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charts/chart6.xml" ContentType="application/vnd.openxmlformats-officedocument.drawingml.chart+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76" r:id="rId2"/>
  </p:sldMasterIdLst>
  <p:notesMasterIdLst>
    <p:notesMasterId r:id="rId64"/>
  </p:notesMasterIdLst>
  <p:sldIdLst>
    <p:sldId id="475" r:id="rId3"/>
    <p:sldId id="476" r:id="rId4"/>
    <p:sldId id="263" r:id="rId5"/>
    <p:sldId id="450" r:id="rId6"/>
    <p:sldId id="431" r:id="rId7"/>
    <p:sldId id="434" r:id="rId8"/>
    <p:sldId id="436" r:id="rId9"/>
    <p:sldId id="437" r:id="rId10"/>
    <p:sldId id="440" r:id="rId11"/>
    <p:sldId id="439" r:id="rId12"/>
    <p:sldId id="443" r:id="rId13"/>
    <p:sldId id="441" r:id="rId14"/>
    <p:sldId id="442" r:id="rId15"/>
    <p:sldId id="367" r:id="rId16"/>
    <p:sldId id="456" r:id="rId17"/>
    <p:sldId id="459" r:id="rId18"/>
    <p:sldId id="466" r:id="rId19"/>
    <p:sldId id="457" r:id="rId20"/>
    <p:sldId id="460" r:id="rId21"/>
    <p:sldId id="454" r:id="rId22"/>
    <p:sldId id="368" r:id="rId23"/>
    <p:sldId id="352" r:id="rId24"/>
    <p:sldId id="343" r:id="rId25"/>
    <p:sldId id="374" r:id="rId26"/>
    <p:sldId id="391" r:id="rId27"/>
    <p:sldId id="406" r:id="rId28"/>
    <p:sldId id="390" r:id="rId29"/>
    <p:sldId id="409" r:id="rId30"/>
    <p:sldId id="469" r:id="rId31"/>
    <p:sldId id="377" r:id="rId32"/>
    <p:sldId id="392" r:id="rId33"/>
    <p:sldId id="346" r:id="rId34"/>
    <p:sldId id="412" r:id="rId35"/>
    <p:sldId id="414" r:id="rId36"/>
    <p:sldId id="417" r:id="rId37"/>
    <p:sldId id="350" r:id="rId38"/>
    <p:sldId id="395" r:id="rId39"/>
    <p:sldId id="458" r:id="rId40"/>
    <p:sldId id="351" r:id="rId41"/>
    <p:sldId id="396" r:id="rId42"/>
    <p:sldId id="354" r:id="rId43"/>
    <p:sldId id="356" r:id="rId44"/>
    <p:sldId id="357" r:id="rId45"/>
    <p:sldId id="397" r:id="rId46"/>
    <p:sldId id="358" r:id="rId47"/>
    <p:sldId id="398" r:id="rId48"/>
    <p:sldId id="359" r:id="rId49"/>
    <p:sldId id="472" r:id="rId50"/>
    <p:sldId id="471" r:id="rId51"/>
    <p:sldId id="473" r:id="rId52"/>
    <p:sldId id="465" r:id="rId53"/>
    <p:sldId id="468" r:id="rId54"/>
    <p:sldId id="449" r:id="rId55"/>
    <p:sldId id="470" r:id="rId56"/>
    <p:sldId id="474" r:id="rId57"/>
    <p:sldId id="463" r:id="rId58"/>
    <p:sldId id="464" r:id="rId59"/>
    <p:sldId id="258" r:id="rId60"/>
    <p:sldId id="362" r:id="rId61"/>
    <p:sldId id="404" r:id="rId62"/>
    <p:sldId id="477" r:id="rId6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B4E6"/>
    <a:srgbClr val="00FF00"/>
    <a:srgbClr val="333300"/>
    <a:srgbClr val="993300"/>
    <a:srgbClr val="CC0000"/>
    <a:srgbClr val="000000"/>
    <a:srgbClr val="EAEAEA"/>
    <a:srgbClr val="C0C0C0"/>
    <a:srgbClr val="00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3" autoAdjust="0"/>
    <p:restoredTop sz="94624" autoAdjust="0"/>
  </p:normalViewPr>
  <p:slideViewPr>
    <p:cSldViewPr>
      <p:cViewPr>
        <p:scale>
          <a:sx n="66" d="100"/>
          <a:sy n="66" d="100"/>
        </p:scale>
        <p:origin x="-1506"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37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charts/_rels/chart1.xml.rels><?xml version="1.0" encoding="UTF-8" standalone="yes"?>
<Relationships xmlns="http://schemas.openxmlformats.org/package/2006/relationships"><Relationship Id="rId2" Type="http://schemas.openxmlformats.org/officeDocument/2006/relationships/oleObject" Target="file:///C:\Documents%20and%20Settings\jpisciotta\Desktop\Rumen%20and%20Marine,%20tube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jpisciotta\Desktop\Marine%20Sed%20MFC%20anodes_JULY_11\7_26_Regas_marineSed.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pisciotta\Desktop\Marine%20gas%20overview%20July%20Aug%20201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pisciotta\Desktop\Marine%20Sed%20MFC%20anodes_JULY_11\DNA%20detects\Biocathode%20Clone%20Library\DONE_Clone%20Library____1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lineChart>
        <c:grouping val="standard"/>
        <c:ser>
          <c:idx val="0"/>
          <c:order val="0"/>
          <c:tx>
            <c:strRef>
              <c:f>Sheet2!$G$3</c:f>
              <c:strCache>
                <c:ptCount val="1"/>
                <c:pt idx="0">
                  <c:v>Negative</c:v>
                </c:pt>
              </c:strCache>
            </c:strRef>
          </c:tx>
          <c:spPr>
            <a:ln w="41275">
              <a:solidFill>
                <a:srgbClr val="FF0000"/>
              </a:solidFill>
              <a:prstDash val="dash"/>
            </a:ln>
          </c:spPr>
          <c:marker>
            <c:symbol val="none"/>
          </c:marker>
          <c:val>
            <c:numRef>
              <c:f>Sheet2!$G$4:$G$1385</c:f>
              <c:numCache>
                <c:formatCode>General</c:formatCode>
                <c:ptCount val="1382"/>
                <c:pt idx="0">
                  <c:v>6.0134548699999945E-3</c:v>
                </c:pt>
                <c:pt idx="1">
                  <c:v>2.1627971400000261E-3</c:v>
                </c:pt>
                <c:pt idx="2">
                  <c:v>1.5242110200000124E-3</c:v>
                </c:pt>
                <c:pt idx="3">
                  <c:v>1.2152270599999999E-3</c:v>
                </c:pt>
                <c:pt idx="4">
                  <c:v>1.0332870300000106E-3</c:v>
                </c:pt>
                <c:pt idx="5">
                  <c:v>9.1226201000000067E-4</c:v>
                </c:pt>
                <c:pt idx="6">
                  <c:v>8.2752062000000987E-4</c:v>
                </c:pt>
                <c:pt idx="7">
                  <c:v>7.6132721700000706E-4</c:v>
                </c:pt>
                <c:pt idx="8">
                  <c:v>7.1737426300000795E-4</c:v>
                </c:pt>
                <c:pt idx="9">
                  <c:v>6.6932686600000622E-4</c:v>
                </c:pt>
                <c:pt idx="10">
                  <c:v>6.4147671200000679E-4</c:v>
                </c:pt>
                <c:pt idx="11">
                  <c:v>6.0545495900000382E-4</c:v>
                </c:pt>
                <c:pt idx="12">
                  <c:v>5.7266786500000523E-4</c:v>
                </c:pt>
                <c:pt idx="13">
                  <c:v>5.473772760000074E-4</c:v>
                </c:pt>
                <c:pt idx="14">
                  <c:v>5.2375020500000343E-4</c:v>
                </c:pt>
                <c:pt idx="15">
                  <c:v>5.0245883199999885E-4</c:v>
                </c:pt>
                <c:pt idx="16">
                  <c:v>4.9193314000000666E-4</c:v>
                </c:pt>
                <c:pt idx="17">
                  <c:v>4.6725579900000133E-4</c:v>
                </c:pt>
                <c:pt idx="18">
                  <c:v>4.4459762299999998E-4</c:v>
                </c:pt>
                <c:pt idx="19">
                  <c:v>4.2843201700000353E-4</c:v>
                </c:pt>
                <c:pt idx="20">
                  <c:v>4.1815560000000034E-4</c:v>
                </c:pt>
                <c:pt idx="21">
                  <c:v>4.0855631200000539E-4</c:v>
                </c:pt>
                <c:pt idx="22">
                  <c:v>4.0166234200000688E-4</c:v>
                </c:pt>
                <c:pt idx="23">
                  <c:v>3.9242502000000308E-4</c:v>
                </c:pt>
                <c:pt idx="24">
                  <c:v>3.8547618900000282E-4</c:v>
                </c:pt>
                <c:pt idx="25">
                  <c:v>3.768640740000045E-4</c:v>
                </c:pt>
                <c:pt idx="26">
                  <c:v>3.6884078900000362E-4</c:v>
                </c:pt>
                <c:pt idx="27">
                  <c:v>3.6118019500000259E-4</c:v>
                </c:pt>
                <c:pt idx="28">
                  <c:v>3.54630785000004E-4</c:v>
                </c:pt>
                <c:pt idx="29">
                  <c:v>3.4701940600000435E-4</c:v>
                </c:pt>
                <c:pt idx="30">
                  <c:v>3.383894510000037E-4</c:v>
                </c:pt>
                <c:pt idx="31">
                  <c:v>3.3109835900000225E-4</c:v>
                </c:pt>
                <c:pt idx="32">
                  <c:v>3.2698945100000408E-4</c:v>
                </c:pt>
                <c:pt idx="33">
                  <c:v>3.2309294300000206E-4</c:v>
                </c:pt>
                <c:pt idx="34">
                  <c:v>3.2649384200000284E-4</c:v>
                </c:pt>
                <c:pt idx="35">
                  <c:v>3.172849540000017E-4</c:v>
                </c:pt>
                <c:pt idx="36">
                  <c:v>3.1522233600000206E-4</c:v>
                </c:pt>
                <c:pt idx="37">
                  <c:v>3.0906804000000181E-4</c:v>
                </c:pt>
                <c:pt idx="38">
                  <c:v>3.0415502300000264E-4</c:v>
                </c:pt>
                <c:pt idx="39">
                  <c:v>2.9987288900000205E-4</c:v>
                </c:pt>
                <c:pt idx="40">
                  <c:v>2.9707356600000237E-4</c:v>
                </c:pt>
                <c:pt idx="41">
                  <c:v>2.9312568900000005E-4</c:v>
                </c:pt>
                <c:pt idx="42">
                  <c:v>2.8950645400000223E-4</c:v>
                </c:pt>
                <c:pt idx="43">
                  <c:v>2.8224941300000002E-4</c:v>
                </c:pt>
                <c:pt idx="44">
                  <c:v>2.8167822200000019E-4</c:v>
                </c:pt>
                <c:pt idx="45">
                  <c:v>2.7912025700000201E-4</c:v>
                </c:pt>
                <c:pt idx="46">
                  <c:v>2.7644546900000257E-4</c:v>
                </c:pt>
                <c:pt idx="47">
                  <c:v>2.735790040000037E-4</c:v>
                </c:pt>
                <c:pt idx="48">
                  <c:v>2.7017257500000405E-4</c:v>
                </c:pt>
                <c:pt idx="49">
                  <c:v>2.6767799900000015E-4</c:v>
                </c:pt>
                <c:pt idx="50">
                  <c:v>2.6789330900000284E-4</c:v>
                </c:pt>
                <c:pt idx="51">
                  <c:v>2.6399252200000215E-4</c:v>
                </c:pt>
                <c:pt idx="52">
                  <c:v>2.6328754000000003E-4</c:v>
                </c:pt>
                <c:pt idx="53">
                  <c:v>2.6149003000000234E-4</c:v>
                </c:pt>
                <c:pt idx="54">
                  <c:v>2.5936373300000225E-4</c:v>
                </c:pt>
                <c:pt idx="55">
                  <c:v>2.5592619200000001E-4</c:v>
                </c:pt>
                <c:pt idx="56">
                  <c:v>2.5300664100000005E-4</c:v>
                </c:pt>
                <c:pt idx="57">
                  <c:v>2.5079373200000333E-4</c:v>
                </c:pt>
                <c:pt idx="58">
                  <c:v>2.4883658600000238E-4</c:v>
                </c:pt>
                <c:pt idx="59">
                  <c:v>2.4638144500000261E-4</c:v>
                </c:pt>
                <c:pt idx="60">
                  <c:v>2.4342803200000054E-4</c:v>
                </c:pt>
                <c:pt idx="61">
                  <c:v>2.4309656899999999E-4</c:v>
                </c:pt>
                <c:pt idx="62">
                  <c:v>2.4049005900000215E-4</c:v>
                </c:pt>
                <c:pt idx="63">
                  <c:v>2.3806562200000009E-4</c:v>
                </c:pt>
                <c:pt idx="64">
                  <c:v>2.3621428400000092E-4</c:v>
                </c:pt>
                <c:pt idx="65">
                  <c:v>2.3403231200000169E-4</c:v>
                </c:pt>
                <c:pt idx="66">
                  <c:v>2.3218624099999993E-4</c:v>
                </c:pt>
                <c:pt idx="67">
                  <c:v>2.3069881700000001E-4</c:v>
                </c:pt>
                <c:pt idx="68">
                  <c:v>2.2867691600000195E-4</c:v>
                </c:pt>
                <c:pt idx="69">
                  <c:v>2.2701190000000288E-4</c:v>
                </c:pt>
                <c:pt idx="70">
                  <c:v>2.2555963400000328E-4</c:v>
                </c:pt>
                <c:pt idx="71">
                  <c:v>2.2407797200000337E-4</c:v>
                </c:pt>
                <c:pt idx="72">
                  <c:v>2.2248894700000181E-4</c:v>
                </c:pt>
                <c:pt idx="73">
                  <c:v>2.2103391500000286E-4</c:v>
                </c:pt>
                <c:pt idx="74">
                  <c:v>2.1942603100000052E-4</c:v>
                </c:pt>
                <c:pt idx="75">
                  <c:v>2.1856388800000205E-4</c:v>
                </c:pt>
                <c:pt idx="76">
                  <c:v>2.1482713100000247E-4</c:v>
                </c:pt>
                <c:pt idx="77">
                  <c:v>2.1350209100000052E-4</c:v>
                </c:pt>
                <c:pt idx="78">
                  <c:v>2.1258815800000256E-4</c:v>
                </c:pt>
                <c:pt idx="79">
                  <c:v>2.1201313900000377E-4</c:v>
                </c:pt>
                <c:pt idx="80">
                  <c:v>2.1074917500000457E-4</c:v>
                </c:pt>
                <c:pt idx="81">
                  <c:v>2.0980021500000009E-4</c:v>
                </c:pt>
                <c:pt idx="82">
                  <c:v>2.0917772800000233E-4</c:v>
                </c:pt>
                <c:pt idx="83">
                  <c:v>2.0737772900000255E-4</c:v>
                </c:pt>
                <c:pt idx="84">
                  <c:v>2.0625942900000287E-4</c:v>
                </c:pt>
                <c:pt idx="85">
                  <c:v>2.0468958200000004E-4</c:v>
                </c:pt>
                <c:pt idx="86">
                  <c:v>2.0455986700000178E-4</c:v>
                </c:pt>
                <c:pt idx="87">
                  <c:v>2.0393698700000052E-4</c:v>
                </c:pt>
                <c:pt idx="88">
                  <c:v>2.020965180000001E-4</c:v>
                </c:pt>
                <c:pt idx="89">
                  <c:v>2.0061164100000056E-4</c:v>
                </c:pt>
                <c:pt idx="90">
                  <c:v>1.9939758900000128E-4</c:v>
                </c:pt>
                <c:pt idx="91">
                  <c:v>1.9842993100000118E-4</c:v>
                </c:pt>
                <c:pt idx="92">
                  <c:v>1.9683287200000191E-4</c:v>
                </c:pt>
                <c:pt idx="93">
                  <c:v>1.9607904000000157E-4</c:v>
                </c:pt>
                <c:pt idx="94">
                  <c:v>1.9521276400000164E-4</c:v>
                </c:pt>
                <c:pt idx="95">
                  <c:v>1.9454953100000094E-4</c:v>
                </c:pt>
                <c:pt idx="96">
                  <c:v>1.9360080500000168E-4</c:v>
                </c:pt>
                <c:pt idx="97">
                  <c:v>1.9235274500000108E-4</c:v>
                </c:pt>
                <c:pt idx="98">
                  <c:v>1.9211598600000186E-4</c:v>
                </c:pt>
                <c:pt idx="99">
                  <c:v>1.91550265000001E-4</c:v>
                </c:pt>
                <c:pt idx="100">
                  <c:v>1.9057976900000001E-4</c:v>
                </c:pt>
                <c:pt idx="101">
                  <c:v>1.9023333200000167E-4</c:v>
                </c:pt>
                <c:pt idx="102">
                  <c:v>1.8853890700000164E-4</c:v>
                </c:pt>
                <c:pt idx="103">
                  <c:v>1.8820450400000224E-4</c:v>
                </c:pt>
                <c:pt idx="104">
                  <c:v>1.8743042900000074E-4</c:v>
                </c:pt>
                <c:pt idx="105">
                  <c:v>1.8654126300000172E-4</c:v>
                </c:pt>
                <c:pt idx="106">
                  <c:v>1.8551245700000125E-4</c:v>
                </c:pt>
                <c:pt idx="107">
                  <c:v>1.8525279300000212E-4</c:v>
                </c:pt>
                <c:pt idx="108">
                  <c:v>1.8414811300000172E-4</c:v>
                </c:pt>
                <c:pt idx="109">
                  <c:v>1.8388441800000152E-4</c:v>
                </c:pt>
                <c:pt idx="110">
                  <c:v>1.8266489500000176E-4</c:v>
                </c:pt>
                <c:pt idx="111">
                  <c:v>1.8184875100000226E-4</c:v>
                </c:pt>
                <c:pt idx="112">
                  <c:v>1.8042748000000143E-4</c:v>
                </c:pt>
                <c:pt idx="113">
                  <c:v>1.7992412900000071E-4</c:v>
                </c:pt>
                <c:pt idx="114">
                  <c:v>1.8012018700000118E-4</c:v>
                </c:pt>
                <c:pt idx="115">
                  <c:v>1.7848268900000092E-4</c:v>
                </c:pt>
                <c:pt idx="116">
                  <c:v>1.7845004900000135E-4</c:v>
                </c:pt>
                <c:pt idx="117">
                  <c:v>1.770981030000018E-4</c:v>
                </c:pt>
                <c:pt idx="118">
                  <c:v>1.7659056200000135E-4</c:v>
                </c:pt>
                <c:pt idx="119">
                  <c:v>1.7595299900000075E-4</c:v>
                </c:pt>
                <c:pt idx="120">
                  <c:v>1.7685993200000145E-4</c:v>
                </c:pt>
                <c:pt idx="121">
                  <c:v>1.7512877800000167E-4</c:v>
                </c:pt>
                <c:pt idx="122">
                  <c:v>1.7401076900000148E-4</c:v>
                </c:pt>
                <c:pt idx="123">
                  <c:v>1.7356009600000182E-4</c:v>
                </c:pt>
                <c:pt idx="124">
                  <c:v>1.7225938800000099E-4</c:v>
                </c:pt>
                <c:pt idx="125">
                  <c:v>1.7163004700000177E-4</c:v>
                </c:pt>
                <c:pt idx="126">
                  <c:v>1.7108599400000171E-4</c:v>
                </c:pt>
                <c:pt idx="127">
                  <c:v>1.7040511000000194E-4</c:v>
                </c:pt>
                <c:pt idx="128">
                  <c:v>1.6943074300000233E-4</c:v>
                </c:pt>
                <c:pt idx="129">
                  <c:v>1.685265740000014E-4</c:v>
                </c:pt>
                <c:pt idx="130">
                  <c:v>1.6768615800000144E-4</c:v>
                </c:pt>
                <c:pt idx="131">
                  <c:v>1.6717189300000207E-4</c:v>
                </c:pt>
                <c:pt idx="132">
                  <c:v>1.6665205500000156E-4</c:v>
                </c:pt>
                <c:pt idx="133">
                  <c:v>1.6599430800000119E-4</c:v>
                </c:pt>
                <c:pt idx="134">
                  <c:v>1.6528781300000206E-4</c:v>
                </c:pt>
                <c:pt idx="135">
                  <c:v>1.6418471900000157E-4</c:v>
                </c:pt>
                <c:pt idx="136">
                  <c:v>1.648492620000017E-4</c:v>
                </c:pt>
                <c:pt idx="137">
                  <c:v>1.6363782900000119E-4</c:v>
                </c:pt>
                <c:pt idx="138">
                  <c:v>1.6419160200000161E-4</c:v>
                </c:pt>
                <c:pt idx="139">
                  <c:v>1.6406309400000168E-4</c:v>
                </c:pt>
                <c:pt idx="140">
                  <c:v>1.6309398100000113E-4</c:v>
                </c:pt>
                <c:pt idx="141">
                  <c:v>1.613913050000011E-4</c:v>
                </c:pt>
                <c:pt idx="142">
                  <c:v>1.6097835000000157E-4</c:v>
                </c:pt>
                <c:pt idx="143">
                  <c:v>1.6035034800000096E-4</c:v>
                </c:pt>
                <c:pt idx="144">
                  <c:v>1.5921074400000192E-4</c:v>
                </c:pt>
                <c:pt idx="145">
                  <c:v>1.5942871700000232E-4</c:v>
                </c:pt>
                <c:pt idx="146">
                  <c:v>1.588860320000014E-4</c:v>
                </c:pt>
                <c:pt idx="147">
                  <c:v>1.5663525800000213E-4</c:v>
                </c:pt>
                <c:pt idx="148">
                  <c:v>1.5611399400000092E-4</c:v>
                </c:pt>
                <c:pt idx="149">
                  <c:v>1.5739977200000116E-4</c:v>
                </c:pt>
                <c:pt idx="150">
                  <c:v>1.569180170000017E-4</c:v>
                </c:pt>
                <c:pt idx="151">
                  <c:v>1.5597610000000003E-4</c:v>
                </c:pt>
                <c:pt idx="152">
                  <c:v>1.5542788600000194E-4</c:v>
                </c:pt>
                <c:pt idx="153">
                  <c:v>1.5493246599999997E-4</c:v>
                </c:pt>
                <c:pt idx="154">
                  <c:v>1.5398378300000124E-4</c:v>
                </c:pt>
                <c:pt idx="155">
                  <c:v>1.5390789500000117E-4</c:v>
                </c:pt>
                <c:pt idx="156">
                  <c:v>1.5320020600000195E-4</c:v>
                </c:pt>
                <c:pt idx="157">
                  <c:v>1.5253285500000041E-4</c:v>
                </c:pt>
                <c:pt idx="158">
                  <c:v>1.5162880300000168E-4</c:v>
                </c:pt>
                <c:pt idx="159">
                  <c:v>1.5132156800000074E-4</c:v>
                </c:pt>
                <c:pt idx="160">
                  <c:v>1.5062591400000159E-4</c:v>
                </c:pt>
                <c:pt idx="161">
                  <c:v>1.5066929300000157E-4</c:v>
                </c:pt>
                <c:pt idx="162">
                  <c:v>1.4964994600000103E-4</c:v>
                </c:pt>
                <c:pt idx="163">
                  <c:v>1.4931165800000106E-4</c:v>
                </c:pt>
                <c:pt idx="164">
                  <c:v>1.4881756200000145E-4</c:v>
                </c:pt>
                <c:pt idx="165">
                  <c:v>1.4867412400000005E-4</c:v>
                </c:pt>
                <c:pt idx="166">
                  <c:v>1.4824239800000083E-4</c:v>
                </c:pt>
                <c:pt idx="167">
                  <c:v>1.4759009400000078E-4</c:v>
                </c:pt>
                <c:pt idx="168">
                  <c:v>1.4680503200000168E-4</c:v>
                </c:pt>
                <c:pt idx="169">
                  <c:v>1.4627595400000127E-4</c:v>
                </c:pt>
                <c:pt idx="170">
                  <c:v>1.4580629100000131E-4</c:v>
                </c:pt>
                <c:pt idx="171">
                  <c:v>1.458738410000006E-4</c:v>
                </c:pt>
                <c:pt idx="172">
                  <c:v>1.4526750600000137E-4</c:v>
                </c:pt>
                <c:pt idx="173">
                  <c:v>1.4437023500000001E-4</c:v>
                </c:pt>
                <c:pt idx="174">
                  <c:v>1.4420642400000001E-4</c:v>
                </c:pt>
                <c:pt idx="175">
                  <c:v>1.4391409100000089E-4</c:v>
                </c:pt>
                <c:pt idx="176">
                  <c:v>1.4327651300000108E-4</c:v>
                </c:pt>
                <c:pt idx="177">
                  <c:v>1.4295851000000102E-4</c:v>
                </c:pt>
                <c:pt idx="178">
                  <c:v>1.4277714899999999E-4</c:v>
                </c:pt>
                <c:pt idx="179">
                  <c:v>1.4207333200000073E-4</c:v>
                </c:pt>
                <c:pt idx="180">
                  <c:v>1.41732336E-4</c:v>
                </c:pt>
                <c:pt idx="181">
                  <c:v>1.4265265800000041E-4</c:v>
                </c:pt>
                <c:pt idx="182">
                  <c:v>1.4156851100000073E-4</c:v>
                </c:pt>
                <c:pt idx="183">
                  <c:v>1.4064952800000005E-4</c:v>
                </c:pt>
                <c:pt idx="184">
                  <c:v>1.4075232299999999E-4</c:v>
                </c:pt>
                <c:pt idx="185">
                  <c:v>1.4031515500000051E-4</c:v>
                </c:pt>
                <c:pt idx="186">
                  <c:v>1.3984828500000182E-4</c:v>
                </c:pt>
                <c:pt idx="187">
                  <c:v>1.3921625200000228E-4</c:v>
                </c:pt>
                <c:pt idx="188">
                  <c:v>1.3944630300000149E-4</c:v>
                </c:pt>
                <c:pt idx="189">
                  <c:v>1.386572260000016E-4</c:v>
                </c:pt>
                <c:pt idx="190">
                  <c:v>1.3820227500000113E-4</c:v>
                </c:pt>
                <c:pt idx="191">
                  <c:v>1.380481700000014E-4</c:v>
                </c:pt>
                <c:pt idx="192">
                  <c:v>1.3763803900000127E-4</c:v>
                </c:pt>
                <c:pt idx="193">
                  <c:v>1.3745005700000162E-4</c:v>
                </c:pt>
                <c:pt idx="194">
                  <c:v>1.3707765900000115E-4</c:v>
                </c:pt>
                <c:pt idx="195">
                  <c:v>1.3664861000000172E-4</c:v>
                </c:pt>
                <c:pt idx="196">
                  <c:v>1.3670275800000125E-4</c:v>
                </c:pt>
                <c:pt idx="197">
                  <c:v>1.3576343200000053E-4</c:v>
                </c:pt>
                <c:pt idx="198">
                  <c:v>1.3549145700000127E-4</c:v>
                </c:pt>
                <c:pt idx="199">
                  <c:v>1.3508547300000124E-4</c:v>
                </c:pt>
                <c:pt idx="200">
                  <c:v>1.3482836900000094E-4</c:v>
                </c:pt>
                <c:pt idx="201">
                  <c:v>1.3390113600000113E-4</c:v>
                </c:pt>
                <c:pt idx="202">
                  <c:v>1.339418520000018E-4</c:v>
                </c:pt>
                <c:pt idx="203">
                  <c:v>1.3330965900000023E-4</c:v>
                </c:pt>
                <c:pt idx="204">
                  <c:v>1.3287521100000172E-4</c:v>
                </c:pt>
                <c:pt idx="205">
                  <c:v>1.3236234400000005E-4</c:v>
                </c:pt>
                <c:pt idx="206">
                  <c:v>1.3299018600000073E-4</c:v>
                </c:pt>
                <c:pt idx="207">
                  <c:v>1.3244214600000097E-4</c:v>
                </c:pt>
                <c:pt idx="208">
                  <c:v>1.3192245400000003E-4</c:v>
                </c:pt>
                <c:pt idx="209">
                  <c:v>1.3139721700000114E-4</c:v>
                </c:pt>
                <c:pt idx="210">
                  <c:v>1.3113998300000041E-4</c:v>
                </c:pt>
                <c:pt idx="211">
                  <c:v>1.3038770700000103E-4</c:v>
                </c:pt>
                <c:pt idx="212">
                  <c:v>1.3036189200000162E-4</c:v>
                </c:pt>
                <c:pt idx="213">
                  <c:v>1.2993424000000124E-4</c:v>
                </c:pt>
                <c:pt idx="214">
                  <c:v>1.2938740800000001E-4</c:v>
                </c:pt>
                <c:pt idx="215">
                  <c:v>1.2885271300000143E-4</c:v>
                </c:pt>
                <c:pt idx="216">
                  <c:v>1.2886358300000133E-4</c:v>
                </c:pt>
                <c:pt idx="217">
                  <c:v>1.2800410300000122E-4</c:v>
                </c:pt>
                <c:pt idx="218">
                  <c:v>1.2796082599999999E-4</c:v>
                </c:pt>
                <c:pt idx="219">
                  <c:v>1.2872970500000055E-4</c:v>
                </c:pt>
                <c:pt idx="220">
                  <c:v>1.2808528800000146E-4</c:v>
                </c:pt>
                <c:pt idx="221">
                  <c:v>1.27312509E-4</c:v>
                </c:pt>
                <c:pt idx="222">
                  <c:v>1.27129868E-4</c:v>
                </c:pt>
                <c:pt idx="223">
                  <c:v>1.2718941400000002E-4</c:v>
                </c:pt>
                <c:pt idx="224">
                  <c:v>1.2683884400000134E-4</c:v>
                </c:pt>
                <c:pt idx="225">
                  <c:v>1.2635019100000003E-4</c:v>
                </c:pt>
                <c:pt idx="226">
                  <c:v>1.2773202600000001E-4</c:v>
                </c:pt>
                <c:pt idx="227">
                  <c:v>1.2745465200000161E-4</c:v>
                </c:pt>
                <c:pt idx="228">
                  <c:v>1.2686449900000069E-4</c:v>
                </c:pt>
                <c:pt idx="229">
                  <c:v>1.2643961200000124E-4</c:v>
                </c:pt>
                <c:pt idx="230">
                  <c:v>1.2602265600000095E-4</c:v>
                </c:pt>
                <c:pt idx="231">
                  <c:v>1.2537570700000124E-4</c:v>
                </c:pt>
                <c:pt idx="232">
                  <c:v>1.2461107700000124E-4</c:v>
                </c:pt>
                <c:pt idx="233">
                  <c:v>1.2534044800000004E-4</c:v>
                </c:pt>
                <c:pt idx="234">
                  <c:v>1.2489799700000096E-4</c:v>
                </c:pt>
                <c:pt idx="235">
                  <c:v>1.2462993600000053E-4</c:v>
                </c:pt>
                <c:pt idx="236">
                  <c:v>1.2462322800000001E-4</c:v>
                </c:pt>
                <c:pt idx="237">
                  <c:v>1.2370423100000057E-4</c:v>
                </c:pt>
                <c:pt idx="238">
                  <c:v>1.236825920000012E-4</c:v>
                </c:pt>
                <c:pt idx="239">
                  <c:v>1.2310194100000003E-4</c:v>
                </c:pt>
                <c:pt idx="240">
                  <c:v>1.2265527000000133E-4</c:v>
                </c:pt>
                <c:pt idx="241">
                  <c:v>1.2200148900000066E-4</c:v>
                </c:pt>
                <c:pt idx="242">
                  <c:v>1.2179579800000114E-4</c:v>
                </c:pt>
                <c:pt idx="243">
                  <c:v>1.2154263799999998E-4</c:v>
                </c:pt>
                <c:pt idx="244">
                  <c:v>1.2132751000000085E-4</c:v>
                </c:pt>
                <c:pt idx="245">
                  <c:v>1.2099596600000003E-4</c:v>
                </c:pt>
                <c:pt idx="246">
                  <c:v>1.2052901000000045E-4</c:v>
                </c:pt>
                <c:pt idx="247">
                  <c:v>1.2065348700000045E-4</c:v>
                </c:pt>
                <c:pt idx="248">
                  <c:v>1.2016225800000003E-4</c:v>
                </c:pt>
                <c:pt idx="249">
                  <c:v>1.1965603300000127E-4</c:v>
                </c:pt>
                <c:pt idx="250">
                  <c:v>1.1992401400000149E-4</c:v>
                </c:pt>
                <c:pt idx="251">
                  <c:v>1.1914571200000229E-4</c:v>
                </c:pt>
                <c:pt idx="252">
                  <c:v>1.1885878500000184E-4</c:v>
                </c:pt>
                <c:pt idx="253">
                  <c:v>1.192541170000016E-4</c:v>
                </c:pt>
                <c:pt idx="254">
                  <c:v>1.1864621000000174E-4</c:v>
                </c:pt>
                <c:pt idx="255">
                  <c:v>1.1860440300000155E-4</c:v>
                </c:pt>
                <c:pt idx="256">
                  <c:v>1.1827560200000185E-4</c:v>
                </c:pt>
                <c:pt idx="257">
                  <c:v>1.1786950200000151E-4</c:v>
                </c:pt>
                <c:pt idx="258">
                  <c:v>1.1732403100000088E-4</c:v>
                </c:pt>
                <c:pt idx="259">
                  <c:v>1.1693145600000148E-4</c:v>
                </c:pt>
                <c:pt idx="260">
                  <c:v>1.1691929800000123E-4</c:v>
                </c:pt>
                <c:pt idx="261">
                  <c:v>1.1620867700000167E-4</c:v>
                </c:pt>
                <c:pt idx="262">
                  <c:v>1.1593256200000093E-4</c:v>
                </c:pt>
                <c:pt idx="263">
                  <c:v>1.1562680400000128E-4</c:v>
                </c:pt>
                <c:pt idx="264">
                  <c:v>1.1535199200000148E-4</c:v>
                </c:pt>
                <c:pt idx="265">
                  <c:v>1.1518417900000002E-4</c:v>
                </c:pt>
                <c:pt idx="266">
                  <c:v>1.1738627700000096E-4</c:v>
                </c:pt>
                <c:pt idx="267">
                  <c:v>1.175026340000005E-4</c:v>
                </c:pt>
                <c:pt idx="268">
                  <c:v>1.1693546500000045E-4</c:v>
                </c:pt>
                <c:pt idx="269">
                  <c:v>1.1607476300000153E-4</c:v>
                </c:pt>
                <c:pt idx="270">
                  <c:v>1.1549280300000118E-4</c:v>
                </c:pt>
                <c:pt idx="271">
                  <c:v>1.1476047800000002E-4</c:v>
                </c:pt>
                <c:pt idx="272">
                  <c:v>1.1463717200000134E-4</c:v>
                </c:pt>
                <c:pt idx="273">
                  <c:v>1.142664910000009E-4</c:v>
                </c:pt>
                <c:pt idx="274">
                  <c:v>1.1415137900000065E-4</c:v>
                </c:pt>
                <c:pt idx="275">
                  <c:v>1.1449388700000127E-4</c:v>
                </c:pt>
                <c:pt idx="276">
                  <c:v>1.1438958600000102E-4</c:v>
                </c:pt>
                <c:pt idx="277">
                  <c:v>1.1348282000000046E-4</c:v>
                </c:pt>
                <c:pt idx="278">
                  <c:v>1.1310664600000105E-4</c:v>
                </c:pt>
                <c:pt idx="279">
                  <c:v>1.1279924400000065E-4</c:v>
                </c:pt>
                <c:pt idx="280">
                  <c:v>1.1238375000000119E-4</c:v>
                </c:pt>
                <c:pt idx="281">
                  <c:v>1.1183030400000118E-4</c:v>
                </c:pt>
                <c:pt idx="282">
                  <c:v>1.1189664700000067E-4</c:v>
                </c:pt>
                <c:pt idx="283">
                  <c:v>1.1135393300000045E-4</c:v>
                </c:pt>
                <c:pt idx="284">
                  <c:v>1.1091269700000086E-4</c:v>
                </c:pt>
                <c:pt idx="285">
                  <c:v>1.1480516000000128E-4</c:v>
                </c:pt>
                <c:pt idx="286">
                  <c:v>1.1615728700000134E-4</c:v>
                </c:pt>
                <c:pt idx="287">
                  <c:v>1.1453984200000116E-4</c:v>
                </c:pt>
                <c:pt idx="288">
                  <c:v>1.1314849700000114E-4</c:v>
                </c:pt>
                <c:pt idx="289">
                  <c:v>1.1241355200000187E-4</c:v>
                </c:pt>
                <c:pt idx="290">
                  <c:v>1.1129969800000069E-4</c:v>
                </c:pt>
                <c:pt idx="291">
                  <c:v>1.1053234600000068E-4</c:v>
                </c:pt>
                <c:pt idx="292">
                  <c:v>1.10072149E-4</c:v>
                </c:pt>
                <c:pt idx="293">
                  <c:v>1.0933580800000112E-4</c:v>
                </c:pt>
                <c:pt idx="294">
                  <c:v>1.08598135E-4</c:v>
                </c:pt>
                <c:pt idx="295">
                  <c:v>1.08778324E-4</c:v>
                </c:pt>
                <c:pt idx="296">
                  <c:v>1.0782404600000149E-4</c:v>
                </c:pt>
                <c:pt idx="297">
                  <c:v>1.0801227500000069E-4</c:v>
                </c:pt>
                <c:pt idx="298">
                  <c:v>1.081529920000007E-4</c:v>
                </c:pt>
                <c:pt idx="299">
                  <c:v>1.0735578700000137E-4</c:v>
                </c:pt>
                <c:pt idx="300">
                  <c:v>1.0754251000000065E-4</c:v>
                </c:pt>
                <c:pt idx="301">
                  <c:v>1.0796886600000098E-4</c:v>
                </c:pt>
                <c:pt idx="302">
                  <c:v>1.07570893000001E-4</c:v>
                </c:pt>
                <c:pt idx="303">
                  <c:v>1.0727460900000048E-4</c:v>
                </c:pt>
                <c:pt idx="304">
                  <c:v>1.0697278800000001E-4</c:v>
                </c:pt>
                <c:pt idx="305">
                  <c:v>1.0583992099999999E-4</c:v>
                </c:pt>
                <c:pt idx="306">
                  <c:v>1.0645035200000144E-4</c:v>
                </c:pt>
                <c:pt idx="307">
                  <c:v>1.0619719300000065E-4</c:v>
                </c:pt>
                <c:pt idx="308">
                  <c:v>1.0566258400000065E-4</c:v>
                </c:pt>
                <c:pt idx="309">
                  <c:v>1.0511584700000118E-4</c:v>
                </c:pt>
                <c:pt idx="310">
                  <c:v>1.05186162E-4</c:v>
                </c:pt>
                <c:pt idx="311">
                  <c:v>1.0522010400000065E-4</c:v>
                </c:pt>
                <c:pt idx="312">
                  <c:v>1.0481674000000125E-4</c:v>
                </c:pt>
                <c:pt idx="313">
                  <c:v>1.0490881000000123E-4</c:v>
                </c:pt>
                <c:pt idx="314">
                  <c:v>1.0445127600000144E-4</c:v>
                </c:pt>
                <c:pt idx="315">
                  <c:v>1.0417794E-4</c:v>
                </c:pt>
                <c:pt idx="316">
                  <c:v>1.0415077100000041E-4</c:v>
                </c:pt>
                <c:pt idx="317">
                  <c:v>1.0360938200000119E-4</c:v>
                </c:pt>
                <c:pt idx="318">
                  <c:v>1.0310322300000048E-4</c:v>
                </c:pt>
                <c:pt idx="319">
                  <c:v>1.0345248300000003E-4</c:v>
                </c:pt>
                <c:pt idx="320">
                  <c:v>1.0339568000000065E-4</c:v>
                </c:pt>
                <c:pt idx="321">
                  <c:v>1.0258627300000023E-4</c:v>
                </c:pt>
                <c:pt idx="322">
                  <c:v>1.0248616999999998E-4</c:v>
                </c:pt>
                <c:pt idx="323">
                  <c:v>1.03078870000001E-4</c:v>
                </c:pt>
                <c:pt idx="324">
                  <c:v>1.01940568E-4</c:v>
                </c:pt>
                <c:pt idx="325">
                  <c:v>1.0161172400000112E-4</c:v>
                </c:pt>
                <c:pt idx="326">
                  <c:v>1.0212200899999999E-4</c:v>
                </c:pt>
                <c:pt idx="327">
                  <c:v>1.0124361100000051E-4</c:v>
                </c:pt>
                <c:pt idx="328">
                  <c:v>1.0177820500000041E-4</c:v>
                </c:pt>
                <c:pt idx="329">
                  <c:v>1.0094455500000051E-4</c:v>
                </c:pt>
                <c:pt idx="330">
                  <c:v>1.0150624400000048E-4</c:v>
                </c:pt>
                <c:pt idx="331">
                  <c:v>1.0106901000000066E-4</c:v>
                </c:pt>
                <c:pt idx="332">
                  <c:v>1.00920064E-4</c:v>
                </c:pt>
                <c:pt idx="333">
                  <c:v>1.0073879100000112E-4</c:v>
                </c:pt>
                <c:pt idx="334">
                  <c:v>1.0066837400000067E-4</c:v>
                </c:pt>
                <c:pt idx="335">
                  <c:v>1.0032336999999998E-4</c:v>
                </c:pt>
                <c:pt idx="336">
                  <c:v>1.0096750300000051E-4</c:v>
                </c:pt>
                <c:pt idx="337">
                  <c:v>1.0097557200000102E-4</c:v>
                </c:pt>
                <c:pt idx="338">
                  <c:v>1.0038817E-4</c:v>
                </c:pt>
                <c:pt idx="339">
                  <c:v>1.0020548500000082E-4</c:v>
                </c:pt>
                <c:pt idx="340">
                  <c:v>9.9638404200001117E-5</c:v>
                </c:pt>
                <c:pt idx="341">
                  <c:v>9.9647870200001375E-5</c:v>
                </c:pt>
                <c:pt idx="342">
                  <c:v>9.9220116700000848E-5</c:v>
                </c:pt>
                <c:pt idx="343">
                  <c:v>9.9037431900001109E-5</c:v>
                </c:pt>
                <c:pt idx="344">
                  <c:v>9.8337768600001153E-5</c:v>
                </c:pt>
                <c:pt idx="345">
                  <c:v>9.8474360100001798E-5</c:v>
                </c:pt>
                <c:pt idx="346">
                  <c:v>9.9927914600000817E-5</c:v>
                </c:pt>
                <c:pt idx="347">
                  <c:v>9.8833006600000989E-5</c:v>
                </c:pt>
                <c:pt idx="348">
                  <c:v>9.8707278100001498E-5</c:v>
                </c:pt>
                <c:pt idx="349">
                  <c:v>9.7792304600000769E-5</c:v>
                </c:pt>
                <c:pt idx="350">
                  <c:v>9.7413321800000029E-5</c:v>
                </c:pt>
                <c:pt idx="351">
                  <c:v>9.8491982500001227E-5</c:v>
                </c:pt>
                <c:pt idx="352">
                  <c:v>1.0038544899999999E-4</c:v>
                </c:pt>
                <c:pt idx="353">
                  <c:v>1.00175675E-4</c:v>
                </c:pt>
                <c:pt idx="354">
                  <c:v>9.8934513500001443E-5</c:v>
                </c:pt>
                <c:pt idx="355">
                  <c:v>9.7899159300000768E-5</c:v>
                </c:pt>
                <c:pt idx="356">
                  <c:v>9.7769276200000566E-5</c:v>
                </c:pt>
                <c:pt idx="357">
                  <c:v>9.7969546900000801E-5</c:v>
                </c:pt>
                <c:pt idx="358">
                  <c:v>9.713034520000122E-5</c:v>
                </c:pt>
                <c:pt idx="359">
                  <c:v>9.6777192100001364E-5</c:v>
                </c:pt>
                <c:pt idx="360">
                  <c:v>9.7556767300001435E-5</c:v>
                </c:pt>
                <c:pt idx="361">
                  <c:v>9.6502495600001256E-5</c:v>
                </c:pt>
                <c:pt idx="362">
                  <c:v>9.6363095500000972E-5</c:v>
                </c:pt>
                <c:pt idx="363">
                  <c:v>9.6312993300000583E-5</c:v>
                </c:pt>
                <c:pt idx="364">
                  <c:v>9.5851544800000849E-5</c:v>
                </c:pt>
                <c:pt idx="365">
                  <c:v>9.5567316700001444E-5</c:v>
                </c:pt>
                <c:pt idx="366">
                  <c:v>9.4650931700001353E-5</c:v>
                </c:pt>
                <c:pt idx="367">
                  <c:v>9.5204573900001176E-5</c:v>
                </c:pt>
                <c:pt idx="368">
                  <c:v>9.4849907300000835E-5</c:v>
                </c:pt>
                <c:pt idx="369">
                  <c:v>9.4638817200000836E-5</c:v>
                </c:pt>
                <c:pt idx="370">
                  <c:v>9.4680770400000597E-5</c:v>
                </c:pt>
                <c:pt idx="371">
                  <c:v>9.4660506900001376E-5</c:v>
                </c:pt>
                <c:pt idx="372">
                  <c:v>9.428687920000086E-5</c:v>
                </c:pt>
                <c:pt idx="373">
                  <c:v>9.497725840000076E-5</c:v>
                </c:pt>
                <c:pt idx="374">
                  <c:v>9.4531933400001056E-5</c:v>
                </c:pt>
                <c:pt idx="375">
                  <c:v>9.4818795300001174E-5</c:v>
                </c:pt>
                <c:pt idx="376">
                  <c:v>9.4374867300001458E-5</c:v>
                </c:pt>
                <c:pt idx="377">
                  <c:v>9.3810507700000948E-5</c:v>
                </c:pt>
                <c:pt idx="378">
                  <c:v>9.3698188700001449E-5</c:v>
                </c:pt>
                <c:pt idx="379">
                  <c:v>9.3516777300001156E-5</c:v>
                </c:pt>
                <c:pt idx="380">
                  <c:v>9.2880647600000025E-5</c:v>
                </c:pt>
                <c:pt idx="381">
                  <c:v>9.2944268500001119E-5</c:v>
                </c:pt>
                <c:pt idx="382">
                  <c:v>9.2336631500000233E-5</c:v>
                </c:pt>
                <c:pt idx="383">
                  <c:v>9.2203976200000215E-5</c:v>
                </c:pt>
                <c:pt idx="384">
                  <c:v>9.1933245100001021E-5</c:v>
                </c:pt>
                <c:pt idx="385">
                  <c:v>9.1999601900000569E-5</c:v>
                </c:pt>
                <c:pt idx="386">
                  <c:v>9.1727495600001397E-5</c:v>
                </c:pt>
                <c:pt idx="387">
                  <c:v>9.176272580000066E-5</c:v>
                </c:pt>
                <c:pt idx="388">
                  <c:v>9.1409492600000793E-5</c:v>
                </c:pt>
                <c:pt idx="389">
                  <c:v>9.1183508600000193E-5</c:v>
                </c:pt>
                <c:pt idx="390">
                  <c:v>9.0855981400000989E-5</c:v>
                </c:pt>
                <c:pt idx="391">
                  <c:v>9.0799112500001078E-5</c:v>
                </c:pt>
                <c:pt idx="392">
                  <c:v>9.0883033400000014E-5</c:v>
                </c:pt>
                <c:pt idx="393">
                  <c:v>9.0667774200000635E-5</c:v>
                </c:pt>
                <c:pt idx="394">
                  <c:v>9.0554080100001543E-5</c:v>
                </c:pt>
                <c:pt idx="395">
                  <c:v>8.9660861700001506E-5</c:v>
                </c:pt>
                <c:pt idx="396">
                  <c:v>9.0326619100000827E-5</c:v>
                </c:pt>
                <c:pt idx="397">
                  <c:v>8.9919289200000052E-5</c:v>
                </c:pt>
                <c:pt idx="398">
                  <c:v>8.9487650300000568E-5</c:v>
                </c:pt>
                <c:pt idx="399">
                  <c:v>8.9364417400000746E-5</c:v>
                </c:pt>
                <c:pt idx="400">
                  <c:v>8.9293971500000835E-5</c:v>
                </c:pt>
                <c:pt idx="401">
                  <c:v>8.9281835200000619E-5</c:v>
                </c:pt>
                <c:pt idx="402">
                  <c:v>8.8827146100001707E-5</c:v>
                </c:pt>
                <c:pt idx="403">
                  <c:v>8.8519838800001188E-5</c:v>
                </c:pt>
                <c:pt idx="404">
                  <c:v>8.8533452100001507E-5</c:v>
                </c:pt>
                <c:pt idx="405">
                  <c:v>8.8550921600001443E-5</c:v>
                </c:pt>
                <c:pt idx="406">
                  <c:v>8.8450855400001234E-5</c:v>
                </c:pt>
                <c:pt idx="407">
                  <c:v>8.7920234400000032E-5</c:v>
                </c:pt>
                <c:pt idx="408">
                  <c:v>8.7847081900000048E-5</c:v>
                </c:pt>
                <c:pt idx="409">
                  <c:v>8.7968896000000847E-5</c:v>
                </c:pt>
                <c:pt idx="410">
                  <c:v>8.8828361200001479E-5</c:v>
                </c:pt>
                <c:pt idx="411">
                  <c:v>8.9017885300001254E-5</c:v>
                </c:pt>
                <c:pt idx="412">
                  <c:v>8.8947490400001153E-5</c:v>
                </c:pt>
                <c:pt idx="413">
                  <c:v>6.1424994800000825E-5</c:v>
                </c:pt>
                <c:pt idx="414">
                  <c:v>2.6501809800000293E-5</c:v>
                </c:pt>
                <c:pt idx="415">
                  <c:v>2.6401639800000347E-5</c:v>
                </c:pt>
                <c:pt idx="416">
                  <c:v>3.6193905500000519E-5</c:v>
                </c:pt>
                <c:pt idx="417">
                  <c:v>4.4498719900000777E-5</c:v>
                </c:pt>
                <c:pt idx="418">
                  <c:v>5.1177961700000195E-5</c:v>
                </c:pt>
                <c:pt idx="419">
                  <c:v>5.8087425700000541E-5</c:v>
                </c:pt>
                <c:pt idx="420">
                  <c:v>6.4112988200000886E-5</c:v>
                </c:pt>
                <c:pt idx="421">
                  <c:v>7.0501242600000264E-5</c:v>
                </c:pt>
                <c:pt idx="422">
                  <c:v>7.7483826300000824E-5</c:v>
                </c:pt>
                <c:pt idx="423">
                  <c:v>7.6475415000000567E-5</c:v>
                </c:pt>
                <c:pt idx="424">
                  <c:v>7.5334472100000918E-5</c:v>
                </c:pt>
                <c:pt idx="425">
                  <c:v>7.8811477600000917E-5</c:v>
                </c:pt>
                <c:pt idx="426">
                  <c:v>7.8404140400000467E-5</c:v>
                </c:pt>
                <c:pt idx="427">
                  <c:v>7.8337798200000934E-5</c:v>
                </c:pt>
                <c:pt idx="428">
                  <c:v>7.7268538000000797E-5</c:v>
                </c:pt>
                <c:pt idx="429">
                  <c:v>8.5360865300001447E-5</c:v>
                </c:pt>
                <c:pt idx="430">
                  <c:v>8.6342137400000009E-5</c:v>
                </c:pt>
                <c:pt idx="431">
                  <c:v>8.6359665100001255E-5</c:v>
                </c:pt>
                <c:pt idx="432">
                  <c:v>8.5118626900000587E-5</c:v>
                </c:pt>
                <c:pt idx="433">
                  <c:v>8.3697457700001375E-5</c:v>
                </c:pt>
                <c:pt idx="434">
                  <c:v>8.3380779000000212E-5</c:v>
                </c:pt>
                <c:pt idx="435">
                  <c:v>8.245500070000098E-5</c:v>
                </c:pt>
                <c:pt idx="436">
                  <c:v>8.3594619400001192E-5</c:v>
                </c:pt>
                <c:pt idx="437">
                  <c:v>8.2791993900000849E-5</c:v>
                </c:pt>
                <c:pt idx="438">
                  <c:v>8.2410326300000588E-5</c:v>
                </c:pt>
                <c:pt idx="439">
                  <c:v>8.2264152300001058E-5</c:v>
                </c:pt>
                <c:pt idx="440">
                  <c:v>8.1354686700000798E-5</c:v>
                </c:pt>
                <c:pt idx="441">
                  <c:v>8.0920275600000806E-5</c:v>
                </c:pt>
                <c:pt idx="442">
                  <c:v>8.1051504800000568E-5</c:v>
                </c:pt>
                <c:pt idx="443">
                  <c:v>8.0780759200000063E-5</c:v>
                </c:pt>
                <c:pt idx="444">
                  <c:v>8.0706355200001352E-5</c:v>
                </c:pt>
                <c:pt idx="445">
                  <c:v>8.1112339100000567E-5</c:v>
                </c:pt>
                <c:pt idx="446">
                  <c:v>8.0598052600001099E-5</c:v>
                </c:pt>
                <c:pt idx="447">
                  <c:v>8.0837708100001091E-5</c:v>
                </c:pt>
                <c:pt idx="448">
                  <c:v>8.0584533900000991E-5</c:v>
                </c:pt>
                <c:pt idx="449">
                  <c:v>8.0168982100001091E-5</c:v>
                </c:pt>
                <c:pt idx="450">
                  <c:v>8.0369420200000747E-5</c:v>
                </c:pt>
                <c:pt idx="451">
                  <c:v>8.0395089800000584E-5</c:v>
                </c:pt>
                <c:pt idx="452">
                  <c:v>8.0010686400000031E-5</c:v>
                </c:pt>
                <c:pt idx="453">
                  <c:v>8.0280013200000023E-5</c:v>
                </c:pt>
                <c:pt idx="454">
                  <c:v>8.0225880100001298E-5</c:v>
                </c:pt>
                <c:pt idx="455">
                  <c:v>8.0412646600000053E-5</c:v>
                </c:pt>
                <c:pt idx="456">
                  <c:v>7.9827994300001091E-5</c:v>
                </c:pt>
                <c:pt idx="457">
                  <c:v>8.0158250100000918E-5</c:v>
                </c:pt>
                <c:pt idx="458">
                  <c:v>8.0244855800000974E-5</c:v>
                </c:pt>
                <c:pt idx="459">
                  <c:v>7.9863180900001146E-5</c:v>
                </c:pt>
                <c:pt idx="460">
                  <c:v>7.9763012800001254E-5</c:v>
                </c:pt>
                <c:pt idx="461">
                  <c:v>7.9925434000001049E-5</c:v>
                </c:pt>
                <c:pt idx="462">
                  <c:v>8.0026897200001192E-5</c:v>
                </c:pt>
                <c:pt idx="463">
                  <c:v>7.9654702900000825E-5</c:v>
                </c:pt>
                <c:pt idx="464">
                  <c:v>7.9871308100000585E-5</c:v>
                </c:pt>
                <c:pt idx="465">
                  <c:v>8.0140605900000747E-5</c:v>
                </c:pt>
                <c:pt idx="466">
                  <c:v>7.9570811100000815E-5</c:v>
                </c:pt>
                <c:pt idx="467">
                  <c:v>7.9852281500001119E-5</c:v>
                </c:pt>
                <c:pt idx="468">
                  <c:v>7.9764337000001192E-5</c:v>
                </c:pt>
                <c:pt idx="469">
                  <c:v>7.9553196000000886E-5</c:v>
                </c:pt>
                <c:pt idx="470">
                  <c:v>7.9668272500000805E-5</c:v>
                </c:pt>
                <c:pt idx="471">
                  <c:v>7.9628975100000694E-5</c:v>
                </c:pt>
                <c:pt idx="472">
                  <c:v>7.9768418800001161E-5</c:v>
                </c:pt>
                <c:pt idx="473">
                  <c:v>7.9857774800001194E-5</c:v>
                </c:pt>
                <c:pt idx="474">
                  <c:v>7.9873949300000816E-5</c:v>
                </c:pt>
                <c:pt idx="475">
                  <c:v>7.9685887600000694E-5</c:v>
                </c:pt>
                <c:pt idx="476">
                  <c:v>7.9113378900000974E-5</c:v>
                </c:pt>
                <c:pt idx="477">
                  <c:v>8.0156824000001149E-5</c:v>
                </c:pt>
                <c:pt idx="478">
                  <c:v>8.030435130000102E-5</c:v>
                </c:pt>
                <c:pt idx="479">
                  <c:v>8.0178469900001021E-5</c:v>
                </c:pt>
                <c:pt idx="480">
                  <c:v>7.9998506400000914E-5</c:v>
                </c:pt>
                <c:pt idx="481">
                  <c:v>8.1885133100000605E-5</c:v>
                </c:pt>
                <c:pt idx="482">
                  <c:v>8.1484533400000053E-5</c:v>
                </c:pt>
                <c:pt idx="483">
                  <c:v>8.146557960000057E-5</c:v>
                </c:pt>
                <c:pt idx="484">
                  <c:v>8.0588542900001154E-5</c:v>
                </c:pt>
                <c:pt idx="485">
                  <c:v>8.0087760600000253E-5</c:v>
                </c:pt>
                <c:pt idx="486">
                  <c:v>7.9635712600000633E-5</c:v>
                </c:pt>
                <c:pt idx="487">
                  <c:v>7.9620811400000723E-5</c:v>
                </c:pt>
                <c:pt idx="488">
                  <c:v>7.9424608000000868E-5</c:v>
                </c:pt>
                <c:pt idx="489">
                  <c:v>7.8896708100000942E-5</c:v>
                </c:pt>
                <c:pt idx="490">
                  <c:v>7.8657169100000484E-5</c:v>
                </c:pt>
                <c:pt idx="491">
                  <c:v>7.8375684100000952E-5</c:v>
                </c:pt>
                <c:pt idx="492">
                  <c:v>7.8543467700000578E-5</c:v>
                </c:pt>
                <c:pt idx="493">
                  <c:v>8.2793340000000991E-5</c:v>
                </c:pt>
                <c:pt idx="494">
                  <c:v>8.2222133600000014E-5</c:v>
                </c:pt>
                <c:pt idx="495">
                  <c:v>8.1651000100001233E-5</c:v>
                </c:pt>
                <c:pt idx="496">
                  <c:v>8.0956713600000436E-5</c:v>
                </c:pt>
                <c:pt idx="497">
                  <c:v>7.9842764500000956E-5</c:v>
                </c:pt>
                <c:pt idx="498">
                  <c:v>8.0072924900000597E-5</c:v>
                </c:pt>
                <c:pt idx="499">
                  <c:v>7.9469238700000854E-5</c:v>
                </c:pt>
                <c:pt idx="500">
                  <c:v>7.9314908400000952E-5</c:v>
                </c:pt>
                <c:pt idx="501">
                  <c:v>7.9060497200001309E-5</c:v>
                </c:pt>
                <c:pt idx="502">
                  <c:v>7.8868361000000825E-5</c:v>
                </c:pt>
                <c:pt idx="503">
                  <c:v>7.8441975300000486E-5</c:v>
                </c:pt>
                <c:pt idx="504">
                  <c:v>7.8975266700000377E-5</c:v>
                </c:pt>
                <c:pt idx="505">
                  <c:v>7.8023833300000734E-5</c:v>
                </c:pt>
                <c:pt idx="506">
                  <c:v>7.8927951100000825E-5</c:v>
                </c:pt>
                <c:pt idx="507">
                  <c:v>7.8558470700000694E-5</c:v>
                </c:pt>
                <c:pt idx="508">
                  <c:v>7.793583060000069E-5</c:v>
                </c:pt>
                <c:pt idx="509">
                  <c:v>7.3987801400000623E-5</c:v>
                </c:pt>
                <c:pt idx="510">
                  <c:v>7.1872396800000835E-5</c:v>
                </c:pt>
                <c:pt idx="511">
                  <c:v>7.3654882700000234E-5</c:v>
                </c:pt>
                <c:pt idx="512">
                  <c:v>7.4989453400000714E-5</c:v>
                </c:pt>
                <c:pt idx="513">
                  <c:v>7.5521347800000657E-5</c:v>
                </c:pt>
                <c:pt idx="514">
                  <c:v>7.6095195300000587E-5</c:v>
                </c:pt>
                <c:pt idx="515">
                  <c:v>7.5428026300000735E-5</c:v>
                </c:pt>
                <c:pt idx="516">
                  <c:v>7.5331969100000823E-5</c:v>
                </c:pt>
                <c:pt idx="517">
                  <c:v>7.5177617000000952E-5</c:v>
                </c:pt>
                <c:pt idx="518">
                  <c:v>7.4929892400000522E-5</c:v>
                </c:pt>
                <c:pt idx="519">
                  <c:v>7.4611882200000586E-5</c:v>
                </c:pt>
                <c:pt idx="520">
                  <c:v>7.4758056100000843E-5</c:v>
                </c:pt>
                <c:pt idx="521">
                  <c:v>7.4831099500000892E-5</c:v>
                </c:pt>
                <c:pt idx="522">
                  <c:v>7.4990821300000975E-5</c:v>
                </c:pt>
                <c:pt idx="523">
                  <c:v>7.5116680800001338E-5</c:v>
                </c:pt>
                <c:pt idx="524">
                  <c:v>7.5136988000000884E-5</c:v>
                </c:pt>
                <c:pt idx="525">
                  <c:v>7.5295371100000708E-5</c:v>
                </c:pt>
                <c:pt idx="526">
                  <c:v>7.4925825200000486E-5</c:v>
                </c:pt>
                <c:pt idx="527">
                  <c:v>7.5141011600000587E-5</c:v>
                </c:pt>
                <c:pt idx="528">
                  <c:v>7.4971823800000815E-5</c:v>
                </c:pt>
                <c:pt idx="529">
                  <c:v>7.506387920000079E-5</c:v>
                </c:pt>
                <c:pt idx="530">
                  <c:v>7.5404910600000783E-5</c:v>
                </c:pt>
                <c:pt idx="531">
                  <c:v>7.4747149500000522E-5</c:v>
                </c:pt>
                <c:pt idx="532">
                  <c:v>7.4803982000001004E-5</c:v>
                </c:pt>
                <c:pt idx="533">
                  <c:v>7.4858071500000941E-5</c:v>
                </c:pt>
                <c:pt idx="534">
                  <c:v>7.4882453200001025E-5</c:v>
                </c:pt>
                <c:pt idx="535">
                  <c:v>7.4293675400000916E-5</c:v>
                </c:pt>
                <c:pt idx="536">
                  <c:v>7.4661846200000488E-5</c:v>
                </c:pt>
                <c:pt idx="537">
                  <c:v>7.4832372800001025E-5</c:v>
                </c:pt>
                <c:pt idx="538">
                  <c:v>7.4831004900001048E-5</c:v>
                </c:pt>
                <c:pt idx="539">
                  <c:v>7.4611809400000522E-5</c:v>
                </c:pt>
                <c:pt idx="540">
                  <c:v>7.4864910900001119E-5</c:v>
                </c:pt>
                <c:pt idx="541">
                  <c:v>7.4632102000000744E-5</c:v>
                </c:pt>
                <c:pt idx="542">
                  <c:v>7.4246352600000393E-5</c:v>
                </c:pt>
                <c:pt idx="543">
                  <c:v>7.4817566200000973E-5</c:v>
                </c:pt>
                <c:pt idx="544">
                  <c:v>7.4395255100000824E-5</c:v>
                </c:pt>
                <c:pt idx="545">
                  <c:v>7.3836279600000842E-5</c:v>
                </c:pt>
                <c:pt idx="546">
                  <c:v>7.3833587500000915E-5</c:v>
                </c:pt>
                <c:pt idx="547">
                  <c:v>7.4236901100001038E-5</c:v>
                </c:pt>
                <c:pt idx="548">
                  <c:v>7.4014933500001027E-5</c:v>
                </c:pt>
                <c:pt idx="549">
                  <c:v>7.3706301900001027E-5</c:v>
                </c:pt>
                <c:pt idx="550">
                  <c:v>7.3798357300000798E-5</c:v>
                </c:pt>
                <c:pt idx="551">
                  <c:v>7.4366769700000973E-5</c:v>
                </c:pt>
                <c:pt idx="552">
                  <c:v>7.4189425500000716E-5</c:v>
                </c:pt>
                <c:pt idx="553">
                  <c:v>7.5210060500000632E-5</c:v>
                </c:pt>
                <c:pt idx="554">
                  <c:v>7.6123491500000844E-5</c:v>
                </c:pt>
                <c:pt idx="555">
                  <c:v>7.6300959300000694E-5</c:v>
                </c:pt>
                <c:pt idx="556">
                  <c:v>7.5442825600000488E-5</c:v>
                </c:pt>
                <c:pt idx="557">
                  <c:v>7.5509175100000388E-5</c:v>
                </c:pt>
                <c:pt idx="558">
                  <c:v>7.3671064500000386E-5</c:v>
                </c:pt>
                <c:pt idx="559">
                  <c:v>7.4001385700000487E-5</c:v>
                </c:pt>
                <c:pt idx="560">
                  <c:v>7.4223367800000794E-5</c:v>
                </c:pt>
                <c:pt idx="561">
                  <c:v>7.4125833600000577E-5</c:v>
                </c:pt>
                <c:pt idx="562">
                  <c:v>7.3478950100000522E-5</c:v>
                </c:pt>
                <c:pt idx="563">
                  <c:v>7.3128459900000632E-5</c:v>
                </c:pt>
                <c:pt idx="564">
                  <c:v>7.5031319300000618E-5</c:v>
                </c:pt>
                <c:pt idx="565">
                  <c:v>7.4146235400000834E-5</c:v>
                </c:pt>
                <c:pt idx="566">
                  <c:v>7.4342395200000872E-5</c:v>
                </c:pt>
                <c:pt idx="567">
                  <c:v>7.3846997100000952E-5</c:v>
                </c:pt>
                <c:pt idx="568">
                  <c:v>7.3535680700000645E-5</c:v>
                </c:pt>
                <c:pt idx="569">
                  <c:v>7.3610252000000587E-5</c:v>
                </c:pt>
                <c:pt idx="570">
                  <c:v>7.3350362100000558E-5</c:v>
                </c:pt>
                <c:pt idx="571">
                  <c:v>7.3179813600000114E-5</c:v>
                </c:pt>
                <c:pt idx="572">
                  <c:v>7.2669536200000733E-5</c:v>
                </c:pt>
                <c:pt idx="573">
                  <c:v>7.3114817500000587E-5</c:v>
                </c:pt>
                <c:pt idx="574">
                  <c:v>7.3801056700000388E-5</c:v>
                </c:pt>
                <c:pt idx="575">
                  <c:v>7.3718467300000956E-5</c:v>
                </c:pt>
                <c:pt idx="576">
                  <c:v>7.2898263200000916E-5</c:v>
                </c:pt>
                <c:pt idx="577">
                  <c:v>7.2443537600000823E-5</c:v>
                </c:pt>
                <c:pt idx="578">
                  <c:v>7.2530114300000778E-5</c:v>
                </c:pt>
                <c:pt idx="579">
                  <c:v>7.2110589800000993E-5</c:v>
                </c:pt>
                <c:pt idx="580">
                  <c:v>7.1694994400000814E-5</c:v>
                </c:pt>
                <c:pt idx="581">
                  <c:v>7.158404330000041E-5</c:v>
                </c:pt>
                <c:pt idx="582">
                  <c:v>7.1505608500000388E-5</c:v>
                </c:pt>
                <c:pt idx="583">
                  <c:v>7.1383721700000872E-5</c:v>
                </c:pt>
                <c:pt idx="584">
                  <c:v>7.1485286800000806E-5</c:v>
                </c:pt>
                <c:pt idx="585">
                  <c:v>7.1382382900000892E-5</c:v>
                </c:pt>
                <c:pt idx="586">
                  <c:v>7.1371665400000458E-5</c:v>
                </c:pt>
                <c:pt idx="587">
                  <c:v>7.1237671400000777E-5</c:v>
                </c:pt>
                <c:pt idx="588">
                  <c:v>7.1000751600000585E-5</c:v>
                </c:pt>
                <c:pt idx="589">
                  <c:v>7.0598798600000694E-5</c:v>
                </c:pt>
                <c:pt idx="590">
                  <c:v>7.0376780100000919E-5</c:v>
                </c:pt>
                <c:pt idx="591">
                  <c:v>6.9995192500000623E-5</c:v>
                </c:pt>
                <c:pt idx="592">
                  <c:v>7.0219859499999994E-5</c:v>
                </c:pt>
                <c:pt idx="593">
                  <c:v>7.0011374200000783E-5</c:v>
                </c:pt>
                <c:pt idx="594">
                  <c:v>7.0069618200000776E-5</c:v>
                </c:pt>
                <c:pt idx="595">
                  <c:v>6.9733905500000872E-5</c:v>
                </c:pt>
                <c:pt idx="596">
                  <c:v>6.9765003000000917E-5</c:v>
                </c:pt>
                <c:pt idx="597">
                  <c:v>6.9840796600000734E-5</c:v>
                </c:pt>
                <c:pt idx="598">
                  <c:v>6.9789355600000487E-5</c:v>
                </c:pt>
                <c:pt idx="599">
                  <c:v>6.9428031600000855E-5</c:v>
                </c:pt>
                <c:pt idx="600">
                  <c:v>6.9560657700000871E-5</c:v>
                </c:pt>
                <c:pt idx="601">
                  <c:v>6.9993737300001128E-5</c:v>
                </c:pt>
                <c:pt idx="602">
                  <c:v>6.9358990000001027E-5</c:v>
                </c:pt>
                <c:pt idx="603">
                  <c:v>6.9475456300000586E-5</c:v>
                </c:pt>
                <c:pt idx="604">
                  <c:v>6.9294037500000925E-5</c:v>
                </c:pt>
                <c:pt idx="605">
                  <c:v>6.9834095500000834E-5</c:v>
                </c:pt>
                <c:pt idx="606">
                  <c:v>6.9606692700000872E-5</c:v>
                </c:pt>
                <c:pt idx="607">
                  <c:v>6.9816473100001148E-5</c:v>
                </c:pt>
                <c:pt idx="608">
                  <c:v>6.8992245400000633E-5</c:v>
                </c:pt>
                <c:pt idx="609">
                  <c:v>6.8798654000000966E-5</c:v>
                </c:pt>
                <c:pt idx="610">
                  <c:v>6.9028727000000826E-5</c:v>
                </c:pt>
                <c:pt idx="611">
                  <c:v>6.9511967000000926E-5</c:v>
                </c:pt>
                <c:pt idx="612">
                  <c:v>6.9612091500001027E-5</c:v>
                </c:pt>
                <c:pt idx="613">
                  <c:v>6.9254783700000577E-5</c:v>
                </c:pt>
                <c:pt idx="614">
                  <c:v>6.9073466900000956E-5</c:v>
                </c:pt>
                <c:pt idx="615">
                  <c:v>6.9260240700000564E-5</c:v>
                </c:pt>
                <c:pt idx="616">
                  <c:v>6.9096458900001024E-5</c:v>
                </c:pt>
                <c:pt idx="617">
                  <c:v>6.8491492100000782E-5</c:v>
                </c:pt>
                <c:pt idx="618">
                  <c:v>6.8955632700000593E-5</c:v>
                </c:pt>
                <c:pt idx="619">
                  <c:v>6.880006550000053E-5</c:v>
                </c:pt>
                <c:pt idx="620">
                  <c:v>6.8985420500000587E-5</c:v>
                </c:pt>
                <c:pt idx="621">
                  <c:v>6.8810863000000645E-5</c:v>
                </c:pt>
                <c:pt idx="622">
                  <c:v>6.8705245200000387E-5</c:v>
                </c:pt>
                <c:pt idx="623">
                  <c:v>6.8322282500000715E-5</c:v>
                </c:pt>
                <c:pt idx="624">
                  <c:v>6.8269480800000744E-5</c:v>
                </c:pt>
                <c:pt idx="625">
                  <c:v>6.8655150200000033E-5</c:v>
                </c:pt>
                <c:pt idx="626">
                  <c:v>6.8427820200000583E-5</c:v>
                </c:pt>
                <c:pt idx="627">
                  <c:v>6.8553636100000871E-5</c:v>
                </c:pt>
                <c:pt idx="628">
                  <c:v>6.8816283600000918E-5</c:v>
                </c:pt>
                <c:pt idx="629">
                  <c:v>6.8268098400000487E-5</c:v>
                </c:pt>
                <c:pt idx="630">
                  <c:v>6.7787601400001027E-5</c:v>
                </c:pt>
                <c:pt idx="631">
                  <c:v>6.8120563800000587E-5</c:v>
                </c:pt>
                <c:pt idx="632">
                  <c:v>6.7951376000000585E-5</c:v>
                </c:pt>
                <c:pt idx="633">
                  <c:v>6.7925691800001058E-5</c:v>
                </c:pt>
                <c:pt idx="634">
                  <c:v>6.7636006900000889E-5</c:v>
                </c:pt>
                <c:pt idx="635">
                  <c:v>6.7353175800000808E-5</c:v>
                </c:pt>
                <c:pt idx="636">
                  <c:v>6.7848530300000708E-5</c:v>
                </c:pt>
                <c:pt idx="637">
                  <c:v>6.7349130400000593E-5</c:v>
                </c:pt>
                <c:pt idx="638">
                  <c:v>6.8127352300000133E-5</c:v>
                </c:pt>
                <c:pt idx="639">
                  <c:v>6.8036628400000842E-5</c:v>
                </c:pt>
                <c:pt idx="640">
                  <c:v>6.919525910000075E-5</c:v>
                </c:pt>
                <c:pt idx="641">
                  <c:v>6.9824709500000663E-5</c:v>
                </c:pt>
                <c:pt idx="642">
                  <c:v>7.0474299700000578E-5</c:v>
                </c:pt>
                <c:pt idx="643">
                  <c:v>6.9511945200000577E-5</c:v>
                </c:pt>
                <c:pt idx="644">
                  <c:v>6.9058543900000778E-5</c:v>
                </c:pt>
                <c:pt idx="645">
                  <c:v>6.8969202400000388E-5</c:v>
                </c:pt>
                <c:pt idx="646">
                  <c:v>6.7857996300000885E-5</c:v>
                </c:pt>
                <c:pt idx="647">
                  <c:v>6.801496780000099E-5</c:v>
                </c:pt>
                <c:pt idx="648">
                  <c:v>6.8023116900000716E-5</c:v>
                </c:pt>
                <c:pt idx="649">
                  <c:v>6.7979817700000288E-5</c:v>
                </c:pt>
                <c:pt idx="650">
                  <c:v>6.7441222200000621E-5</c:v>
                </c:pt>
                <c:pt idx="651">
                  <c:v>6.7772773000000951E-5</c:v>
                </c:pt>
                <c:pt idx="652">
                  <c:v>6.7378918200000588E-5</c:v>
                </c:pt>
                <c:pt idx="653">
                  <c:v>6.7286935500000754E-5</c:v>
                </c:pt>
                <c:pt idx="654">
                  <c:v>6.6930872000000376E-5</c:v>
                </c:pt>
                <c:pt idx="655">
                  <c:v>6.6986453000000736E-5</c:v>
                </c:pt>
                <c:pt idx="656">
                  <c:v>6.6922817500000508E-5</c:v>
                </c:pt>
                <c:pt idx="657">
                  <c:v>6.7109591300000714E-5</c:v>
                </c:pt>
                <c:pt idx="658">
                  <c:v>6.7104141600000388E-5</c:v>
                </c:pt>
                <c:pt idx="659">
                  <c:v>6.6948472500000223E-5</c:v>
                </c:pt>
                <c:pt idx="660">
                  <c:v>6.7006738400000854E-5</c:v>
                </c:pt>
                <c:pt idx="661">
                  <c:v>6.6849708699999967E-5</c:v>
                </c:pt>
                <c:pt idx="662">
                  <c:v>6.6727894600000632E-5</c:v>
                </c:pt>
                <c:pt idx="663">
                  <c:v>6.6776629000000914E-5</c:v>
                </c:pt>
                <c:pt idx="664">
                  <c:v>6.6726541300000684E-5</c:v>
                </c:pt>
                <c:pt idx="665">
                  <c:v>6.7090608400000812E-5</c:v>
                </c:pt>
                <c:pt idx="666">
                  <c:v>6.7055465500000553E-5</c:v>
                </c:pt>
                <c:pt idx="667">
                  <c:v>6.6940388900000358E-5</c:v>
                </c:pt>
                <c:pt idx="668">
                  <c:v>6.6798253100000776E-5</c:v>
                </c:pt>
                <c:pt idx="669">
                  <c:v>6.7171837100000589E-5</c:v>
                </c:pt>
                <c:pt idx="670">
                  <c:v>6.6929525900000423E-5</c:v>
                </c:pt>
                <c:pt idx="671">
                  <c:v>6.681860400000089E-5</c:v>
                </c:pt>
                <c:pt idx="672">
                  <c:v>6.6703498300000805E-5</c:v>
                </c:pt>
                <c:pt idx="673">
                  <c:v>6.6706219500000798E-5</c:v>
                </c:pt>
                <c:pt idx="674">
                  <c:v>6.660468350000055E-5</c:v>
                </c:pt>
                <c:pt idx="675">
                  <c:v>6.6840235400000454E-5</c:v>
                </c:pt>
                <c:pt idx="676">
                  <c:v>6.6840126200000351E-5</c:v>
                </c:pt>
                <c:pt idx="677">
                  <c:v>6.6547916500000361E-5</c:v>
                </c:pt>
                <c:pt idx="678">
                  <c:v>6.7021552199999994E-5</c:v>
                </c:pt>
                <c:pt idx="679">
                  <c:v>6.7044558800000484E-5</c:v>
                </c:pt>
                <c:pt idx="680">
                  <c:v>6.6562737600000843E-5</c:v>
                </c:pt>
                <c:pt idx="681">
                  <c:v>6.6482847600000486E-5</c:v>
                </c:pt>
                <c:pt idx="682">
                  <c:v>6.6390894100000844E-5</c:v>
                </c:pt>
                <c:pt idx="683">
                  <c:v>6.6032225700000648E-5</c:v>
                </c:pt>
                <c:pt idx="684">
                  <c:v>6.6453110800000707E-5</c:v>
                </c:pt>
                <c:pt idx="685">
                  <c:v>6.6547880100000363E-5</c:v>
                </c:pt>
                <c:pt idx="686">
                  <c:v>6.6373351700000431E-5</c:v>
                </c:pt>
                <c:pt idx="687">
                  <c:v>6.5856271200000934E-5</c:v>
                </c:pt>
                <c:pt idx="688">
                  <c:v>6.6524844400000024E-5</c:v>
                </c:pt>
                <c:pt idx="689">
                  <c:v>6.6371903800000706E-5</c:v>
                </c:pt>
                <c:pt idx="690">
                  <c:v>6.6331296700000667E-5</c:v>
                </c:pt>
                <c:pt idx="691">
                  <c:v>6.5496184100000934E-5</c:v>
                </c:pt>
                <c:pt idx="692">
                  <c:v>6.5879248700000112E-5</c:v>
                </c:pt>
                <c:pt idx="693">
                  <c:v>6.6040323900000555E-5</c:v>
                </c:pt>
                <c:pt idx="694">
                  <c:v>6.5488078700000463E-5</c:v>
                </c:pt>
                <c:pt idx="695">
                  <c:v>6.5684369500000329E-5</c:v>
                </c:pt>
                <c:pt idx="696">
                  <c:v>6.6348940900000567E-5</c:v>
                </c:pt>
                <c:pt idx="697">
                  <c:v>6.5609892800000557E-5</c:v>
                </c:pt>
                <c:pt idx="698">
                  <c:v>6.5327112700000462E-5</c:v>
                </c:pt>
                <c:pt idx="699">
                  <c:v>6.4893989500000956E-5</c:v>
                </c:pt>
                <c:pt idx="700">
                  <c:v>6.5003594500000783E-5</c:v>
                </c:pt>
                <c:pt idx="701">
                  <c:v>6.6317799800001058E-5</c:v>
                </c:pt>
                <c:pt idx="702">
                  <c:v>6.6805012500000351E-5</c:v>
                </c:pt>
                <c:pt idx="703">
                  <c:v>6.6273132700000111E-5</c:v>
                </c:pt>
                <c:pt idx="704">
                  <c:v>6.5974054500000462E-5</c:v>
                </c:pt>
                <c:pt idx="705">
                  <c:v>6.5811560500000576E-5</c:v>
                </c:pt>
                <c:pt idx="706">
                  <c:v>6.5450280100000816E-5</c:v>
                </c:pt>
                <c:pt idx="707">
                  <c:v>6.444596510000051E-5</c:v>
                </c:pt>
                <c:pt idx="708">
                  <c:v>6.448383650000079E-5</c:v>
                </c:pt>
                <c:pt idx="709">
                  <c:v>6.5634289100000682E-5</c:v>
                </c:pt>
                <c:pt idx="710">
                  <c:v>6.4781634100001119E-5</c:v>
                </c:pt>
                <c:pt idx="711">
                  <c:v>6.5191728900000734E-5</c:v>
                </c:pt>
                <c:pt idx="712">
                  <c:v>6.4938598400000633E-5</c:v>
                </c:pt>
                <c:pt idx="713">
                  <c:v>6.4500069100000633E-5</c:v>
                </c:pt>
                <c:pt idx="714">
                  <c:v>6.466791820000077E-5</c:v>
                </c:pt>
                <c:pt idx="715">
                  <c:v>6.4157633500000873E-5</c:v>
                </c:pt>
                <c:pt idx="716">
                  <c:v>6.4065570800000924E-5</c:v>
                </c:pt>
                <c:pt idx="717">
                  <c:v>6.4428357300000608E-5</c:v>
                </c:pt>
                <c:pt idx="718">
                  <c:v>6.4347179400000564E-5</c:v>
                </c:pt>
                <c:pt idx="719">
                  <c:v>6.4168540100000612E-5</c:v>
                </c:pt>
                <c:pt idx="720">
                  <c:v>6.3623054300000488E-5</c:v>
                </c:pt>
                <c:pt idx="721">
                  <c:v>6.3625695500000353E-5</c:v>
                </c:pt>
                <c:pt idx="722">
                  <c:v>6.3171013600000204E-5</c:v>
                </c:pt>
                <c:pt idx="723">
                  <c:v>6.3767853100000609E-5</c:v>
                </c:pt>
                <c:pt idx="724">
                  <c:v>6.350668990000099E-5</c:v>
                </c:pt>
                <c:pt idx="725">
                  <c:v>6.3126295600000551E-5</c:v>
                </c:pt>
                <c:pt idx="726">
                  <c:v>6.3428226000000632E-5</c:v>
                </c:pt>
                <c:pt idx="727">
                  <c:v>6.363795550000033E-5</c:v>
                </c:pt>
                <c:pt idx="728">
                  <c:v>6.3451188900000432E-5</c:v>
                </c:pt>
                <c:pt idx="729">
                  <c:v>6.2911145500000199E-5</c:v>
                </c:pt>
                <c:pt idx="730">
                  <c:v>6.3484985700000494E-5</c:v>
                </c:pt>
                <c:pt idx="731">
                  <c:v>6.4324100100000706E-5</c:v>
                </c:pt>
                <c:pt idx="732">
                  <c:v>6.3578387200000463E-5</c:v>
                </c:pt>
                <c:pt idx="733">
                  <c:v>6.3540457600000364E-5</c:v>
                </c:pt>
                <c:pt idx="734">
                  <c:v>6.3637926400000549E-5</c:v>
                </c:pt>
                <c:pt idx="735">
                  <c:v>6.3456565800000707E-5</c:v>
                </c:pt>
                <c:pt idx="736">
                  <c:v>6.3724553900000588E-5</c:v>
                </c:pt>
                <c:pt idx="737">
                  <c:v>6.3179053500000111E-5</c:v>
                </c:pt>
                <c:pt idx="738">
                  <c:v>6.2997700300000843E-5</c:v>
                </c:pt>
                <c:pt idx="739">
                  <c:v>6.2651306500000124E-5</c:v>
                </c:pt>
                <c:pt idx="740">
                  <c:v>6.2660721600000754E-5</c:v>
                </c:pt>
                <c:pt idx="741">
                  <c:v>6.261198720000077E-5</c:v>
                </c:pt>
                <c:pt idx="742">
                  <c:v>6.2008410200000818E-5</c:v>
                </c:pt>
                <c:pt idx="743">
                  <c:v>6.2118015200000591E-5</c:v>
                </c:pt>
                <c:pt idx="744">
                  <c:v>6.2364379100000728E-5</c:v>
                </c:pt>
                <c:pt idx="745">
                  <c:v>6.1737693600000834E-5</c:v>
                </c:pt>
                <c:pt idx="746">
                  <c:v>6.1530619900000813E-5</c:v>
                </c:pt>
                <c:pt idx="747">
                  <c:v>6.2076105700000354E-5</c:v>
                </c:pt>
                <c:pt idx="748">
                  <c:v>6.2342696800001047E-5</c:v>
                </c:pt>
                <c:pt idx="749">
                  <c:v>6.1695762300000194E-5</c:v>
                </c:pt>
                <c:pt idx="750">
                  <c:v>6.1706508900000734E-5</c:v>
                </c:pt>
                <c:pt idx="751">
                  <c:v>6.1963735800000833E-5</c:v>
                </c:pt>
                <c:pt idx="752">
                  <c:v>6.1638886100000363E-5</c:v>
                </c:pt>
                <c:pt idx="753">
                  <c:v>6.1222002800000457E-5</c:v>
                </c:pt>
                <c:pt idx="754">
                  <c:v>6.1031132600000227E-5</c:v>
                </c:pt>
                <c:pt idx="755">
                  <c:v>6.1265345699999975E-5</c:v>
                </c:pt>
                <c:pt idx="756">
                  <c:v>6.0910751900000905E-5</c:v>
                </c:pt>
                <c:pt idx="757">
                  <c:v>6.1284270500000239E-5</c:v>
                </c:pt>
                <c:pt idx="758">
                  <c:v>6.0468148100000326E-5</c:v>
                </c:pt>
                <c:pt idx="759">
                  <c:v>6.1117811100000577E-5</c:v>
                </c:pt>
                <c:pt idx="760">
                  <c:v>6.0717182400000656E-5</c:v>
                </c:pt>
                <c:pt idx="761">
                  <c:v>6.1008126100000439E-5</c:v>
                </c:pt>
                <c:pt idx="762">
                  <c:v>6.0937763900000794E-5</c:v>
                </c:pt>
                <c:pt idx="763">
                  <c:v>6.0740221700000634E-5</c:v>
                </c:pt>
                <c:pt idx="764">
                  <c:v>6.0806487500000912E-5</c:v>
                </c:pt>
                <c:pt idx="765">
                  <c:v>6.0902635600000787E-5</c:v>
                </c:pt>
                <c:pt idx="766">
                  <c:v>6.0912050700000651E-5</c:v>
                </c:pt>
                <c:pt idx="767">
                  <c:v>6.1221988300000122E-5</c:v>
                </c:pt>
                <c:pt idx="768">
                  <c:v>6.090524770000039E-5</c:v>
                </c:pt>
                <c:pt idx="769">
                  <c:v>6.0649483200000399E-5</c:v>
                </c:pt>
                <c:pt idx="770">
                  <c:v>6.0336915300000804E-5</c:v>
                </c:pt>
                <c:pt idx="771">
                  <c:v>6.0493875900000748E-5</c:v>
                </c:pt>
                <c:pt idx="772">
                  <c:v>6.0415368400000349E-5</c:v>
                </c:pt>
                <c:pt idx="773">
                  <c:v>6.0389669700000568E-5</c:v>
                </c:pt>
                <c:pt idx="774">
                  <c:v>6.0792932300000977E-5</c:v>
                </c:pt>
                <c:pt idx="775">
                  <c:v>6.0192014600000803E-5</c:v>
                </c:pt>
                <c:pt idx="776">
                  <c:v>6.0168968000000534E-5</c:v>
                </c:pt>
                <c:pt idx="777">
                  <c:v>6.0273243400000218E-5</c:v>
                </c:pt>
                <c:pt idx="778">
                  <c:v>5.9978086900000773E-5</c:v>
                </c:pt>
                <c:pt idx="779">
                  <c:v>6.0893078600000628E-5</c:v>
                </c:pt>
                <c:pt idx="780">
                  <c:v>6.1625396500000022E-5</c:v>
                </c:pt>
                <c:pt idx="781">
                  <c:v>6.2109844300000354E-5</c:v>
                </c:pt>
                <c:pt idx="782">
                  <c:v>6.3092418700000735E-5</c:v>
                </c:pt>
                <c:pt idx="783">
                  <c:v>6.2459061200000667E-5</c:v>
                </c:pt>
                <c:pt idx="784">
                  <c:v>6.1944760100000263E-5</c:v>
                </c:pt>
                <c:pt idx="785">
                  <c:v>6.1544124000000364E-5</c:v>
                </c:pt>
                <c:pt idx="786">
                  <c:v>6.1190912700000364E-5</c:v>
                </c:pt>
                <c:pt idx="787">
                  <c:v>6.1656406600000502E-5</c:v>
                </c:pt>
                <c:pt idx="788">
                  <c:v>6.1437203800000816E-5</c:v>
                </c:pt>
                <c:pt idx="789">
                  <c:v>6.0727979900000887E-5</c:v>
                </c:pt>
                <c:pt idx="790">
                  <c:v>6.0147391200000581E-5</c:v>
                </c:pt>
                <c:pt idx="791">
                  <c:v>5.9818488800000986E-5</c:v>
                </c:pt>
                <c:pt idx="792">
                  <c:v>5.9925394500000599E-5</c:v>
                </c:pt>
                <c:pt idx="793">
                  <c:v>6.0349091700000581E-5</c:v>
                </c:pt>
                <c:pt idx="794">
                  <c:v>5.8949648499999958E-5</c:v>
                </c:pt>
                <c:pt idx="795">
                  <c:v>5.7991314000000759E-5</c:v>
                </c:pt>
                <c:pt idx="796">
                  <c:v>5.6985722000000345E-5</c:v>
                </c:pt>
                <c:pt idx="797">
                  <c:v>5.6646029400000222E-5</c:v>
                </c:pt>
                <c:pt idx="798">
                  <c:v>5.6652770600000429E-5</c:v>
                </c:pt>
                <c:pt idx="799">
                  <c:v>5.6908611400000599E-5</c:v>
                </c:pt>
                <c:pt idx="800">
                  <c:v>5.6889664800000786E-5</c:v>
                </c:pt>
                <c:pt idx="801">
                  <c:v>5.7524419400000535E-5</c:v>
                </c:pt>
                <c:pt idx="802">
                  <c:v>5.6670396599999977E-5</c:v>
                </c:pt>
                <c:pt idx="803">
                  <c:v>5.678278470000073E-5</c:v>
                </c:pt>
                <c:pt idx="804">
                  <c:v>5.7115707000000676E-5</c:v>
                </c:pt>
                <c:pt idx="805">
                  <c:v>5.7219884200000505E-5</c:v>
                </c:pt>
                <c:pt idx="806">
                  <c:v>5.6664928700000201E-5</c:v>
                </c:pt>
                <c:pt idx="807">
                  <c:v>5.6769207700000521E-5</c:v>
                </c:pt>
                <c:pt idx="808">
                  <c:v>5.6623030100000498E-5</c:v>
                </c:pt>
                <c:pt idx="809">
                  <c:v>5.6750290200000678E-5</c:v>
                </c:pt>
                <c:pt idx="810">
                  <c:v>5.6447064700000339E-5</c:v>
                </c:pt>
                <c:pt idx="811">
                  <c:v>5.6858549200000158E-5</c:v>
                </c:pt>
                <c:pt idx="812">
                  <c:v>5.6659584500000179E-5</c:v>
                </c:pt>
                <c:pt idx="813">
                  <c:v>5.6211563800000489E-5</c:v>
                </c:pt>
                <c:pt idx="814">
                  <c:v>5.6629829499999866E-5</c:v>
                </c:pt>
                <c:pt idx="815">
                  <c:v>5.6821998400000339E-5</c:v>
                </c:pt>
                <c:pt idx="816">
                  <c:v>5.6325239700000436E-5</c:v>
                </c:pt>
                <c:pt idx="817">
                  <c:v>5.6464658000000502E-5</c:v>
                </c:pt>
                <c:pt idx="818">
                  <c:v>5.63415342000005E-5</c:v>
                </c:pt>
                <c:pt idx="819">
                  <c:v>5.6885623100000621E-5</c:v>
                </c:pt>
                <c:pt idx="820">
                  <c:v>5.660139140000033E-5</c:v>
                </c:pt>
                <c:pt idx="821">
                  <c:v>5.6318516700000493E-5</c:v>
                </c:pt>
                <c:pt idx="822">
                  <c:v>5.6876087900000777E-5</c:v>
                </c:pt>
                <c:pt idx="823">
                  <c:v>5.6210206800000605E-5</c:v>
                </c:pt>
                <c:pt idx="824">
                  <c:v>5.6411838200000401E-5</c:v>
                </c:pt>
                <c:pt idx="825">
                  <c:v>5.613441320000057E-5</c:v>
                </c:pt>
                <c:pt idx="826">
                  <c:v>5.6415912700000343E-5</c:v>
                </c:pt>
                <c:pt idx="827">
                  <c:v>5.6418608400000499E-5</c:v>
                </c:pt>
                <c:pt idx="828">
                  <c:v>5.6847719000000434E-5</c:v>
                </c:pt>
                <c:pt idx="829">
                  <c:v>5.643082110000058E-5</c:v>
                </c:pt>
                <c:pt idx="830">
                  <c:v>5.7003315300000521E-5</c:v>
                </c:pt>
                <c:pt idx="831">
                  <c:v>5.6253480600000455E-5</c:v>
                </c:pt>
                <c:pt idx="832">
                  <c:v>5.6984394200000511E-5</c:v>
                </c:pt>
                <c:pt idx="833">
                  <c:v>5.6763754400000672E-5</c:v>
                </c:pt>
                <c:pt idx="834">
                  <c:v>5.6609482300000162E-5</c:v>
                </c:pt>
                <c:pt idx="835">
                  <c:v>5.7141376599999985E-5</c:v>
                </c:pt>
                <c:pt idx="836">
                  <c:v>5.6762393800000953E-5</c:v>
                </c:pt>
                <c:pt idx="837">
                  <c:v>5.6575605400000116E-5</c:v>
                </c:pt>
                <c:pt idx="838">
                  <c:v>5.6778633700000566E-5</c:v>
                </c:pt>
                <c:pt idx="839">
                  <c:v>5.6658194800000531E-5</c:v>
                </c:pt>
                <c:pt idx="840">
                  <c:v>5.6904500500000219E-5</c:v>
                </c:pt>
                <c:pt idx="841">
                  <c:v>5.644433990000049E-5</c:v>
                </c:pt>
                <c:pt idx="842">
                  <c:v>5.6241358799999659E-5</c:v>
                </c:pt>
                <c:pt idx="843">
                  <c:v>5.6675762599999847E-5</c:v>
                </c:pt>
                <c:pt idx="844">
                  <c:v>5.6900429600000458E-5</c:v>
                </c:pt>
                <c:pt idx="845">
                  <c:v>5.7815352200000461E-5</c:v>
                </c:pt>
                <c:pt idx="846">
                  <c:v>5.7531076900000679E-5</c:v>
                </c:pt>
                <c:pt idx="847">
                  <c:v>5.7041215800000521E-5</c:v>
                </c:pt>
                <c:pt idx="848">
                  <c:v>5.6612127100000622E-5</c:v>
                </c:pt>
                <c:pt idx="849">
                  <c:v>5.7115619700000595E-5</c:v>
                </c:pt>
                <c:pt idx="850">
                  <c:v>5.6936991300000804E-5</c:v>
                </c:pt>
                <c:pt idx="851">
                  <c:v>5.6771819800000456E-5</c:v>
                </c:pt>
                <c:pt idx="852">
                  <c:v>5.6640565199999955E-5</c:v>
                </c:pt>
                <c:pt idx="853">
                  <c:v>5.6633787600000509E-5</c:v>
                </c:pt>
                <c:pt idx="854">
                  <c:v>5.942736240000049E-5</c:v>
                </c:pt>
                <c:pt idx="855">
                  <c:v>5.7673274600000556E-5</c:v>
                </c:pt>
                <c:pt idx="856">
                  <c:v>5.7292920200000914E-5</c:v>
                </c:pt>
                <c:pt idx="857">
                  <c:v>5.8626057600000335E-5</c:v>
                </c:pt>
                <c:pt idx="858">
                  <c:v>5.8584162600000027E-5</c:v>
                </c:pt>
                <c:pt idx="859">
                  <c:v>5.8092795400000786E-5</c:v>
                </c:pt>
                <c:pt idx="860">
                  <c:v>5.7585297300000677E-5</c:v>
                </c:pt>
                <c:pt idx="861">
                  <c:v>5.8433899500000561E-5</c:v>
                </c:pt>
                <c:pt idx="862">
                  <c:v>-1.3144795800000048E-2</c:v>
                </c:pt>
                <c:pt idx="863">
                  <c:v>-0.23937949500000041</c:v>
                </c:pt>
                <c:pt idx="864">
                  <c:v>-4.5629283800000502E-7</c:v>
                </c:pt>
                <c:pt idx="865">
                  <c:v>-4.183967800000043E-7</c:v>
                </c:pt>
                <c:pt idx="866">
                  <c:v>-2.3703499600000182E-7</c:v>
                </c:pt>
                <c:pt idx="867">
                  <c:v>-3.8456079200000372E-7</c:v>
                </c:pt>
                <c:pt idx="868">
                  <c:v>-2.8875033500000542E-9</c:v>
                </c:pt>
                <c:pt idx="869">
                  <c:v>1.3651775500000227E-7</c:v>
                </c:pt>
                <c:pt idx="870">
                  <c:v>1.4193503300000169E-7</c:v>
                </c:pt>
                <c:pt idx="871">
                  <c:v>-1.517672810000018E-7</c:v>
                </c:pt>
                <c:pt idx="872">
                  <c:v>-1.531200700000018E-7</c:v>
                </c:pt>
                <c:pt idx="873">
                  <c:v>-2.8575618700000431E-7</c:v>
                </c:pt>
                <c:pt idx="874">
                  <c:v>-9.4920032700001794E-8</c:v>
                </c:pt>
                <c:pt idx="875">
                  <c:v>-2.9117183000000265E-7</c:v>
                </c:pt>
                <c:pt idx="876">
                  <c:v>4.5837993000000964E-8</c:v>
                </c:pt>
                <c:pt idx="877">
                  <c:v>-1.5041172200000255E-7</c:v>
                </c:pt>
                <c:pt idx="878">
                  <c:v>-4.5764647900000959E-7</c:v>
                </c:pt>
                <c:pt idx="879">
                  <c:v>-2.0725794100000097E-7</c:v>
                </c:pt>
                <c:pt idx="880">
                  <c:v>-2.505676090000026E-7</c:v>
                </c:pt>
                <c:pt idx="881">
                  <c:v>-5.6862955900000881E-7</c:v>
                </c:pt>
                <c:pt idx="882">
                  <c:v>-1.6394560000000244E-7</c:v>
                </c:pt>
                <c:pt idx="883">
                  <c:v>9.456343970000149E-8</c:v>
                </c:pt>
                <c:pt idx="884">
                  <c:v>-1.9778491400000254E-7</c:v>
                </c:pt>
                <c:pt idx="885">
                  <c:v>8.9150347500001883E-8</c:v>
                </c:pt>
                <c:pt idx="886">
                  <c:v>-9.0860631000000947E-8</c:v>
                </c:pt>
                <c:pt idx="887">
                  <c:v>-7.4619343600000832E-8</c:v>
                </c:pt>
                <c:pt idx="888">
                  <c:v>-4.3734277700000607E-7</c:v>
                </c:pt>
                <c:pt idx="889">
                  <c:v>1.554694080000014E-7</c:v>
                </c:pt>
                <c:pt idx="890">
                  <c:v>4.5839097900000967E-8</c:v>
                </c:pt>
                <c:pt idx="891">
                  <c:v>-1.3010975400000188E-7</c:v>
                </c:pt>
                <c:pt idx="892">
                  <c:v>-9.2212488300000848E-8</c:v>
                </c:pt>
                <c:pt idx="893">
                  <c:v>1.0268269800000098E-7</c:v>
                </c:pt>
                <c:pt idx="894">
                  <c:v>-2.8575757900000364E-7</c:v>
                </c:pt>
                <c:pt idx="895">
                  <c:v>-3.1011924800000423E-7</c:v>
                </c:pt>
                <c:pt idx="896">
                  <c:v>1.7414041800000235E-8</c:v>
                </c:pt>
                <c:pt idx="897">
                  <c:v>-2.0861077100000403E-7</c:v>
                </c:pt>
                <c:pt idx="898">
                  <c:v>-5.0231057000000493E-7</c:v>
                </c:pt>
                <c:pt idx="899">
                  <c:v>-4.4140719500000431E-7</c:v>
                </c:pt>
                <c:pt idx="900">
                  <c:v>-7.4322537100001414E-7</c:v>
                </c:pt>
                <c:pt idx="901">
                  <c:v>-3.3448267800000481E-7</c:v>
                </c:pt>
                <c:pt idx="902">
                  <c:v>-2.8846534400000316E-7</c:v>
                </c:pt>
                <c:pt idx="903">
                  <c:v>-1.0980885200000261E-7</c:v>
                </c:pt>
                <c:pt idx="904">
                  <c:v>-5.1449177400000024E-7</c:v>
                </c:pt>
                <c:pt idx="905">
                  <c:v>-3.2501111500000592E-7</c:v>
                </c:pt>
                <c:pt idx="906">
                  <c:v>3.9367563400000445E-7</c:v>
                </c:pt>
                <c:pt idx="907">
                  <c:v>-4.1027868699999957E-7</c:v>
                </c:pt>
                <c:pt idx="908">
                  <c:v>-2.5868905600000377E-7</c:v>
                </c:pt>
                <c:pt idx="909">
                  <c:v>-5.6456906300000717E-7</c:v>
                </c:pt>
                <c:pt idx="910">
                  <c:v>-4.4952901100000878E-7</c:v>
                </c:pt>
                <c:pt idx="911">
                  <c:v>-1.5988672400000205E-7</c:v>
                </c:pt>
                <c:pt idx="912">
                  <c:v>-4.5629354900000363E-7</c:v>
                </c:pt>
                <c:pt idx="913">
                  <c:v>-2.8170032400000413E-7</c:v>
                </c:pt>
                <c:pt idx="914">
                  <c:v>-3.1282940000000558E-7</c:v>
                </c:pt>
                <c:pt idx="915">
                  <c:v>-2.8305100800000343E-7</c:v>
                </c:pt>
                <c:pt idx="916">
                  <c:v>-6.1086140600000606E-8</c:v>
                </c:pt>
                <c:pt idx="917">
                  <c:v>-4.4682136000000729E-7</c:v>
                </c:pt>
                <c:pt idx="918">
                  <c:v>-2.5463077700000451E-7</c:v>
                </c:pt>
                <c:pt idx="919">
                  <c:v>2.3531954700000256E-7</c:v>
                </c:pt>
                <c:pt idx="920">
                  <c:v>4.5836255700000567E-8</c:v>
                </c:pt>
                <c:pt idx="921">
                  <c:v>-4.1433779100000537E-7</c:v>
                </c:pt>
                <c:pt idx="922">
                  <c:v>-3.4018864200000359E-8</c:v>
                </c:pt>
                <c:pt idx="923">
                  <c:v>-2.0184531000000016E-7</c:v>
                </c:pt>
                <c:pt idx="924">
                  <c:v>-2.641043300000032E-7</c:v>
                </c:pt>
                <c:pt idx="925">
                  <c:v>-3.7644312600000737E-7</c:v>
                </c:pt>
                <c:pt idx="926">
                  <c:v>-5.6727907300000779E-7</c:v>
                </c:pt>
                <c:pt idx="927">
                  <c:v>-2.0485035900000388E-8</c:v>
                </c:pt>
                <c:pt idx="928">
                  <c:v>-2.722261460000038E-7</c:v>
                </c:pt>
                <c:pt idx="929">
                  <c:v>2.0148172600000314E-7</c:v>
                </c:pt>
                <c:pt idx="930">
                  <c:v>-5.4832884200001019E-7</c:v>
                </c:pt>
                <c:pt idx="931">
                  <c:v>1.2974982200000127E-7</c:v>
                </c:pt>
                <c:pt idx="932">
                  <c:v>-1.2470076200000176E-7</c:v>
                </c:pt>
                <c:pt idx="933">
                  <c:v>-6.3792654700001232E-8</c:v>
                </c:pt>
                <c:pt idx="934">
                  <c:v>-3.7373510500000671E-7</c:v>
                </c:pt>
                <c:pt idx="935">
                  <c:v>-4.2416257200000963E-9</c:v>
                </c:pt>
                <c:pt idx="936">
                  <c:v>-2.1944150300000194E-7</c:v>
                </c:pt>
                <c:pt idx="937">
                  <c:v>-2.7763849200000394E-7</c:v>
                </c:pt>
                <c:pt idx="938">
                  <c:v>-5.1611333900000712E-8</c:v>
                </c:pt>
                <c:pt idx="939">
                  <c:v>-1.7775258600000256E-8</c:v>
                </c:pt>
                <c:pt idx="940">
                  <c:v>8.6437552200001061E-8</c:v>
                </c:pt>
                <c:pt idx="941">
                  <c:v>-1.152251200000018E-7</c:v>
                </c:pt>
                <c:pt idx="942">
                  <c:v>-1.5069877800000234E-8</c:v>
                </c:pt>
                <c:pt idx="943">
                  <c:v>-1.1522507700000228E-7</c:v>
                </c:pt>
                <c:pt idx="944">
                  <c:v>1.3787322900000155E-7</c:v>
                </c:pt>
                <c:pt idx="945">
                  <c:v>-1.0575067900000048E-7</c:v>
                </c:pt>
                <c:pt idx="946">
                  <c:v>-4.6441522300000123E-7</c:v>
                </c:pt>
                <c:pt idx="947">
                  <c:v>4.8543409300000549E-8</c:v>
                </c:pt>
                <c:pt idx="948">
                  <c:v>3.0434645700000504E-7</c:v>
                </c:pt>
                <c:pt idx="949">
                  <c:v>4.4239871500000428E-7</c:v>
                </c:pt>
                <c:pt idx="950">
                  <c:v>-3.0876822200000428E-7</c:v>
                </c:pt>
                <c:pt idx="951">
                  <c:v>-2.4651041000000377E-7</c:v>
                </c:pt>
                <c:pt idx="952">
                  <c:v>-4.0351056900000528E-7</c:v>
                </c:pt>
                <c:pt idx="953">
                  <c:v>2.0013013100000315E-7</c:v>
                </c:pt>
                <c:pt idx="954">
                  <c:v>4.0424968300000385E-8</c:v>
                </c:pt>
                <c:pt idx="955">
                  <c:v>-4.1569128900000318E-7</c:v>
                </c:pt>
                <c:pt idx="956">
                  <c:v>-2.1267172200000369E-7</c:v>
                </c:pt>
                <c:pt idx="957">
                  <c:v>-2.9658608000000318E-7</c:v>
                </c:pt>
                <c:pt idx="958">
                  <c:v>-1.0845403900000125E-7</c:v>
                </c:pt>
                <c:pt idx="959">
                  <c:v>1.1621789800000228E-7</c:v>
                </c:pt>
                <c:pt idx="960">
                  <c:v>1.0674392600000082E-7</c:v>
                </c:pt>
                <c:pt idx="961">
                  <c:v>4.3129180200000202E-8</c:v>
                </c:pt>
                <c:pt idx="962">
                  <c:v>-2.4786129400000247E-7</c:v>
                </c:pt>
                <c:pt idx="963">
                  <c:v>-7.8680194800001221E-8</c:v>
                </c:pt>
                <c:pt idx="964">
                  <c:v>-2.4921422400000272E-7</c:v>
                </c:pt>
                <c:pt idx="965">
                  <c:v>-3.0876736900000425E-7</c:v>
                </c:pt>
                <c:pt idx="966">
                  <c:v>3.8798675400000521E-9</c:v>
                </c:pt>
                <c:pt idx="967">
                  <c:v>9.1855092400001847E-8</c:v>
                </c:pt>
                <c:pt idx="968">
                  <c:v>-1.828967700000025E-7</c:v>
                </c:pt>
                <c:pt idx="969">
                  <c:v>-1.6421839900000308E-8</c:v>
                </c:pt>
                <c:pt idx="970">
                  <c:v>-7.8679740100000733E-8</c:v>
                </c:pt>
                <c:pt idx="971">
                  <c:v>-3.5478575500000569E-7</c:v>
                </c:pt>
                <c:pt idx="972">
                  <c:v>-1.5067962900000095E-8</c:v>
                </c:pt>
                <c:pt idx="973">
                  <c:v>-1.8560301400000296E-7</c:v>
                </c:pt>
                <c:pt idx="974">
                  <c:v>-1.4906268600000171E-7</c:v>
                </c:pt>
                <c:pt idx="975">
                  <c:v>7.8319445200001063E-8</c:v>
                </c:pt>
                <c:pt idx="976">
                  <c:v>-4.1975221200000393E-7</c:v>
                </c:pt>
                <c:pt idx="977">
                  <c:v>-3.3042513800000404E-7</c:v>
                </c:pt>
                <c:pt idx="978">
                  <c:v>9.9974713000001229E-8</c:v>
                </c:pt>
                <c:pt idx="979">
                  <c:v>-4.427604670000022E-7</c:v>
                </c:pt>
                <c:pt idx="980">
                  <c:v>-7.0561391400001087E-8</c:v>
                </c:pt>
                <c:pt idx="981">
                  <c:v>-1.625944890000016E-7</c:v>
                </c:pt>
                <c:pt idx="982">
                  <c:v>-4.4411402200000715E-7</c:v>
                </c:pt>
                <c:pt idx="983">
                  <c:v>-4.0351082500000373E-7</c:v>
                </c:pt>
                <c:pt idx="984">
                  <c:v>-2.397426330000023E-7</c:v>
                </c:pt>
                <c:pt idx="985">
                  <c:v>-1.6395162600000225E-7</c:v>
                </c:pt>
                <c:pt idx="986">
                  <c:v>-2.0049371600000407E-7</c:v>
                </c:pt>
                <c:pt idx="987">
                  <c:v>-2.3568121299999998E-7</c:v>
                </c:pt>
                <c:pt idx="988">
                  <c:v>-2.329733920000027E-7</c:v>
                </c:pt>
                <c:pt idx="989">
                  <c:v>-2.8846861300000253E-7</c:v>
                </c:pt>
                <c:pt idx="990">
                  <c:v>2.4073349900000439E-7</c:v>
                </c:pt>
                <c:pt idx="991">
                  <c:v>-2.8846574200000249E-7</c:v>
                </c:pt>
                <c:pt idx="992">
                  <c:v>-2.7250822000000489E-8</c:v>
                </c:pt>
                <c:pt idx="993">
                  <c:v>-1.0981116800000127E-7</c:v>
                </c:pt>
                <c:pt idx="994">
                  <c:v>-4.5629465700000018E-7</c:v>
                </c:pt>
                <c:pt idx="995">
                  <c:v>-4.2441854500000134E-9</c:v>
                </c:pt>
                <c:pt idx="996">
                  <c:v>-5.8081360500000437E-7</c:v>
                </c:pt>
                <c:pt idx="997">
                  <c:v>-2.2756403000000213E-7</c:v>
                </c:pt>
                <c:pt idx="998">
                  <c:v>-6.6500774700000834E-8</c:v>
                </c:pt>
                <c:pt idx="999">
                  <c:v>-3.1959666600000408E-7</c:v>
                </c:pt>
                <c:pt idx="1000">
                  <c:v>-2.3027037300000255E-7</c:v>
                </c:pt>
                <c:pt idx="1001">
                  <c:v>2.921640880000028E-7</c:v>
                </c:pt>
                <c:pt idx="1002">
                  <c:v>-1.8261985000000338E-10</c:v>
                </c:pt>
                <c:pt idx="1003">
                  <c:v>-1.7774240700000215E-8</c:v>
                </c:pt>
                <c:pt idx="1004">
                  <c:v>-5.8379836100000635E-8</c:v>
                </c:pt>
                <c:pt idx="1005">
                  <c:v>-2.2756081800000102E-7</c:v>
                </c:pt>
                <c:pt idx="1006">
                  <c:v>-2.911730520000038E-7</c:v>
                </c:pt>
                <c:pt idx="1007">
                  <c:v>3.6364870200000467E-8</c:v>
                </c:pt>
                <c:pt idx="1008">
                  <c:v>-1.8154399600000247E-7</c:v>
                </c:pt>
                <c:pt idx="1009">
                  <c:v>-2.2079500200000402E-7</c:v>
                </c:pt>
                <c:pt idx="1010">
                  <c:v>-5.1611756600000408E-8</c:v>
                </c:pt>
                <c:pt idx="1011">
                  <c:v>4.7191932100000797E-8</c:v>
                </c:pt>
                <c:pt idx="1012">
                  <c:v>-6.2438168400000636E-8</c:v>
                </c:pt>
                <c:pt idx="1013">
                  <c:v>-4.4140577400000482E-7</c:v>
                </c:pt>
                <c:pt idx="1014">
                  <c:v>2.4750161700000201E-7</c:v>
                </c:pt>
                <c:pt idx="1015">
                  <c:v>-6.7854081500001123E-8</c:v>
                </c:pt>
                <c:pt idx="1016">
                  <c:v>1.8524254100000245E-7</c:v>
                </c:pt>
                <c:pt idx="1017">
                  <c:v>-1.0168983500000065E-7</c:v>
                </c:pt>
                <c:pt idx="1018">
                  <c:v>-1.9643103100000273E-7</c:v>
                </c:pt>
                <c:pt idx="1019">
                  <c:v>1.470717500000027E-8</c:v>
                </c:pt>
                <c:pt idx="1020">
                  <c:v>-1.8966432000000248E-7</c:v>
                </c:pt>
                <c:pt idx="1021">
                  <c:v>-7.8681331700000969E-8</c:v>
                </c:pt>
                <c:pt idx="1022">
                  <c:v>-2.6004522600000365E-7</c:v>
                </c:pt>
                <c:pt idx="1023">
                  <c:v>2.5156063500000253E-7</c:v>
                </c:pt>
                <c:pt idx="1024">
                  <c:v>-2.2214703700000343E-7</c:v>
                </c:pt>
                <c:pt idx="1025">
                  <c:v>4.3130075500000376E-8</c:v>
                </c:pt>
                <c:pt idx="1026">
                  <c:v>-1.8154342700000163E-7</c:v>
                </c:pt>
                <c:pt idx="1027">
                  <c:v>-6.9208873300000816E-8</c:v>
                </c:pt>
                <c:pt idx="1028">
                  <c:v>-2.9388260700000335E-7</c:v>
                </c:pt>
                <c:pt idx="1029">
                  <c:v>-2.9388064600000248E-7</c:v>
                </c:pt>
                <c:pt idx="1030">
                  <c:v>8.2378029700000837E-8</c:v>
                </c:pt>
                <c:pt idx="1031">
                  <c:v>1.256897800000017E-7</c:v>
                </c:pt>
                <c:pt idx="1032">
                  <c:v>-3.6425888100000468E-7</c:v>
                </c:pt>
                <c:pt idx="1033">
                  <c:v>-2.3568597400000209E-7</c:v>
                </c:pt>
                <c:pt idx="1034">
                  <c:v>-4.2138268000000565E-8</c:v>
                </c:pt>
                <c:pt idx="1035">
                  <c:v>-3.8185777400000628E-7</c:v>
                </c:pt>
                <c:pt idx="1036">
                  <c:v>-6.1086787200000987E-8</c:v>
                </c:pt>
                <c:pt idx="1037">
                  <c:v>-5.1449495700000194E-7</c:v>
                </c:pt>
                <c:pt idx="1038">
                  <c:v>-7.1886580600000917E-7</c:v>
                </c:pt>
                <c:pt idx="1039">
                  <c:v>-1.598893820000024E-7</c:v>
                </c:pt>
                <c:pt idx="1040">
                  <c:v>9.3207148700001795E-8</c:v>
                </c:pt>
                <c:pt idx="1041">
                  <c:v>-2.7899446300000395E-7</c:v>
                </c:pt>
                <c:pt idx="1042">
                  <c:v>-2.9959430500000401E-8</c:v>
                </c:pt>
                <c:pt idx="1043">
                  <c:v>5.8586448400000582E-7</c:v>
                </c:pt>
                <c:pt idx="1044">
                  <c:v>-9.357039230000237E-8</c:v>
                </c:pt>
                <c:pt idx="1045">
                  <c:v>-1.2605393400000121E-7</c:v>
                </c:pt>
                <c:pt idx="1046">
                  <c:v>1.6223246700000163E-7</c:v>
                </c:pt>
                <c:pt idx="1047">
                  <c:v>4.2480184000000661E-7</c:v>
                </c:pt>
                <c:pt idx="1048">
                  <c:v>8.3729581500001363E-8</c:v>
                </c:pt>
                <c:pt idx="1049">
                  <c:v>-1.2876041900000085E-7</c:v>
                </c:pt>
                <c:pt idx="1050">
                  <c:v>-5.2967728000000907E-8</c:v>
                </c:pt>
                <c:pt idx="1051">
                  <c:v>-4.8201206900000482E-7</c:v>
                </c:pt>
                <c:pt idx="1052">
                  <c:v>-1.4906366600000158E-7</c:v>
                </c:pt>
                <c:pt idx="1053">
                  <c:v>1.1892185400000215E-7</c:v>
                </c:pt>
                <c:pt idx="1054">
                  <c:v>-2.3839001500000398E-7</c:v>
                </c:pt>
                <c:pt idx="1055">
                  <c:v>1.0092306200000019E-3</c:v>
                </c:pt>
                <c:pt idx="1056">
                  <c:v>-1.0845866400000133E-7</c:v>
                </c:pt>
                <c:pt idx="1057">
                  <c:v>-2.0184836600000236E-7</c:v>
                </c:pt>
                <c:pt idx="1058">
                  <c:v>-5.5239269200000493E-7</c:v>
                </c:pt>
                <c:pt idx="1059">
                  <c:v>-2.6275435500000504E-7</c:v>
                </c:pt>
                <c:pt idx="1060">
                  <c:v>-1.0981071300000234E-7</c:v>
                </c:pt>
                <c:pt idx="1061">
                  <c:v>-6.0788397600000883E-7</c:v>
                </c:pt>
                <c:pt idx="1062">
                  <c:v>-1.5853781600000255E-7</c:v>
                </c:pt>
                <c:pt idx="1063">
                  <c:v>-4.5223552500000122E-7</c:v>
                </c:pt>
                <c:pt idx="1064">
                  <c:v>-2.725236390000044E-8</c:v>
                </c:pt>
                <c:pt idx="1065">
                  <c:v>-2.2350391800000265E-7</c:v>
                </c:pt>
                <c:pt idx="1066">
                  <c:v>3.0434517800000521E-7</c:v>
                </c:pt>
                <c:pt idx="1067">
                  <c:v>6.583031900000098E-9</c:v>
                </c:pt>
                <c:pt idx="1068">
                  <c:v>-2.0320007400000278E-7</c:v>
                </c:pt>
                <c:pt idx="1069">
                  <c:v>-3.7915018000000616E-7</c:v>
                </c:pt>
                <c:pt idx="1070">
                  <c:v>-2.6139835500000504E-7</c:v>
                </c:pt>
                <c:pt idx="1071">
                  <c:v>-7.0127094900001136E-7</c:v>
                </c:pt>
                <c:pt idx="1072">
                  <c:v>-3.9674381500000568E-7</c:v>
                </c:pt>
                <c:pt idx="1073">
                  <c:v>-1.6259453200000239E-7</c:v>
                </c:pt>
                <c:pt idx="1074">
                  <c:v>-1.8831086400000228E-7</c:v>
                </c:pt>
                <c:pt idx="1075">
                  <c:v>1.189256480000019E-7</c:v>
                </c:pt>
                <c:pt idx="1076">
                  <c:v>-3.131094320000046E-8</c:v>
                </c:pt>
                <c:pt idx="1077">
                  <c:v>-5.1178642500000022E-7</c:v>
                </c:pt>
                <c:pt idx="1078">
                  <c:v>-6.9207487700001116E-8</c:v>
                </c:pt>
                <c:pt idx="1079">
                  <c:v>-4.6199101400000428E-8</c:v>
                </c:pt>
                <c:pt idx="1080">
                  <c:v>3.0570311100000455E-7</c:v>
                </c:pt>
                <c:pt idx="1081">
                  <c:v>-3.1147411100000361E-7</c:v>
                </c:pt>
                <c:pt idx="1082">
                  <c:v>-1.9507913900000174E-7</c:v>
                </c:pt>
                <c:pt idx="1083">
                  <c:v>-4.67122618000011E-7</c:v>
                </c:pt>
                <c:pt idx="1084">
                  <c:v>-1.777119610000023E-8</c:v>
                </c:pt>
                <c:pt idx="1085">
                  <c:v>-3.12826700000005E-7</c:v>
                </c:pt>
                <c:pt idx="1086">
                  <c:v>1.1215630700000127E-7</c:v>
                </c:pt>
                <c:pt idx="1087">
                  <c:v>-2.8440362600000466E-7</c:v>
                </c:pt>
                <c:pt idx="1088">
                  <c:v>1.4734695200000168E-7</c:v>
                </c:pt>
                <c:pt idx="1089">
                  <c:v>-2.3567957900000237E-7</c:v>
                </c:pt>
                <c:pt idx="1090">
                  <c:v>-1.8966291300000264E-7</c:v>
                </c:pt>
                <c:pt idx="1091">
                  <c:v>1.4599292800000001E-7</c:v>
                </c:pt>
                <c:pt idx="1092">
                  <c:v>-1.2360458400000212E-8</c:v>
                </c:pt>
                <c:pt idx="1093">
                  <c:v>-9.8982049200001299E-8</c:v>
                </c:pt>
                <c:pt idx="1094">
                  <c:v>-2.9252555600000319E-7</c:v>
                </c:pt>
                <c:pt idx="1095">
                  <c:v>-1.2469800500000147E-7</c:v>
                </c:pt>
                <c:pt idx="1096">
                  <c:v>-5.8377438000000908E-8</c:v>
                </c:pt>
                <c:pt idx="1097">
                  <c:v>-2.4650810800000394E-7</c:v>
                </c:pt>
                <c:pt idx="1098">
                  <c:v>-1.788355770000031E-7</c:v>
                </c:pt>
                <c:pt idx="1099">
                  <c:v>-3.913278870000044E-7</c:v>
                </c:pt>
                <c:pt idx="1100">
                  <c:v>-3.2906803000000463E-7</c:v>
                </c:pt>
                <c:pt idx="1101">
                  <c:v>1.1216033600000144E-7</c:v>
                </c:pt>
                <c:pt idx="1102">
                  <c:v>-9.0860645200001543E-8</c:v>
                </c:pt>
                <c:pt idx="1103">
                  <c:v>-4.454644510000051E-7</c:v>
                </c:pt>
                <c:pt idx="1104">
                  <c:v>2.055471240000035E-7</c:v>
                </c:pt>
                <c:pt idx="1105">
                  <c:v>1.5682037700000232E-7</c:v>
                </c:pt>
                <c:pt idx="1106">
                  <c:v>2.5287607600000541E-9</c:v>
                </c:pt>
                <c:pt idx="1107">
                  <c:v>1.2001431000000191E-8</c:v>
                </c:pt>
                <c:pt idx="1108">
                  <c:v>2.5968429900000009E-7</c:v>
                </c:pt>
                <c:pt idx="1109">
                  <c:v>6.5884711000001196E-9</c:v>
                </c:pt>
                <c:pt idx="1110">
                  <c:v>-1.5853127900000205E-7</c:v>
                </c:pt>
                <c:pt idx="1111">
                  <c:v>1.1215833200000178E-7</c:v>
                </c:pt>
                <c:pt idx="1112">
                  <c:v>1.0674234100000066E-7</c:v>
                </c:pt>
                <c:pt idx="1113">
                  <c:v>9.0503881700001269E-8</c:v>
                </c:pt>
                <c:pt idx="1114">
                  <c:v>-1.8289429700000309E-7</c:v>
                </c:pt>
                <c:pt idx="1115">
                  <c:v>-4.211040050000063E-7</c:v>
                </c:pt>
                <c:pt idx="1116">
                  <c:v>-4.5223262600000129E-7</c:v>
                </c:pt>
                <c:pt idx="1117">
                  <c:v>-2.5056860400000367E-7</c:v>
                </c:pt>
                <c:pt idx="1118">
                  <c:v>-1.0033438300000127E-7</c:v>
                </c:pt>
                <c:pt idx="1119">
                  <c:v>1.3357042600000141E-8</c:v>
                </c:pt>
                <c:pt idx="1120">
                  <c:v>-7.4864061600001151E-7</c:v>
                </c:pt>
                <c:pt idx="1121">
                  <c:v>4.7894366200000653E-7</c:v>
                </c:pt>
                <c:pt idx="1122">
                  <c:v>7.9405131400001334E-9</c:v>
                </c:pt>
                <c:pt idx="1123">
                  <c:v>9.8625093900002475E-8</c:v>
                </c:pt>
                <c:pt idx="1124">
                  <c:v>-2.0184371900000215E-7</c:v>
                </c:pt>
                <c:pt idx="1125">
                  <c:v>-6.1084385500000558E-8</c:v>
                </c:pt>
                <c:pt idx="1126">
                  <c:v>-3.3177661900000316E-7</c:v>
                </c:pt>
                <c:pt idx="1127">
                  <c:v>-3.4937139000000463E-7</c:v>
                </c:pt>
                <c:pt idx="1128">
                  <c:v>1.1351163200000187E-7</c:v>
                </c:pt>
                <c:pt idx="1129">
                  <c:v>-8.8155175600001741E-8</c:v>
                </c:pt>
                <c:pt idx="1130">
                  <c:v>-3.3719030100000349E-7</c:v>
                </c:pt>
                <c:pt idx="1131">
                  <c:v>-3.3312977600000477E-7</c:v>
                </c:pt>
                <c:pt idx="1132">
                  <c:v>6.6139392600000553E-8</c:v>
                </c:pt>
                <c:pt idx="1133">
                  <c:v>-4.6035387400000454E-7</c:v>
                </c:pt>
                <c:pt idx="1134">
                  <c:v>8.9148926500001427E-8</c:v>
                </c:pt>
                <c:pt idx="1135">
                  <c:v>-1.8289596000000242E-7</c:v>
                </c:pt>
                <c:pt idx="1136">
                  <c:v>6.0726918600000915E-8</c:v>
                </c:pt>
                <c:pt idx="1137">
                  <c:v>-1.1251327000000153E-7</c:v>
                </c:pt>
                <c:pt idx="1138">
                  <c:v>3.2194461100000257E-7</c:v>
                </c:pt>
                <c:pt idx="1139">
                  <c:v>3.3656306200000432E-8</c:v>
                </c:pt>
                <c:pt idx="1140">
                  <c:v>2.0119442100000265E-8</c:v>
                </c:pt>
                <c:pt idx="1141">
                  <c:v>5.3959730900000817E-8</c:v>
                </c:pt>
                <c:pt idx="1142">
                  <c:v>-8.8153662100001982E-8</c:v>
                </c:pt>
                <c:pt idx="1143">
                  <c:v>1.9471774200000323E-7</c:v>
                </c:pt>
                <c:pt idx="1144">
                  <c:v>-4.078313150000077E-8</c:v>
                </c:pt>
                <c:pt idx="1145">
                  <c:v>-2.8440746300000312E-7</c:v>
                </c:pt>
                <c:pt idx="1146">
                  <c:v>-2.1131936000000383E-7</c:v>
                </c:pt>
                <c:pt idx="1147">
                  <c:v>-3.0064785500000353E-7</c:v>
                </c:pt>
                <c:pt idx="1148">
                  <c:v>-4.1163133300000445E-7</c:v>
                </c:pt>
                <c:pt idx="1149">
                  <c:v>-1.9372356500000204E-7</c:v>
                </c:pt>
                <c:pt idx="1150">
                  <c:v>-7.6894383500000915E-7</c:v>
                </c:pt>
                <c:pt idx="1151">
                  <c:v>-2.9523349100000354E-7</c:v>
                </c:pt>
                <c:pt idx="1152">
                  <c:v>-2.3838752800000287E-7</c:v>
                </c:pt>
                <c:pt idx="1153">
                  <c:v>-4.3463896300000596E-7</c:v>
                </c:pt>
                <c:pt idx="1154">
                  <c:v>-2.3185151600000259E-8</c:v>
                </c:pt>
                <c:pt idx="1155">
                  <c:v>-2.0455151200000214E-7</c:v>
                </c:pt>
                <c:pt idx="1156">
                  <c:v>-2.275606760000036E-7</c:v>
                </c:pt>
                <c:pt idx="1157">
                  <c:v>-3.8075178600000711E-8</c:v>
                </c:pt>
                <c:pt idx="1158">
                  <c:v>4.153323800000054E-7</c:v>
                </c:pt>
                <c:pt idx="1159">
                  <c:v>-1.7612852300000267E-7</c:v>
                </c:pt>
                <c:pt idx="1160">
                  <c:v>3.151770900000041E-7</c:v>
                </c:pt>
                <c:pt idx="1161">
                  <c:v>1.2433915200000125E-7</c:v>
                </c:pt>
                <c:pt idx="1162">
                  <c:v>-1.436445420000024E-7</c:v>
                </c:pt>
                <c:pt idx="1163">
                  <c:v>-3.2660885600000497E-8</c:v>
                </c:pt>
                <c:pt idx="1164">
                  <c:v>-3.1282729700000399E-7</c:v>
                </c:pt>
                <c:pt idx="1165">
                  <c:v>-2.4921348500000427E-7</c:v>
                </c:pt>
                <c:pt idx="1166">
                  <c:v>-2.6951514100000317E-7</c:v>
                </c:pt>
                <c:pt idx="1167">
                  <c:v>2.5536504500000322E-8</c:v>
                </c:pt>
                <c:pt idx="1168">
                  <c:v>-2.7086872500000558E-7</c:v>
                </c:pt>
                <c:pt idx="1169">
                  <c:v>-2.8869795400000475E-9</c:v>
                </c:pt>
                <c:pt idx="1170">
                  <c:v>5.93738250000009E-8</c:v>
                </c:pt>
                <c:pt idx="1171">
                  <c:v>1.2840061500000171E-7</c:v>
                </c:pt>
                <c:pt idx="1172">
                  <c:v>-1.4905575100000255E-7</c:v>
                </c:pt>
                <c:pt idx="1173">
                  <c:v>-7.3264594400001076E-8</c:v>
                </c:pt>
                <c:pt idx="1174">
                  <c:v>-3.6290592200000433E-7</c:v>
                </c:pt>
                <c:pt idx="1175">
                  <c:v>-2.9929287800000343E-7</c:v>
                </c:pt>
                <c:pt idx="1176">
                  <c:v>-1.1386740100000125E-7</c:v>
                </c:pt>
                <c:pt idx="1177">
                  <c:v>1.6064499100000291E-8</c:v>
                </c:pt>
                <c:pt idx="1178">
                  <c:v>-2.4244880600000319E-7</c:v>
                </c:pt>
                <c:pt idx="1179">
                  <c:v>-6.7850990600001089E-8</c:v>
                </c:pt>
                <c:pt idx="1180">
                  <c:v>5.1254538400000394E-8</c:v>
                </c:pt>
                <c:pt idx="1181">
                  <c:v>3.0570382100000427E-7</c:v>
                </c:pt>
                <c:pt idx="1182">
                  <c:v>-1.2359058700000144E-8</c:v>
                </c:pt>
                <c:pt idx="1183">
                  <c:v>5.2604772100000631E-8</c:v>
                </c:pt>
                <c:pt idx="1184">
                  <c:v>-7.1911635800001233E-8</c:v>
                </c:pt>
                <c:pt idx="1185">
                  <c:v>-1.3687612500000092E-7</c:v>
                </c:pt>
                <c:pt idx="1186">
                  <c:v>-4.078202660000078E-8</c:v>
                </c:pt>
                <c:pt idx="1187">
                  <c:v>-1.774801040000022E-7</c:v>
                </c:pt>
                <c:pt idx="1188">
                  <c:v>1.5140810200000257E-7</c:v>
                </c:pt>
                <c:pt idx="1189">
                  <c:v>1.1351210100000089E-7</c:v>
                </c:pt>
                <c:pt idx="1190">
                  <c:v>-8.5447425100001455E-8</c:v>
                </c:pt>
                <c:pt idx="1191">
                  <c:v>4.5839073000000627E-8</c:v>
                </c:pt>
                <c:pt idx="1192">
                  <c:v>-1.6420271400000309E-8</c:v>
                </c:pt>
                <c:pt idx="1193">
                  <c:v>-1.7748023100000242E-7</c:v>
                </c:pt>
                <c:pt idx="1194">
                  <c:v>-2.7086912300000507E-7</c:v>
                </c:pt>
                <c:pt idx="1195">
                  <c:v>1.1757273200000176E-7</c:v>
                </c:pt>
                <c:pt idx="1196">
                  <c:v>-2.8850684100000223E-9</c:v>
                </c:pt>
                <c:pt idx="1197">
                  <c:v>-1.6123823300000289E-7</c:v>
                </c:pt>
                <c:pt idx="1198">
                  <c:v>-1.4770422800000155E-7</c:v>
                </c:pt>
                <c:pt idx="1199">
                  <c:v>-1.0710303400000116E-7</c:v>
                </c:pt>
                <c:pt idx="1200">
                  <c:v>-3.7643903300000655E-7</c:v>
                </c:pt>
                <c:pt idx="1201">
                  <c:v>-2.627471080000048E-7</c:v>
                </c:pt>
                <c:pt idx="1202">
                  <c:v>-5.2667320500000675E-7</c:v>
                </c:pt>
                <c:pt idx="1203">
                  <c:v>1.1215558300000213E-7</c:v>
                </c:pt>
                <c:pt idx="1204">
                  <c:v>8.3735415000001706E-8</c:v>
                </c:pt>
                <c:pt idx="1205">
                  <c:v>-1.4905964500000132E-7</c:v>
                </c:pt>
                <c:pt idx="1206">
                  <c:v>-4.3057795600000421E-7</c:v>
                </c:pt>
                <c:pt idx="1207">
                  <c:v>-1.777472570000032E-8</c:v>
                </c:pt>
                <c:pt idx="1208">
                  <c:v>-1.8966454700000323E-7</c:v>
                </c:pt>
                <c:pt idx="1209">
                  <c:v>-4.8606847300000379E-7</c:v>
                </c:pt>
                <c:pt idx="1210">
                  <c:v>-1.2198960100000003E-7</c:v>
                </c:pt>
                <c:pt idx="1211">
                  <c:v>-2.1537806600000398E-7</c:v>
                </c:pt>
                <c:pt idx="1212">
                  <c:v>-1.7071272400000178E-7</c:v>
                </c:pt>
                <c:pt idx="1213">
                  <c:v>-2.4515404100000052E-7</c:v>
                </c:pt>
                <c:pt idx="1214">
                  <c:v>3.24652945000005E-7</c:v>
                </c:pt>
                <c:pt idx="1215">
                  <c:v>3.8827519000000515E-9</c:v>
                </c:pt>
                <c:pt idx="1216">
                  <c:v>-8.5445321900001234E-8</c:v>
                </c:pt>
                <c:pt idx="1217">
                  <c:v>-1.2605087800000143E-7</c:v>
                </c:pt>
                <c:pt idx="1218">
                  <c:v>-2.99290235000003E-7</c:v>
                </c:pt>
                <c:pt idx="1219">
                  <c:v>-1.6500415500000214E-6</c:v>
                </c:pt>
                <c:pt idx="1220">
                  <c:v>-3.5207551700000424E-7</c:v>
                </c:pt>
                <c:pt idx="1221">
                  <c:v>-4.6170811200000329E-7</c:v>
                </c:pt>
                <c:pt idx="1222">
                  <c:v>-1.6420742100000206E-8</c:v>
                </c:pt>
                <c:pt idx="1223">
                  <c:v>-1.5176641500000112E-7</c:v>
                </c:pt>
                <c:pt idx="1224">
                  <c:v>-1.8560344000000255E-7</c:v>
                </c:pt>
                <c:pt idx="1225">
                  <c:v>-3.3042272200000486E-7</c:v>
                </c:pt>
                <c:pt idx="1226">
                  <c:v>-1.5041355500000216E-7</c:v>
                </c:pt>
                <c:pt idx="1227">
                  <c:v>1.2839861100000127E-7</c:v>
                </c:pt>
                <c:pt idx="1228">
                  <c:v>-1.5582570300000301E-7</c:v>
                </c:pt>
                <c:pt idx="1229">
                  <c:v>-8.0032414500000946E-8</c:v>
                </c:pt>
                <c:pt idx="1230">
                  <c:v>1.4193412300000072E-7</c:v>
                </c:pt>
                <c:pt idx="1231">
                  <c:v>-2.9387894100000281E-7</c:v>
                </c:pt>
                <c:pt idx="1232">
                  <c:v>-5.8375945900000655E-8</c:v>
                </c:pt>
                <c:pt idx="1233">
                  <c:v>3.8826283300000319E-7</c:v>
                </c:pt>
                <c:pt idx="1234">
                  <c:v>4.5838699900001019E-8</c:v>
                </c:pt>
                <c:pt idx="1235">
                  <c:v>-5.3208748299999997E-7</c:v>
                </c:pt>
                <c:pt idx="1236">
                  <c:v>-1.7071376100000184E-7</c:v>
                </c:pt>
                <c:pt idx="1237">
                  <c:v>1.2569410000000136E-7</c:v>
                </c:pt>
                <c:pt idx="1238">
                  <c:v>2.6645057000000467E-7</c:v>
                </c:pt>
                <c:pt idx="1239">
                  <c:v>-1.2875591400000159E-7</c:v>
                </c:pt>
                <c:pt idx="1240">
                  <c:v>8.3736758000001508E-8</c:v>
                </c:pt>
                <c:pt idx="1241">
                  <c:v>-7.3239931500000924E-7</c:v>
                </c:pt>
                <c:pt idx="1242">
                  <c:v>-2.0861247700000466E-7</c:v>
                </c:pt>
                <c:pt idx="1243">
                  <c:v>1.2433768900000095E-7</c:v>
                </c:pt>
                <c:pt idx="1244">
                  <c:v>4.0426815700000296E-8</c:v>
                </c:pt>
                <c:pt idx="1245">
                  <c:v>-8.4092739900001005E-8</c:v>
                </c:pt>
                <c:pt idx="1246">
                  <c:v>-2.045522080000031E-7</c:v>
                </c:pt>
                <c:pt idx="1247">
                  <c:v>-4.2133887500000656E-8</c:v>
                </c:pt>
                <c:pt idx="1248">
                  <c:v>-3.5749215500000655E-7</c:v>
                </c:pt>
                <c:pt idx="1249">
                  <c:v>-2.4515384200000117E-7</c:v>
                </c:pt>
                <c:pt idx="1250">
                  <c:v>-4.3491247900000741E-8</c:v>
                </c:pt>
                <c:pt idx="1251">
                  <c:v>-1.7342098600000276E-7</c:v>
                </c:pt>
                <c:pt idx="1252">
                  <c:v>1.0647828400000209E-8</c:v>
                </c:pt>
                <c:pt idx="1253">
                  <c:v>-2.0996347400000425E-7</c:v>
                </c:pt>
                <c:pt idx="1254">
                  <c:v>-4.5764608100000741E-7</c:v>
                </c:pt>
                <c:pt idx="1255">
                  <c:v>-4.3491382900000655E-8</c:v>
                </c:pt>
                <c:pt idx="1256">
                  <c:v>-1.4364576400000202E-7</c:v>
                </c:pt>
                <c:pt idx="1257">
                  <c:v>2.1096155900000238E-7</c:v>
                </c:pt>
                <c:pt idx="1258">
                  <c:v>-1.7883634500000236E-7</c:v>
                </c:pt>
                <c:pt idx="1259">
                  <c:v>-1.3281585600000288E-7</c:v>
                </c:pt>
                <c:pt idx="1260">
                  <c:v>9.3207873400001528E-8</c:v>
                </c:pt>
                <c:pt idx="1261">
                  <c:v>-2.31620348E-7</c:v>
                </c:pt>
                <c:pt idx="1262">
                  <c:v>-1.7883483800000272E-7</c:v>
                </c:pt>
                <c:pt idx="1263">
                  <c:v>-1.1657650100000123E-7</c:v>
                </c:pt>
                <c:pt idx="1264">
                  <c:v>-1.4770540700000178E-7</c:v>
                </c:pt>
                <c:pt idx="1265">
                  <c:v>-3.0606085500000429E-7</c:v>
                </c:pt>
                <c:pt idx="1266">
                  <c:v>-5.767502670000047E-7</c:v>
                </c:pt>
                <c:pt idx="1267">
                  <c:v>-6.7013837700001094E-7</c:v>
                </c:pt>
                <c:pt idx="1268">
                  <c:v>-1.0980819100000192E-7</c:v>
                </c:pt>
                <c:pt idx="1269">
                  <c:v>-3.9132743300000461E-7</c:v>
                </c:pt>
                <c:pt idx="1270">
                  <c:v>1.0809655700000173E-7</c:v>
                </c:pt>
                <c:pt idx="1271">
                  <c:v>-3.0605906400000569E-7</c:v>
                </c:pt>
                <c:pt idx="1272">
                  <c:v>-5.510345320000071E-7</c:v>
                </c:pt>
                <c:pt idx="1273">
                  <c:v>1.8795411400000252E-7</c:v>
                </c:pt>
                <c:pt idx="1274">
                  <c:v>-4.1568932800000597E-7</c:v>
                </c:pt>
                <c:pt idx="1275">
                  <c:v>-3.3177585100000329E-7</c:v>
                </c:pt>
                <c:pt idx="1276">
                  <c:v>-2.1537935900000396E-7</c:v>
                </c:pt>
                <c:pt idx="1277">
                  <c:v>-5.957008970000064E-7</c:v>
                </c:pt>
                <c:pt idx="1278">
                  <c:v>-3.4531035500000575E-7</c:v>
                </c:pt>
                <c:pt idx="1279">
                  <c:v>3.3656888800000383E-8</c:v>
                </c:pt>
                <c:pt idx="1280">
                  <c:v>-1.7957671500000301E-10</c:v>
                </c:pt>
                <c:pt idx="1281">
                  <c:v>3.5036734400000501E-7</c:v>
                </c:pt>
                <c:pt idx="1282">
                  <c:v>1.8930684600000279E-7</c:v>
                </c:pt>
                <c:pt idx="1283">
                  <c:v>-2.0319673400000302E-7</c:v>
                </c:pt>
                <c:pt idx="1284">
                  <c:v>8.6420576600000057E-4</c:v>
                </c:pt>
                <c:pt idx="1285">
                  <c:v>4.4236762900000512E-4</c:v>
                </c:pt>
                <c:pt idx="1286">
                  <c:v>3.1971346500000482E-4</c:v>
                </c:pt>
                <c:pt idx="1287">
                  <c:v>2.5607107100000397E-4</c:v>
                </c:pt>
                <c:pt idx="1288">
                  <c:v>2.1659076400000314E-4</c:v>
                </c:pt>
                <c:pt idx="1289">
                  <c:v>1.9025929200000216E-4</c:v>
                </c:pt>
                <c:pt idx="1290">
                  <c:v>1.7020104900000157E-4</c:v>
                </c:pt>
                <c:pt idx="1291">
                  <c:v>1.5480138200000212E-4</c:v>
                </c:pt>
                <c:pt idx="1292">
                  <c:v>1.4304251800000069E-4</c:v>
                </c:pt>
                <c:pt idx="1293">
                  <c:v>1.3292004600000122E-4</c:v>
                </c:pt>
                <c:pt idx="1294">
                  <c:v>1.2472078400000092E-4</c:v>
                </c:pt>
                <c:pt idx="1295">
                  <c:v>1.1831896000000091E-4</c:v>
                </c:pt>
                <c:pt idx="1296">
                  <c:v>1.1273464000000091E-4</c:v>
                </c:pt>
                <c:pt idx="1297">
                  <c:v>1.0778376600000069E-4</c:v>
                </c:pt>
                <c:pt idx="1298">
                  <c:v>1.0360689300000129E-4</c:v>
                </c:pt>
                <c:pt idx="1299">
                  <c:v>9.9840253800000567E-5</c:v>
                </c:pt>
                <c:pt idx="1300">
                  <c:v>9.6183226600000032E-5</c:v>
                </c:pt>
                <c:pt idx="1301">
                  <c:v>9.3545248100001792E-5</c:v>
                </c:pt>
                <c:pt idx="1302">
                  <c:v>9.1313435400000015E-5</c:v>
                </c:pt>
                <c:pt idx="1303">
                  <c:v>8.8510343600001375E-5</c:v>
                </c:pt>
                <c:pt idx="1304">
                  <c:v>8.6354368200001596E-5</c:v>
                </c:pt>
                <c:pt idx="1305">
                  <c:v>8.49534918000008E-5</c:v>
                </c:pt>
                <c:pt idx="1306">
                  <c:v>8.2713522700000679E-5</c:v>
                </c:pt>
                <c:pt idx="1307">
                  <c:v>8.149135830000102E-5</c:v>
                </c:pt>
                <c:pt idx="1308">
                  <c:v>8.0439756900000026E-5</c:v>
                </c:pt>
                <c:pt idx="1309">
                  <c:v>7.8435288700000569E-5</c:v>
                </c:pt>
                <c:pt idx="1310">
                  <c:v>7.7066899400000951E-5</c:v>
                </c:pt>
                <c:pt idx="1311">
                  <c:v>7.6590491500000974E-5</c:v>
                </c:pt>
                <c:pt idx="1312">
                  <c:v>7.5065181600000717E-5</c:v>
                </c:pt>
                <c:pt idx="1313">
                  <c:v>7.4115036100000909E-5</c:v>
                </c:pt>
                <c:pt idx="1314">
                  <c:v>7.3040428100000577E-5</c:v>
                </c:pt>
                <c:pt idx="1315">
                  <c:v>7.2854949400000623E-5</c:v>
                </c:pt>
                <c:pt idx="1316">
                  <c:v>7.1613911100000871E-5</c:v>
                </c:pt>
                <c:pt idx="1317">
                  <c:v>7.0617723400000782E-5</c:v>
                </c:pt>
                <c:pt idx="1318">
                  <c:v>6.9782603500001102E-5</c:v>
                </c:pt>
                <c:pt idx="1319">
                  <c:v>6.9203400900000976E-5</c:v>
                </c:pt>
                <c:pt idx="1320">
                  <c:v>6.8871726400000465E-5</c:v>
                </c:pt>
                <c:pt idx="1321">
                  <c:v>6.8056986500000815E-5</c:v>
                </c:pt>
                <c:pt idx="1322">
                  <c:v>6.7441142200000032E-5</c:v>
                </c:pt>
                <c:pt idx="1323">
                  <c:v>6.7114888200000522E-5</c:v>
                </c:pt>
                <c:pt idx="1324">
                  <c:v>6.6864631700000891E-5</c:v>
                </c:pt>
                <c:pt idx="1325">
                  <c:v>6.6029417200000594E-5</c:v>
                </c:pt>
                <c:pt idx="1326">
                  <c:v>6.5829168300000139E-5</c:v>
                </c:pt>
                <c:pt idx="1327">
                  <c:v>6.5470543600000254E-5</c:v>
                </c:pt>
                <c:pt idx="1328">
                  <c:v>6.4823550900000842E-5</c:v>
                </c:pt>
                <c:pt idx="1329">
                  <c:v>6.4839805400000389E-5</c:v>
                </c:pt>
                <c:pt idx="1330">
                  <c:v>6.414687960000044E-5</c:v>
                </c:pt>
                <c:pt idx="1331">
                  <c:v>6.4168467400000783E-5</c:v>
                </c:pt>
                <c:pt idx="1332">
                  <c:v>6.3282008300000439E-5</c:v>
                </c:pt>
                <c:pt idx="1333">
                  <c:v>6.3230560000000503E-5</c:v>
                </c:pt>
                <c:pt idx="1334">
                  <c:v>6.2992359700000643E-5</c:v>
                </c:pt>
                <c:pt idx="1335">
                  <c:v>6.2322396800001023E-5</c:v>
                </c:pt>
                <c:pt idx="1336">
                  <c:v>6.251588640000058E-5</c:v>
                </c:pt>
                <c:pt idx="1337">
                  <c:v>6.1828352000000184E-5</c:v>
                </c:pt>
                <c:pt idx="1338">
                  <c:v>6.1860875600000214E-5</c:v>
                </c:pt>
                <c:pt idx="1339">
                  <c:v>6.1526574400000579E-5</c:v>
                </c:pt>
                <c:pt idx="1340">
                  <c:v>6.0756450700000676E-5</c:v>
                </c:pt>
                <c:pt idx="1341">
                  <c:v>6.2502411300000981E-5</c:v>
                </c:pt>
                <c:pt idx="1342">
                  <c:v>6.107312220000023E-5</c:v>
                </c:pt>
                <c:pt idx="1343">
                  <c:v>6.1017635700000712E-5</c:v>
                </c:pt>
                <c:pt idx="1344">
                  <c:v>6.029083670000049E-5</c:v>
                </c:pt>
                <c:pt idx="1345">
                  <c:v>6.025702530000044E-5</c:v>
                </c:pt>
                <c:pt idx="1346">
                  <c:v>6.0028254700000479E-5</c:v>
                </c:pt>
                <c:pt idx="1347">
                  <c:v>5.9654725200000544E-5</c:v>
                </c:pt>
                <c:pt idx="1348">
                  <c:v>6.0152739000000777E-5</c:v>
                </c:pt>
                <c:pt idx="1349">
                  <c:v>5.8884576000000545E-5</c:v>
                </c:pt>
                <c:pt idx="1350">
                  <c:v>5.9504473000000812E-5</c:v>
                </c:pt>
                <c:pt idx="1351">
                  <c:v>5.971292920000117E-5</c:v>
                </c:pt>
                <c:pt idx="1352">
                  <c:v>5.9032128800000904E-5</c:v>
                </c:pt>
                <c:pt idx="1353">
                  <c:v>5.888597660000047E-5</c:v>
                </c:pt>
                <c:pt idx="1354">
                  <c:v>5.8593610400000794E-5</c:v>
                </c:pt>
                <c:pt idx="1355">
                  <c:v>5.8787212800000804E-5</c:v>
                </c:pt>
                <c:pt idx="1356">
                  <c:v>5.8310717600000786E-5</c:v>
                </c:pt>
                <c:pt idx="1357">
                  <c:v>5.856788990000065E-5</c:v>
                </c:pt>
                <c:pt idx="1358">
                  <c:v>5.7472927400000851E-5</c:v>
                </c:pt>
                <c:pt idx="1359">
                  <c:v>5.758659970000061E-5</c:v>
                </c:pt>
                <c:pt idx="1360">
                  <c:v>5.7148117800000598E-5</c:v>
                </c:pt>
                <c:pt idx="1361">
                  <c:v>5.720900660000021E-5</c:v>
                </c:pt>
                <c:pt idx="1362">
                  <c:v>5.6728491500000648E-5</c:v>
                </c:pt>
                <c:pt idx="1363">
                  <c:v>5.6128905299999986E-5</c:v>
                </c:pt>
                <c:pt idx="1364">
                  <c:v>5.653091650000046E-5</c:v>
                </c:pt>
                <c:pt idx="1365">
                  <c:v>5.5418415300000603E-5</c:v>
                </c:pt>
                <c:pt idx="1366">
                  <c:v>5.4143412900000676E-5</c:v>
                </c:pt>
                <c:pt idx="1367">
                  <c:v>5.3416646600000659E-5</c:v>
                </c:pt>
                <c:pt idx="1368">
                  <c:v>5.3106694400000794E-5</c:v>
                </c:pt>
                <c:pt idx="1369">
                  <c:v>5.3462656100000749E-5</c:v>
                </c:pt>
                <c:pt idx="1370">
                  <c:v>5.3244792099999985E-5</c:v>
                </c:pt>
                <c:pt idx="1371">
                  <c:v>5.2566698300000802E-5</c:v>
                </c:pt>
                <c:pt idx="1372">
                  <c:v>5.3113410100000702E-5</c:v>
                </c:pt>
                <c:pt idx="1373">
                  <c:v>5.2558545600000096E-5</c:v>
                </c:pt>
                <c:pt idx="1374">
                  <c:v>5.2189094300000572E-5</c:v>
                </c:pt>
                <c:pt idx="1375">
                  <c:v>5.2195839100000519E-5</c:v>
                </c:pt>
                <c:pt idx="1376">
                  <c:v>5.1877741500000227E-5</c:v>
                </c:pt>
                <c:pt idx="1377">
                  <c:v>5.2082094000000939E-5</c:v>
                </c:pt>
                <c:pt idx="1378">
                  <c:v>5.2164727100000777E-5</c:v>
                </c:pt>
                <c:pt idx="1379">
                  <c:v>5.2360934200000967E-5</c:v>
                </c:pt>
                <c:pt idx="1380">
                  <c:v>4.8203095500000193E-5</c:v>
                </c:pt>
                <c:pt idx="1381">
                  <c:v>5.2236457100000713E-5</c:v>
                </c:pt>
              </c:numCache>
            </c:numRef>
          </c:val>
        </c:ser>
        <c:ser>
          <c:idx val="1"/>
          <c:order val="1"/>
          <c:tx>
            <c:strRef>
              <c:f>Sheet2!$H$3</c:f>
              <c:strCache>
                <c:ptCount val="1"/>
                <c:pt idx="0">
                  <c:v>WW Tube</c:v>
                </c:pt>
              </c:strCache>
            </c:strRef>
          </c:tx>
          <c:spPr>
            <a:ln w="38100">
              <a:solidFill>
                <a:schemeClr val="tx1"/>
              </a:solidFill>
            </a:ln>
          </c:spPr>
          <c:marker>
            <c:symbol val="none"/>
          </c:marker>
          <c:val>
            <c:numRef>
              <c:f>Sheet2!$H$4:$H$1385</c:f>
              <c:numCache>
                <c:formatCode>General</c:formatCode>
                <c:ptCount val="1382"/>
                <c:pt idx="0">
                  <c:v>3.5715800100000393E-6</c:v>
                </c:pt>
                <c:pt idx="1">
                  <c:v>2.9286864000000248E-6</c:v>
                </c:pt>
                <c:pt idx="2">
                  <c:v>2.0137531500000201E-6</c:v>
                </c:pt>
                <c:pt idx="3">
                  <c:v>1.7457776900000136E-6</c:v>
                </c:pt>
                <c:pt idx="4">
                  <c:v>1.4669639100000111E-6</c:v>
                </c:pt>
                <c:pt idx="5">
                  <c:v>1.5062096300000124E-6</c:v>
                </c:pt>
                <c:pt idx="6">
                  <c:v>1.2558233499999999E-6</c:v>
                </c:pt>
                <c:pt idx="7">
                  <c:v>1.3302618500000111E-6</c:v>
                </c:pt>
                <c:pt idx="8">
                  <c:v>1.4777866700000093E-6</c:v>
                </c:pt>
                <c:pt idx="9">
                  <c:v>1.1191222000000081E-6</c:v>
                </c:pt>
                <c:pt idx="10">
                  <c:v>1.6347893300000204E-6</c:v>
                </c:pt>
                <c:pt idx="11">
                  <c:v>9.9000000000000012E+37</c:v>
                </c:pt>
                <c:pt idx="12">
                  <c:v>-0.27951338900000172</c:v>
                </c:pt>
                <c:pt idx="13">
                  <c:v>0.36010640900000224</c:v>
                </c:pt>
                <c:pt idx="14">
                  <c:v>-0.3609746990000039</c:v>
                </c:pt>
                <c:pt idx="15">
                  <c:v>-0.39694458200000315</c:v>
                </c:pt>
                <c:pt idx="16">
                  <c:v>-0.24602949600000118</c:v>
                </c:pt>
                <c:pt idx="17">
                  <c:v>2.9767999400000009E-2</c:v>
                </c:pt>
                <c:pt idx="18">
                  <c:v>-5.8269906800000104E-2</c:v>
                </c:pt>
                <c:pt idx="19">
                  <c:v>-3.5763550500000005E-2</c:v>
                </c:pt>
                <c:pt idx="20">
                  <c:v>-4.4350478800000509E-2</c:v>
                </c:pt>
                <c:pt idx="21">
                  <c:v>-3.63753885000003E-2</c:v>
                </c:pt>
                <c:pt idx="22">
                  <c:v>-3.6313798300000012E-2</c:v>
                </c:pt>
                <c:pt idx="23">
                  <c:v>-4.2842384400000114E-2</c:v>
                </c:pt>
                <c:pt idx="24">
                  <c:v>-4.1843168399999645E-2</c:v>
                </c:pt>
                <c:pt idx="25">
                  <c:v>-3.5412810700000213E-2</c:v>
                </c:pt>
                <c:pt idx="26">
                  <c:v>-3.4669604199999995E-2</c:v>
                </c:pt>
                <c:pt idx="27">
                  <c:v>-3.4824106800000004E-2</c:v>
                </c:pt>
                <c:pt idx="28">
                  <c:v>6.1878049599999996E-6</c:v>
                </c:pt>
                <c:pt idx="29">
                  <c:v>-4.6605244299999779E-2</c:v>
                </c:pt>
                <c:pt idx="30">
                  <c:v>-4.3771687900000439E-2</c:v>
                </c:pt>
                <c:pt idx="31">
                  <c:v>6.2757840200000603E-6</c:v>
                </c:pt>
                <c:pt idx="32">
                  <c:v>6.191859480000091E-6</c:v>
                </c:pt>
                <c:pt idx="33">
                  <c:v>6.2446624700000916E-6</c:v>
                </c:pt>
                <c:pt idx="34">
                  <c:v>7.1704203000000808E-6</c:v>
                </c:pt>
                <c:pt idx="35">
                  <c:v>7.5331427100001059E-6</c:v>
                </c:pt>
                <c:pt idx="36">
                  <c:v>8.3276172500001222E-6</c:v>
                </c:pt>
                <c:pt idx="37">
                  <c:v>9.812359170000123E-6</c:v>
                </c:pt>
                <c:pt idx="38">
                  <c:v>1.1122505400000201E-5</c:v>
                </c:pt>
                <c:pt idx="39">
                  <c:v>1.1822236000000112E-5</c:v>
                </c:pt>
                <c:pt idx="40">
                  <c:v>1.254769360000009E-5</c:v>
                </c:pt>
                <c:pt idx="41">
                  <c:v>1.3175698800000062E-5</c:v>
                </c:pt>
                <c:pt idx="42">
                  <c:v>1.3675118700000138E-5</c:v>
                </c:pt>
                <c:pt idx="43">
                  <c:v>1.4392459900000124E-5</c:v>
                </c:pt>
                <c:pt idx="44">
                  <c:v>1.4392449000000109E-5</c:v>
                </c:pt>
                <c:pt idx="45">
                  <c:v>1.4829625800000143E-5</c:v>
                </c:pt>
                <c:pt idx="46">
                  <c:v>1.5249184800000163E-5</c:v>
                </c:pt>
                <c:pt idx="47">
                  <c:v>1.5362873500000189E-5</c:v>
                </c:pt>
                <c:pt idx="48">
                  <c:v>1.5528001300000195E-5</c:v>
                </c:pt>
                <c:pt idx="49">
                  <c:v>1.575132230000016E-5</c:v>
                </c:pt>
                <c:pt idx="50">
                  <c:v>1.6264262700000139E-5</c:v>
                </c:pt>
                <c:pt idx="51">
                  <c:v>1.6805657700000214E-5</c:v>
                </c:pt>
                <c:pt idx="52">
                  <c:v>1.702490770000017E-5</c:v>
                </c:pt>
                <c:pt idx="53">
                  <c:v>1.7475620600000203E-5</c:v>
                </c:pt>
                <c:pt idx="54">
                  <c:v>1.761638850000014E-5</c:v>
                </c:pt>
                <c:pt idx="55">
                  <c:v>1.8550250400000177E-5</c:v>
                </c:pt>
                <c:pt idx="56">
                  <c:v>1.8715396400000114E-5</c:v>
                </c:pt>
                <c:pt idx="57">
                  <c:v>1.94692548000002E-5</c:v>
                </c:pt>
                <c:pt idx="58">
                  <c:v>1.9716924700000204E-5</c:v>
                </c:pt>
                <c:pt idx="59">
                  <c:v>2.0250203300000164E-5</c:v>
                </c:pt>
                <c:pt idx="60">
                  <c:v>2.104873240000035E-5</c:v>
                </c:pt>
                <c:pt idx="61">
                  <c:v>2.1663192500000378E-5</c:v>
                </c:pt>
                <c:pt idx="62">
                  <c:v>2.248476450000029E-5</c:v>
                </c:pt>
                <c:pt idx="63">
                  <c:v>2.3341501200000013E-5</c:v>
                </c:pt>
                <c:pt idx="64">
                  <c:v>2.4233431800000222E-5</c:v>
                </c:pt>
                <c:pt idx="65">
                  <c:v>2.5410927300000288E-5</c:v>
                </c:pt>
                <c:pt idx="66">
                  <c:v>2.6182398900000279E-5</c:v>
                </c:pt>
                <c:pt idx="67">
                  <c:v>2.7481721200000324E-5</c:v>
                </c:pt>
                <c:pt idx="68">
                  <c:v>2.8301899900000199E-5</c:v>
                </c:pt>
                <c:pt idx="69">
                  <c:v>2.9779903300000304E-5</c:v>
                </c:pt>
                <c:pt idx="70">
                  <c:v>3.1126586700000011E-5</c:v>
                </c:pt>
                <c:pt idx="71">
                  <c:v>3.2025236600000421E-5</c:v>
                </c:pt>
                <c:pt idx="72">
                  <c:v>-2.4837836600000246E-2</c:v>
                </c:pt>
                <c:pt idx="73">
                  <c:v>1.6272148400000089E-3</c:v>
                </c:pt>
                <c:pt idx="74">
                  <c:v>1.6437653700000087E-3</c:v>
                </c:pt>
                <c:pt idx="75">
                  <c:v>1.6719029500000108E-3</c:v>
                </c:pt>
                <c:pt idx="76">
                  <c:v>1.7051305600000117E-3</c:v>
                </c:pt>
                <c:pt idx="77">
                  <c:v>1.92182104E-3</c:v>
                </c:pt>
                <c:pt idx="78">
                  <c:v>1.8514465800000114E-3</c:v>
                </c:pt>
                <c:pt idx="79">
                  <c:v>1.8868633800000077E-3</c:v>
                </c:pt>
                <c:pt idx="80">
                  <c:v>1.9610130700000138E-3</c:v>
                </c:pt>
                <c:pt idx="81">
                  <c:v>2.0084506800000001E-3</c:v>
                </c:pt>
                <c:pt idx="82">
                  <c:v>2.0956329500000002E-3</c:v>
                </c:pt>
                <c:pt idx="83">
                  <c:v>2.2227747800000253E-3</c:v>
                </c:pt>
                <c:pt idx="84">
                  <c:v>-0.83126556899999959</c:v>
                </c:pt>
                <c:pt idx="85">
                  <c:v>-0.61950749199999999</c:v>
                </c:pt>
                <c:pt idx="86">
                  <c:v>-0.72598057999999999</c:v>
                </c:pt>
                <c:pt idx="87">
                  <c:v>2.5511388700000114E-3</c:v>
                </c:pt>
                <c:pt idx="88">
                  <c:v>2.5599922500000208E-3</c:v>
                </c:pt>
                <c:pt idx="89">
                  <c:v>3.9439341100000348E-3</c:v>
                </c:pt>
                <c:pt idx="90">
                  <c:v>2.7496637800000232E-3</c:v>
                </c:pt>
                <c:pt idx="91">
                  <c:v>3.3614102300000099E-3</c:v>
                </c:pt>
                <c:pt idx="92">
                  <c:v>4.6000671600000247E-3</c:v>
                </c:pt>
                <c:pt idx="93">
                  <c:v>4.5871837099999997E-3</c:v>
                </c:pt>
                <c:pt idx="94">
                  <c:v>4.8998682799999997E-3</c:v>
                </c:pt>
                <c:pt idx="95">
                  <c:v>3.509246510000009E-3</c:v>
                </c:pt>
                <c:pt idx="96">
                  <c:v>3.6969825200000154E-3</c:v>
                </c:pt>
                <c:pt idx="97">
                  <c:v>5.1946961299999999E-3</c:v>
                </c:pt>
                <c:pt idx="98">
                  <c:v>5.8027836499999997E-3</c:v>
                </c:pt>
                <c:pt idx="99">
                  <c:v>4.5139319300000003E-3</c:v>
                </c:pt>
                <c:pt idx="100">
                  <c:v>5.7349321400000123E-3</c:v>
                </c:pt>
                <c:pt idx="101">
                  <c:v>5.0900885799999955E-3</c:v>
                </c:pt>
                <c:pt idx="102">
                  <c:v>5.6939460300000026E-3</c:v>
                </c:pt>
                <c:pt idx="103">
                  <c:v>5.7079503300000002E-3</c:v>
                </c:pt>
                <c:pt idx="104">
                  <c:v>6.4105019000000336E-3</c:v>
                </c:pt>
                <c:pt idx="105">
                  <c:v>7.8443950000000439E-3</c:v>
                </c:pt>
                <c:pt idx="106">
                  <c:v>8.7535223000000228E-3</c:v>
                </c:pt>
                <c:pt idx="107">
                  <c:v>9.4386665200000067E-3</c:v>
                </c:pt>
                <c:pt idx="108">
                  <c:v>1.02966232E-2</c:v>
                </c:pt>
                <c:pt idx="109">
                  <c:v>1.1439677300000001E-2</c:v>
                </c:pt>
                <c:pt idx="110">
                  <c:v>1.2042358500000001E-2</c:v>
                </c:pt>
                <c:pt idx="111">
                  <c:v>1.29313981E-2</c:v>
                </c:pt>
                <c:pt idx="112">
                  <c:v>1.4216326199999994E-2</c:v>
                </c:pt>
                <c:pt idx="113">
                  <c:v>1.4970799900000002E-2</c:v>
                </c:pt>
                <c:pt idx="114">
                  <c:v>1.4232998699999999E-2</c:v>
                </c:pt>
                <c:pt idx="115">
                  <c:v>1.6943132500000093E-2</c:v>
                </c:pt>
                <c:pt idx="116">
                  <c:v>1.6341319300000132E-2</c:v>
                </c:pt>
                <c:pt idx="117">
                  <c:v>2.0469876000000012E-2</c:v>
                </c:pt>
                <c:pt idx="118">
                  <c:v>2.0803673200000147E-2</c:v>
                </c:pt>
                <c:pt idx="119">
                  <c:v>2.3421939500000016E-2</c:v>
                </c:pt>
                <c:pt idx="120">
                  <c:v>2.5056945200000159E-2</c:v>
                </c:pt>
                <c:pt idx="121">
                  <c:v>2.7263015500000324E-2</c:v>
                </c:pt>
                <c:pt idx="122">
                  <c:v>2.8825288600000009E-2</c:v>
                </c:pt>
                <c:pt idx="123">
                  <c:v>3.1797450000000005E-2</c:v>
                </c:pt>
                <c:pt idx="124">
                  <c:v>3.4225642700000232E-2</c:v>
                </c:pt>
                <c:pt idx="125">
                  <c:v>3.7614706900000176E-2</c:v>
                </c:pt>
                <c:pt idx="126">
                  <c:v>3.9738420400000002E-2</c:v>
                </c:pt>
                <c:pt idx="127">
                  <c:v>4.1748546099999756E-2</c:v>
                </c:pt>
                <c:pt idx="128">
                  <c:v>4.6522345399999658E-2</c:v>
                </c:pt>
                <c:pt idx="129">
                  <c:v>5.0082076300000299E-2</c:v>
                </c:pt>
                <c:pt idx="130">
                  <c:v>5.1789961799999985E-2</c:v>
                </c:pt>
                <c:pt idx="131">
                  <c:v>5.739374830000022E-2</c:v>
                </c:pt>
                <c:pt idx="132">
                  <c:v>6.2915422000000443E-2</c:v>
                </c:pt>
                <c:pt idx="133">
                  <c:v>6.5456658599999995E-2</c:v>
                </c:pt>
                <c:pt idx="134">
                  <c:v>6.7693308000000021E-2</c:v>
                </c:pt>
                <c:pt idx="135">
                  <c:v>6.8994529499999999E-2</c:v>
                </c:pt>
                <c:pt idx="136">
                  <c:v>7.6000563800000184E-2</c:v>
                </c:pt>
                <c:pt idx="137">
                  <c:v>7.9744555100000003E-2</c:v>
                </c:pt>
                <c:pt idx="138">
                  <c:v>8.7644763300000622E-2</c:v>
                </c:pt>
                <c:pt idx="139">
                  <c:v>8.6366832300000682E-2</c:v>
                </c:pt>
                <c:pt idx="140">
                  <c:v>9.159490470000084E-2</c:v>
                </c:pt>
                <c:pt idx="141">
                  <c:v>8.4057949500001103E-2</c:v>
                </c:pt>
                <c:pt idx="142">
                  <c:v>9.9119037400000012E-2</c:v>
                </c:pt>
                <c:pt idx="143">
                  <c:v>0.1071266900000007</c:v>
                </c:pt>
                <c:pt idx="144">
                  <c:v>0.10981941200000001</c:v>
                </c:pt>
                <c:pt idx="145">
                  <c:v>0.11074052000000031</c:v>
                </c:pt>
                <c:pt idx="146">
                  <c:v>0.1128302590000002</c:v>
                </c:pt>
                <c:pt idx="147">
                  <c:v>0.11681387600000001</c:v>
                </c:pt>
                <c:pt idx="148">
                  <c:v>0.12057200799999999</c:v>
                </c:pt>
                <c:pt idx="149">
                  <c:v>0.125923857</c:v>
                </c:pt>
                <c:pt idx="150">
                  <c:v>0.13233667599999988</c:v>
                </c:pt>
                <c:pt idx="151">
                  <c:v>0.13184767999999997</c:v>
                </c:pt>
                <c:pt idx="152">
                  <c:v>0.13512755899999987</c:v>
                </c:pt>
                <c:pt idx="153">
                  <c:v>0.13365070499999987</c:v>
                </c:pt>
                <c:pt idx="154">
                  <c:v>0.13792808400000103</c:v>
                </c:pt>
                <c:pt idx="155">
                  <c:v>0.14052921500000001</c:v>
                </c:pt>
                <c:pt idx="156">
                  <c:v>0.14075073599999999</c:v>
                </c:pt>
                <c:pt idx="157">
                  <c:v>0.13713897799999997</c:v>
                </c:pt>
                <c:pt idx="158">
                  <c:v>0.13125644600000044</c:v>
                </c:pt>
                <c:pt idx="159">
                  <c:v>0.12918427599999988</c:v>
                </c:pt>
                <c:pt idx="160">
                  <c:v>0.12871173000000041</c:v>
                </c:pt>
                <c:pt idx="161">
                  <c:v>0.12880322299999997</c:v>
                </c:pt>
                <c:pt idx="162">
                  <c:v>0.12347263800000002</c:v>
                </c:pt>
                <c:pt idx="163">
                  <c:v>0.12787136399999988</c:v>
                </c:pt>
                <c:pt idx="164">
                  <c:v>0.12236600400000019</c:v>
                </c:pt>
                <c:pt idx="165">
                  <c:v>0.122954436</c:v>
                </c:pt>
                <c:pt idx="166">
                  <c:v>0.11634252200000021</c:v>
                </c:pt>
                <c:pt idx="167">
                  <c:v>0.10957405000000062</c:v>
                </c:pt>
                <c:pt idx="168">
                  <c:v>0.11421983699999998</c:v>
                </c:pt>
                <c:pt idx="169">
                  <c:v>0.11068487200000021</c:v>
                </c:pt>
                <c:pt idx="170">
                  <c:v>0.100961484</c:v>
                </c:pt>
                <c:pt idx="171">
                  <c:v>9.9687293200000054E-2</c:v>
                </c:pt>
                <c:pt idx="172">
                  <c:v>9.6387974899999992E-2</c:v>
                </c:pt>
                <c:pt idx="173">
                  <c:v>9.6714012300000568E-2</c:v>
                </c:pt>
                <c:pt idx="174">
                  <c:v>9.0627104000000264E-2</c:v>
                </c:pt>
                <c:pt idx="175">
                  <c:v>8.9531272600000267E-2</c:v>
                </c:pt>
                <c:pt idx="176">
                  <c:v>8.1531003100000637E-2</c:v>
                </c:pt>
                <c:pt idx="177">
                  <c:v>9.0378969900000244E-2</c:v>
                </c:pt>
                <c:pt idx="178">
                  <c:v>8.5891574600000006E-2</c:v>
                </c:pt>
                <c:pt idx="179">
                  <c:v>7.8724257600000014E-2</c:v>
                </c:pt>
                <c:pt idx="180">
                  <c:v>7.7844425999999994E-2</c:v>
                </c:pt>
                <c:pt idx="181">
                  <c:v>8.1618197300000028E-2</c:v>
                </c:pt>
                <c:pt idx="182">
                  <c:v>7.3049046100000001E-2</c:v>
                </c:pt>
                <c:pt idx="183">
                  <c:v>7.2007179300000113E-2</c:v>
                </c:pt>
                <c:pt idx="184">
                  <c:v>7.1228668099999976E-2</c:v>
                </c:pt>
                <c:pt idx="185">
                  <c:v>7.1225553799999647E-2</c:v>
                </c:pt>
                <c:pt idx="186">
                  <c:v>7.1104511600000003E-2</c:v>
                </c:pt>
                <c:pt idx="187">
                  <c:v>7.247376440000039E-2</c:v>
                </c:pt>
                <c:pt idx="188">
                  <c:v>7.1817889800000465E-2</c:v>
                </c:pt>
                <c:pt idx="189">
                  <c:v>7.2077378600000019E-2</c:v>
                </c:pt>
                <c:pt idx="190">
                  <c:v>7.1804978000000033E-2</c:v>
                </c:pt>
                <c:pt idx="191">
                  <c:v>6.9992207000000736E-2</c:v>
                </c:pt>
                <c:pt idx="192">
                  <c:v>6.8775869899999995E-2</c:v>
                </c:pt>
                <c:pt idx="193">
                  <c:v>7.0641182399999655E-2</c:v>
                </c:pt>
                <c:pt idx="194">
                  <c:v>7.201392950000049E-2</c:v>
                </c:pt>
                <c:pt idx="195">
                  <c:v>7.0150420100000124E-2</c:v>
                </c:pt>
                <c:pt idx="196">
                  <c:v>6.9819212000000463E-2</c:v>
                </c:pt>
                <c:pt idx="197">
                  <c:v>7.0959456300000001E-2</c:v>
                </c:pt>
                <c:pt idx="198">
                  <c:v>7.0460803799999999E-2</c:v>
                </c:pt>
                <c:pt idx="199">
                  <c:v>6.9308206400000461E-2</c:v>
                </c:pt>
                <c:pt idx="200">
                  <c:v>6.9196850100000346E-2</c:v>
                </c:pt>
                <c:pt idx="201">
                  <c:v>6.9840930400000389E-2</c:v>
                </c:pt>
                <c:pt idx="202">
                  <c:v>6.9651648400000002E-2</c:v>
                </c:pt>
                <c:pt idx="203">
                  <c:v>6.8979524099999995E-2</c:v>
                </c:pt>
                <c:pt idx="204">
                  <c:v>6.8290114400000004E-2</c:v>
                </c:pt>
                <c:pt idx="205">
                  <c:v>6.69006184E-2</c:v>
                </c:pt>
                <c:pt idx="206">
                  <c:v>6.6626422099999999E-2</c:v>
                </c:pt>
                <c:pt idx="207">
                  <c:v>6.6038064699999996E-2</c:v>
                </c:pt>
                <c:pt idx="208">
                  <c:v>6.5048150699999766E-2</c:v>
                </c:pt>
                <c:pt idx="209">
                  <c:v>6.3454628000000124E-2</c:v>
                </c:pt>
                <c:pt idx="210">
                  <c:v>6.2420085100000126E-2</c:v>
                </c:pt>
                <c:pt idx="211">
                  <c:v>6.1968654400000114E-2</c:v>
                </c:pt>
                <c:pt idx="212">
                  <c:v>6.1301913100000133E-2</c:v>
                </c:pt>
                <c:pt idx="213">
                  <c:v>5.8386873499999999E-2</c:v>
                </c:pt>
                <c:pt idx="214">
                  <c:v>5.747361850000015E-2</c:v>
                </c:pt>
                <c:pt idx="215">
                  <c:v>5.7158779399999977E-2</c:v>
                </c:pt>
                <c:pt idx="216">
                  <c:v>5.6677330299999946E-2</c:v>
                </c:pt>
                <c:pt idx="217">
                  <c:v>8.5931289900000006E-3</c:v>
                </c:pt>
                <c:pt idx="218">
                  <c:v>8.2913767499999992E-3</c:v>
                </c:pt>
                <c:pt idx="219">
                  <c:v>8.2577159600000002E-3</c:v>
                </c:pt>
                <c:pt idx="220">
                  <c:v>8.2728387800000049E-3</c:v>
                </c:pt>
                <c:pt idx="221">
                  <c:v>8.256404660000086E-3</c:v>
                </c:pt>
                <c:pt idx="222">
                  <c:v>5.0602684500000608E-4</c:v>
                </c:pt>
                <c:pt idx="223">
                  <c:v>3.4330744500000267E-4</c:v>
                </c:pt>
                <c:pt idx="224">
                  <c:v>3.0128273600000215E-4</c:v>
                </c:pt>
                <c:pt idx="225">
                  <c:v>6.5317092200000814E-4</c:v>
                </c:pt>
                <c:pt idx="226">
                  <c:v>5.1024593399999997E-3</c:v>
                </c:pt>
                <c:pt idx="227">
                  <c:v>3.0110713100000002E-2</c:v>
                </c:pt>
                <c:pt idx="228">
                  <c:v>6.4135037400000441E-2</c:v>
                </c:pt>
                <c:pt idx="229">
                  <c:v>8.5823975500000788E-2</c:v>
                </c:pt>
                <c:pt idx="230">
                  <c:v>0.104361489</c:v>
                </c:pt>
                <c:pt idx="231">
                  <c:v>0.123082988</c:v>
                </c:pt>
                <c:pt idx="232">
                  <c:v>0.142753825</c:v>
                </c:pt>
                <c:pt idx="233">
                  <c:v>0.16451291700000048</c:v>
                </c:pt>
                <c:pt idx="234">
                  <c:v>0.183329716</c:v>
                </c:pt>
                <c:pt idx="235">
                  <c:v>0.19663049300000079</c:v>
                </c:pt>
                <c:pt idx="236">
                  <c:v>0.20400804300000044</c:v>
                </c:pt>
                <c:pt idx="237">
                  <c:v>0.20879513000000158</c:v>
                </c:pt>
                <c:pt idx="238">
                  <c:v>0.24164131300000041</c:v>
                </c:pt>
                <c:pt idx="239">
                  <c:v>0.24178950499999999</c:v>
                </c:pt>
                <c:pt idx="240">
                  <c:v>0.242527664</c:v>
                </c:pt>
                <c:pt idx="241">
                  <c:v>0.24320507000000041</c:v>
                </c:pt>
                <c:pt idx="242">
                  <c:v>0.24368461999999988</c:v>
                </c:pt>
                <c:pt idx="243">
                  <c:v>0.24420086999999999</c:v>
                </c:pt>
                <c:pt idx="244">
                  <c:v>0.24448280000000044</c:v>
                </c:pt>
                <c:pt idx="245">
                  <c:v>0.24437409600000001</c:v>
                </c:pt>
                <c:pt idx="246">
                  <c:v>0.24443222600000092</c:v>
                </c:pt>
                <c:pt idx="247">
                  <c:v>0.24440744500000175</c:v>
                </c:pt>
                <c:pt idx="248">
                  <c:v>0.24419999100000103</c:v>
                </c:pt>
                <c:pt idx="249">
                  <c:v>0.24442637000000092</c:v>
                </c:pt>
                <c:pt idx="250">
                  <c:v>0.24466876700000001</c:v>
                </c:pt>
                <c:pt idx="251">
                  <c:v>0.24445147800000044</c:v>
                </c:pt>
                <c:pt idx="252">
                  <c:v>0.24444489200000158</c:v>
                </c:pt>
                <c:pt idx="253">
                  <c:v>0.24512936199999999</c:v>
                </c:pt>
                <c:pt idx="254">
                  <c:v>0.24659718600000158</c:v>
                </c:pt>
                <c:pt idx="255">
                  <c:v>0.25184050200000002</c:v>
                </c:pt>
                <c:pt idx="256">
                  <c:v>0.26033294200000001</c:v>
                </c:pt>
                <c:pt idx="257">
                  <c:v>0.26630121499999998</c:v>
                </c:pt>
                <c:pt idx="258">
                  <c:v>0.266192347</c:v>
                </c:pt>
                <c:pt idx="259">
                  <c:v>0.26546859700000253</c:v>
                </c:pt>
                <c:pt idx="260">
                  <c:v>0.26492774500000038</c:v>
                </c:pt>
                <c:pt idx="261">
                  <c:v>0.26456329200000001</c:v>
                </c:pt>
                <c:pt idx="262">
                  <c:v>0.26398751100000195</c:v>
                </c:pt>
                <c:pt idx="263">
                  <c:v>0.263355434</c:v>
                </c:pt>
                <c:pt idx="264">
                  <c:v>0.26277026500000172</c:v>
                </c:pt>
                <c:pt idx="265">
                  <c:v>0.26218095400000002</c:v>
                </c:pt>
                <c:pt idx="266">
                  <c:v>0.261895508</c:v>
                </c:pt>
                <c:pt idx="267">
                  <c:v>0.26137429500000253</c:v>
                </c:pt>
                <c:pt idx="268">
                  <c:v>0.260789037</c:v>
                </c:pt>
                <c:pt idx="269">
                  <c:v>0.26039731500000002</c:v>
                </c:pt>
                <c:pt idx="270">
                  <c:v>0.26002734900000002</c:v>
                </c:pt>
                <c:pt idx="271">
                  <c:v>0.25956001899999998</c:v>
                </c:pt>
                <c:pt idx="272">
                  <c:v>0.259867758</c:v>
                </c:pt>
                <c:pt idx="273">
                  <c:v>0.25967297000000172</c:v>
                </c:pt>
                <c:pt idx="274">
                  <c:v>0.25912097100000253</c:v>
                </c:pt>
                <c:pt idx="275">
                  <c:v>0.258750111</c:v>
                </c:pt>
                <c:pt idx="276">
                  <c:v>0.25841203300000032</c:v>
                </c:pt>
                <c:pt idx="277">
                  <c:v>0.25788316100000264</c:v>
                </c:pt>
                <c:pt idx="278">
                  <c:v>0.25762346400000002</c:v>
                </c:pt>
                <c:pt idx="279">
                  <c:v>0.25719597900000002</c:v>
                </c:pt>
                <c:pt idx="280">
                  <c:v>0.25682532800000002</c:v>
                </c:pt>
                <c:pt idx="281">
                  <c:v>0.25656932600000004</c:v>
                </c:pt>
                <c:pt idx="282">
                  <c:v>0.25616154099999999</c:v>
                </c:pt>
                <c:pt idx="283">
                  <c:v>0.255740941</c:v>
                </c:pt>
                <c:pt idx="284">
                  <c:v>0.25537201800000031</c:v>
                </c:pt>
                <c:pt idx="285">
                  <c:v>0.25517693200000002</c:v>
                </c:pt>
                <c:pt idx="286">
                  <c:v>0.25502216800000038</c:v>
                </c:pt>
                <c:pt idx="287">
                  <c:v>0.25478511999999998</c:v>
                </c:pt>
                <c:pt idx="288">
                  <c:v>0.25473561899999975</c:v>
                </c:pt>
                <c:pt idx="289">
                  <c:v>0.25455263299999997</c:v>
                </c:pt>
                <c:pt idx="290">
                  <c:v>0.25437223900000172</c:v>
                </c:pt>
                <c:pt idx="291">
                  <c:v>0.25421005499999999</c:v>
                </c:pt>
                <c:pt idx="292">
                  <c:v>0.25407871600000032</c:v>
                </c:pt>
                <c:pt idx="293">
                  <c:v>0.253969312</c:v>
                </c:pt>
                <c:pt idx="294">
                  <c:v>0.25385892400000032</c:v>
                </c:pt>
                <c:pt idx="295">
                  <c:v>0.25364387000000005</c:v>
                </c:pt>
                <c:pt idx="296">
                  <c:v>0.25352823700000032</c:v>
                </c:pt>
                <c:pt idx="297">
                  <c:v>0.253449857</c:v>
                </c:pt>
                <c:pt idx="298">
                  <c:v>0.25355678800000031</c:v>
                </c:pt>
                <c:pt idx="299">
                  <c:v>0.25351798500000172</c:v>
                </c:pt>
                <c:pt idx="300">
                  <c:v>0.25330716400000008</c:v>
                </c:pt>
                <c:pt idx="301">
                  <c:v>0.25325572499999999</c:v>
                </c:pt>
                <c:pt idx="302">
                  <c:v>0.25305855300000002</c:v>
                </c:pt>
                <c:pt idx="303">
                  <c:v>0.25302806500000224</c:v>
                </c:pt>
                <c:pt idx="304">
                  <c:v>0.25326111899999976</c:v>
                </c:pt>
                <c:pt idx="305">
                  <c:v>0.25356930500000002</c:v>
                </c:pt>
                <c:pt idx="306">
                  <c:v>0.25371611100000002</c:v>
                </c:pt>
                <c:pt idx="307">
                  <c:v>0.25360938900000002</c:v>
                </c:pt>
                <c:pt idx="308">
                  <c:v>0.25369924299999974</c:v>
                </c:pt>
                <c:pt idx="309">
                  <c:v>0.25384527400000001</c:v>
                </c:pt>
                <c:pt idx="310">
                  <c:v>0.25373798600000003</c:v>
                </c:pt>
                <c:pt idx="311">
                  <c:v>0.25371348900000001</c:v>
                </c:pt>
                <c:pt idx="312">
                  <c:v>0.25370910799999996</c:v>
                </c:pt>
                <c:pt idx="313">
                  <c:v>0.25374183099999975</c:v>
                </c:pt>
                <c:pt idx="314">
                  <c:v>0.25361073000000001</c:v>
                </c:pt>
                <c:pt idx="315">
                  <c:v>0.25362893900000172</c:v>
                </c:pt>
                <c:pt idx="316">
                  <c:v>0.25362059500000195</c:v>
                </c:pt>
                <c:pt idx="317">
                  <c:v>0.25363132399999999</c:v>
                </c:pt>
                <c:pt idx="318">
                  <c:v>0.25351661400000008</c:v>
                </c:pt>
                <c:pt idx="319">
                  <c:v>0.25357717300000032</c:v>
                </c:pt>
                <c:pt idx="320">
                  <c:v>0.25366348</c:v>
                </c:pt>
                <c:pt idx="321">
                  <c:v>0.25379729299999976</c:v>
                </c:pt>
                <c:pt idx="322">
                  <c:v>0.25394523099999999</c:v>
                </c:pt>
                <c:pt idx="323">
                  <c:v>0.25403085399999997</c:v>
                </c:pt>
                <c:pt idx="324">
                  <c:v>0.25413236</c:v>
                </c:pt>
                <c:pt idx="325">
                  <c:v>0.25429052099999999</c:v>
                </c:pt>
                <c:pt idx="326">
                  <c:v>0.25431507800000008</c:v>
                </c:pt>
                <c:pt idx="327">
                  <c:v>0.25634956400000031</c:v>
                </c:pt>
                <c:pt idx="328">
                  <c:v>0.256608844</c:v>
                </c:pt>
                <c:pt idx="329">
                  <c:v>0.25682699700000344</c:v>
                </c:pt>
                <c:pt idx="330">
                  <c:v>0.256753862</c:v>
                </c:pt>
                <c:pt idx="331">
                  <c:v>0.25672942399999998</c:v>
                </c:pt>
                <c:pt idx="332">
                  <c:v>0.25657996500000224</c:v>
                </c:pt>
                <c:pt idx="333">
                  <c:v>0.25645104099999999</c:v>
                </c:pt>
                <c:pt idx="334">
                  <c:v>0.25611525799999996</c:v>
                </c:pt>
                <c:pt idx="335">
                  <c:v>0.25570192899999999</c:v>
                </c:pt>
                <c:pt idx="336">
                  <c:v>0.255133569</c:v>
                </c:pt>
                <c:pt idx="337">
                  <c:v>0.25447556400000032</c:v>
                </c:pt>
                <c:pt idx="338">
                  <c:v>0.25382503899999997</c:v>
                </c:pt>
                <c:pt idx="339">
                  <c:v>0.25300574300000001</c:v>
                </c:pt>
                <c:pt idx="340">
                  <c:v>0.25204133999999995</c:v>
                </c:pt>
                <c:pt idx="341">
                  <c:v>0.25099369900000001</c:v>
                </c:pt>
                <c:pt idx="342">
                  <c:v>0.24979974300000143</c:v>
                </c:pt>
                <c:pt idx="343">
                  <c:v>0.24854244300000175</c:v>
                </c:pt>
                <c:pt idx="344">
                  <c:v>0.24715983899999999</c:v>
                </c:pt>
                <c:pt idx="345">
                  <c:v>0.24601264300000092</c:v>
                </c:pt>
                <c:pt idx="346">
                  <c:v>0.24472531700000041</c:v>
                </c:pt>
                <c:pt idx="347">
                  <c:v>0.24342490700000041</c:v>
                </c:pt>
                <c:pt idx="348">
                  <c:v>0.24205823200000123</c:v>
                </c:pt>
                <c:pt idx="349">
                  <c:v>0.24041606500000123</c:v>
                </c:pt>
                <c:pt idx="350">
                  <c:v>0.23736734700000103</c:v>
                </c:pt>
                <c:pt idx="351">
                  <c:v>0.23083028200000041</c:v>
                </c:pt>
                <c:pt idx="352">
                  <c:v>0.15721894800000158</c:v>
                </c:pt>
                <c:pt idx="353">
                  <c:v>0.1673166900000008</c:v>
                </c:pt>
                <c:pt idx="354">
                  <c:v>0.166917548000001</c:v>
                </c:pt>
                <c:pt idx="355">
                  <c:v>0.16630168300000048</c:v>
                </c:pt>
                <c:pt idx="356">
                  <c:v>0.16500644400000133</c:v>
                </c:pt>
                <c:pt idx="357">
                  <c:v>0.16312697499999987</c:v>
                </c:pt>
                <c:pt idx="358">
                  <c:v>0.16040948000000174</c:v>
                </c:pt>
                <c:pt idx="359">
                  <c:v>0.15693303900000158</c:v>
                </c:pt>
                <c:pt idx="360">
                  <c:v>0.15274846600000169</c:v>
                </c:pt>
                <c:pt idx="361">
                  <c:v>0.147106126</c:v>
                </c:pt>
                <c:pt idx="362">
                  <c:v>0.13917012499999987</c:v>
                </c:pt>
                <c:pt idx="363">
                  <c:v>0.13722024899999999</c:v>
                </c:pt>
                <c:pt idx="364">
                  <c:v>0.130921811</c:v>
                </c:pt>
                <c:pt idx="365">
                  <c:v>0.12385030800000001</c:v>
                </c:pt>
                <c:pt idx="366">
                  <c:v>0.11691797499999998</c:v>
                </c:pt>
                <c:pt idx="367">
                  <c:v>0.11033379300000011</c:v>
                </c:pt>
                <c:pt idx="368">
                  <c:v>0.10421910099999999</c:v>
                </c:pt>
                <c:pt idx="369">
                  <c:v>9.8320692800000636E-2</c:v>
                </c:pt>
                <c:pt idx="370">
                  <c:v>9.2841334600000019E-2</c:v>
                </c:pt>
                <c:pt idx="371">
                  <c:v>8.6682498500000246E-2</c:v>
                </c:pt>
                <c:pt idx="372">
                  <c:v>8.2102753200000017E-2</c:v>
                </c:pt>
                <c:pt idx="373">
                  <c:v>7.6879054299999985E-2</c:v>
                </c:pt>
                <c:pt idx="374">
                  <c:v>7.31353015E-2</c:v>
                </c:pt>
                <c:pt idx="375">
                  <c:v>6.9268070200000351E-2</c:v>
                </c:pt>
                <c:pt idx="376">
                  <c:v>6.5699472999999994E-2</c:v>
                </c:pt>
                <c:pt idx="377">
                  <c:v>6.2306035300000541E-2</c:v>
                </c:pt>
                <c:pt idx="378">
                  <c:v>5.9242237400000425E-2</c:v>
                </c:pt>
                <c:pt idx="379">
                  <c:v>5.6311596200000133E-2</c:v>
                </c:pt>
                <c:pt idx="380">
                  <c:v>5.3482748599999956E-2</c:v>
                </c:pt>
                <c:pt idx="381">
                  <c:v>5.1084540800000022E-2</c:v>
                </c:pt>
                <c:pt idx="382">
                  <c:v>4.8973225099999976E-2</c:v>
                </c:pt>
                <c:pt idx="383">
                  <c:v>4.7073595199999985E-2</c:v>
                </c:pt>
                <c:pt idx="384">
                  <c:v>4.5255567900000002E-2</c:v>
                </c:pt>
                <c:pt idx="385">
                  <c:v>4.3478742199999698E-2</c:v>
                </c:pt>
                <c:pt idx="386">
                  <c:v>4.184189809999965E-2</c:v>
                </c:pt>
                <c:pt idx="387">
                  <c:v>4.0313053900000499E-2</c:v>
                </c:pt>
                <c:pt idx="388">
                  <c:v>3.8815576600000012E-2</c:v>
                </c:pt>
                <c:pt idx="389">
                  <c:v>3.7483848600000418E-2</c:v>
                </c:pt>
                <c:pt idx="390">
                  <c:v>3.6056425400000015E-2</c:v>
                </c:pt>
                <c:pt idx="391">
                  <c:v>3.4780271400000215E-2</c:v>
                </c:pt>
                <c:pt idx="392">
                  <c:v>3.3632442400000233E-2</c:v>
                </c:pt>
                <c:pt idx="393">
                  <c:v>3.2435856800000253E-2</c:v>
                </c:pt>
                <c:pt idx="394">
                  <c:v>3.1936690200000006E-2</c:v>
                </c:pt>
                <c:pt idx="395">
                  <c:v>3.1983759300000004E-2</c:v>
                </c:pt>
                <c:pt idx="396">
                  <c:v>3.0878679800000159E-2</c:v>
                </c:pt>
                <c:pt idx="397">
                  <c:v>2.961632610000001E-2</c:v>
                </c:pt>
                <c:pt idx="398">
                  <c:v>2.8430908900000169E-2</c:v>
                </c:pt>
                <c:pt idx="399">
                  <c:v>2.7338912700000283E-2</c:v>
                </c:pt>
                <c:pt idx="400">
                  <c:v>2.6390599099999999E-2</c:v>
                </c:pt>
                <c:pt idx="401">
                  <c:v>2.55049262E-2</c:v>
                </c:pt>
                <c:pt idx="402">
                  <c:v>2.4694966200000001E-2</c:v>
                </c:pt>
                <c:pt idx="403">
                  <c:v>2.396090700000001E-2</c:v>
                </c:pt>
                <c:pt idx="404">
                  <c:v>2.3327311500000052E-2</c:v>
                </c:pt>
                <c:pt idx="405">
                  <c:v>2.2629570200000056E-2</c:v>
                </c:pt>
                <c:pt idx="406">
                  <c:v>2.1758282600000001E-2</c:v>
                </c:pt>
                <c:pt idx="407">
                  <c:v>2.0828260100000006E-2</c:v>
                </c:pt>
                <c:pt idx="408">
                  <c:v>1.9901875400000213E-2</c:v>
                </c:pt>
                <c:pt idx="409">
                  <c:v>1.9078686800000001E-2</c:v>
                </c:pt>
                <c:pt idx="410">
                  <c:v>1.8377071200000136E-2</c:v>
                </c:pt>
                <c:pt idx="411">
                  <c:v>1.7783114700000123E-2</c:v>
                </c:pt>
                <c:pt idx="412">
                  <c:v>1.7149122400000067E-2</c:v>
                </c:pt>
                <c:pt idx="413">
                  <c:v>1.6670623800000076E-2</c:v>
                </c:pt>
                <c:pt idx="414">
                  <c:v>1.6169911300000023E-2</c:v>
                </c:pt>
                <c:pt idx="415">
                  <c:v>1.5684425800000127E-2</c:v>
                </c:pt>
                <c:pt idx="416">
                  <c:v>1.52492663E-2</c:v>
                </c:pt>
                <c:pt idx="417">
                  <c:v>1.4838550200000085E-2</c:v>
                </c:pt>
                <c:pt idx="418">
                  <c:v>1.4466616299999999E-2</c:v>
                </c:pt>
                <c:pt idx="419">
                  <c:v>1.4086946799999946E-2</c:v>
                </c:pt>
                <c:pt idx="420">
                  <c:v>1.3730854700000123E-2</c:v>
                </c:pt>
                <c:pt idx="421">
                  <c:v>1.3398604499999999E-2</c:v>
                </c:pt>
                <c:pt idx="422">
                  <c:v>1.3071103000000021E-2</c:v>
                </c:pt>
                <c:pt idx="423">
                  <c:v>1.2763231099999999E-2</c:v>
                </c:pt>
                <c:pt idx="424">
                  <c:v>1.24481162E-2</c:v>
                </c:pt>
                <c:pt idx="425">
                  <c:v>1.21584237E-2</c:v>
                </c:pt>
                <c:pt idx="426">
                  <c:v>1.1880623200000136E-2</c:v>
                </c:pt>
                <c:pt idx="427">
                  <c:v>1.1605250600000097E-2</c:v>
                </c:pt>
                <c:pt idx="428">
                  <c:v>1.1343565800000116E-2</c:v>
                </c:pt>
                <c:pt idx="429">
                  <c:v>1.1059590600000021E-2</c:v>
                </c:pt>
                <c:pt idx="430">
                  <c:v>1.0789318000000001E-2</c:v>
                </c:pt>
                <c:pt idx="431">
                  <c:v>1.0587469700000076E-2</c:v>
                </c:pt>
                <c:pt idx="432">
                  <c:v>1.0362114800000021E-2</c:v>
                </c:pt>
                <c:pt idx="433">
                  <c:v>1.0086826000000021E-2</c:v>
                </c:pt>
                <c:pt idx="434">
                  <c:v>9.8263397800000228E-3</c:v>
                </c:pt>
                <c:pt idx="435">
                  <c:v>-1.6665512700000245E-7</c:v>
                </c:pt>
                <c:pt idx="436">
                  <c:v>-1.4719356499999978E-3</c:v>
                </c:pt>
                <c:pt idx="437">
                  <c:v>-1.153357680000009E-3</c:v>
                </c:pt>
                <c:pt idx="438">
                  <c:v>-2.0945128100000002E-2</c:v>
                </c:pt>
                <c:pt idx="439">
                  <c:v>8.3866484500000268E-2</c:v>
                </c:pt>
                <c:pt idx="440">
                  <c:v>0.16333699200000051</c:v>
                </c:pt>
                <c:pt idx="441">
                  <c:v>0.25270003099999999</c:v>
                </c:pt>
                <c:pt idx="442">
                  <c:v>0.25190407000000031</c:v>
                </c:pt>
                <c:pt idx="443">
                  <c:v>0.25316166899999998</c:v>
                </c:pt>
                <c:pt idx="444">
                  <c:v>0.25352290300000224</c:v>
                </c:pt>
                <c:pt idx="445">
                  <c:v>0.253648072</c:v>
                </c:pt>
                <c:pt idx="446">
                  <c:v>0.25316777800000001</c:v>
                </c:pt>
                <c:pt idx="447">
                  <c:v>0.25333738300000008</c:v>
                </c:pt>
                <c:pt idx="448">
                  <c:v>0.25549864800000005</c:v>
                </c:pt>
                <c:pt idx="449">
                  <c:v>0.25966078000000031</c:v>
                </c:pt>
                <c:pt idx="450">
                  <c:v>0.26868408900000212</c:v>
                </c:pt>
                <c:pt idx="451">
                  <c:v>0.27428111400000005</c:v>
                </c:pt>
                <c:pt idx="452">
                  <c:v>0.27476260100000038</c:v>
                </c:pt>
                <c:pt idx="453">
                  <c:v>0.27490222500000172</c:v>
                </c:pt>
                <c:pt idx="454">
                  <c:v>0.27498072400000195</c:v>
                </c:pt>
                <c:pt idx="455">
                  <c:v>0.27479279000000001</c:v>
                </c:pt>
                <c:pt idx="456">
                  <c:v>0.27468845200000008</c:v>
                </c:pt>
                <c:pt idx="457">
                  <c:v>0.27465409000000002</c:v>
                </c:pt>
                <c:pt idx="458">
                  <c:v>0.27521178100000032</c:v>
                </c:pt>
                <c:pt idx="459">
                  <c:v>0.27585965400000001</c:v>
                </c:pt>
                <c:pt idx="460">
                  <c:v>0.27603712699999999</c:v>
                </c:pt>
                <c:pt idx="461">
                  <c:v>0.27611815899999997</c:v>
                </c:pt>
                <c:pt idx="462">
                  <c:v>0.27608227700000304</c:v>
                </c:pt>
                <c:pt idx="463">
                  <c:v>0.27590838100000253</c:v>
                </c:pt>
                <c:pt idx="464">
                  <c:v>0.27568113800000005</c:v>
                </c:pt>
                <c:pt idx="465">
                  <c:v>0.27553167899999997</c:v>
                </c:pt>
                <c:pt idx="466">
                  <c:v>0.27527660100000195</c:v>
                </c:pt>
                <c:pt idx="467">
                  <c:v>0.27486768400000172</c:v>
                </c:pt>
                <c:pt idx="468">
                  <c:v>0.27452272200000088</c:v>
                </c:pt>
                <c:pt idx="469">
                  <c:v>0.27446085200000031</c:v>
                </c:pt>
                <c:pt idx="470">
                  <c:v>0.27477899200000172</c:v>
                </c:pt>
                <c:pt idx="471">
                  <c:v>0.274561852</c:v>
                </c:pt>
                <c:pt idx="472">
                  <c:v>0.27424517300000001</c:v>
                </c:pt>
                <c:pt idx="473">
                  <c:v>0.27392777800000195</c:v>
                </c:pt>
                <c:pt idx="474">
                  <c:v>0.27364656300000195</c:v>
                </c:pt>
                <c:pt idx="475">
                  <c:v>0.27337363400000031</c:v>
                </c:pt>
                <c:pt idx="476">
                  <c:v>0.27306619300000196</c:v>
                </c:pt>
                <c:pt idx="477">
                  <c:v>0.27283850300000195</c:v>
                </c:pt>
                <c:pt idx="478">
                  <c:v>0.27254357899999998</c:v>
                </c:pt>
                <c:pt idx="479">
                  <c:v>0.27220371400000004</c:v>
                </c:pt>
                <c:pt idx="480">
                  <c:v>0.27189686900000304</c:v>
                </c:pt>
                <c:pt idx="481">
                  <c:v>0.27159217000000002</c:v>
                </c:pt>
                <c:pt idx="482">
                  <c:v>0.27132824100000241</c:v>
                </c:pt>
                <c:pt idx="483">
                  <c:v>0.27105096000000195</c:v>
                </c:pt>
                <c:pt idx="484">
                  <c:v>0.27080738500000195</c:v>
                </c:pt>
                <c:pt idx="485">
                  <c:v>0.27060714399999997</c:v>
                </c:pt>
                <c:pt idx="486">
                  <c:v>0.27036520800000002</c:v>
                </c:pt>
                <c:pt idx="487">
                  <c:v>0.27016687400000172</c:v>
                </c:pt>
                <c:pt idx="488">
                  <c:v>0.26994344599999998</c:v>
                </c:pt>
                <c:pt idx="489">
                  <c:v>0.26972717000000002</c:v>
                </c:pt>
                <c:pt idx="490">
                  <c:v>0.26953834300000001</c:v>
                </c:pt>
                <c:pt idx="491">
                  <c:v>0.269298643</c:v>
                </c:pt>
                <c:pt idx="492">
                  <c:v>0.26911157400000002</c:v>
                </c:pt>
                <c:pt idx="493">
                  <c:v>0.26895558800000002</c:v>
                </c:pt>
                <c:pt idx="494">
                  <c:v>0.26868969200000031</c:v>
                </c:pt>
                <c:pt idx="495">
                  <c:v>0.26847404200000002</c:v>
                </c:pt>
                <c:pt idx="496">
                  <c:v>0.26827842000000002</c:v>
                </c:pt>
                <c:pt idx="497">
                  <c:v>0.268031299</c:v>
                </c:pt>
                <c:pt idx="498">
                  <c:v>0.26780259600000189</c:v>
                </c:pt>
                <c:pt idx="499">
                  <c:v>0.26834002099999998</c:v>
                </c:pt>
                <c:pt idx="500">
                  <c:v>0.26855844299999998</c:v>
                </c:pt>
                <c:pt idx="501">
                  <c:v>0.26850837500000224</c:v>
                </c:pt>
                <c:pt idx="502">
                  <c:v>0.26832824900000224</c:v>
                </c:pt>
                <c:pt idx="503">
                  <c:v>0.26815846600000032</c:v>
                </c:pt>
                <c:pt idx="504">
                  <c:v>0.26806339600000001</c:v>
                </c:pt>
                <c:pt idx="505">
                  <c:v>0.26842629900000253</c:v>
                </c:pt>
                <c:pt idx="506">
                  <c:v>0.26851013299999998</c:v>
                </c:pt>
                <c:pt idx="507">
                  <c:v>0.268297285</c:v>
                </c:pt>
                <c:pt idx="508">
                  <c:v>0.26798436000000253</c:v>
                </c:pt>
                <c:pt idx="509">
                  <c:v>0.26770010600000005</c:v>
                </c:pt>
                <c:pt idx="510">
                  <c:v>0.26751381200000002</c:v>
                </c:pt>
                <c:pt idx="511">
                  <c:v>0.26735991200000031</c:v>
                </c:pt>
                <c:pt idx="512">
                  <c:v>0.26739662900000088</c:v>
                </c:pt>
                <c:pt idx="513">
                  <c:v>0.26747337000000032</c:v>
                </c:pt>
                <c:pt idx="514">
                  <c:v>0.2674248810000035</c:v>
                </c:pt>
                <c:pt idx="515">
                  <c:v>0.26718950300000038</c:v>
                </c:pt>
                <c:pt idx="516">
                  <c:v>0.26703617000000002</c:v>
                </c:pt>
                <c:pt idx="517">
                  <c:v>0.26698112500000032</c:v>
                </c:pt>
                <c:pt idx="518">
                  <c:v>0.26688012500000224</c:v>
                </c:pt>
                <c:pt idx="519">
                  <c:v>0.26676094500000008</c:v>
                </c:pt>
                <c:pt idx="520">
                  <c:v>0.26709297300000195</c:v>
                </c:pt>
                <c:pt idx="521">
                  <c:v>0.26760202600000005</c:v>
                </c:pt>
                <c:pt idx="522">
                  <c:v>0.26778447600000038</c:v>
                </c:pt>
                <c:pt idx="523">
                  <c:v>0.26780709600000002</c:v>
                </c:pt>
                <c:pt idx="524">
                  <c:v>0.26778405900000002</c:v>
                </c:pt>
                <c:pt idx="525">
                  <c:v>0.26773419999999998</c:v>
                </c:pt>
                <c:pt idx="526">
                  <c:v>0.26789209200000008</c:v>
                </c:pt>
                <c:pt idx="527">
                  <c:v>0.26796880400000195</c:v>
                </c:pt>
                <c:pt idx="528">
                  <c:v>0.26781752700000172</c:v>
                </c:pt>
                <c:pt idx="529">
                  <c:v>0.26746597900000224</c:v>
                </c:pt>
                <c:pt idx="530">
                  <c:v>0.26717582299999998</c:v>
                </c:pt>
                <c:pt idx="531">
                  <c:v>0.26694512399999998</c:v>
                </c:pt>
                <c:pt idx="532">
                  <c:v>0.26680520200000002</c:v>
                </c:pt>
                <c:pt idx="533">
                  <c:v>0.26665329900000001</c:v>
                </c:pt>
                <c:pt idx="534">
                  <c:v>0.26650011499999998</c:v>
                </c:pt>
                <c:pt idx="535">
                  <c:v>0.26650732800000004</c:v>
                </c:pt>
                <c:pt idx="536">
                  <c:v>0.26638454200000172</c:v>
                </c:pt>
                <c:pt idx="537">
                  <c:v>0.26631817200000224</c:v>
                </c:pt>
                <c:pt idx="538">
                  <c:v>0.26628801200000002</c:v>
                </c:pt>
                <c:pt idx="539">
                  <c:v>0.266049594</c:v>
                </c:pt>
                <c:pt idx="540">
                  <c:v>0.26586064700000195</c:v>
                </c:pt>
                <c:pt idx="541">
                  <c:v>0.26563867900000032</c:v>
                </c:pt>
                <c:pt idx="542">
                  <c:v>0.26540413500000032</c:v>
                </c:pt>
                <c:pt idx="543">
                  <c:v>0.26524794099999999</c:v>
                </c:pt>
                <c:pt idx="544">
                  <c:v>0.26508405800000001</c:v>
                </c:pt>
                <c:pt idx="545">
                  <c:v>0.26489031300000032</c:v>
                </c:pt>
                <c:pt idx="546">
                  <c:v>0.264671355</c:v>
                </c:pt>
                <c:pt idx="547">
                  <c:v>0.26444113299999999</c:v>
                </c:pt>
                <c:pt idx="548">
                  <c:v>0.26416015599999998</c:v>
                </c:pt>
                <c:pt idx="549">
                  <c:v>0.26386869000000224</c:v>
                </c:pt>
                <c:pt idx="550">
                  <c:v>0.26350706800000001</c:v>
                </c:pt>
                <c:pt idx="551">
                  <c:v>0.26310968400000001</c:v>
                </c:pt>
                <c:pt idx="552">
                  <c:v>0.26261806500000195</c:v>
                </c:pt>
                <c:pt idx="553">
                  <c:v>0.26198777600000195</c:v>
                </c:pt>
                <c:pt idx="554">
                  <c:v>0.26131826600000224</c:v>
                </c:pt>
                <c:pt idx="555">
                  <c:v>0.26042258700000304</c:v>
                </c:pt>
                <c:pt idx="556">
                  <c:v>0.259391278</c:v>
                </c:pt>
                <c:pt idx="557">
                  <c:v>0.25811034400000005</c:v>
                </c:pt>
                <c:pt idx="558">
                  <c:v>0.25667056400000032</c:v>
                </c:pt>
                <c:pt idx="559">
                  <c:v>0.25510913099999999</c:v>
                </c:pt>
                <c:pt idx="560">
                  <c:v>0.25336086800000224</c:v>
                </c:pt>
                <c:pt idx="561">
                  <c:v>0.25162494200000002</c:v>
                </c:pt>
                <c:pt idx="562">
                  <c:v>0.24993999300000169</c:v>
                </c:pt>
                <c:pt idx="563">
                  <c:v>0.24807499299999999</c:v>
                </c:pt>
                <c:pt idx="564">
                  <c:v>0.24634623500000158</c:v>
                </c:pt>
                <c:pt idx="565">
                  <c:v>0.24454416300000104</c:v>
                </c:pt>
                <c:pt idx="566">
                  <c:v>0.24290879100000123</c:v>
                </c:pt>
                <c:pt idx="567">
                  <c:v>0.24103930600000104</c:v>
                </c:pt>
                <c:pt idx="568">
                  <c:v>0.23884950599999999</c:v>
                </c:pt>
                <c:pt idx="569">
                  <c:v>0.23639339200000103</c:v>
                </c:pt>
                <c:pt idx="570">
                  <c:v>0.233351901</c:v>
                </c:pt>
                <c:pt idx="571">
                  <c:v>0.22806513300000134</c:v>
                </c:pt>
                <c:pt idx="572">
                  <c:v>0.22132882499999987</c:v>
                </c:pt>
                <c:pt idx="573">
                  <c:v>0.13642647899999999</c:v>
                </c:pt>
                <c:pt idx="574">
                  <c:v>0.13872171899999997</c:v>
                </c:pt>
                <c:pt idx="575">
                  <c:v>0.13559801899999999</c:v>
                </c:pt>
                <c:pt idx="576">
                  <c:v>0.13431954400000001</c:v>
                </c:pt>
                <c:pt idx="577">
                  <c:v>0.13289283199999999</c:v>
                </c:pt>
                <c:pt idx="578">
                  <c:v>0.131725073</c:v>
                </c:pt>
                <c:pt idx="579">
                  <c:v>0.13114869600000001</c:v>
                </c:pt>
                <c:pt idx="580">
                  <c:v>0.13118141899999997</c:v>
                </c:pt>
                <c:pt idx="581">
                  <c:v>0.13076884999999999</c:v>
                </c:pt>
                <c:pt idx="582">
                  <c:v>0.12953753800000001</c:v>
                </c:pt>
                <c:pt idx="583">
                  <c:v>0.127831325</c:v>
                </c:pt>
                <c:pt idx="584">
                  <c:v>0.12552519100000001</c:v>
                </c:pt>
                <c:pt idx="585">
                  <c:v>0.122428492</c:v>
                </c:pt>
                <c:pt idx="586">
                  <c:v>0.11858007300000026</c:v>
                </c:pt>
                <c:pt idx="587">
                  <c:v>0.11400198900000011</c:v>
                </c:pt>
                <c:pt idx="588">
                  <c:v>0.1090929210000007</c:v>
                </c:pt>
                <c:pt idx="589">
                  <c:v>0.104113519</c:v>
                </c:pt>
                <c:pt idx="590">
                  <c:v>9.8970651600000001E-2</c:v>
                </c:pt>
                <c:pt idx="591">
                  <c:v>9.3428425500001064E-2</c:v>
                </c:pt>
                <c:pt idx="592">
                  <c:v>8.7565325200001057E-2</c:v>
                </c:pt>
                <c:pt idx="593">
                  <c:v>8.232666550000059E-2</c:v>
                </c:pt>
                <c:pt idx="594">
                  <c:v>7.7328614900000772E-2</c:v>
                </c:pt>
                <c:pt idx="595">
                  <c:v>7.2466895000000461E-2</c:v>
                </c:pt>
                <c:pt idx="596">
                  <c:v>7.0782072799999998E-2</c:v>
                </c:pt>
                <c:pt idx="597">
                  <c:v>6.5193340200000033E-2</c:v>
                </c:pt>
                <c:pt idx="598">
                  <c:v>5.9652082600000114E-2</c:v>
                </c:pt>
                <c:pt idx="599">
                  <c:v>5.5476777300000134E-2</c:v>
                </c:pt>
                <c:pt idx="600">
                  <c:v>5.2194949200000014E-2</c:v>
                </c:pt>
                <c:pt idx="601">
                  <c:v>4.9570351800000134E-2</c:v>
                </c:pt>
                <c:pt idx="602">
                  <c:v>4.7416232500000523E-2</c:v>
                </c:pt>
                <c:pt idx="603">
                  <c:v>4.541299120000071E-2</c:v>
                </c:pt>
                <c:pt idx="604">
                  <c:v>4.3508183199999946E-2</c:v>
                </c:pt>
                <c:pt idx="605">
                  <c:v>4.1704986200000023E-2</c:v>
                </c:pt>
                <c:pt idx="606">
                  <c:v>4.0064062900000114E-2</c:v>
                </c:pt>
                <c:pt idx="607">
                  <c:v>3.8378112000000172E-2</c:v>
                </c:pt>
                <c:pt idx="608">
                  <c:v>3.664491330000022E-2</c:v>
                </c:pt>
                <c:pt idx="609">
                  <c:v>3.4219093600000056E-2</c:v>
                </c:pt>
                <c:pt idx="610">
                  <c:v>3.2855782700000252E-2</c:v>
                </c:pt>
                <c:pt idx="611">
                  <c:v>3.1395349700000207E-2</c:v>
                </c:pt>
                <c:pt idx="612">
                  <c:v>2.9790040100000002E-2</c:v>
                </c:pt>
                <c:pt idx="613">
                  <c:v>2.8318559799999928E-2</c:v>
                </c:pt>
                <c:pt idx="614">
                  <c:v>2.7065670100000154E-2</c:v>
                </c:pt>
                <c:pt idx="615">
                  <c:v>2.5904066899999998E-2</c:v>
                </c:pt>
                <c:pt idx="616">
                  <c:v>2.4698460499999998E-2</c:v>
                </c:pt>
                <c:pt idx="617">
                  <c:v>2.3626388999999998E-2</c:v>
                </c:pt>
                <c:pt idx="618">
                  <c:v>2.2627491500000006E-2</c:v>
                </c:pt>
                <c:pt idx="619">
                  <c:v>2.1635081600000106E-2</c:v>
                </c:pt>
                <c:pt idx="620">
                  <c:v>2.0716093499999998E-2</c:v>
                </c:pt>
                <c:pt idx="621">
                  <c:v>1.9883269400000098E-2</c:v>
                </c:pt>
                <c:pt idx="622">
                  <c:v>1.9095577300000114E-2</c:v>
                </c:pt>
                <c:pt idx="623">
                  <c:v>1.8356854100000073E-2</c:v>
                </c:pt>
                <c:pt idx="624">
                  <c:v>1.7683077600000156E-2</c:v>
                </c:pt>
                <c:pt idx="625">
                  <c:v>1.704434680000002E-2</c:v>
                </c:pt>
                <c:pt idx="626">
                  <c:v>1.6428306700000023E-2</c:v>
                </c:pt>
                <c:pt idx="627">
                  <c:v>1.5869485200000134E-2</c:v>
                </c:pt>
                <c:pt idx="628">
                  <c:v>1.5315430200000067E-2</c:v>
                </c:pt>
                <c:pt idx="629">
                  <c:v>1.4783166300000023E-2</c:v>
                </c:pt>
                <c:pt idx="630">
                  <c:v>1.42742246E-2</c:v>
                </c:pt>
                <c:pt idx="631">
                  <c:v>1.3782224600000123E-2</c:v>
                </c:pt>
                <c:pt idx="632">
                  <c:v>1.3324563400000071E-2</c:v>
                </c:pt>
                <c:pt idx="633">
                  <c:v>1.2904786499999999E-2</c:v>
                </c:pt>
                <c:pt idx="634">
                  <c:v>1.2510247499999978E-2</c:v>
                </c:pt>
                <c:pt idx="635">
                  <c:v>1.21324873E-2</c:v>
                </c:pt>
                <c:pt idx="636">
                  <c:v>1.1751066000000001E-2</c:v>
                </c:pt>
                <c:pt idx="637">
                  <c:v>1.1428115900000054E-2</c:v>
                </c:pt>
                <c:pt idx="638">
                  <c:v>1.1127080800000001E-2</c:v>
                </c:pt>
                <c:pt idx="639">
                  <c:v>1.0832439200000097E-2</c:v>
                </c:pt>
                <c:pt idx="640">
                  <c:v>1.0560954000000046E-2</c:v>
                </c:pt>
                <c:pt idx="641">
                  <c:v>1.0300681900000001E-2</c:v>
                </c:pt>
                <c:pt idx="642">
                  <c:v>1.0052774100000005E-2</c:v>
                </c:pt>
                <c:pt idx="643">
                  <c:v>9.8137920700001081E-3</c:v>
                </c:pt>
                <c:pt idx="644">
                  <c:v>9.5959221900000068E-3</c:v>
                </c:pt>
                <c:pt idx="645">
                  <c:v>9.3545941600001025E-3</c:v>
                </c:pt>
                <c:pt idx="646">
                  <c:v>9.1777211100000002E-3</c:v>
                </c:pt>
                <c:pt idx="647">
                  <c:v>-5.3885463600000553E-7</c:v>
                </c:pt>
                <c:pt idx="648">
                  <c:v>1.5491191300000097E-3</c:v>
                </c:pt>
                <c:pt idx="649">
                  <c:v>1.49281439E-3</c:v>
                </c:pt>
                <c:pt idx="650">
                  <c:v>1.1500014000000076E-2</c:v>
                </c:pt>
                <c:pt idx="651">
                  <c:v>9.2641189700000001E-2</c:v>
                </c:pt>
                <c:pt idx="652">
                  <c:v>0.25587728600000031</c:v>
                </c:pt>
                <c:pt idx="653">
                  <c:v>0.250501692</c:v>
                </c:pt>
                <c:pt idx="654">
                  <c:v>0.25100994100000001</c:v>
                </c:pt>
                <c:pt idx="655">
                  <c:v>0.25156584399999998</c:v>
                </c:pt>
                <c:pt idx="656">
                  <c:v>0.25381991300000195</c:v>
                </c:pt>
                <c:pt idx="657">
                  <c:v>0.259444326</c:v>
                </c:pt>
                <c:pt idx="658">
                  <c:v>0.27225646400000031</c:v>
                </c:pt>
                <c:pt idx="659">
                  <c:v>0.27591574200000002</c:v>
                </c:pt>
                <c:pt idx="660">
                  <c:v>0.27598333400000002</c:v>
                </c:pt>
                <c:pt idx="661">
                  <c:v>0.27468350500000038</c:v>
                </c:pt>
                <c:pt idx="662">
                  <c:v>0.27250507500000032</c:v>
                </c:pt>
                <c:pt idx="663">
                  <c:v>0.27138847100000396</c:v>
                </c:pt>
                <c:pt idx="664">
                  <c:v>0.27104279400000031</c:v>
                </c:pt>
                <c:pt idx="665">
                  <c:v>0.27142673700000253</c:v>
                </c:pt>
                <c:pt idx="666">
                  <c:v>0.27179884900000001</c:v>
                </c:pt>
                <c:pt idx="667">
                  <c:v>0.27216684800000002</c:v>
                </c:pt>
                <c:pt idx="668">
                  <c:v>0.27242192600000031</c:v>
                </c:pt>
                <c:pt idx="669">
                  <c:v>0.27256706400000008</c:v>
                </c:pt>
                <c:pt idx="670">
                  <c:v>0.27231717100000224</c:v>
                </c:pt>
                <c:pt idx="671">
                  <c:v>0.27244487400000184</c:v>
                </c:pt>
                <c:pt idx="672">
                  <c:v>0.27195778500000195</c:v>
                </c:pt>
                <c:pt idx="673">
                  <c:v>0.27149432899999998</c:v>
                </c:pt>
                <c:pt idx="674">
                  <c:v>0.27098080500000304</c:v>
                </c:pt>
                <c:pt idx="675">
                  <c:v>0.27051276000000224</c:v>
                </c:pt>
                <c:pt idx="676">
                  <c:v>0.26995831700000178</c:v>
                </c:pt>
                <c:pt idx="677">
                  <c:v>0.26944401899999998</c:v>
                </c:pt>
                <c:pt idx="678">
                  <c:v>0.26891556400000038</c:v>
                </c:pt>
                <c:pt idx="679">
                  <c:v>0.26827210200000001</c:v>
                </c:pt>
                <c:pt idx="680">
                  <c:v>0.26771339800000005</c:v>
                </c:pt>
                <c:pt idx="681">
                  <c:v>0.26702919600000002</c:v>
                </c:pt>
                <c:pt idx="682">
                  <c:v>0.26705521300000001</c:v>
                </c:pt>
                <c:pt idx="683">
                  <c:v>0.26665237500000138</c:v>
                </c:pt>
                <c:pt idx="684">
                  <c:v>0.26607781600000002</c:v>
                </c:pt>
                <c:pt idx="685">
                  <c:v>0.26590681100000224</c:v>
                </c:pt>
                <c:pt idx="686">
                  <c:v>0.26559111499999999</c:v>
                </c:pt>
                <c:pt idx="687">
                  <c:v>0.26518702500000002</c:v>
                </c:pt>
                <c:pt idx="688">
                  <c:v>0.26472297300000253</c:v>
                </c:pt>
                <c:pt idx="689">
                  <c:v>0.26424524199999999</c:v>
                </c:pt>
                <c:pt idx="690">
                  <c:v>0.26387712400000002</c:v>
                </c:pt>
                <c:pt idx="691">
                  <c:v>0.26344361900000002</c:v>
                </c:pt>
                <c:pt idx="692">
                  <c:v>0.26306253700000032</c:v>
                </c:pt>
                <c:pt idx="693">
                  <c:v>0.26269954399999995</c:v>
                </c:pt>
                <c:pt idx="694">
                  <c:v>0.26204743999999996</c:v>
                </c:pt>
                <c:pt idx="695">
                  <c:v>0.26162850900000195</c:v>
                </c:pt>
                <c:pt idx="696">
                  <c:v>0.26127672200000002</c:v>
                </c:pt>
                <c:pt idx="697">
                  <c:v>0.26087588100000253</c:v>
                </c:pt>
                <c:pt idx="698">
                  <c:v>0.26052093500000195</c:v>
                </c:pt>
                <c:pt idx="699">
                  <c:v>0.260139167</c:v>
                </c:pt>
                <c:pt idx="700">
                  <c:v>0.259839237</c:v>
                </c:pt>
                <c:pt idx="701">
                  <c:v>0.259492218</c:v>
                </c:pt>
                <c:pt idx="702">
                  <c:v>0.25912967300000195</c:v>
                </c:pt>
                <c:pt idx="703">
                  <c:v>0.25851461300000195</c:v>
                </c:pt>
                <c:pt idx="704">
                  <c:v>0.25830805299999998</c:v>
                </c:pt>
                <c:pt idx="705">
                  <c:v>0.25799876500000224</c:v>
                </c:pt>
                <c:pt idx="706">
                  <c:v>0.25769782099999999</c:v>
                </c:pt>
                <c:pt idx="707">
                  <c:v>0.25739991699999998</c:v>
                </c:pt>
                <c:pt idx="708">
                  <c:v>0.25718990000000008</c:v>
                </c:pt>
                <c:pt idx="709">
                  <c:v>0.25710243000000005</c:v>
                </c:pt>
                <c:pt idx="710">
                  <c:v>0.25682085800000032</c:v>
                </c:pt>
                <c:pt idx="711">
                  <c:v>0.25651046600000038</c:v>
                </c:pt>
                <c:pt idx="712">
                  <c:v>0.256197065</c:v>
                </c:pt>
                <c:pt idx="713">
                  <c:v>0.255948544</c:v>
                </c:pt>
                <c:pt idx="714">
                  <c:v>0.25584194100000002</c:v>
                </c:pt>
                <c:pt idx="715">
                  <c:v>0.25560906500000002</c:v>
                </c:pt>
                <c:pt idx="716">
                  <c:v>0.25532490000000224</c:v>
                </c:pt>
                <c:pt idx="717">
                  <c:v>0.25501835299999998</c:v>
                </c:pt>
                <c:pt idx="718">
                  <c:v>0.25474116199999997</c:v>
                </c:pt>
                <c:pt idx="719">
                  <c:v>0.25450533600000003</c:v>
                </c:pt>
                <c:pt idx="720">
                  <c:v>0.25423905299999805</c:v>
                </c:pt>
                <c:pt idx="721">
                  <c:v>0.25396713599999998</c:v>
                </c:pt>
                <c:pt idx="722">
                  <c:v>0.25382557500000241</c:v>
                </c:pt>
                <c:pt idx="723">
                  <c:v>0.25379407399999998</c:v>
                </c:pt>
                <c:pt idx="724">
                  <c:v>0.25356715899999999</c:v>
                </c:pt>
                <c:pt idx="725">
                  <c:v>0.25332543300000032</c:v>
                </c:pt>
                <c:pt idx="726">
                  <c:v>0.25303524699999974</c:v>
                </c:pt>
                <c:pt idx="727">
                  <c:v>0.25272944599999997</c:v>
                </c:pt>
                <c:pt idx="728">
                  <c:v>0.25247889800000195</c:v>
                </c:pt>
                <c:pt idx="729">
                  <c:v>0.25223532299999979</c:v>
                </c:pt>
                <c:pt idx="730">
                  <c:v>0.25201058400000032</c:v>
                </c:pt>
                <c:pt idx="731">
                  <c:v>0.25277319599999998</c:v>
                </c:pt>
                <c:pt idx="732">
                  <c:v>0.25305292000000001</c:v>
                </c:pt>
                <c:pt idx="733">
                  <c:v>0.25298619300000247</c:v>
                </c:pt>
                <c:pt idx="734">
                  <c:v>0.25276666900000172</c:v>
                </c:pt>
                <c:pt idx="735">
                  <c:v>0.25256690400000031</c:v>
                </c:pt>
                <c:pt idx="736">
                  <c:v>0.25230756400000032</c:v>
                </c:pt>
                <c:pt idx="737">
                  <c:v>0.25203624399999996</c:v>
                </c:pt>
                <c:pt idx="738">
                  <c:v>0.25228431800000001</c:v>
                </c:pt>
                <c:pt idx="739">
                  <c:v>0.25272625700000001</c:v>
                </c:pt>
                <c:pt idx="740">
                  <c:v>0.25268232800000001</c:v>
                </c:pt>
                <c:pt idx="741">
                  <c:v>0.25252324300000001</c:v>
                </c:pt>
                <c:pt idx="742">
                  <c:v>0.253042459</c:v>
                </c:pt>
                <c:pt idx="743">
                  <c:v>0.25330036900000236</c:v>
                </c:pt>
                <c:pt idx="744">
                  <c:v>0.25453266500000032</c:v>
                </c:pt>
                <c:pt idx="745">
                  <c:v>0.25495463600000001</c:v>
                </c:pt>
                <c:pt idx="746">
                  <c:v>0.25486314300000001</c:v>
                </c:pt>
                <c:pt idx="747">
                  <c:v>0.25465491400000001</c:v>
                </c:pt>
                <c:pt idx="748">
                  <c:v>0.25438985200000008</c:v>
                </c:pt>
                <c:pt idx="749">
                  <c:v>0.25417360700000002</c:v>
                </c:pt>
                <c:pt idx="750">
                  <c:v>0.25398227600000195</c:v>
                </c:pt>
                <c:pt idx="751">
                  <c:v>0.25378540200000005</c:v>
                </c:pt>
                <c:pt idx="752">
                  <c:v>0.25352069700000224</c:v>
                </c:pt>
                <c:pt idx="753">
                  <c:v>0.25323146599999996</c:v>
                </c:pt>
                <c:pt idx="754">
                  <c:v>0.25290474300000032</c:v>
                </c:pt>
                <c:pt idx="755">
                  <c:v>0.25261628600000002</c:v>
                </c:pt>
                <c:pt idx="756">
                  <c:v>0.25234028700000088</c:v>
                </c:pt>
                <c:pt idx="757">
                  <c:v>0.25194740300000001</c:v>
                </c:pt>
                <c:pt idx="758">
                  <c:v>0.251583159</c:v>
                </c:pt>
                <c:pt idx="759">
                  <c:v>0.25118395700000001</c:v>
                </c:pt>
                <c:pt idx="760">
                  <c:v>0.25078284699999998</c:v>
                </c:pt>
                <c:pt idx="761">
                  <c:v>0.25028657900000195</c:v>
                </c:pt>
                <c:pt idx="762">
                  <c:v>0.24978601900000041</c:v>
                </c:pt>
                <c:pt idx="763">
                  <c:v>0.24928593600000123</c:v>
                </c:pt>
                <c:pt idx="764">
                  <c:v>0.24872216599999999</c:v>
                </c:pt>
                <c:pt idx="765">
                  <c:v>0.248106778</c:v>
                </c:pt>
                <c:pt idx="766">
                  <c:v>0.24740074600000103</c:v>
                </c:pt>
                <c:pt idx="767">
                  <c:v>0.24663673300000041</c:v>
                </c:pt>
                <c:pt idx="768">
                  <c:v>0.24582113300000041</c:v>
                </c:pt>
                <c:pt idx="769">
                  <c:v>0.24496705800000126</c:v>
                </c:pt>
                <c:pt idx="770">
                  <c:v>0.24402450000000001</c:v>
                </c:pt>
                <c:pt idx="771">
                  <c:v>0.24305520999999999</c:v>
                </c:pt>
                <c:pt idx="772">
                  <c:v>0.24209582800000001</c:v>
                </c:pt>
                <c:pt idx="773">
                  <c:v>0.241105765</c:v>
                </c:pt>
                <c:pt idx="774">
                  <c:v>0.24006910600000098</c:v>
                </c:pt>
                <c:pt idx="775">
                  <c:v>0.23899722100000106</c:v>
                </c:pt>
                <c:pt idx="776">
                  <c:v>0.23789620400000044</c:v>
                </c:pt>
                <c:pt idx="777">
                  <c:v>0.23682135300000001</c:v>
                </c:pt>
                <c:pt idx="778">
                  <c:v>0.23573109500000092</c:v>
                </c:pt>
                <c:pt idx="779">
                  <c:v>0.23453444200000106</c:v>
                </c:pt>
                <c:pt idx="780">
                  <c:v>0.23333445200000041</c:v>
                </c:pt>
                <c:pt idx="781">
                  <c:v>0.23204469699999999</c:v>
                </c:pt>
                <c:pt idx="782">
                  <c:v>0.23074968200000123</c:v>
                </c:pt>
                <c:pt idx="783">
                  <c:v>0.22941787500000085</c:v>
                </c:pt>
                <c:pt idx="784">
                  <c:v>0.22808264200000042</c:v>
                </c:pt>
                <c:pt idx="785">
                  <c:v>0.22672772399999988</c:v>
                </c:pt>
                <c:pt idx="786">
                  <c:v>0.22530351599999987</c:v>
                </c:pt>
                <c:pt idx="787">
                  <c:v>0.22388130400000042</c:v>
                </c:pt>
                <c:pt idx="788">
                  <c:v>0.22243407400000048</c:v>
                </c:pt>
                <c:pt idx="789">
                  <c:v>0.22098265600000042</c:v>
                </c:pt>
                <c:pt idx="790">
                  <c:v>0.21951076400000041</c:v>
                </c:pt>
                <c:pt idx="791">
                  <c:v>0.21796204100000158</c:v>
                </c:pt>
                <c:pt idx="792">
                  <c:v>0.21633359799999999</c:v>
                </c:pt>
                <c:pt idx="793">
                  <c:v>0.21456012099999999</c:v>
                </c:pt>
                <c:pt idx="794">
                  <c:v>0.21239979600000092</c:v>
                </c:pt>
                <c:pt idx="795">
                  <c:v>0.20924982400000092</c:v>
                </c:pt>
                <c:pt idx="796">
                  <c:v>0.20367771399999987</c:v>
                </c:pt>
                <c:pt idx="797">
                  <c:v>9.2429235599999993E-2</c:v>
                </c:pt>
                <c:pt idx="798">
                  <c:v>0.10846108900000002</c:v>
                </c:pt>
                <c:pt idx="799">
                  <c:v>0.10995525100000053</c:v>
                </c:pt>
                <c:pt idx="800">
                  <c:v>0.10554749500000001</c:v>
                </c:pt>
                <c:pt idx="801">
                  <c:v>9.9620841400000951E-2</c:v>
                </c:pt>
                <c:pt idx="802">
                  <c:v>9.3169204900000024E-2</c:v>
                </c:pt>
                <c:pt idx="803">
                  <c:v>8.6848095100000605E-2</c:v>
                </c:pt>
                <c:pt idx="804">
                  <c:v>8.1091381600000012E-2</c:v>
                </c:pt>
                <c:pt idx="805">
                  <c:v>7.6054886000000002E-2</c:v>
                </c:pt>
                <c:pt idx="806">
                  <c:v>7.1570962699999865E-2</c:v>
                </c:pt>
                <c:pt idx="807">
                  <c:v>6.7562051100000534E-2</c:v>
                </c:pt>
                <c:pt idx="808">
                  <c:v>6.4010724400000565E-2</c:v>
                </c:pt>
                <c:pt idx="809">
                  <c:v>6.0778960600000112E-2</c:v>
                </c:pt>
                <c:pt idx="810">
                  <c:v>5.7723708499999977E-2</c:v>
                </c:pt>
                <c:pt idx="811">
                  <c:v>5.4942507300000124E-2</c:v>
                </c:pt>
                <c:pt idx="812">
                  <c:v>5.2340198300000002E-2</c:v>
                </c:pt>
                <c:pt idx="813">
                  <c:v>4.9863189500000134E-2</c:v>
                </c:pt>
                <c:pt idx="814">
                  <c:v>4.7489374900000318E-2</c:v>
                </c:pt>
                <c:pt idx="815">
                  <c:v>4.5220997200000113E-2</c:v>
                </c:pt>
                <c:pt idx="816">
                  <c:v>4.3053578599999955E-2</c:v>
                </c:pt>
                <c:pt idx="817">
                  <c:v>4.0981154899999976E-2</c:v>
                </c:pt>
                <c:pt idx="818">
                  <c:v>3.9021652200000041E-2</c:v>
                </c:pt>
                <c:pt idx="819">
                  <c:v>3.7174020000000016E-2</c:v>
                </c:pt>
                <c:pt idx="820">
                  <c:v>3.5388156800000001E-2</c:v>
                </c:pt>
                <c:pt idx="821">
                  <c:v>3.3729940700000002E-2</c:v>
                </c:pt>
                <c:pt idx="822">
                  <c:v>3.2150790100000014E-2</c:v>
                </c:pt>
                <c:pt idx="823">
                  <c:v>3.0683837800000311E-2</c:v>
                </c:pt>
                <c:pt idx="824">
                  <c:v>2.9275123000000187E-2</c:v>
                </c:pt>
                <c:pt idx="825">
                  <c:v>2.8006011600000002E-2</c:v>
                </c:pt>
                <c:pt idx="826">
                  <c:v>2.6788864299999993E-2</c:v>
                </c:pt>
                <c:pt idx="827">
                  <c:v>2.5604028299999998E-2</c:v>
                </c:pt>
                <c:pt idx="828">
                  <c:v>2.44808849E-2</c:v>
                </c:pt>
                <c:pt idx="829">
                  <c:v>2.3411365200000159E-2</c:v>
                </c:pt>
                <c:pt idx="830">
                  <c:v>2.240773480000012E-2</c:v>
                </c:pt>
                <c:pt idx="831">
                  <c:v>2.1399142200000092E-2</c:v>
                </c:pt>
                <c:pt idx="832">
                  <c:v>2.0502636199999997E-2</c:v>
                </c:pt>
                <c:pt idx="833">
                  <c:v>1.965055430000015E-2</c:v>
                </c:pt>
                <c:pt idx="834">
                  <c:v>1.8875744200000075E-2</c:v>
                </c:pt>
                <c:pt idx="835">
                  <c:v>1.8126402100000001E-2</c:v>
                </c:pt>
                <c:pt idx="836">
                  <c:v>1.7417637600000049E-2</c:v>
                </c:pt>
                <c:pt idx="837">
                  <c:v>1.6737448100000003E-2</c:v>
                </c:pt>
                <c:pt idx="838">
                  <c:v>1.6093695500000001E-2</c:v>
                </c:pt>
                <c:pt idx="839">
                  <c:v>1.5487945600000053E-2</c:v>
                </c:pt>
                <c:pt idx="840">
                  <c:v>1.4895018200000019E-2</c:v>
                </c:pt>
                <c:pt idx="841">
                  <c:v>1.433394659999989E-2</c:v>
                </c:pt>
                <c:pt idx="842">
                  <c:v>1.3791947600000002E-2</c:v>
                </c:pt>
                <c:pt idx="843">
                  <c:v>1.3283796600000041E-2</c:v>
                </c:pt>
                <c:pt idx="844">
                  <c:v>1.2794265499999999E-2</c:v>
                </c:pt>
                <c:pt idx="845">
                  <c:v>1.2323195100000003E-2</c:v>
                </c:pt>
                <c:pt idx="846">
                  <c:v>1.1874350700000071E-2</c:v>
                </c:pt>
                <c:pt idx="847">
                  <c:v>1.1461267200000081E-2</c:v>
                </c:pt>
                <c:pt idx="848">
                  <c:v>1.1054834400000001E-2</c:v>
                </c:pt>
                <c:pt idx="849">
                  <c:v>1.0674062199999996E-2</c:v>
                </c:pt>
                <c:pt idx="850">
                  <c:v>1.0308902699999999E-2</c:v>
                </c:pt>
                <c:pt idx="851">
                  <c:v>9.954446000000141E-3</c:v>
                </c:pt>
                <c:pt idx="852">
                  <c:v>2.4043975900000249E-3</c:v>
                </c:pt>
                <c:pt idx="853">
                  <c:v>4.9591600000000536E-3</c:v>
                </c:pt>
                <c:pt idx="854">
                  <c:v>6.1630932600000004E-3</c:v>
                </c:pt>
                <c:pt idx="855">
                  <c:v>1.3217879500000087E-2</c:v>
                </c:pt>
                <c:pt idx="856">
                  <c:v>7.0638343699999856E-2</c:v>
                </c:pt>
                <c:pt idx="857">
                  <c:v>0.14171904300000143</c:v>
                </c:pt>
                <c:pt idx="858">
                  <c:v>0.203308716</c:v>
                </c:pt>
                <c:pt idx="859">
                  <c:v>0.23444025200000132</c:v>
                </c:pt>
                <c:pt idx="860">
                  <c:v>0.232751504</c:v>
                </c:pt>
                <c:pt idx="861">
                  <c:v>0.23465129700000001</c:v>
                </c:pt>
                <c:pt idx="862">
                  <c:v>0.24084091199999999</c:v>
                </c:pt>
                <c:pt idx="863">
                  <c:v>0.25104570399999998</c:v>
                </c:pt>
                <c:pt idx="864">
                  <c:v>0.24993284000000143</c:v>
                </c:pt>
                <c:pt idx="865">
                  <c:v>0.24938404600000041</c:v>
                </c:pt>
                <c:pt idx="866">
                  <c:v>0.24841621500000158</c:v>
                </c:pt>
                <c:pt idx="867">
                  <c:v>0.24764168300000092</c:v>
                </c:pt>
                <c:pt idx="868">
                  <c:v>0.24689166200000001</c:v>
                </c:pt>
                <c:pt idx="869">
                  <c:v>0.24713766600000001</c:v>
                </c:pt>
                <c:pt idx="870">
                  <c:v>0.24769130300000092</c:v>
                </c:pt>
                <c:pt idx="871">
                  <c:v>0.24759134700000143</c:v>
                </c:pt>
                <c:pt idx="872">
                  <c:v>0.24769292800000001</c:v>
                </c:pt>
                <c:pt idx="873">
                  <c:v>0.24770742700000103</c:v>
                </c:pt>
                <c:pt idx="874">
                  <c:v>0.24815431199999999</c:v>
                </c:pt>
                <c:pt idx="875">
                  <c:v>0.24818311600000001</c:v>
                </c:pt>
                <c:pt idx="876">
                  <c:v>0.24765361799999988</c:v>
                </c:pt>
                <c:pt idx="877">
                  <c:v>0.24739371199999999</c:v>
                </c:pt>
                <c:pt idx="878">
                  <c:v>0.247164518</c:v>
                </c:pt>
                <c:pt idx="879">
                  <c:v>0.24698033900000146</c:v>
                </c:pt>
                <c:pt idx="880">
                  <c:v>0.24681727600000092</c:v>
                </c:pt>
                <c:pt idx="881">
                  <c:v>0.24659363900000092</c:v>
                </c:pt>
                <c:pt idx="882">
                  <c:v>0.24632532900000001</c:v>
                </c:pt>
                <c:pt idx="883">
                  <c:v>0.24602514500000044</c:v>
                </c:pt>
                <c:pt idx="884">
                  <c:v>0.24579913900000175</c:v>
                </c:pt>
                <c:pt idx="885">
                  <c:v>0.24559497799999999</c:v>
                </c:pt>
                <c:pt idx="886">
                  <c:v>0.24533063199999999</c:v>
                </c:pt>
                <c:pt idx="887">
                  <c:v>0.24498562500000001</c:v>
                </c:pt>
                <c:pt idx="888">
                  <c:v>0.244682819</c:v>
                </c:pt>
                <c:pt idx="889">
                  <c:v>0.24459071499999999</c:v>
                </c:pt>
                <c:pt idx="890">
                  <c:v>0.24457925599999999</c:v>
                </c:pt>
                <c:pt idx="891">
                  <c:v>0.24442005200000044</c:v>
                </c:pt>
                <c:pt idx="892">
                  <c:v>0.24420404400000104</c:v>
                </c:pt>
                <c:pt idx="893">
                  <c:v>0.24397809800000098</c:v>
                </c:pt>
                <c:pt idx="894">
                  <c:v>0.24377904800000041</c:v>
                </c:pt>
                <c:pt idx="895">
                  <c:v>0.24354833400000192</c:v>
                </c:pt>
                <c:pt idx="896">
                  <c:v>0.24340932100000123</c:v>
                </c:pt>
                <c:pt idx="897">
                  <c:v>0.24324962500000041</c:v>
                </c:pt>
                <c:pt idx="898">
                  <c:v>0.24306081199999999</c:v>
                </c:pt>
                <c:pt idx="899">
                  <c:v>0.24279370900000041</c:v>
                </c:pt>
                <c:pt idx="900">
                  <c:v>0.24270434700000118</c:v>
                </c:pt>
                <c:pt idx="901">
                  <c:v>0.242516220000001</c:v>
                </c:pt>
                <c:pt idx="902">
                  <c:v>0.24231354899999999</c:v>
                </c:pt>
                <c:pt idx="903">
                  <c:v>0.24218443000000103</c:v>
                </c:pt>
                <c:pt idx="904">
                  <c:v>0.242050827</c:v>
                </c:pt>
                <c:pt idx="905">
                  <c:v>0.24187883700000001</c:v>
                </c:pt>
                <c:pt idx="906">
                  <c:v>0.24171808400000175</c:v>
                </c:pt>
                <c:pt idx="907">
                  <c:v>0.24153485899999999</c:v>
                </c:pt>
                <c:pt idx="908">
                  <c:v>0.241356775</c:v>
                </c:pt>
                <c:pt idx="909">
                  <c:v>0.24123244000000144</c:v>
                </c:pt>
                <c:pt idx="910">
                  <c:v>0.24116194199999999</c:v>
                </c:pt>
                <c:pt idx="911">
                  <c:v>0.241080567</c:v>
                </c:pt>
                <c:pt idx="912">
                  <c:v>0.24095448900000149</c:v>
                </c:pt>
                <c:pt idx="913">
                  <c:v>0.24100646400000092</c:v>
                </c:pt>
                <c:pt idx="914">
                  <c:v>0.24096791400000103</c:v>
                </c:pt>
                <c:pt idx="915">
                  <c:v>0.24090726700000104</c:v>
                </c:pt>
                <c:pt idx="916">
                  <c:v>0.240859553</c:v>
                </c:pt>
                <c:pt idx="917">
                  <c:v>0.24075813600000123</c:v>
                </c:pt>
                <c:pt idx="918">
                  <c:v>0.24075023800000103</c:v>
                </c:pt>
                <c:pt idx="919">
                  <c:v>0.24064664499999999</c:v>
                </c:pt>
                <c:pt idx="920">
                  <c:v>0.24059702499999999</c:v>
                </c:pt>
                <c:pt idx="921">
                  <c:v>0.24053011799999999</c:v>
                </c:pt>
                <c:pt idx="922">
                  <c:v>0.24048365699999999</c:v>
                </c:pt>
                <c:pt idx="923">
                  <c:v>0.24048051200000001</c:v>
                </c:pt>
                <c:pt idx="924">
                  <c:v>0.24077957899999997</c:v>
                </c:pt>
                <c:pt idx="925">
                  <c:v>0.24090254300000041</c:v>
                </c:pt>
                <c:pt idx="926">
                  <c:v>0.24093186899999999</c:v>
                </c:pt>
                <c:pt idx="927">
                  <c:v>0.24150829000000118</c:v>
                </c:pt>
                <c:pt idx="928">
                  <c:v>0.24191257399999999</c:v>
                </c:pt>
                <c:pt idx="929">
                  <c:v>0.24198006100000041</c:v>
                </c:pt>
                <c:pt idx="930">
                  <c:v>0.24180331799999999</c:v>
                </c:pt>
                <c:pt idx="931">
                  <c:v>0.24118347500000001</c:v>
                </c:pt>
                <c:pt idx="932">
                  <c:v>0.24118264</c:v>
                </c:pt>
                <c:pt idx="933">
                  <c:v>0.24134223200000143</c:v>
                </c:pt>
                <c:pt idx="934">
                  <c:v>0.24134290200000041</c:v>
                </c:pt>
                <c:pt idx="935">
                  <c:v>0.24148926100000123</c:v>
                </c:pt>
                <c:pt idx="936">
                  <c:v>0.24147136499999999</c:v>
                </c:pt>
                <c:pt idx="937">
                  <c:v>0.24142684000000092</c:v>
                </c:pt>
                <c:pt idx="938">
                  <c:v>0.24156840100000138</c:v>
                </c:pt>
                <c:pt idx="939">
                  <c:v>0.24271738500000195</c:v>
                </c:pt>
                <c:pt idx="940">
                  <c:v>0.244628653</c:v>
                </c:pt>
                <c:pt idx="941">
                  <c:v>0.24507835500000041</c:v>
                </c:pt>
                <c:pt idx="942">
                  <c:v>0.24524301300000109</c:v>
                </c:pt>
                <c:pt idx="943">
                  <c:v>0.24555850000000001</c:v>
                </c:pt>
                <c:pt idx="944">
                  <c:v>0.24564467400000001</c:v>
                </c:pt>
                <c:pt idx="945">
                  <c:v>0.24557592</c:v>
                </c:pt>
                <c:pt idx="946">
                  <c:v>0.24550460299999999</c:v>
                </c:pt>
                <c:pt idx="947">
                  <c:v>0.24534981000000092</c:v>
                </c:pt>
                <c:pt idx="948">
                  <c:v>0.24515453000000001</c:v>
                </c:pt>
                <c:pt idx="949">
                  <c:v>0.24585941400000041</c:v>
                </c:pt>
                <c:pt idx="950">
                  <c:v>0.24620896600000092</c:v>
                </c:pt>
                <c:pt idx="951">
                  <c:v>0.24614134400000123</c:v>
                </c:pt>
                <c:pt idx="952">
                  <c:v>0.24598719200000146</c:v>
                </c:pt>
                <c:pt idx="953">
                  <c:v>0.24582645300000044</c:v>
                </c:pt>
                <c:pt idx="954">
                  <c:v>0.24565714599999999</c:v>
                </c:pt>
                <c:pt idx="955">
                  <c:v>0.24551616600000103</c:v>
                </c:pt>
                <c:pt idx="956">
                  <c:v>0.24534606900000044</c:v>
                </c:pt>
                <c:pt idx="957">
                  <c:v>0.24525710900000092</c:v>
                </c:pt>
                <c:pt idx="958">
                  <c:v>0.24516320200000041</c:v>
                </c:pt>
                <c:pt idx="959">
                  <c:v>0.24509701100000092</c:v>
                </c:pt>
                <c:pt idx="960">
                  <c:v>0.24500878200000104</c:v>
                </c:pt>
                <c:pt idx="961">
                  <c:v>0.24496048700000181</c:v>
                </c:pt>
                <c:pt idx="962">
                  <c:v>0.24489548800000152</c:v>
                </c:pt>
                <c:pt idx="963">
                  <c:v>0.24486900900000041</c:v>
                </c:pt>
                <c:pt idx="964">
                  <c:v>0.244820803</c:v>
                </c:pt>
                <c:pt idx="965">
                  <c:v>0.24470417200000041</c:v>
                </c:pt>
                <c:pt idx="966">
                  <c:v>0.24464201899999999</c:v>
                </c:pt>
                <c:pt idx="967">
                  <c:v>0.24460803000000095</c:v>
                </c:pt>
                <c:pt idx="968">
                  <c:v>0.24456550199999999</c:v>
                </c:pt>
                <c:pt idx="969">
                  <c:v>0.24453309200000103</c:v>
                </c:pt>
                <c:pt idx="970">
                  <c:v>0.24448375400000041</c:v>
                </c:pt>
                <c:pt idx="971">
                  <c:v>0.24447648200000152</c:v>
                </c:pt>
                <c:pt idx="972">
                  <c:v>0.24440631300000118</c:v>
                </c:pt>
                <c:pt idx="973">
                  <c:v>0.24440679000000123</c:v>
                </c:pt>
                <c:pt idx="974">
                  <c:v>0.24441015700000143</c:v>
                </c:pt>
                <c:pt idx="975">
                  <c:v>0.24439033900000123</c:v>
                </c:pt>
                <c:pt idx="976">
                  <c:v>0.24436114700000044</c:v>
                </c:pt>
                <c:pt idx="977">
                  <c:v>0.24433682900000001</c:v>
                </c:pt>
                <c:pt idx="978">
                  <c:v>0.24422726000000092</c:v>
                </c:pt>
                <c:pt idx="979">
                  <c:v>0.24463373399999999</c:v>
                </c:pt>
                <c:pt idx="980">
                  <c:v>0.24469980599999999</c:v>
                </c:pt>
                <c:pt idx="981">
                  <c:v>0.244662777</c:v>
                </c:pt>
                <c:pt idx="982">
                  <c:v>0.24460899799999999</c:v>
                </c:pt>
                <c:pt idx="983">
                  <c:v>0.24461054800000001</c:v>
                </c:pt>
                <c:pt idx="984">
                  <c:v>0.24456234300000126</c:v>
                </c:pt>
                <c:pt idx="985">
                  <c:v>0.24451488300000143</c:v>
                </c:pt>
                <c:pt idx="986">
                  <c:v>0.24450956300000001</c:v>
                </c:pt>
                <c:pt idx="987">
                  <c:v>0.24447864300000041</c:v>
                </c:pt>
                <c:pt idx="988">
                  <c:v>0.24442481999999999</c:v>
                </c:pt>
                <c:pt idx="989">
                  <c:v>0.24439382600000001</c:v>
                </c:pt>
                <c:pt idx="990">
                  <c:v>0.24411368400000041</c:v>
                </c:pt>
                <c:pt idx="991">
                  <c:v>0.24392613800000118</c:v>
                </c:pt>
                <c:pt idx="992">
                  <c:v>0.24367173</c:v>
                </c:pt>
                <c:pt idx="993">
                  <c:v>0.24349916000000144</c:v>
                </c:pt>
                <c:pt idx="994">
                  <c:v>0.24330574299999999</c:v>
                </c:pt>
                <c:pt idx="995">
                  <c:v>0.24315719299999999</c:v>
                </c:pt>
                <c:pt idx="996">
                  <c:v>0.24305178199999999</c:v>
                </c:pt>
                <c:pt idx="997">
                  <c:v>0.24291972800000092</c:v>
                </c:pt>
                <c:pt idx="998">
                  <c:v>0.24276375800000041</c:v>
                </c:pt>
                <c:pt idx="999">
                  <c:v>0.24263530999999999</c:v>
                </c:pt>
                <c:pt idx="1000">
                  <c:v>0.24252821499999999</c:v>
                </c:pt>
                <c:pt idx="1001">
                  <c:v>0.24252970500000001</c:v>
                </c:pt>
                <c:pt idx="1002">
                  <c:v>0.24313624200000092</c:v>
                </c:pt>
                <c:pt idx="1003">
                  <c:v>0.244853079</c:v>
                </c:pt>
                <c:pt idx="1004">
                  <c:v>0.24531358500000044</c:v>
                </c:pt>
                <c:pt idx="1005">
                  <c:v>0.24526634800000158</c:v>
                </c:pt>
                <c:pt idx="1006">
                  <c:v>0.24506333500000146</c:v>
                </c:pt>
                <c:pt idx="1007">
                  <c:v>0.24480010599999999</c:v>
                </c:pt>
                <c:pt idx="1008">
                  <c:v>0.24448160799999999</c:v>
                </c:pt>
                <c:pt idx="1009">
                  <c:v>0.24427409500000041</c:v>
                </c:pt>
                <c:pt idx="1010">
                  <c:v>0.24403709200000123</c:v>
                </c:pt>
                <c:pt idx="1011">
                  <c:v>0.24358883500000092</c:v>
                </c:pt>
                <c:pt idx="1012">
                  <c:v>0.24316278099999999</c:v>
                </c:pt>
                <c:pt idx="1013">
                  <c:v>0.24269233600000104</c:v>
                </c:pt>
                <c:pt idx="1014">
                  <c:v>0.24228398500000103</c:v>
                </c:pt>
                <c:pt idx="1015">
                  <c:v>0.24180148500000123</c:v>
                </c:pt>
                <c:pt idx="1016">
                  <c:v>0.24121142900000103</c:v>
                </c:pt>
                <c:pt idx="1017">
                  <c:v>0.24042837300000044</c:v>
                </c:pt>
                <c:pt idx="1018">
                  <c:v>0.23955190200000001</c:v>
                </c:pt>
                <c:pt idx="1019">
                  <c:v>0.23865278100000001</c:v>
                </c:pt>
                <c:pt idx="1020">
                  <c:v>0.23769986600000001</c:v>
                </c:pt>
                <c:pt idx="1021">
                  <c:v>0.23669810599999999</c:v>
                </c:pt>
                <c:pt idx="1022">
                  <c:v>0.23561373399999999</c:v>
                </c:pt>
                <c:pt idx="1023">
                  <c:v>0.23467777699999987</c:v>
                </c:pt>
                <c:pt idx="1024">
                  <c:v>0.233601004</c:v>
                </c:pt>
                <c:pt idx="1025">
                  <c:v>0.23253080200000001</c:v>
                </c:pt>
                <c:pt idx="1026">
                  <c:v>0.23149500800000092</c:v>
                </c:pt>
                <c:pt idx="1027">
                  <c:v>0.23039478099999999</c:v>
                </c:pt>
                <c:pt idx="1028">
                  <c:v>0.22933869100000054</c:v>
                </c:pt>
                <c:pt idx="1029">
                  <c:v>0.22820010800000054</c:v>
                </c:pt>
                <c:pt idx="1030">
                  <c:v>0.22697459200000042</c:v>
                </c:pt>
                <c:pt idx="1031">
                  <c:v>0.22633923600000105</c:v>
                </c:pt>
                <c:pt idx="1032">
                  <c:v>0.2250466940000008</c:v>
                </c:pt>
                <c:pt idx="1033">
                  <c:v>0.22316876099999997</c:v>
                </c:pt>
                <c:pt idx="1034">
                  <c:v>0.2203864900000008</c:v>
                </c:pt>
                <c:pt idx="1035">
                  <c:v>0.21625606700000041</c:v>
                </c:pt>
                <c:pt idx="1036">
                  <c:v>0.20871126700000103</c:v>
                </c:pt>
                <c:pt idx="1037">
                  <c:v>0.12581934000000092</c:v>
                </c:pt>
                <c:pt idx="1038">
                  <c:v>0.12563581799999987</c:v>
                </c:pt>
                <c:pt idx="1039">
                  <c:v>0.1160856410000007</c:v>
                </c:pt>
                <c:pt idx="1040">
                  <c:v>0.104843333</c:v>
                </c:pt>
                <c:pt idx="1041">
                  <c:v>9.4391368300001152E-2</c:v>
                </c:pt>
                <c:pt idx="1042">
                  <c:v>8.5261061800000024E-2</c:v>
                </c:pt>
                <c:pt idx="1043">
                  <c:v>7.7318407600000555E-2</c:v>
                </c:pt>
                <c:pt idx="1044">
                  <c:v>7.0202477300000427E-2</c:v>
                </c:pt>
                <c:pt idx="1045">
                  <c:v>6.3922859700000001E-2</c:v>
                </c:pt>
                <c:pt idx="1046">
                  <c:v>5.8679535999999866E-2</c:v>
                </c:pt>
                <c:pt idx="1047">
                  <c:v>5.4283682300000316E-2</c:v>
                </c:pt>
                <c:pt idx="1048">
                  <c:v>5.0482973500000354E-2</c:v>
                </c:pt>
                <c:pt idx="1049">
                  <c:v>4.7114551099999999E-2</c:v>
                </c:pt>
                <c:pt idx="1050">
                  <c:v>4.4119469799999977E-2</c:v>
                </c:pt>
                <c:pt idx="1051">
                  <c:v>4.1391085799999956E-2</c:v>
                </c:pt>
                <c:pt idx="1052">
                  <c:v>3.9098083999999998E-2</c:v>
                </c:pt>
                <c:pt idx="1053">
                  <c:v>3.6883659700000203E-2</c:v>
                </c:pt>
                <c:pt idx="1054">
                  <c:v>3.4919988400000115E-2</c:v>
                </c:pt>
                <c:pt idx="1055">
                  <c:v>3.3067449900000004E-2</c:v>
                </c:pt>
                <c:pt idx="1056">
                  <c:v>3.1324237600000096E-2</c:v>
                </c:pt>
                <c:pt idx="1057">
                  <c:v>2.9784139199999997E-2</c:v>
                </c:pt>
                <c:pt idx="1058">
                  <c:v>2.8339153199999998E-2</c:v>
                </c:pt>
                <c:pt idx="1059">
                  <c:v>2.697293830000011E-2</c:v>
                </c:pt>
                <c:pt idx="1060">
                  <c:v>2.5656986999999999E-2</c:v>
                </c:pt>
                <c:pt idx="1061">
                  <c:v>2.4483209500000214E-2</c:v>
                </c:pt>
                <c:pt idx="1062">
                  <c:v>2.3365290799999997E-2</c:v>
                </c:pt>
                <c:pt idx="1063">
                  <c:v>2.2353259800000011E-2</c:v>
                </c:pt>
                <c:pt idx="1064">
                  <c:v>2.1346481499999997E-2</c:v>
                </c:pt>
                <c:pt idx="1065">
                  <c:v>2.0346775700000042E-2</c:v>
                </c:pt>
                <c:pt idx="1066">
                  <c:v>1.9586199900000087E-2</c:v>
                </c:pt>
                <c:pt idx="1067">
                  <c:v>1.8794100700000094E-2</c:v>
                </c:pt>
                <c:pt idx="1068">
                  <c:v>1.8115140500000005E-2</c:v>
                </c:pt>
                <c:pt idx="1069">
                  <c:v>1.7383892100000051E-2</c:v>
                </c:pt>
                <c:pt idx="1070">
                  <c:v>1.6727060100000041E-2</c:v>
                </c:pt>
                <c:pt idx="1071">
                  <c:v>1.6125394000000001E-2</c:v>
                </c:pt>
                <c:pt idx="1072">
                  <c:v>1.55260069E-2</c:v>
                </c:pt>
                <c:pt idx="1073">
                  <c:v>1.4968808700000091E-2</c:v>
                </c:pt>
                <c:pt idx="1074">
                  <c:v>1.4426631899999999E-2</c:v>
                </c:pt>
                <c:pt idx="1075">
                  <c:v>1.3946409300000155E-2</c:v>
                </c:pt>
                <c:pt idx="1076">
                  <c:v>1.3516301300000066E-2</c:v>
                </c:pt>
                <c:pt idx="1077">
                  <c:v>1.3089921300000064E-2</c:v>
                </c:pt>
                <c:pt idx="1078">
                  <c:v>1.2659274E-2</c:v>
                </c:pt>
                <c:pt idx="1079">
                  <c:v>1.2236736699999999E-2</c:v>
                </c:pt>
                <c:pt idx="1080">
                  <c:v>1.1837775800000097E-2</c:v>
                </c:pt>
                <c:pt idx="1081">
                  <c:v>1.1480015700000101E-2</c:v>
                </c:pt>
                <c:pt idx="1082">
                  <c:v>1.109035030000007E-2</c:v>
                </c:pt>
                <c:pt idx="1083">
                  <c:v>1.0858444499999998E-2</c:v>
                </c:pt>
                <c:pt idx="1084">
                  <c:v>1.0494897099999999E-2</c:v>
                </c:pt>
                <c:pt idx="1085">
                  <c:v>1.0186479400000097E-2</c:v>
                </c:pt>
                <c:pt idx="1086">
                  <c:v>9.8900133700000267E-3</c:v>
                </c:pt>
                <c:pt idx="1087">
                  <c:v>9.5338299900000027E-3</c:v>
                </c:pt>
                <c:pt idx="1088">
                  <c:v>9.2973504200000012E-3</c:v>
                </c:pt>
                <c:pt idx="1089">
                  <c:v>9.0520624100000838E-3</c:v>
                </c:pt>
                <c:pt idx="1090">
                  <c:v>8.8108163300001079E-3</c:v>
                </c:pt>
                <c:pt idx="1091">
                  <c:v>8.6076324800000228E-3</c:v>
                </c:pt>
                <c:pt idx="1092">
                  <c:v>8.4150591900000755E-3</c:v>
                </c:pt>
                <c:pt idx="1093">
                  <c:v>8.3132004400000067E-3</c:v>
                </c:pt>
                <c:pt idx="1094">
                  <c:v>9.7271026800000768E-8</c:v>
                </c:pt>
                <c:pt idx="1095">
                  <c:v>1.3344183100000091E-3</c:v>
                </c:pt>
                <c:pt idx="1096">
                  <c:v>1.2040872800000079E-3</c:v>
                </c:pt>
                <c:pt idx="1097">
                  <c:v>3.5606257600000232E-2</c:v>
                </c:pt>
                <c:pt idx="1098">
                  <c:v>0.19484192100000042</c:v>
                </c:pt>
                <c:pt idx="1099">
                  <c:v>0.23188272099999988</c:v>
                </c:pt>
                <c:pt idx="1100">
                  <c:v>0.22660094500000039</c:v>
                </c:pt>
                <c:pt idx="1101">
                  <c:v>0.22441978800000142</c:v>
                </c:pt>
                <c:pt idx="1102">
                  <c:v>0.22372402299999997</c:v>
                </c:pt>
                <c:pt idx="1103">
                  <c:v>0.22479835200000142</c:v>
                </c:pt>
                <c:pt idx="1104">
                  <c:v>0.23621277500000001</c:v>
                </c:pt>
                <c:pt idx="1105">
                  <c:v>0.24187696</c:v>
                </c:pt>
                <c:pt idx="1106">
                  <c:v>0.24108189299999999</c:v>
                </c:pt>
                <c:pt idx="1107">
                  <c:v>0.24063095500000001</c:v>
                </c:pt>
                <c:pt idx="1108">
                  <c:v>0.24070781499999999</c:v>
                </c:pt>
                <c:pt idx="1109">
                  <c:v>0.24036580299999999</c:v>
                </c:pt>
                <c:pt idx="1110">
                  <c:v>0.24009565999999999</c:v>
                </c:pt>
                <c:pt idx="1111">
                  <c:v>0.23992979500000092</c:v>
                </c:pt>
                <c:pt idx="1112">
                  <c:v>0.23986490099999999</c:v>
                </c:pt>
                <c:pt idx="1113">
                  <c:v>0.23984371099999999</c:v>
                </c:pt>
                <c:pt idx="1114">
                  <c:v>0.23978842800000041</c:v>
                </c:pt>
                <c:pt idx="1115">
                  <c:v>0.24014534100000123</c:v>
                </c:pt>
                <c:pt idx="1116">
                  <c:v>0.24076448400000175</c:v>
                </c:pt>
                <c:pt idx="1117">
                  <c:v>0.24111916100000041</c:v>
                </c:pt>
                <c:pt idx="1118">
                  <c:v>0.24127273299999999</c:v>
                </c:pt>
                <c:pt idx="1119">
                  <c:v>0.24128586099999999</c:v>
                </c:pt>
                <c:pt idx="1120">
                  <c:v>0.24121722600000103</c:v>
                </c:pt>
                <c:pt idx="1121">
                  <c:v>0.24112264799999997</c:v>
                </c:pt>
                <c:pt idx="1122">
                  <c:v>0.24099482600000041</c:v>
                </c:pt>
                <c:pt idx="1123">
                  <c:v>0.24088954900000001</c:v>
                </c:pt>
                <c:pt idx="1124">
                  <c:v>0.24077774599999999</c:v>
                </c:pt>
                <c:pt idx="1125">
                  <c:v>0.24068822000000001</c:v>
                </c:pt>
                <c:pt idx="1126">
                  <c:v>0.24088273900000001</c:v>
                </c:pt>
                <c:pt idx="1127">
                  <c:v>0.24071410300000123</c:v>
                </c:pt>
                <c:pt idx="1128">
                  <c:v>0.24054820800000123</c:v>
                </c:pt>
                <c:pt idx="1129">
                  <c:v>0.24042534800000123</c:v>
                </c:pt>
                <c:pt idx="1130">
                  <c:v>0.24027895899999999</c:v>
                </c:pt>
                <c:pt idx="1131">
                  <c:v>0.24013823300000103</c:v>
                </c:pt>
                <c:pt idx="1132">
                  <c:v>0.24003696399999999</c:v>
                </c:pt>
                <c:pt idx="1133">
                  <c:v>0.23993068900000092</c:v>
                </c:pt>
                <c:pt idx="1134">
                  <c:v>0.23976627000000092</c:v>
                </c:pt>
                <c:pt idx="1135">
                  <c:v>0.23962081999999987</c:v>
                </c:pt>
                <c:pt idx="1136">
                  <c:v>0.23946280800000044</c:v>
                </c:pt>
                <c:pt idx="1137">
                  <c:v>0.239357769</c:v>
                </c:pt>
                <c:pt idx="1138">
                  <c:v>0.23946042400000103</c:v>
                </c:pt>
                <c:pt idx="1139">
                  <c:v>0.23928886699999999</c:v>
                </c:pt>
                <c:pt idx="1140">
                  <c:v>0.23906454399999999</c:v>
                </c:pt>
                <c:pt idx="1141">
                  <c:v>0.23886793900000092</c:v>
                </c:pt>
                <c:pt idx="1142">
                  <c:v>0.23870171600000001</c:v>
                </c:pt>
                <c:pt idx="1143">
                  <c:v>0.23860113299999999</c:v>
                </c:pt>
                <c:pt idx="1144">
                  <c:v>0.23851698600000118</c:v>
                </c:pt>
                <c:pt idx="1145">
                  <c:v>0.23852911600000001</c:v>
                </c:pt>
                <c:pt idx="1146">
                  <c:v>0.23931253000000041</c:v>
                </c:pt>
                <c:pt idx="1147">
                  <c:v>0.24015350599999988</c:v>
                </c:pt>
                <c:pt idx="1148">
                  <c:v>0.24025390999999999</c:v>
                </c:pt>
                <c:pt idx="1149">
                  <c:v>0.24012933700000041</c:v>
                </c:pt>
                <c:pt idx="1150">
                  <c:v>0.24002920100000041</c:v>
                </c:pt>
                <c:pt idx="1151">
                  <c:v>0.24006624500000123</c:v>
                </c:pt>
                <c:pt idx="1152">
                  <c:v>0.23997041599999999</c:v>
                </c:pt>
                <c:pt idx="1153">
                  <c:v>0.23990845700000143</c:v>
                </c:pt>
                <c:pt idx="1154">
                  <c:v>0.24095881000000041</c:v>
                </c:pt>
                <c:pt idx="1155">
                  <c:v>0.24146778900000138</c:v>
                </c:pt>
                <c:pt idx="1156">
                  <c:v>0.24154655600000041</c:v>
                </c:pt>
                <c:pt idx="1157">
                  <c:v>0.24148523800000143</c:v>
                </c:pt>
                <c:pt idx="1158">
                  <c:v>0.24161611499999999</c:v>
                </c:pt>
                <c:pt idx="1159">
                  <c:v>0.24152579900000001</c:v>
                </c:pt>
                <c:pt idx="1160">
                  <c:v>0.24143411200000103</c:v>
                </c:pt>
                <c:pt idx="1161">
                  <c:v>0.24114759299999999</c:v>
                </c:pt>
                <c:pt idx="1162">
                  <c:v>0.24139940700000118</c:v>
                </c:pt>
                <c:pt idx="1163">
                  <c:v>0.24130806299999999</c:v>
                </c:pt>
                <c:pt idx="1164">
                  <c:v>0.24335992300000001</c:v>
                </c:pt>
                <c:pt idx="1165">
                  <c:v>0.24354198600000138</c:v>
                </c:pt>
                <c:pt idx="1166">
                  <c:v>0.24348422900000041</c:v>
                </c:pt>
                <c:pt idx="1167">
                  <c:v>0.24345131200000092</c:v>
                </c:pt>
                <c:pt idx="1168">
                  <c:v>0.24336701599999999</c:v>
                </c:pt>
                <c:pt idx="1169">
                  <c:v>0.24323561799999999</c:v>
                </c:pt>
                <c:pt idx="1170">
                  <c:v>0.24306345000000118</c:v>
                </c:pt>
                <c:pt idx="1171">
                  <c:v>0.24289645300000123</c:v>
                </c:pt>
                <c:pt idx="1172">
                  <c:v>0.24414320300000092</c:v>
                </c:pt>
                <c:pt idx="1173">
                  <c:v>0.24474075400000103</c:v>
                </c:pt>
                <c:pt idx="1174">
                  <c:v>0.24489858700000092</c:v>
                </c:pt>
                <c:pt idx="1175">
                  <c:v>0.24483074199999999</c:v>
                </c:pt>
                <c:pt idx="1176">
                  <c:v>0.24466650200000001</c:v>
                </c:pt>
                <c:pt idx="1177">
                  <c:v>0.24440294500000123</c:v>
                </c:pt>
                <c:pt idx="1178">
                  <c:v>0.24419029100000092</c:v>
                </c:pt>
                <c:pt idx="1179">
                  <c:v>0.24398773900000104</c:v>
                </c:pt>
                <c:pt idx="1180">
                  <c:v>0.243778616</c:v>
                </c:pt>
                <c:pt idx="1181">
                  <c:v>0.24356938900000158</c:v>
                </c:pt>
                <c:pt idx="1182">
                  <c:v>0.24337498799999999</c:v>
                </c:pt>
                <c:pt idx="1183">
                  <c:v>0.24318315099999999</c:v>
                </c:pt>
                <c:pt idx="1184">
                  <c:v>0.24298280500000041</c:v>
                </c:pt>
                <c:pt idx="1185">
                  <c:v>0.24283015699999999</c:v>
                </c:pt>
                <c:pt idx="1186">
                  <c:v>0.24286906400000041</c:v>
                </c:pt>
                <c:pt idx="1187">
                  <c:v>0.24265036000000001</c:v>
                </c:pt>
                <c:pt idx="1188">
                  <c:v>0.24250706999999999</c:v>
                </c:pt>
                <c:pt idx="1189">
                  <c:v>0.24235546599999999</c:v>
                </c:pt>
                <c:pt idx="1190">
                  <c:v>0.24223607799999999</c:v>
                </c:pt>
                <c:pt idx="1191">
                  <c:v>0.24207522000000001</c:v>
                </c:pt>
                <c:pt idx="1192">
                  <c:v>0.24195624900000123</c:v>
                </c:pt>
                <c:pt idx="1193">
                  <c:v>0.24182203399999999</c:v>
                </c:pt>
                <c:pt idx="1194">
                  <c:v>0.24171331500000123</c:v>
                </c:pt>
                <c:pt idx="1195">
                  <c:v>0.24159142400000044</c:v>
                </c:pt>
                <c:pt idx="1196">
                  <c:v>0.24147489699999999</c:v>
                </c:pt>
                <c:pt idx="1197">
                  <c:v>0.241372794</c:v>
                </c:pt>
                <c:pt idx="1198">
                  <c:v>0.24130028500000092</c:v>
                </c:pt>
                <c:pt idx="1199">
                  <c:v>0.24122540700000092</c:v>
                </c:pt>
                <c:pt idx="1200">
                  <c:v>0.24115435800000001</c:v>
                </c:pt>
                <c:pt idx="1201">
                  <c:v>0.24110445400000041</c:v>
                </c:pt>
                <c:pt idx="1202">
                  <c:v>0.24103124400000103</c:v>
                </c:pt>
                <c:pt idx="1203">
                  <c:v>0.24097722799999999</c:v>
                </c:pt>
                <c:pt idx="1204">
                  <c:v>0.24087895500000001</c:v>
                </c:pt>
                <c:pt idx="1205">
                  <c:v>0.24086259300000001</c:v>
                </c:pt>
                <c:pt idx="1206">
                  <c:v>0.24087698799999999</c:v>
                </c:pt>
                <c:pt idx="1207">
                  <c:v>0.24081765099999999</c:v>
                </c:pt>
                <c:pt idx="1208">
                  <c:v>0.24078832600000041</c:v>
                </c:pt>
                <c:pt idx="1209">
                  <c:v>0.24073430900000103</c:v>
                </c:pt>
                <c:pt idx="1210">
                  <c:v>0.24068234899999999</c:v>
                </c:pt>
                <c:pt idx="1211">
                  <c:v>0.24068123100000041</c:v>
                </c:pt>
                <c:pt idx="1212">
                  <c:v>0.24236190299999999</c:v>
                </c:pt>
                <c:pt idx="1213">
                  <c:v>0.24402201200000001</c:v>
                </c:pt>
                <c:pt idx="1214">
                  <c:v>0.24489051100000001</c:v>
                </c:pt>
                <c:pt idx="1215">
                  <c:v>0.24476306100000095</c:v>
                </c:pt>
                <c:pt idx="1216">
                  <c:v>0.24501894400000143</c:v>
                </c:pt>
                <c:pt idx="1217">
                  <c:v>0.24488912500000001</c:v>
                </c:pt>
                <c:pt idx="1218">
                  <c:v>0.244675532</c:v>
                </c:pt>
                <c:pt idx="1219">
                  <c:v>0.24449974300000143</c:v>
                </c:pt>
                <c:pt idx="1220">
                  <c:v>0.24420622000000092</c:v>
                </c:pt>
                <c:pt idx="1221">
                  <c:v>0.24390530600000143</c:v>
                </c:pt>
                <c:pt idx="1222">
                  <c:v>0.24362756299999988</c:v>
                </c:pt>
                <c:pt idx="1223">
                  <c:v>0.24335351599999988</c:v>
                </c:pt>
                <c:pt idx="1224">
                  <c:v>0.243190661</c:v>
                </c:pt>
                <c:pt idx="1225">
                  <c:v>0.24294953000000158</c:v>
                </c:pt>
                <c:pt idx="1226">
                  <c:v>0.242629647</c:v>
                </c:pt>
                <c:pt idx="1227">
                  <c:v>0.24304856399999999</c:v>
                </c:pt>
                <c:pt idx="1228">
                  <c:v>0.24347738900000143</c:v>
                </c:pt>
                <c:pt idx="1229">
                  <c:v>0.243629605</c:v>
                </c:pt>
                <c:pt idx="1230">
                  <c:v>0.24349631400000143</c:v>
                </c:pt>
                <c:pt idx="1231">
                  <c:v>0.24346594500000143</c:v>
                </c:pt>
                <c:pt idx="1232">
                  <c:v>0.24366344500000103</c:v>
                </c:pt>
                <c:pt idx="1233">
                  <c:v>0.24431169000000041</c:v>
                </c:pt>
                <c:pt idx="1234">
                  <c:v>0.24444504100000175</c:v>
                </c:pt>
                <c:pt idx="1235">
                  <c:v>0.24430975299999999</c:v>
                </c:pt>
                <c:pt idx="1236">
                  <c:v>0.24393180000000098</c:v>
                </c:pt>
                <c:pt idx="1237">
                  <c:v>0.24359251600000001</c:v>
                </c:pt>
                <c:pt idx="1238">
                  <c:v>0.24338381000000001</c:v>
                </c:pt>
                <c:pt idx="1239">
                  <c:v>0.24316540400000092</c:v>
                </c:pt>
                <c:pt idx="1240">
                  <c:v>0.24409139200000143</c:v>
                </c:pt>
                <c:pt idx="1241">
                  <c:v>0.24455185199999999</c:v>
                </c:pt>
                <c:pt idx="1242">
                  <c:v>0.24454885700000104</c:v>
                </c:pt>
                <c:pt idx="1243">
                  <c:v>0.24433599400000044</c:v>
                </c:pt>
                <c:pt idx="1244">
                  <c:v>0.24402746600000041</c:v>
                </c:pt>
                <c:pt idx="1245">
                  <c:v>0.24370972799999999</c:v>
                </c:pt>
                <c:pt idx="1246">
                  <c:v>0.24323941800000123</c:v>
                </c:pt>
                <c:pt idx="1247">
                  <c:v>0.24252027300000001</c:v>
                </c:pt>
                <c:pt idx="1248">
                  <c:v>0.24198882299999999</c:v>
                </c:pt>
                <c:pt idx="1249">
                  <c:v>0.24152195500000001</c:v>
                </c:pt>
                <c:pt idx="1250">
                  <c:v>0.24108532099999999</c:v>
                </c:pt>
                <c:pt idx="1251">
                  <c:v>0.24062798899999999</c:v>
                </c:pt>
                <c:pt idx="1252">
                  <c:v>0.24007241400000001</c:v>
                </c:pt>
                <c:pt idx="1253">
                  <c:v>0.23948673900000095</c:v>
                </c:pt>
                <c:pt idx="1254">
                  <c:v>0.23883609500000041</c:v>
                </c:pt>
                <c:pt idx="1255">
                  <c:v>0.23809464299999999</c:v>
                </c:pt>
                <c:pt idx="1256">
                  <c:v>0.23724670700000092</c:v>
                </c:pt>
                <c:pt idx="1257">
                  <c:v>0.23623764500000041</c:v>
                </c:pt>
                <c:pt idx="1258">
                  <c:v>0.23511689899999999</c:v>
                </c:pt>
                <c:pt idx="1259">
                  <c:v>0.233950675</c:v>
                </c:pt>
                <c:pt idx="1260">
                  <c:v>0.23263323299999999</c:v>
                </c:pt>
                <c:pt idx="1261">
                  <c:v>0.23127050699999988</c:v>
                </c:pt>
                <c:pt idx="1262">
                  <c:v>0.229816094000001</c:v>
                </c:pt>
                <c:pt idx="1263">
                  <c:v>0.22807370099999988</c:v>
                </c:pt>
                <c:pt idx="1264">
                  <c:v>0.22613461299999987</c:v>
                </c:pt>
                <c:pt idx="1265">
                  <c:v>0.22368711199999997</c:v>
                </c:pt>
                <c:pt idx="1266">
                  <c:v>0.22056591500000042</c:v>
                </c:pt>
                <c:pt idx="1267">
                  <c:v>0.21578784300000103</c:v>
                </c:pt>
                <c:pt idx="1268">
                  <c:v>0.19634170800000042</c:v>
                </c:pt>
                <c:pt idx="1269">
                  <c:v>0.135725543</c:v>
                </c:pt>
                <c:pt idx="1270">
                  <c:v>0.12777824700000001</c:v>
                </c:pt>
                <c:pt idx="1271">
                  <c:v>0.124338187</c:v>
                </c:pt>
                <c:pt idx="1272">
                  <c:v>0.1185713560000002</c:v>
                </c:pt>
                <c:pt idx="1273">
                  <c:v>0.11201401800000001</c:v>
                </c:pt>
                <c:pt idx="1274">
                  <c:v>0.10643941899999998</c:v>
                </c:pt>
                <c:pt idx="1275">
                  <c:v>0.101042666</c:v>
                </c:pt>
                <c:pt idx="1276">
                  <c:v>9.5768600700000248E-2</c:v>
                </c:pt>
                <c:pt idx="1277">
                  <c:v>9.0260952700000605E-2</c:v>
                </c:pt>
                <c:pt idx="1278">
                  <c:v>8.4939174400000012E-2</c:v>
                </c:pt>
                <c:pt idx="1279">
                  <c:v>7.9542152599999985E-2</c:v>
                </c:pt>
                <c:pt idx="1280">
                  <c:v>7.41785839000004E-2</c:v>
                </c:pt>
                <c:pt idx="1281">
                  <c:v>6.9073461000000544E-2</c:v>
                </c:pt>
                <c:pt idx="1282">
                  <c:v>6.4217269399999999E-2</c:v>
                </c:pt>
                <c:pt idx="1283">
                  <c:v>5.9465233200000529E-2</c:v>
                </c:pt>
                <c:pt idx="1284">
                  <c:v>5.5027239000000339E-2</c:v>
                </c:pt>
                <c:pt idx="1285">
                  <c:v>5.1119711300000023E-2</c:v>
                </c:pt>
                <c:pt idx="1286">
                  <c:v>4.7553621200000541E-2</c:v>
                </c:pt>
                <c:pt idx="1287">
                  <c:v>4.4187177000000133E-2</c:v>
                </c:pt>
                <c:pt idx="1288">
                  <c:v>4.1195832199999866E-2</c:v>
                </c:pt>
                <c:pt idx="1289">
                  <c:v>3.8555432100000002E-2</c:v>
                </c:pt>
                <c:pt idx="1290">
                  <c:v>3.5601098100000235E-2</c:v>
                </c:pt>
                <c:pt idx="1291">
                  <c:v>3.3275753300000002E-2</c:v>
                </c:pt>
                <c:pt idx="1292">
                  <c:v>3.124490940000026E-2</c:v>
                </c:pt>
                <c:pt idx="1293">
                  <c:v>2.9238510900000052E-2</c:v>
                </c:pt>
                <c:pt idx="1294">
                  <c:v>2.755013110000001E-2</c:v>
                </c:pt>
                <c:pt idx="1295">
                  <c:v>2.5904648000000002E-2</c:v>
                </c:pt>
                <c:pt idx="1296">
                  <c:v>2.4439701800000012E-2</c:v>
                </c:pt>
                <c:pt idx="1297">
                  <c:v>2.3084726199999989E-2</c:v>
                </c:pt>
                <c:pt idx="1298">
                  <c:v>2.1839069200000102E-2</c:v>
                </c:pt>
                <c:pt idx="1299">
                  <c:v>2.0802397300000178E-2</c:v>
                </c:pt>
                <c:pt idx="1300">
                  <c:v>1.9773021300000134E-2</c:v>
                </c:pt>
                <c:pt idx="1301">
                  <c:v>1.8805917400000007E-2</c:v>
                </c:pt>
                <c:pt idx="1302">
                  <c:v>1.7938429500000096E-2</c:v>
                </c:pt>
                <c:pt idx="1303">
                  <c:v>1.6921559300000222E-2</c:v>
                </c:pt>
                <c:pt idx="1304">
                  <c:v>1.6188083200000092E-2</c:v>
                </c:pt>
                <c:pt idx="1305">
                  <c:v>1.5345176700000102E-2</c:v>
                </c:pt>
                <c:pt idx="1306">
                  <c:v>1.4652935799999999E-2</c:v>
                </c:pt>
                <c:pt idx="1307">
                  <c:v>1.4066915999999994E-2</c:v>
                </c:pt>
                <c:pt idx="1308">
                  <c:v>1.3485245400000002E-2</c:v>
                </c:pt>
                <c:pt idx="1309">
                  <c:v>1.2963023000000067E-2</c:v>
                </c:pt>
                <c:pt idx="1310">
                  <c:v>1.2490233399999998E-2</c:v>
                </c:pt>
                <c:pt idx="1311">
                  <c:v>1.2017345099999998E-2</c:v>
                </c:pt>
                <c:pt idx="1312">
                  <c:v>1.1525969000000066E-2</c:v>
                </c:pt>
                <c:pt idx="1313">
                  <c:v>1.1072413999999999E-2</c:v>
                </c:pt>
                <c:pt idx="1314">
                  <c:v>1.0693932899999998E-2</c:v>
                </c:pt>
                <c:pt idx="1315">
                  <c:v>1.0307611899999999E-2</c:v>
                </c:pt>
                <c:pt idx="1316">
                  <c:v>9.9464813200000248E-3</c:v>
                </c:pt>
                <c:pt idx="1317">
                  <c:v>9.5356553800000268E-3</c:v>
                </c:pt>
                <c:pt idx="1318">
                  <c:v>9.1594886000000951E-3</c:v>
                </c:pt>
                <c:pt idx="1319">
                  <c:v>8.9035462600001239E-3</c:v>
                </c:pt>
                <c:pt idx="1320">
                  <c:v>8.6476588599999991E-3</c:v>
                </c:pt>
                <c:pt idx="1321">
                  <c:v>8.3936583300000638E-3</c:v>
                </c:pt>
                <c:pt idx="1322">
                  <c:v>8.154884910000099E-3</c:v>
                </c:pt>
                <c:pt idx="1323">
                  <c:v>7.9401647700000477E-3</c:v>
                </c:pt>
                <c:pt idx="1324">
                  <c:v>7.7360551800000812E-3</c:v>
                </c:pt>
                <c:pt idx="1325">
                  <c:v>7.5581958500000003E-3</c:v>
                </c:pt>
                <c:pt idx="1326">
                  <c:v>7.3897577800000735E-3</c:v>
                </c:pt>
                <c:pt idx="1327">
                  <c:v>7.2111305799999956E-3</c:v>
                </c:pt>
                <c:pt idx="1328">
                  <c:v>7.0300553900000499E-3</c:v>
                </c:pt>
                <c:pt idx="1329">
                  <c:v>6.8803094300000601E-3</c:v>
                </c:pt>
                <c:pt idx="1330">
                  <c:v>6.7068799400000498E-3</c:v>
                </c:pt>
                <c:pt idx="1331">
                  <c:v>6.563227160000051E-3</c:v>
                </c:pt>
                <c:pt idx="1332">
                  <c:v>6.4065023300000521E-3</c:v>
                </c:pt>
                <c:pt idx="1333">
                  <c:v>6.2503516700000124E-3</c:v>
                </c:pt>
                <c:pt idx="1334">
                  <c:v>6.1109154499999945E-3</c:v>
                </c:pt>
                <c:pt idx="1335">
                  <c:v>5.9654982800000445E-3</c:v>
                </c:pt>
                <c:pt idx="1336">
                  <c:v>5.842608400000053E-3</c:v>
                </c:pt>
                <c:pt idx="1337">
                  <c:v>5.715005100000033E-3</c:v>
                </c:pt>
                <c:pt idx="1338">
                  <c:v>5.5928193000000116E-3</c:v>
                </c:pt>
                <c:pt idx="1339">
                  <c:v>5.4936138900000533E-3</c:v>
                </c:pt>
                <c:pt idx="1340">
                  <c:v>5.3736101800000591E-3</c:v>
                </c:pt>
                <c:pt idx="1341">
                  <c:v>5.2642109799999875E-3</c:v>
                </c:pt>
                <c:pt idx="1342">
                  <c:v>5.1670945199999698E-3</c:v>
                </c:pt>
                <c:pt idx="1343">
                  <c:v>5.0718761000000546E-3</c:v>
                </c:pt>
                <c:pt idx="1344">
                  <c:v>4.9857394800000721E-3</c:v>
                </c:pt>
                <c:pt idx="1345">
                  <c:v>4.9034627200000647E-3</c:v>
                </c:pt>
                <c:pt idx="1346">
                  <c:v>4.824581559999948E-3</c:v>
                </c:pt>
                <c:pt idx="1347">
                  <c:v>4.7549828899999865E-3</c:v>
                </c:pt>
                <c:pt idx="1348">
                  <c:v>4.6785203699999996E-3</c:v>
                </c:pt>
                <c:pt idx="1349">
                  <c:v>4.5994855499999956E-3</c:v>
                </c:pt>
                <c:pt idx="1350">
                  <c:v>4.5161228600000001E-3</c:v>
                </c:pt>
                <c:pt idx="1351">
                  <c:v>4.4490662400000439E-3</c:v>
                </c:pt>
                <c:pt idx="1352">
                  <c:v>4.3846922900000335E-3</c:v>
                </c:pt>
                <c:pt idx="1353">
                  <c:v>4.3337782799999997E-3</c:v>
                </c:pt>
                <c:pt idx="1354">
                  <c:v>4.2786034800000863E-3</c:v>
                </c:pt>
                <c:pt idx="1355">
                  <c:v>4.2226421600000362E-3</c:v>
                </c:pt>
                <c:pt idx="1356">
                  <c:v>4.1500055199999945E-3</c:v>
                </c:pt>
                <c:pt idx="1357">
                  <c:v>4.1169384499999875E-3</c:v>
                </c:pt>
                <c:pt idx="1358">
                  <c:v>4.0444610599999998E-3</c:v>
                </c:pt>
                <c:pt idx="1359">
                  <c:v>4.0007080000000134E-3</c:v>
                </c:pt>
                <c:pt idx="1360">
                  <c:v>3.9593563400000219E-3</c:v>
                </c:pt>
                <c:pt idx="1361">
                  <c:v>3.9246119600000297E-3</c:v>
                </c:pt>
                <c:pt idx="1362">
                  <c:v>3.8724902600000169E-3</c:v>
                </c:pt>
                <c:pt idx="1363">
                  <c:v>3.8334378000000249E-3</c:v>
                </c:pt>
                <c:pt idx="1364">
                  <c:v>3.7827922500000416E-3</c:v>
                </c:pt>
                <c:pt idx="1365">
                  <c:v>3.7346147000000352E-3</c:v>
                </c:pt>
                <c:pt idx="1366">
                  <c:v>3.6839607600000451E-3</c:v>
                </c:pt>
                <c:pt idx="1367">
                  <c:v>3.6425525300000099E-3</c:v>
                </c:pt>
                <c:pt idx="1368">
                  <c:v>3.6085764900000228E-3</c:v>
                </c:pt>
                <c:pt idx="1369">
                  <c:v>3.566820410000008E-3</c:v>
                </c:pt>
                <c:pt idx="1370">
                  <c:v>3.5260629400000092E-3</c:v>
                </c:pt>
                <c:pt idx="1371">
                  <c:v>3.5137215200000335E-3</c:v>
                </c:pt>
                <c:pt idx="1372">
                  <c:v>3.4669498000000085E-3</c:v>
                </c:pt>
                <c:pt idx="1373">
                  <c:v>3.4190798200000047E-3</c:v>
                </c:pt>
                <c:pt idx="1374">
                  <c:v>3.3897028800000052E-3</c:v>
                </c:pt>
                <c:pt idx="1375">
                  <c:v>3.3499852300000119E-3</c:v>
                </c:pt>
                <c:pt idx="1376">
                  <c:v>3.3176930200000052E-3</c:v>
                </c:pt>
                <c:pt idx="1377">
                  <c:v>3.3037965200000269E-3</c:v>
                </c:pt>
                <c:pt idx="1378">
                  <c:v>3.2684283800000235E-3</c:v>
                </c:pt>
                <c:pt idx="1379">
                  <c:v>3.2386886900000011E-3</c:v>
                </c:pt>
                <c:pt idx="1380">
                  <c:v>3.2079792600000412E-3</c:v>
                </c:pt>
                <c:pt idx="1381">
                  <c:v>-3.087665450000038E-7</c:v>
                </c:pt>
              </c:numCache>
            </c:numRef>
          </c:val>
        </c:ser>
        <c:marker val="1"/>
        <c:axId val="44804736"/>
        <c:axId val="44866944"/>
      </c:lineChart>
      <c:catAx>
        <c:axId val="44804736"/>
        <c:scaling>
          <c:orientation val="minMax"/>
        </c:scaling>
        <c:axPos val="b"/>
        <c:tickLblPos val="nextTo"/>
        <c:txPr>
          <a:bodyPr/>
          <a:lstStyle/>
          <a:p>
            <a:pPr>
              <a:defRPr baseline="0">
                <a:solidFill>
                  <a:schemeClr val="bg1"/>
                </a:solidFill>
              </a:defRPr>
            </a:pPr>
            <a:endParaRPr lang="en-US"/>
          </a:p>
        </c:txPr>
        <c:crossAx val="44866944"/>
        <c:crosses val="autoZero"/>
        <c:auto val="1"/>
        <c:lblAlgn val="ctr"/>
        <c:lblOffset val="100"/>
      </c:catAx>
      <c:valAx>
        <c:axId val="44866944"/>
        <c:scaling>
          <c:orientation val="minMax"/>
          <c:max val="0.30000000000000032"/>
          <c:min val="0"/>
        </c:scaling>
        <c:axPos val="l"/>
        <c:majorGridlines>
          <c:spPr>
            <a:ln>
              <a:solidFill>
                <a:schemeClr val="bg1"/>
              </a:solidFill>
            </a:ln>
          </c:spPr>
        </c:majorGridlines>
        <c:numFmt formatCode="General" sourceLinked="0"/>
        <c:tickLblPos val="nextTo"/>
        <c:spPr>
          <a:ln>
            <a:noFill/>
          </a:ln>
        </c:spPr>
        <c:txPr>
          <a:bodyPr/>
          <a:lstStyle/>
          <a:p>
            <a:pPr>
              <a:defRPr sz="1400" b="1"/>
            </a:pPr>
            <a:endParaRPr lang="en-US"/>
          </a:p>
        </c:txPr>
        <c:crossAx val="44804736"/>
        <c:crosses val="autoZero"/>
        <c:crossBetween val="between"/>
        <c:majorUnit val="0.1"/>
      </c:valAx>
    </c:plotArea>
    <c:legend>
      <c:legendPos val="r"/>
      <c:layout>
        <c:manualLayout>
          <c:xMode val="edge"/>
          <c:yMode val="edge"/>
          <c:x val="0.78922248070682344"/>
          <c:y val="0.38649974207692556"/>
          <c:w val="0.18480866587672298"/>
          <c:h val="0.42306890173130884"/>
        </c:manualLayout>
      </c:layout>
      <c:txPr>
        <a:bodyPr/>
        <a:lstStyle/>
        <a:p>
          <a:pPr>
            <a:defRPr sz="1400"/>
          </a:pPr>
          <a:endParaRPr lang="en-US"/>
        </a:p>
      </c:txPr>
    </c:legend>
    <c:plotVisOnly val="1"/>
  </c:chart>
  <c:spPr>
    <a:ln>
      <a:noFill/>
    </a:ln>
  </c:sp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5.5356149788207167E-2"/>
          <c:y val="3.0334753237812477E-2"/>
          <c:w val="0.78519620072243446"/>
          <c:h val="0.93933049352438003"/>
        </c:manualLayout>
      </c:layout>
      <c:lineChart>
        <c:grouping val="standard"/>
        <c:ser>
          <c:idx val="0"/>
          <c:order val="0"/>
          <c:tx>
            <c:strRef>
              <c:f>Combo_n750!$S$2</c:f>
              <c:strCache>
                <c:ptCount val="1"/>
                <c:pt idx="0">
                  <c:v>Sterile</c:v>
                </c:pt>
              </c:strCache>
            </c:strRef>
          </c:tx>
          <c:spPr>
            <a:ln w="25400">
              <a:solidFill>
                <a:srgbClr val="0070C0"/>
              </a:solidFill>
            </a:ln>
          </c:spPr>
          <c:marker>
            <c:symbol val="none"/>
          </c:marker>
          <c:val>
            <c:numRef>
              <c:f>Combo_n750!$S$3:$S$966</c:f>
              <c:numCache>
                <c:formatCode>General</c:formatCode>
                <c:ptCount val="964"/>
                <c:pt idx="1">
                  <c:v>5.1043233818558895E-2</c:v>
                </c:pt>
                <c:pt idx="2">
                  <c:v>0.10224293875190237</c:v>
                </c:pt>
                <c:pt idx="3">
                  <c:v>0.10476088696797085</c:v>
                </c:pt>
                <c:pt idx="4">
                  <c:v>0.10723685414543822</c:v>
                </c:pt>
                <c:pt idx="5">
                  <c:v>0.15813888081870456</c:v>
                </c:pt>
                <c:pt idx="6">
                  <c:v>0.20020598398646833</c:v>
                </c:pt>
                <c:pt idx="7">
                  <c:v>0.24000424908985821</c:v>
                </c:pt>
                <c:pt idx="8">
                  <c:v>0.24827920896402644</c:v>
                </c:pt>
                <c:pt idx="9">
                  <c:v>0.23308533178248997</c:v>
                </c:pt>
                <c:pt idx="10">
                  <c:v>0.26307740446475292</c:v>
                </c:pt>
                <c:pt idx="11">
                  <c:v>0.28866537348182081</c:v>
                </c:pt>
                <c:pt idx="12">
                  <c:v>0.30439372366754436</c:v>
                </c:pt>
                <c:pt idx="13">
                  <c:v>0.35477290510823767</c:v>
                </c:pt>
                <c:pt idx="14">
                  <c:v>0.39605574044214181</c:v>
                </c:pt>
                <c:pt idx="15">
                  <c:v>0.39714254356591538</c:v>
                </c:pt>
                <c:pt idx="16">
                  <c:v>0.3956895451843514</c:v>
                </c:pt>
                <c:pt idx="17">
                  <c:v>0.37473484042283828</c:v>
                </c:pt>
                <c:pt idx="18">
                  <c:v>0.36978985292767308</c:v>
                </c:pt>
                <c:pt idx="19">
                  <c:v>0.37414347588255253</c:v>
                </c:pt>
                <c:pt idx="20">
                  <c:v>0.35281476404051004</c:v>
                </c:pt>
                <c:pt idx="21">
                  <c:v>0.36242736167709044</c:v>
                </c:pt>
                <c:pt idx="22">
                  <c:v>0.40543520031349289</c:v>
                </c:pt>
                <c:pt idx="23">
                  <c:v>0.46354064092664482</c:v>
                </c:pt>
                <c:pt idx="24">
                  <c:v>0.45289970353134285</c:v>
                </c:pt>
                <c:pt idx="25">
                  <c:v>0.38477834700205726</c:v>
                </c:pt>
                <c:pt idx="26">
                  <c:v>0.37595782682607232</c:v>
                </c:pt>
                <c:pt idx="27">
                  <c:v>0.41101232828758882</c:v>
                </c:pt>
                <c:pt idx="28">
                  <c:v>0.44423687484010377</c:v>
                </c:pt>
                <c:pt idx="29">
                  <c:v>0.43896940544568785</c:v>
                </c:pt>
                <c:pt idx="30">
                  <c:v>0.38028595977180274</c:v>
                </c:pt>
                <c:pt idx="31">
                  <c:v>0.35821496320750407</c:v>
                </c:pt>
                <c:pt idx="32">
                  <c:v>0.34077133145895533</c:v>
                </c:pt>
                <c:pt idx="33">
                  <c:v>0.28288360335854951</c:v>
                </c:pt>
                <c:pt idx="34">
                  <c:v>0.27822293674390181</c:v>
                </c:pt>
                <c:pt idx="35">
                  <c:v>0.32908679780844452</c:v>
                </c:pt>
                <c:pt idx="36">
                  <c:v>0.32562829502372537</c:v>
                </c:pt>
                <c:pt idx="37">
                  <c:v>0.32887517373549713</c:v>
                </c:pt>
                <c:pt idx="38">
                  <c:v>0.36463570801347606</c:v>
                </c:pt>
                <c:pt idx="39">
                  <c:v>0.39860635736112132</c:v>
                </c:pt>
                <c:pt idx="40">
                  <c:v>0.45810478333784443</c:v>
                </c:pt>
                <c:pt idx="41">
                  <c:v>0.51876529644582658</c:v>
                </c:pt>
                <c:pt idx="42">
                  <c:v>0.58161259198090687</c:v>
                </c:pt>
                <c:pt idx="43">
                  <c:v>0.62022396118386725</c:v>
                </c:pt>
                <c:pt idx="44">
                  <c:v>0.6195666780657767</c:v>
                </c:pt>
                <c:pt idx="45">
                  <c:v>0.6191421939199262</c:v>
                </c:pt>
                <c:pt idx="46">
                  <c:v>0.65961214064092788</c:v>
                </c:pt>
                <c:pt idx="47">
                  <c:v>0.72277428733552729</c:v>
                </c:pt>
                <c:pt idx="48">
                  <c:v>0.72168957074168061</c:v>
                </c:pt>
                <c:pt idx="49">
                  <c:v>0.66274088820663968</c:v>
                </c:pt>
                <c:pt idx="50">
                  <c:v>0.66628734951842095</c:v>
                </c:pt>
                <c:pt idx="51">
                  <c:v>0.66699823999472885</c:v>
                </c:pt>
                <c:pt idx="52">
                  <c:v>0.62223122652695861</c:v>
                </c:pt>
                <c:pt idx="53">
                  <c:v>0.63635287882623659</c:v>
                </c:pt>
                <c:pt idx="54">
                  <c:v>0.69479225470825778</c:v>
                </c:pt>
                <c:pt idx="55">
                  <c:v>0.70919059486831282</c:v>
                </c:pt>
                <c:pt idx="56">
                  <c:v>0.67155448852284971</c:v>
                </c:pt>
                <c:pt idx="57">
                  <c:v>0.68348363058521189</c:v>
                </c:pt>
                <c:pt idx="58">
                  <c:v>0.74401629158745619</c:v>
                </c:pt>
                <c:pt idx="59">
                  <c:v>0.7686539798262001</c:v>
                </c:pt>
                <c:pt idx="60">
                  <c:v>0.76854243904991792</c:v>
                </c:pt>
                <c:pt idx="61">
                  <c:v>0.75143846213005061</c:v>
                </c:pt>
                <c:pt idx="62">
                  <c:v>0.70128271984190427</c:v>
                </c:pt>
                <c:pt idx="63">
                  <c:v>0.68797413558553144</c:v>
                </c:pt>
                <c:pt idx="64">
                  <c:v>0.73521243470091757</c:v>
                </c:pt>
                <c:pt idx="65">
                  <c:v>0.73798989775833923</c:v>
                </c:pt>
                <c:pt idx="66">
                  <c:v>0.73717614685546107</c:v>
                </c:pt>
                <c:pt idx="67">
                  <c:v>0.76834366658654796</c:v>
                </c:pt>
                <c:pt idx="68">
                  <c:v>0.78529516608149375</c:v>
                </c:pt>
                <c:pt idx="69">
                  <c:v>0.82644061308998318</c:v>
                </c:pt>
                <c:pt idx="70">
                  <c:v>0.82321872146737529</c:v>
                </c:pt>
                <c:pt idx="71">
                  <c:v>0.82138790162840269</c:v>
                </c:pt>
                <c:pt idx="72">
                  <c:v>0.82603157195361354</c:v>
                </c:pt>
                <c:pt idx="73">
                  <c:v>0.76889757363808886</c:v>
                </c:pt>
                <c:pt idx="74">
                  <c:v>0.72486521151582983</c:v>
                </c:pt>
                <c:pt idx="75">
                  <c:v>0.69592663702044788</c:v>
                </c:pt>
                <c:pt idx="76">
                  <c:v>0.70755428650285668</c:v>
                </c:pt>
                <c:pt idx="77">
                  <c:v>0.74259734053475468</c:v>
                </c:pt>
                <c:pt idx="78">
                  <c:v>0.78203686568010367</c:v>
                </c:pt>
                <c:pt idx="79">
                  <c:v>0.79416064434597766</c:v>
                </c:pt>
                <c:pt idx="80">
                  <c:v>0.7494108047376361</c:v>
                </c:pt>
                <c:pt idx="81">
                  <c:v>0.75040792262440525</c:v>
                </c:pt>
                <c:pt idx="82">
                  <c:v>0.73937390058220243</c:v>
                </c:pt>
                <c:pt idx="83">
                  <c:v>0.68572807796040036</c:v>
                </c:pt>
                <c:pt idx="84">
                  <c:v>0.68583979531667294</c:v>
                </c:pt>
                <c:pt idx="85">
                  <c:v>0.6783740880555329</c:v>
                </c:pt>
                <c:pt idx="86">
                  <c:v>0.62216174814927461</c:v>
                </c:pt>
                <c:pt idx="87">
                  <c:v>0.56106062658598144</c:v>
                </c:pt>
                <c:pt idx="88">
                  <c:v>0.52379280271823969</c:v>
                </c:pt>
                <c:pt idx="89">
                  <c:v>0.53914905511636424</c:v>
                </c:pt>
                <c:pt idx="90">
                  <c:v>0.5939533315095552</c:v>
                </c:pt>
                <c:pt idx="91">
                  <c:v>0.66164552785315489</c:v>
                </c:pt>
                <c:pt idx="92">
                  <c:v>0.66137179706227589</c:v>
                </c:pt>
                <c:pt idx="93">
                  <c:v>0.65786749777908615</c:v>
                </c:pt>
                <c:pt idx="94">
                  <c:v>0.65475055878298061</c:v>
                </c:pt>
                <c:pt idx="95">
                  <c:v>0.62508114855196051</c:v>
                </c:pt>
                <c:pt idx="96">
                  <c:v>0.60032532826715501</c:v>
                </c:pt>
                <c:pt idx="97">
                  <c:v>0.58080558297781248</c:v>
                </c:pt>
                <c:pt idx="98">
                  <c:v>0.57551139876428559</c:v>
                </c:pt>
                <c:pt idx="99">
                  <c:v>0.53136836757572037</c:v>
                </c:pt>
                <c:pt idx="100">
                  <c:v>0.52834302589656457</c:v>
                </c:pt>
                <c:pt idx="101">
                  <c:v>0.53912725591709076</c:v>
                </c:pt>
                <c:pt idx="102">
                  <c:v>0.55722557905381365</c:v>
                </c:pt>
                <c:pt idx="103">
                  <c:v>0.56258482468517501</c:v>
                </c:pt>
                <c:pt idx="104">
                  <c:v>0.50770249609458706</c:v>
                </c:pt>
                <c:pt idx="105">
                  <c:v>0.49761493745083663</c:v>
                </c:pt>
                <c:pt idx="106">
                  <c:v>0.53268852173171244</c:v>
                </c:pt>
                <c:pt idx="107">
                  <c:v>0.56779645280145163</c:v>
                </c:pt>
                <c:pt idx="108">
                  <c:v>0.5515149102841691</c:v>
                </c:pt>
                <c:pt idx="109">
                  <c:v>0.5109802663753239</c:v>
                </c:pt>
                <c:pt idx="110">
                  <c:v>0.52910721041109265</c:v>
                </c:pt>
                <c:pt idx="111">
                  <c:v>0.58987648698544959</c:v>
                </c:pt>
                <c:pt idx="112">
                  <c:v>0.5938141260541957</c:v>
                </c:pt>
                <c:pt idx="113">
                  <c:v>0.59697131604895592</c:v>
                </c:pt>
                <c:pt idx="114">
                  <c:v>0.65714714491309778</c:v>
                </c:pt>
                <c:pt idx="115">
                  <c:v>0.65860986296434265</c:v>
                </c:pt>
                <c:pt idx="116">
                  <c:v>0.61486182616260565</c:v>
                </c:pt>
                <c:pt idx="117">
                  <c:v>0.60366751601574875</c:v>
                </c:pt>
                <c:pt idx="118">
                  <c:v>0.61004000647433765</c:v>
                </c:pt>
                <c:pt idx="119">
                  <c:v>0.57119601727013591</c:v>
                </c:pt>
                <c:pt idx="120">
                  <c:v>0.50328265493391056</c:v>
                </c:pt>
                <c:pt idx="121">
                  <c:v>0.4352261788024635</c:v>
                </c:pt>
                <c:pt idx="122">
                  <c:v>0.41551752438941764</c:v>
                </c:pt>
                <c:pt idx="123">
                  <c:v>0.45789375435687441</c:v>
                </c:pt>
                <c:pt idx="124">
                  <c:v>0.49239869915671175</c:v>
                </c:pt>
                <c:pt idx="125">
                  <c:v>0.47061774888274138</c:v>
                </c:pt>
                <c:pt idx="126">
                  <c:v>0.46714970408834272</c:v>
                </c:pt>
                <c:pt idx="127">
                  <c:v>0.48688907142036592</c:v>
                </c:pt>
                <c:pt idx="128">
                  <c:v>0.44498816191706447</c:v>
                </c:pt>
                <c:pt idx="129">
                  <c:v>0.37684963278834532</c:v>
                </c:pt>
                <c:pt idx="130">
                  <c:v>0.31202372094921155</c:v>
                </c:pt>
                <c:pt idx="131">
                  <c:v>0.24694592941846988</c:v>
                </c:pt>
                <c:pt idx="132">
                  <c:v>0.24714351661188247</c:v>
                </c:pt>
                <c:pt idx="133">
                  <c:v>0.26183762727207882</c:v>
                </c:pt>
                <c:pt idx="134">
                  <c:v>0.27103996646533413</c:v>
                </c:pt>
                <c:pt idx="135">
                  <c:v>0.2678028107232393</c:v>
                </c:pt>
                <c:pt idx="136">
                  <c:v>0.21560530390315619</c:v>
                </c:pt>
                <c:pt idx="137">
                  <c:v>0.19699194894960148</c:v>
                </c:pt>
                <c:pt idx="138">
                  <c:v>0.21639165686894446</c:v>
                </c:pt>
                <c:pt idx="139">
                  <c:v>0.20019406988886404</c:v>
                </c:pt>
                <c:pt idx="140">
                  <c:v>0.19471669530144409</c:v>
                </c:pt>
                <c:pt idx="141">
                  <c:v>0.25997785135607132</c:v>
                </c:pt>
                <c:pt idx="142">
                  <c:v>0.27934893510037007</c:v>
                </c:pt>
                <c:pt idx="143">
                  <c:v>0.29937262052291408</c:v>
                </c:pt>
                <c:pt idx="144">
                  <c:v>0.29862183904793832</c:v>
                </c:pt>
                <c:pt idx="145">
                  <c:v>0.24328536000248888</c:v>
                </c:pt>
                <c:pt idx="146">
                  <c:v>0.21994350777054944</c:v>
                </c:pt>
                <c:pt idx="147">
                  <c:v>0.24847200099959971</c:v>
                </c:pt>
                <c:pt idx="148">
                  <c:v>0.30744376391387745</c:v>
                </c:pt>
                <c:pt idx="149">
                  <c:v>0.32013999650066682</c:v>
                </c:pt>
                <c:pt idx="150">
                  <c:v>0.29065949734335139</c:v>
                </c:pt>
                <c:pt idx="151">
                  <c:v>0.26122670352444555</c:v>
                </c:pt>
                <c:pt idx="152">
                  <c:v>0.27797975254600793</c:v>
                </c:pt>
                <c:pt idx="153">
                  <c:v>0.27505363475354522</c:v>
                </c:pt>
                <c:pt idx="154">
                  <c:v>0.2583274827410838</c:v>
                </c:pt>
                <c:pt idx="155">
                  <c:v>0.29762198432126863</c:v>
                </c:pt>
                <c:pt idx="156">
                  <c:v>0.33483655804078138</c:v>
                </c:pt>
                <c:pt idx="157">
                  <c:v>0.35211435774485728</c:v>
                </c:pt>
                <c:pt idx="158">
                  <c:v>0.34320606018179778</c:v>
                </c:pt>
                <c:pt idx="159">
                  <c:v>0.32729088686530489</c:v>
                </c:pt>
                <c:pt idx="160">
                  <c:v>0.33427781481540797</c:v>
                </c:pt>
                <c:pt idx="161">
                  <c:v>0.38118599904180261</c:v>
                </c:pt>
                <c:pt idx="162">
                  <c:v>0.39638005785533326</c:v>
                </c:pt>
                <c:pt idx="163">
                  <c:v>0.35929923697135829</c:v>
                </c:pt>
                <c:pt idx="164">
                  <c:v>0.35372073247730862</c:v>
                </c:pt>
                <c:pt idx="165">
                  <c:v>0.3391603775326581</c:v>
                </c:pt>
                <c:pt idx="166">
                  <c:v>0.32625823959272532</c:v>
                </c:pt>
                <c:pt idx="167">
                  <c:v>0.30292211229059762</c:v>
                </c:pt>
                <c:pt idx="168">
                  <c:v>0.29047030385565986</c:v>
                </c:pt>
                <c:pt idx="169">
                  <c:v>0.34749571060480983</c:v>
                </c:pt>
                <c:pt idx="170">
                  <c:v>0.3478306869936465</c:v>
                </c:pt>
                <c:pt idx="171">
                  <c:v>0.34566784516573845</c:v>
                </c:pt>
                <c:pt idx="172">
                  <c:v>0.33973060116364961</c:v>
                </c:pt>
                <c:pt idx="173">
                  <c:v>0.26963808480006368</c:v>
                </c:pt>
                <c:pt idx="174">
                  <c:v>0.2697021023979298</c:v>
                </c:pt>
                <c:pt idx="175">
                  <c:v>0.26735225707625798</c:v>
                </c:pt>
                <c:pt idx="176">
                  <c:v>0.19755169470294348</c:v>
                </c:pt>
                <c:pt idx="177">
                  <c:v>0.20022611631379603</c:v>
                </c:pt>
                <c:pt idx="178">
                  <c:v>0.27675704736276491</c:v>
                </c:pt>
                <c:pt idx="179">
                  <c:v>0.33570018454799438</c:v>
                </c:pt>
                <c:pt idx="180">
                  <c:v>0.3360046309278496</c:v>
                </c:pt>
                <c:pt idx="181">
                  <c:v>0.35296376650254263</c:v>
                </c:pt>
                <c:pt idx="182">
                  <c:v>0.37642028944066019</c:v>
                </c:pt>
                <c:pt idx="183">
                  <c:v>0.37579162995161208</c:v>
                </c:pt>
                <c:pt idx="184">
                  <c:v>0.36329021063832573</c:v>
                </c:pt>
                <c:pt idx="185">
                  <c:v>0.30265086915964118</c:v>
                </c:pt>
                <c:pt idx="186">
                  <c:v>0.25005454913285008</c:v>
                </c:pt>
                <c:pt idx="187">
                  <c:v>0.20369992158800254</c:v>
                </c:pt>
                <c:pt idx="188">
                  <c:v>0.20631136729095434</c:v>
                </c:pt>
                <c:pt idx="189">
                  <c:v>0.19945628501945789</c:v>
                </c:pt>
                <c:pt idx="190">
                  <c:v>0.20035609448946434</c:v>
                </c:pt>
                <c:pt idx="191">
                  <c:v>0.25000825655439129</c:v>
                </c:pt>
                <c:pt idx="192">
                  <c:v>0.30050001689133254</c:v>
                </c:pt>
                <c:pt idx="193">
                  <c:v>0.37839912009469734</c:v>
                </c:pt>
                <c:pt idx="194">
                  <c:v>0.43466507074916438</c:v>
                </c:pt>
                <c:pt idx="195">
                  <c:v>0.44726398777920173</c:v>
                </c:pt>
                <c:pt idx="196">
                  <c:v>0.43132973278034398</c:v>
                </c:pt>
                <c:pt idx="197">
                  <c:v>0.38268336655188906</c:v>
                </c:pt>
                <c:pt idx="198">
                  <c:v>0.30861418022086362</c:v>
                </c:pt>
                <c:pt idx="199">
                  <c:v>0.27763766157341108</c:v>
                </c:pt>
                <c:pt idx="200">
                  <c:v>0.28343197038526935</c:v>
                </c:pt>
                <c:pt idx="201">
                  <c:v>0.24897300011890044</c:v>
                </c:pt>
                <c:pt idx="202">
                  <c:v>0.23643723164675962</c:v>
                </c:pt>
                <c:pt idx="203">
                  <c:v>0.29482890441037152</c:v>
                </c:pt>
                <c:pt idx="204">
                  <c:v>0.31556816189906534</c:v>
                </c:pt>
                <c:pt idx="205">
                  <c:v>0.32167923069535881</c:v>
                </c:pt>
                <c:pt idx="206">
                  <c:v>0.30497597357213585</c:v>
                </c:pt>
                <c:pt idx="207">
                  <c:v>0.23539103409163292</c:v>
                </c:pt>
                <c:pt idx="208">
                  <c:v>0.17955842346271941</c:v>
                </c:pt>
                <c:pt idx="209">
                  <c:v>0.19120897128436756</c:v>
                </c:pt>
                <c:pt idx="210">
                  <c:v>0.26078645876511775</c:v>
                </c:pt>
                <c:pt idx="211">
                  <c:v>0.26208888802170388</c:v>
                </c:pt>
                <c:pt idx="212">
                  <c:v>0.24577108561563041</c:v>
                </c:pt>
                <c:pt idx="213">
                  <c:v>0.24268658447844704</c:v>
                </c:pt>
                <c:pt idx="214">
                  <c:v>0.201192117271596</c:v>
                </c:pt>
                <c:pt idx="215">
                  <c:v>0.21203168361027724</c:v>
                </c:pt>
                <c:pt idx="216">
                  <c:v>0.21128853533504871</c:v>
                </c:pt>
                <c:pt idx="217">
                  <c:v>0.19973357936021388</c:v>
                </c:pt>
                <c:pt idx="218">
                  <c:v>0.23492928682702549</c:v>
                </c:pt>
                <c:pt idx="219">
                  <c:v>0.27653078869030689</c:v>
                </c:pt>
                <c:pt idx="220">
                  <c:v>0.26741449474418338</c:v>
                </c:pt>
                <c:pt idx="221">
                  <c:v>0.19788679796177339</c:v>
                </c:pt>
                <c:pt idx="222">
                  <c:v>0.19676773349907634</c:v>
                </c:pt>
                <c:pt idx="223">
                  <c:v>0.23358349635188341</c:v>
                </c:pt>
                <c:pt idx="224">
                  <c:v>0.25373503148016324</c:v>
                </c:pt>
                <c:pt idx="225">
                  <c:v>0.30214305428656463</c:v>
                </c:pt>
                <c:pt idx="226">
                  <c:v>0.34762963522034707</c:v>
                </c:pt>
                <c:pt idx="227">
                  <c:v>0.37786977170234493</c:v>
                </c:pt>
                <c:pt idx="228">
                  <c:v>0.43250040402131956</c:v>
                </c:pt>
                <c:pt idx="229">
                  <c:v>0.45295916154936239</c:v>
                </c:pt>
                <c:pt idx="230">
                  <c:v>0.40741933217735532</c:v>
                </c:pt>
                <c:pt idx="231">
                  <c:v>0.35482683001044102</c:v>
                </c:pt>
                <c:pt idx="232">
                  <c:v>0.35173660571344789</c:v>
                </c:pt>
                <c:pt idx="233">
                  <c:v>0.36689822333806166</c:v>
                </c:pt>
                <c:pt idx="234">
                  <c:v>0.3907440153731993</c:v>
                </c:pt>
                <c:pt idx="235">
                  <c:v>0.45039891240470281</c:v>
                </c:pt>
                <c:pt idx="236">
                  <c:v>0.44538141827195321</c:v>
                </c:pt>
                <c:pt idx="237">
                  <c:v>0.39936072464597827</c:v>
                </c:pt>
                <c:pt idx="238">
                  <c:v>0.36177041482898598</c:v>
                </c:pt>
                <c:pt idx="239">
                  <c:v>0.33246355964988406</c:v>
                </c:pt>
                <c:pt idx="240">
                  <c:v>0.36139277098957739</c:v>
                </c:pt>
                <c:pt idx="241">
                  <c:v>0.42112399254853333</c:v>
                </c:pt>
                <c:pt idx="242">
                  <c:v>0.46917899540669988</c:v>
                </c:pt>
                <c:pt idx="243">
                  <c:v>0.45192236724192292</c:v>
                </c:pt>
                <c:pt idx="244">
                  <c:v>0.45499751083941631</c:v>
                </c:pt>
                <c:pt idx="245">
                  <c:v>0.47195092199430505</c:v>
                </c:pt>
                <c:pt idx="246">
                  <c:v>0.48347552883014888</c:v>
                </c:pt>
                <c:pt idx="247">
                  <c:v>0.54959155642628399</c:v>
                </c:pt>
                <c:pt idx="248">
                  <c:v>0.5931260581551312</c:v>
                </c:pt>
                <c:pt idx="249">
                  <c:v>0.59440940516234975</c:v>
                </c:pt>
                <c:pt idx="250">
                  <c:v>0.58476072852497551</c:v>
                </c:pt>
                <c:pt idx="251">
                  <c:v>0.62224435524652388</c:v>
                </c:pt>
                <c:pt idx="252">
                  <c:v>0.69271105769763242</c:v>
                </c:pt>
                <c:pt idx="253">
                  <c:v>0.68766875746571066</c:v>
                </c:pt>
                <c:pt idx="254">
                  <c:v>0.67304352146321833</c:v>
                </c:pt>
                <c:pt idx="255">
                  <c:v>0.7330590638726977</c:v>
                </c:pt>
                <c:pt idx="256">
                  <c:v>0.77964094614997237</c:v>
                </c:pt>
                <c:pt idx="257">
                  <c:v>0.78164177340328012</c:v>
                </c:pt>
                <c:pt idx="258">
                  <c:v>0.76048861762838527</c:v>
                </c:pt>
                <c:pt idx="259">
                  <c:v>0.7834261128937956</c:v>
                </c:pt>
                <c:pt idx="260">
                  <c:v>0.79800764222774467</c:v>
                </c:pt>
                <c:pt idx="261">
                  <c:v>0.73986993898566811</c:v>
                </c:pt>
                <c:pt idx="262">
                  <c:v>0.73806010954599577</c:v>
                </c:pt>
                <c:pt idx="263">
                  <c:v>0.75150244657791787</c:v>
                </c:pt>
                <c:pt idx="264">
                  <c:v>0.74919648786478465</c:v>
                </c:pt>
                <c:pt idx="265">
                  <c:v>0.77559925454469714</c:v>
                </c:pt>
                <c:pt idx="266">
                  <c:v>0.79312321006055964</c:v>
                </c:pt>
                <c:pt idx="267">
                  <c:v>0.83347675618544081</c:v>
                </c:pt>
                <c:pt idx="268">
                  <c:v>0.86249755917808391</c:v>
                </c:pt>
                <c:pt idx="269">
                  <c:v>0.82659599793479965</c:v>
                </c:pt>
                <c:pt idx="270">
                  <c:v>0.75457048293564999</c:v>
                </c:pt>
                <c:pt idx="271">
                  <c:v>0.68313841801671915</c:v>
                </c:pt>
                <c:pt idx="272">
                  <c:v>0.68695966278934484</c:v>
                </c:pt>
                <c:pt idx="273">
                  <c:v>0.75094805934640196</c:v>
                </c:pt>
                <c:pt idx="274">
                  <c:v>0.75380566686114736</c:v>
                </c:pt>
                <c:pt idx="275">
                  <c:v>0.71438159000527979</c:v>
                </c:pt>
                <c:pt idx="276">
                  <c:v>0.66976341781255511</c:v>
                </c:pt>
                <c:pt idx="277">
                  <c:v>0.65407341314555889</c:v>
                </c:pt>
                <c:pt idx="278">
                  <c:v>0.68616831276572254</c:v>
                </c:pt>
                <c:pt idx="279">
                  <c:v>0.73442749417708364</c:v>
                </c:pt>
                <c:pt idx="280">
                  <c:v>0.74194299216656945</c:v>
                </c:pt>
                <c:pt idx="281">
                  <c:v>0.75414691306977355</c:v>
                </c:pt>
                <c:pt idx="282">
                  <c:v>0.77357142756228836</c:v>
                </c:pt>
                <c:pt idx="283">
                  <c:v>0.79483925449336079</c:v>
                </c:pt>
                <c:pt idx="284">
                  <c:v>0.79828458307851313</c:v>
                </c:pt>
                <c:pt idx="285">
                  <c:v>0.75502122467062893</c:v>
                </c:pt>
                <c:pt idx="286">
                  <c:v>0.7319980418180646</c:v>
                </c:pt>
                <c:pt idx="287">
                  <c:v>0.72171012187799244</c:v>
                </c:pt>
                <c:pt idx="288">
                  <c:v>0.68571697006476728</c:v>
                </c:pt>
                <c:pt idx="289">
                  <c:v>0.67789443762552792</c:v>
                </c:pt>
                <c:pt idx="290">
                  <c:v>0.74624114454729462</c:v>
                </c:pt>
                <c:pt idx="291">
                  <c:v>0.81871717463142679</c:v>
                </c:pt>
                <c:pt idx="292">
                  <c:v>0.89195457199018069</c:v>
                </c:pt>
                <c:pt idx="293">
                  <c:v>0.93229094672763357</c:v>
                </c:pt>
                <c:pt idx="294">
                  <c:v>0.97966090913063519</c:v>
                </c:pt>
                <c:pt idx="295">
                  <c:v>1.066213654245544</c:v>
                </c:pt>
                <c:pt idx="296">
                  <c:v>1.112371915626936</c:v>
                </c:pt>
                <c:pt idx="297">
                  <c:v>1.1179219760401318</c:v>
                </c:pt>
                <c:pt idx="298">
                  <c:v>1.117728382734579</c:v>
                </c:pt>
                <c:pt idx="299">
                  <c:v>1.1607133243115664</c:v>
                </c:pt>
                <c:pt idx="300">
                  <c:v>1.200755836356812</c:v>
                </c:pt>
                <c:pt idx="301">
                  <c:v>1.211940783353967</c:v>
                </c:pt>
                <c:pt idx="302">
                  <c:v>1.1955676446897441</c:v>
                </c:pt>
                <c:pt idx="303">
                  <c:v>1.1300051713751664</c:v>
                </c:pt>
                <c:pt idx="304">
                  <c:v>1.1380893065056887</c:v>
                </c:pt>
                <c:pt idx="305">
                  <c:v>1.1766796832393418</c:v>
                </c:pt>
                <c:pt idx="306">
                  <c:v>1.1870250265044979</c:v>
                </c:pt>
                <c:pt idx="307">
                  <c:v>1.1621776186227508</c:v>
                </c:pt>
                <c:pt idx="308">
                  <c:v>1.1663251673844934</c:v>
                </c:pt>
                <c:pt idx="309">
                  <c:v>1.1913693051796812</c:v>
                </c:pt>
                <c:pt idx="310">
                  <c:v>1.180739819054005</c:v>
                </c:pt>
                <c:pt idx="311">
                  <c:v>1.2106975429554139</c:v>
                </c:pt>
                <c:pt idx="312">
                  <c:v>1.2308643419361878</c:v>
                </c:pt>
                <c:pt idx="313">
                  <c:v>1.2665180161907321</c:v>
                </c:pt>
                <c:pt idx="314">
                  <c:v>1.3426310541536306</c:v>
                </c:pt>
                <c:pt idx="315">
                  <c:v>1.4240564976394414</c:v>
                </c:pt>
                <c:pt idx="316">
                  <c:v>1.4965573335827609</c:v>
                </c:pt>
                <c:pt idx="317">
                  <c:v>1.5471006170579671</c:v>
                </c:pt>
                <c:pt idx="318">
                  <c:v>1.5267546252361779</c:v>
                </c:pt>
                <c:pt idx="319">
                  <c:v>1.5106925211615889</c:v>
                </c:pt>
                <c:pt idx="320">
                  <c:v>1.5730207912739718</c:v>
                </c:pt>
                <c:pt idx="321">
                  <c:v>1.6099624954725762</c:v>
                </c:pt>
                <c:pt idx="322">
                  <c:v>1.5846265875571064</c:v>
                </c:pt>
                <c:pt idx="323">
                  <c:v>1.5227011313312941</c:v>
                </c:pt>
                <c:pt idx="324">
                  <c:v>1.443451211572951</c:v>
                </c:pt>
                <c:pt idx="325">
                  <c:v>1.3867408345433128</c:v>
                </c:pt>
                <c:pt idx="326">
                  <c:v>1.3694994684340158</c:v>
                </c:pt>
                <c:pt idx="327">
                  <c:v>1.3638141030495288</c:v>
                </c:pt>
                <c:pt idx="328">
                  <c:v>1.377054172228193</c:v>
                </c:pt>
                <c:pt idx="329">
                  <c:v>1.3878307674589732</c:v>
                </c:pt>
                <c:pt idx="330">
                  <c:v>1.4098962178934411</c:v>
                </c:pt>
                <c:pt idx="331">
                  <c:v>1.4633781182707282</c:v>
                </c:pt>
                <c:pt idx="332">
                  <c:v>1.4785225627559133</c:v>
                </c:pt>
                <c:pt idx="333">
                  <c:v>1.4656604937866478</c:v>
                </c:pt>
                <c:pt idx="334">
                  <c:v>1.4407100400003308</c:v>
                </c:pt>
                <c:pt idx="335">
                  <c:v>1.3958991399240275</c:v>
                </c:pt>
                <c:pt idx="336">
                  <c:v>1.4175657778118058</c:v>
                </c:pt>
                <c:pt idx="337">
                  <c:v>1.4548776693980765</c:v>
                </c:pt>
                <c:pt idx="338">
                  <c:v>1.4846598426353375</c:v>
                </c:pt>
                <c:pt idx="339">
                  <c:v>1.5090265717831131</c:v>
                </c:pt>
                <c:pt idx="340">
                  <c:v>1.5305329219262476</c:v>
                </c:pt>
                <c:pt idx="341">
                  <c:v>1.6071783449713881</c:v>
                </c:pt>
                <c:pt idx="342">
                  <c:v>1.6068645398818531</c:v>
                </c:pt>
                <c:pt idx="343">
                  <c:v>1.6057989072173626</c:v>
                </c:pt>
                <c:pt idx="344">
                  <c:v>1.6096430443892304</c:v>
                </c:pt>
                <c:pt idx="345">
                  <c:v>1.5798038024238719</c:v>
                </c:pt>
                <c:pt idx="346">
                  <c:v>1.5995717900549284</c:v>
                </c:pt>
                <c:pt idx="347">
                  <c:v>1.5877344186495115</c:v>
                </c:pt>
                <c:pt idx="348">
                  <c:v>1.5214811805079578</c:v>
                </c:pt>
                <c:pt idx="349">
                  <c:v>1.4650951966774854</c:v>
                </c:pt>
                <c:pt idx="350">
                  <c:v>1.4422971807674259</c:v>
                </c:pt>
                <c:pt idx="351">
                  <c:v>1.4263648329285044</c:v>
                </c:pt>
                <c:pt idx="352">
                  <c:v>1.4026508851289694</c:v>
                </c:pt>
                <c:pt idx="353">
                  <c:v>1.3917237218532081</c:v>
                </c:pt>
                <c:pt idx="354">
                  <c:v>1.4172945165008417</c:v>
                </c:pt>
                <c:pt idx="355">
                  <c:v>1.4379078318907381</c:v>
                </c:pt>
                <c:pt idx="356">
                  <c:v>1.400372859258904</c:v>
                </c:pt>
                <c:pt idx="357">
                  <c:v>1.3764642757558558</c:v>
                </c:pt>
                <c:pt idx="358">
                  <c:v>1.351565340385821</c:v>
                </c:pt>
                <c:pt idx="359">
                  <c:v>1.2826826143319121</c:v>
                </c:pt>
                <c:pt idx="360">
                  <c:v>1.2109318826735973</c:v>
                </c:pt>
                <c:pt idx="361">
                  <c:v>1.1897978130180722</c:v>
                </c:pt>
                <c:pt idx="362">
                  <c:v>1.2073656584124643</c:v>
                </c:pt>
                <c:pt idx="363">
                  <c:v>1.1800242404238579</c:v>
                </c:pt>
                <c:pt idx="364">
                  <c:v>1.1979680036857325</c:v>
                </c:pt>
                <c:pt idx="365">
                  <c:v>1.2703791554720274</c:v>
                </c:pt>
                <c:pt idx="366">
                  <c:v>1.2917767385487746</c:v>
                </c:pt>
                <c:pt idx="367">
                  <c:v>1.2395582411793855</c:v>
                </c:pt>
                <c:pt idx="368">
                  <c:v>1.2264767304254416</c:v>
                </c:pt>
                <c:pt idx="369">
                  <c:v>1.2844963047114557</c:v>
                </c:pt>
                <c:pt idx="370">
                  <c:v>1.2704626077892456</c:v>
                </c:pt>
                <c:pt idx="371">
                  <c:v>1.183530307786989</c:v>
                </c:pt>
                <c:pt idx="372">
                  <c:v>1.0996224888839159</c:v>
                </c:pt>
                <c:pt idx="373">
                  <c:v>1.0985110576209638</c:v>
                </c:pt>
                <c:pt idx="374">
                  <c:v>1.1298999272146617</c:v>
                </c:pt>
                <c:pt idx="375">
                  <c:v>1.1345455063798224</c:v>
                </c:pt>
                <c:pt idx="376">
                  <c:v>1.1907446675865103</c:v>
                </c:pt>
                <c:pt idx="377">
                  <c:v>1.2496343771435132</c:v>
                </c:pt>
                <c:pt idx="378">
                  <c:v>1.2538620625625958</c:v>
                </c:pt>
                <c:pt idx="379">
                  <c:v>1.2187676688424098</c:v>
                </c:pt>
                <c:pt idx="380">
                  <c:v>1.1554568631227764</c:v>
                </c:pt>
                <c:pt idx="381">
                  <c:v>1.1009218247806061</c:v>
                </c:pt>
                <c:pt idx="382">
                  <c:v>1.12429247884159</c:v>
                </c:pt>
                <c:pt idx="383">
                  <c:v>1.1952686712757101</c:v>
                </c:pt>
                <c:pt idx="384">
                  <c:v>1.2650427043499088</c:v>
                </c:pt>
                <c:pt idx="385">
                  <c:v>1.3200797795953401</c:v>
                </c:pt>
                <c:pt idx="386">
                  <c:v>1.3516575593927533</c:v>
                </c:pt>
                <c:pt idx="387">
                  <c:v>1.401800124091328</c:v>
                </c:pt>
                <c:pt idx="388">
                  <c:v>1.4053542185728496</c:v>
                </c:pt>
                <c:pt idx="389">
                  <c:v>1.3401333135468885</c:v>
                </c:pt>
                <c:pt idx="390">
                  <c:v>1.3076092516524154</c:v>
                </c:pt>
                <c:pt idx="391">
                  <c:v>1.3515750022082988</c:v>
                </c:pt>
                <c:pt idx="392">
                  <c:v>1.439278387984845</c:v>
                </c:pt>
                <c:pt idx="393">
                  <c:v>1.5231119631904</c:v>
                </c:pt>
                <c:pt idx="394">
                  <c:v>1.6066955655042801</c:v>
                </c:pt>
                <c:pt idx="395">
                  <c:v>1.6621028280473769</c:v>
                </c:pt>
                <c:pt idx="396">
                  <c:v>1.6486950188242979</c:v>
                </c:pt>
                <c:pt idx="397">
                  <c:v>1.6041417247794081</c:v>
                </c:pt>
                <c:pt idx="398">
                  <c:v>1.545568951561834</c:v>
                </c:pt>
                <c:pt idx="399">
                  <c:v>1.4830843867346468</c:v>
                </c:pt>
                <c:pt idx="400">
                  <c:v>1.42283049883311</c:v>
                </c:pt>
                <c:pt idx="401">
                  <c:v>1.3413384514495175</c:v>
                </c:pt>
                <c:pt idx="402">
                  <c:v>1.3146725326383821</c:v>
                </c:pt>
                <c:pt idx="403">
                  <c:v>1.3619051064039622</c:v>
                </c:pt>
                <c:pt idx="404">
                  <c:v>1.4350909763044273</c:v>
                </c:pt>
                <c:pt idx="405">
                  <c:v>1.5099217087100663</c:v>
                </c:pt>
                <c:pt idx="406">
                  <c:v>1.5847944222143178</c:v>
                </c:pt>
                <c:pt idx="407">
                  <c:v>1.6705247395566407</c:v>
                </c:pt>
                <c:pt idx="408">
                  <c:v>1.6732678569652093</c:v>
                </c:pt>
                <c:pt idx="409">
                  <c:v>1.6384158034469463</c:v>
                </c:pt>
                <c:pt idx="410">
                  <c:v>1.64319686283557</c:v>
                </c:pt>
                <c:pt idx="411">
                  <c:v>1.6849567485715795</c:v>
                </c:pt>
                <c:pt idx="412">
                  <c:v>1.6820897890671391</c:v>
                </c:pt>
                <c:pt idx="413">
                  <c:v>1.6753663740912541</c:v>
                </c:pt>
                <c:pt idx="414">
                  <c:v>1.7227210722127577</c:v>
                </c:pt>
                <c:pt idx="415">
                  <c:v>1.6886475572485533</c:v>
                </c:pt>
                <c:pt idx="416">
                  <c:v>1.5996124364163902</c:v>
                </c:pt>
                <c:pt idx="417">
                  <c:v>1.5531872091298919</c:v>
                </c:pt>
                <c:pt idx="418">
                  <c:v>1.5623723726997201</c:v>
                </c:pt>
                <c:pt idx="419">
                  <c:v>1.6086871102659011</c:v>
                </c:pt>
                <c:pt idx="420">
                  <c:v>1.63858377597934</c:v>
                </c:pt>
                <c:pt idx="421">
                  <c:v>1.6705126641250523</c:v>
                </c:pt>
                <c:pt idx="422">
                  <c:v>1.736109664078477</c:v>
                </c:pt>
                <c:pt idx="423">
                  <c:v>1.7710210501247567</c:v>
                </c:pt>
                <c:pt idx="424">
                  <c:v>1.7937028453487045</c:v>
                </c:pt>
                <c:pt idx="425">
                  <c:v>1.7737403992241116</c:v>
                </c:pt>
                <c:pt idx="426">
                  <c:v>1.7282082005918591</c:v>
                </c:pt>
                <c:pt idx="427">
                  <c:v>1.7132852858792837</c:v>
                </c:pt>
                <c:pt idx="428">
                  <c:v>1.6644671817465708</c:v>
                </c:pt>
                <c:pt idx="429">
                  <c:v>1.6596939272056677</c:v>
                </c:pt>
                <c:pt idx="430">
                  <c:v>1.7393371145508951</c:v>
                </c:pt>
                <c:pt idx="431">
                  <c:v>1.7999728192797049</c:v>
                </c:pt>
                <c:pt idx="432">
                  <c:v>1.863320058318124</c:v>
                </c:pt>
                <c:pt idx="433">
                  <c:v>1.871175210956292</c:v>
                </c:pt>
                <c:pt idx="434">
                  <c:v>1.8680086621618441</c:v>
                </c:pt>
                <c:pt idx="435">
                  <c:v>1.8939591911568261</c:v>
                </c:pt>
                <c:pt idx="436">
                  <c:v>1.8523578659035491</c:v>
                </c:pt>
                <c:pt idx="437">
                  <c:v>1.7973228794080365</c:v>
                </c:pt>
                <c:pt idx="438">
                  <c:v>1.7606656742899418</c:v>
                </c:pt>
                <c:pt idx="439">
                  <c:v>1.7004117896884059</c:v>
                </c:pt>
                <c:pt idx="440">
                  <c:v>1.6709427434507147</c:v>
                </c:pt>
                <c:pt idx="441">
                  <c:v>1.676103534708691</c:v>
                </c:pt>
                <c:pt idx="442">
                  <c:v>1.6972435107640149</c:v>
                </c:pt>
                <c:pt idx="443">
                  <c:v>1.6846943850923133</c:v>
                </c:pt>
                <c:pt idx="444">
                  <c:v>1.6855350342642981</c:v>
                </c:pt>
                <c:pt idx="445">
                  <c:v>1.7712271883078918</c:v>
                </c:pt>
                <c:pt idx="446">
                  <c:v>1.8258845309159806</c:v>
                </c:pt>
                <c:pt idx="447">
                  <c:v>1.8644749079496346</c:v>
                </c:pt>
                <c:pt idx="448">
                  <c:v>1.885700752132099</c:v>
                </c:pt>
                <c:pt idx="449">
                  <c:v>1.8726383231475205</c:v>
                </c:pt>
                <c:pt idx="450">
                  <c:v>1.8897959056856011</c:v>
                </c:pt>
                <c:pt idx="451">
                  <c:v>1.9230681564365313</c:v>
                </c:pt>
                <c:pt idx="452">
                  <c:v>1.9311007723359714</c:v>
                </c:pt>
                <c:pt idx="453">
                  <c:v>1.9284914097081505</c:v>
                </c:pt>
                <c:pt idx="454">
                  <c:v>1.943923987701732</c:v>
                </c:pt>
                <c:pt idx="455">
                  <c:v>1.9721299928215321</c:v>
                </c:pt>
                <c:pt idx="456">
                  <c:v>1.9554038374190694</c:v>
                </c:pt>
                <c:pt idx="457">
                  <c:v>1.9204640048337382</c:v>
                </c:pt>
                <c:pt idx="458">
                  <c:v>1.9485249907083644</c:v>
                </c:pt>
                <c:pt idx="459">
                  <c:v>1.9452878393162827</c:v>
                </c:pt>
                <c:pt idx="460">
                  <c:v>1.8922793553632193</c:v>
                </c:pt>
                <c:pt idx="461">
                  <c:v>1.9003119720654651</c:v>
                </c:pt>
                <c:pt idx="462">
                  <c:v>1.9103386479612441</c:v>
                </c:pt>
                <c:pt idx="463">
                  <c:v>1.89523254815478</c:v>
                </c:pt>
                <c:pt idx="464">
                  <c:v>1.8710167436919731</c:v>
                </c:pt>
                <c:pt idx="465">
                  <c:v>1.8917979819792661</c:v>
                </c:pt>
                <c:pt idx="466">
                  <c:v>1.9521570010973088</c:v>
                </c:pt>
                <c:pt idx="467">
                  <c:v>1.9282751335233688</c:v>
                </c:pt>
                <c:pt idx="468">
                  <c:v>1.8484126821854419</c:v>
                </c:pt>
                <c:pt idx="469">
                  <c:v>1.8409431593444259</c:v>
                </c:pt>
                <c:pt idx="470">
                  <c:v>1.9125891238662394</c:v>
                </c:pt>
                <c:pt idx="471">
                  <c:v>1.9648936697827473</c:v>
                </c:pt>
                <c:pt idx="472">
                  <c:v>1.9382411085311659</c:v>
                </c:pt>
                <c:pt idx="473">
                  <c:v>1.9431194899685538</c:v>
                </c:pt>
                <c:pt idx="474">
                  <c:v>1.9618837719530771</c:v>
                </c:pt>
                <c:pt idx="475">
                  <c:v>1.967082726569783</c:v>
                </c:pt>
                <c:pt idx="476">
                  <c:v>1.9926745131437205</c:v>
                </c:pt>
                <c:pt idx="477">
                  <c:v>1.9551357248420131</c:v>
                </c:pt>
                <c:pt idx="478">
                  <c:v>1.9441474993582903</c:v>
                </c:pt>
                <c:pt idx="479">
                  <c:v>1.9263909231001681</c:v>
                </c:pt>
                <c:pt idx="480">
                  <c:v>1.8993872550002888</c:v>
                </c:pt>
                <c:pt idx="481">
                  <c:v>1.872095450710016</c:v>
                </c:pt>
                <c:pt idx="482">
                  <c:v>1.7977228644891019</c:v>
                </c:pt>
                <c:pt idx="483">
                  <c:v>1.7270216322458027</c:v>
                </c:pt>
                <c:pt idx="484">
                  <c:v>1.6971022456131226</c:v>
                </c:pt>
                <c:pt idx="485">
                  <c:v>1.7212724282074499</c:v>
                </c:pt>
                <c:pt idx="486">
                  <c:v>1.7768056294863459</c:v>
                </c:pt>
                <c:pt idx="487">
                  <c:v>1.8472265354389794</c:v>
                </c:pt>
                <c:pt idx="488">
                  <c:v>1.852721261815822</c:v>
                </c:pt>
                <c:pt idx="489">
                  <c:v>1.8309784752605813</c:v>
                </c:pt>
                <c:pt idx="490">
                  <c:v>1.8700306383188425</c:v>
                </c:pt>
                <c:pt idx="491">
                  <c:v>1.9222989295965784</c:v>
                </c:pt>
                <c:pt idx="492">
                  <c:v>1.902353658681408</c:v>
                </c:pt>
                <c:pt idx="493">
                  <c:v>1.8882722563907901</c:v>
                </c:pt>
                <c:pt idx="494">
                  <c:v>1.8803275959956105</c:v>
                </c:pt>
                <c:pt idx="495">
                  <c:v>1.8254929726534312</c:v>
                </c:pt>
                <c:pt idx="496">
                  <c:v>1.7917114128794736</c:v>
                </c:pt>
                <c:pt idx="497">
                  <c:v>1.7568994289198818</c:v>
                </c:pt>
                <c:pt idx="498">
                  <c:v>1.7022613489511518</c:v>
                </c:pt>
                <c:pt idx="499">
                  <c:v>1.6941869322603069</c:v>
                </c:pt>
                <c:pt idx="500">
                  <c:v>1.6843627029277741</c:v>
                </c:pt>
                <c:pt idx="501">
                  <c:v>1.692630030952196</c:v>
                </c:pt>
                <c:pt idx="502">
                  <c:v>1.774416120025994</c:v>
                </c:pt>
                <c:pt idx="503">
                  <c:v>1.7776610879178207</c:v>
                </c:pt>
                <c:pt idx="504">
                  <c:v>1.7393494840208814</c:v>
                </c:pt>
                <c:pt idx="505">
                  <c:v>1.7826053868050185</c:v>
                </c:pt>
                <c:pt idx="506">
                  <c:v>1.8678185833645775</c:v>
                </c:pt>
                <c:pt idx="507">
                  <c:v>1.9519517481601374</c:v>
                </c:pt>
                <c:pt idx="508">
                  <c:v>1.9889430659370961</c:v>
                </c:pt>
                <c:pt idx="509">
                  <c:v>1.9606112998614864</c:v>
                </c:pt>
                <c:pt idx="510">
                  <c:v>1.8951270689142947</c:v>
                </c:pt>
                <c:pt idx="511">
                  <c:v>1.8144612761031538</c:v>
                </c:pt>
                <c:pt idx="512">
                  <c:v>1.7813552188666899</c:v>
                </c:pt>
                <c:pt idx="513">
                  <c:v>1.8238592970098746</c:v>
                </c:pt>
                <c:pt idx="514">
                  <c:v>1.9002337591640712</c:v>
                </c:pt>
                <c:pt idx="515">
                  <c:v>1.9008072646449561</c:v>
                </c:pt>
                <c:pt idx="516">
                  <c:v>1.8819744698627145</c:v>
                </c:pt>
                <c:pt idx="517">
                  <c:v>1.8953462033669899</c:v>
                </c:pt>
                <c:pt idx="518">
                  <c:v>1.9224416421238084</c:v>
                </c:pt>
                <c:pt idx="519">
                  <c:v>1.9866265799843121</c:v>
                </c:pt>
                <c:pt idx="520">
                  <c:v>2.0564044242583672</c:v>
                </c:pt>
                <c:pt idx="521">
                  <c:v>2.1384748320227032</c:v>
                </c:pt>
                <c:pt idx="522">
                  <c:v>2.1733270677009853</c:v>
                </c:pt>
                <c:pt idx="523">
                  <c:v>2.1308766004559772</c:v>
                </c:pt>
                <c:pt idx="524">
                  <c:v>2.0546110943981577</c:v>
                </c:pt>
                <c:pt idx="525">
                  <c:v>1.9950136290947482</c:v>
                </c:pt>
                <c:pt idx="526">
                  <c:v>2.017857623543255</c:v>
                </c:pt>
                <c:pt idx="527">
                  <c:v>2.1008058015783382</c:v>
                </c:pt>
                <c:pt idx="528">
                  <c:v>2.1801207823345266</c:v>
                </c:pt>
                <c:pt idx="529">
                  <c:v>2.1778033784117512</c:v>
                </c:pt>
                <c:pt idx="530">
                  <c:v>2.1721180165012623</c:v>
                </c:pt>
                <c:pt idx="531">
                  <c:v>2.1662475551969442</c:v>
                </c:pt>
                <c:pt idx="532">
                  <c:v>2.0892435721637437</c:v>
                </c:pt>
                <c:pt idx="533">
                  <c:v>2.0266750543193597</c:v>
                </c:pt>
                <c:pt idx="534">
                  <c:v>2.0080292626708882</c:v>
                </c:pt>
                <c:pt idx="535">
                  <c:v>2.0106750572626941</c:v>
                </c:pt>
                <c:pt idx="536">
                  <c:v>2.0426192105178878</c:v>
                </c:pt>
                <c:pt idx="537">
                  <c:v>2.0363060551283274</c:v>
                </c:pt>
                <c:pt idx="538">
                  <c:v>2.0140728633294338</c:v>
                </c:pt>
                <c:pt idx="539">
                  <c:v>2.0376724959527777</c:v>
                </c:pt>
                <c:pt idx="540">
                  <c:v>2.0426291088165591</c:v>
                </c:pt>
                <c:pt idx="541">
                  <c:v>2.0064985652999106</c:v>
                </c:pt>
                <c:pt idx="542">
                  <c:v>1.9603481142982702</c:v>
                </c:pt>
                <c:pt idx="543">
                  <c:v>1.9836004607831821</c:v>
                </c:pt>
                <c:pt idx="544">
                  <c:v>2.0456386884152398</c:v>
                </c:pt>
                <c:pt idx="545">
                  <c:v>2.1158993100732064</c:v>
                </c:pt>
                <c:pt idx="546">
                  <c:v>2.1150664798009777</c:v>
                </c:pt>
                <c:pt idx="547">
                  <c:v>2.0941270447389733</c:v>
                </c:pt>
                <c:pt idx="548">
                  <c:v>2.0845795074672271</c:v>
                </c:pt>
                <c:pt idx="549">
                  <c:v>2.0183167318459811</c:v>
                </c:pt>
                <c:pt idx="550">
                  <c:v>2.0231130578861167</c:v>
                </c:pt>
                <c:pt idx="551">
                  <c:v>2.0778333709720842</c:v>
                </c:pt>
                <c:pt idx="552">
                  <c:v>2.0479387945785699</c:v>
                </c:pt>
                <c:pt idx="553">
                  <c:v>1.9844028195164429</c:v>
                </c:pt>
                <c:pt idx="554">
                  <c:v>1.9456771373572921</c:v>
                </c:pt>
                <c:pt idx="555">
                  <c:v>1.9178872948336201</c:v>
                </c:pt>
                <c:pt idx="556">
                  <c:v>1.9496062773963194</c:v>
                </c:pt>
                <c:pt idx="557">
                  <c:v>1.9503744129707161</c:v>
                </c:pt>
                <c:pt idx="558">
                  <c:v>1.9494461719016645</c:v>
                </c:pt>
                <c:pt idx="559">
                  <c:v>1.9654702959175194</c:v>
                </c:pt>
                <c:pt idx="560">
                  <c:v>1.9831373668786254</c:v>
                </c:pt>
                <c:pt idx="561">
                  <c:v>2.0085535964614096</c:v>
                </c:pt>
                <c:pt idx="562">
                  <c:v>2.0223317751421535</c:v>
                </c:pt>
                <c:pt idx="563">
                  <c:v>2.0460993307798767</c:v>
                </c:pt>
                <c:pt idx="564">
                  <c:v>1.997502579419784</c:v>
                </c:pt>
                <c:pt idx="565">
                  <c:v>1.9337872339136273</c:v>
                </c:pt>
                <c:pt idx="566">
                  <c:v>1.9543013264998201</c:v>
                </c:pt>
                <c:pt idx="567">
                  <c:v>2.0357534846847307</c:v>
                </c:pt>
                <c:pt idx="568">
                  <c:v>2.0390652415743546</c:v>
                </c:pt>
                <c:pt idx="569">
                  <c:v>2.027550355608184</c:v>
                </c:pt>
                <c:pt idx="570">
                  <c:v>2.0501691790102177</c:v>
                </c:pt>
                <c:pt idx="571">
                  <c:v>2.0899636256897387</c:v>
                </c:pt>
                <c:pt idx="572">
                  <c:v>2.1692671560462902</c:v>
                </c:pt>
                <c:pt idx="573">
                  <c:v>2.1825320315341274</c:v>
                </c:pt>
                <c:pt idx="574">
                  <c:v>2.1931674236096144</c:v>
                </c:pt>
                <c:pt idx="575">
                  <c:v>2.1931360328106724</c:v>
                </c:pt>
                <c:pt idx="576">
                  <c:v>2.1185325527974666</c:v>
                </c:pt>
                <c:pt idx="577">
                  <c:v>2.0373572610032866</c:v>
                </c:pt>
                <c:pt idx="578">
                  <c:v>2.0089625200997778</c:v>
                </c:pt>
                <c:pt idx="579">
                  <c:v>2.0430514788834802</c:v>
                </c:pt>
                <c:pt idx="580">
                  <c:v>2.0940851707523582</c:v>
                </c:pt>
                <c:pt idx="581">
                  <c:v>2.1400850549390271</c:v>
                </c:pt>
                <c:pt idx="582">
                  <c:v>2.1413149729080292</c:v>
                </c:pt>
                <c:pt idx="583">
                  <c:v>2.1669811787425086</c:v>
                </c:pt>
                <c:pt idx="584">
                  <c:v>2.177916155578</c:v>
                </c:pt>
                <c:pt idx="585">
                  <c:v>2.1671893538655658</c:v>
                </c:pt>
                <c:pt idx="586">
                  <c:v>2.1719036277184074</c:v>
                </c:pt>
                <c:pt idx="587">
                  <c:v>2.1245147615780553</c:v>
                </c:pt>
                <c:pt idx="588">
                  <c:v>2.0777765881559893</c:v>
                </c:pt>
                <c:pt idx="589">
                  <c:v>2.0519903445255192</c:v>
                </c:pt>
                <c:pt idx="590">
                  <c:v>2.0814767478326535</c:v>
                </c:pt>
                <c:pt idx="591">
                  <c:v>2.1517793480692182</c:v>
                </c:pt>
                <c:pt idx="592">
                  <c:v>2.192474464522713</c:v>
                </c:pt>
                <c:pt idx="593">
                  <c:v>2.2417984169085807</c:v>
                </c:pt>
                <c:pt idx="594">
                  <c:v>2.2829591295665574</c:v>
                </c:pt>
                <c:pt idx="595">
                  <c:v>2.3000003143285177</c:v>
                </c:pt>
                <c:pt idx="596">
                  <c:v>2.2803031096850916</c:v>
                </c:pt>
                <c:pt idx="597">
                  <c:v>2.2665766328526411</c:v>
                </c:pt>
                <c:pt idx="598">
                  <c:v>2.2663429677504299</c:v>
                </c:pt>
                <c:pt idx="599">
                  <c:v>2.2609132995814321</c:v>
                </c:pt>
                <c:pt idx="600">
                  <c:v>2.2853296396675411</c:v>
                </c:pt>
                <c:pt idx="601">
                  <c:v>2.2644302732941872</c:v>
                </c:pt>
                <c:pt idx="602">
                  <c:v>2.190601518055145</c:v>
                </c:pt>
                <c:pt idx="603">
                  <c:v>2.1546942305920602</c:v>
                </c:pt>
                <c:pt idx="604">
                  <c:v>2.1624711491818238</c:v>
                </c:pt>
                <c:pt idx="605">
                  <c:v>2.1919346545187071</c:v>
                </c:pt>
                <c:pt idx="606">
                  <c:v>2.2251630198610952</c:v>
                </c:pt>
                <c:pt idx="607">
                  <c:v>2.2669305349088438</c:v>
                </c:pt>
                <c:pt idx="608">
                  <c:v>2.3341819325671311</c:v>
                </c:pt>
                <c:pt idx="609">
                  <c:v>2.3569419621784578</c:v>
                </c:pt>
                <c:pt idx="610">
                  <c:v>2.3392159156293171</c:v>
                </c:pt>
                <c:pt idx="611">
                  <c:v>2.3575241361890571</c:v>
                </c:pt>
                <c:pt idx="612">
                  <c:v>2.4274202835391847</c:v>
                </c:pt>
                <c:pt idx="613">
                  <c:v>2.4266408739651517</c:v>
                </c:pt>
                <c:pt idx="614">
                  <c:v>2.3552660539943227</c:v>
                </c:pt>
                <c:pt idx="615">
                  <c:v>2.3642165160459792</c:v>
                </c:pt>
                <c:pt idx="616">
                  <c:v>2.3743748639473692</c:v>
                </c:pt>
                <c:pt idx="617">
                  <c:v>2.362795101933358</c:v>
                </c:pt>
                <c:pt idx="618">
                  <c:v>2.3507440154550587</c:v>
                </c:pt>
                <c:pt idx="619">
                  <c:v>2.2835595790545442</c:v>
                </c:pt>
                <c:pt idx="620">
                  <c:v>2.2019110561761757</c:v>
                </c:pt>
                <c:pt idx="621">
                  <c:v>2.1440633970344156</c:v>
                </c:pt>
                <c:pt idx="622">
                  <c:v>2.1176741671340582</c:v>
                </c:pt>
                <c:pt idx="623">
                  <c:v>2.0631963704399987</c:v>
                </c:pt>
                <c:pt idx="624">
                  <c:v>2.0629283597489172</c:v>
                </c:pt>
                <c:pt idx="625">
                  <c:v>2.1049210444541719</c:v>
                </c:pt>
                <c:pt idx="626">
                  <c:v>2.1183271252422911</c:v>
                </c:pt>
                <c:pt idx="627">
                  <c:v>2.0893923707367832</c:v>
                </c:pt>
                <c:pt idx="628">
                  <c:v>2.0900727311141027</c:v>
                </c:pt>
                <c:pt idx="629">
                  <c:v>2.1324222437634535</c:v>
                </c:pt>
                <c:pt idx="630">
                  <c:v>2.0877697232128711</c:v>
                </c:pt>
                <c:pt idx="631">
                  <c:v>2.0485536374000741</c:v>
                </c:pt>
                <c:pt idx="632">
                  <c:v>2.0137015815418091</c:v>
                </c:pt>
                <c:pt idx="633">
                  <c:v>1.9954278843809321</c:v>
                </c:pt>
                <c:pt idx="634">
                  <c:v>1.9840828267891122</c:v>
                </c:pt>
                <c:pt idx="635">
                  <c:v>1.9095060662749919</c:v>
                </c:pt>
                <c:pt idx="636">
                  <c:v>1.823466807742961</c:v>
                </c:pt>
                <c:pt idx="637">
                  <c:v>1.7615279909275958</c:v>
                </c:pt>
                <c:pt idx="638">
                  <c:v>1.736476401522649</c:v>
                </c:pt>
                <c:pt idx="639">
                  <c:v>1.6941728631727782</c:v>
                </c:pt>
                <c:pt idx="640">
                  <c:v>1.6314898527922004</c:v>
                </c:pt>
                <c:pt idx="641">
                  <c:v>1.6205302521075198</c:v>
                </c:pt>
                <c:pt idx="642">
                  <c:v>1.5925992046585553</c:v>
                </c:pt>
                <c:pt idx="643">
                  <c:v>1.5277141411013908</c:v>
                </c:pt>
                <c:pt idx="644">
                  <c:v>1.5186245653343708</c:v>
                </c:pt>
                <c:pt idx="645">
                  <c:v>1.511880155459183</c:v>
                </c:pt>
                <c:pt idx="646">
                  <c:v>1.4501989402652309</c:v>
                </c:pt>
                <c:pt idx="647">
                  <c:v>1.3647206835145058</c:v>
                </c:pt>
                <c:pt idx="648">
                  <c:v>1.3646110572181598</c:v>
                </c:pt>
                <c:pt idx="649">
                  <c:v>1.4214284745142458</c:v>
                </c:pt>
                <c:pt idx="650">
                  <c:v>1.4030059393183321</c:v>
                </c:pt>
                <c:pt idx="651">
                  <c:v>1.3802479944969397</c:v>
                </c:pt>
                <c:pt idx="652">
                  <c:v>1.3813615112998119</c:v>
                </c:pt>
                <c:pt idx="653">
                  <c:v>1.3675338978407319</c:v>
                </c:pt>
                <c:pt idx="654">
                  <c:v>1.3361719213261389</c:v>
                </c:pt>
                <c:pt idx="655">
                  <c:v>1.2888860956723258</c:v>
                </c:pt>
                <c:pt idx="656">
                  <c:v>1.3064253167776838</c:v>
                </c:pt>
                <c:pt idx="657">
                  <c:v>1.3057966604986346</c:v>
                </c:pt>
                <c:pt idx="658">
                  <c:v>1.3012447663503699</c:v>
                </c:pt>
                <c:pt idx="659">
                  <c:v>1.3574019488284639</c:v>
                </c:pt>
                <c:pt idx="660">
                  <c:v>1.3466617876364635</c:v>
                </c:pt>
                <c:pt idx="661">
                  <c:v>1.3516012274718212</c:v>
                </c:pt>
                <c:pt idx="662">
                  <c:v>1.3670528899167789</c:v>
                </c:pt>
                <c:pt idx="663">
                  <c:v>1.3709485502869103</c:v>
                </c:pt>
                <c:pt idx="664">
                  <c:v>1.3536442145037215</c:v>
                </c:pt>
                <c:pt idx="665">
                  <c:v>1.3537311269008245</c:v>
                </c:pt>
                <c:pt idx="666">
                  <c:v>1.393657239489954</c:v>
                </c:pt>
                <c:pt idx="667">
                  <c:v>1.3488596946032061</c:v>
                </c:pt>
                <c:pt idx="668">
                  <c:v>1.307475902381066</c:v>
                </c:pt>
                <c:pt idx="669">
                  <c:v>1.3492300591876598</c:v>
                </c:pt>
                <c:pt idx="670">
                  <c:v>1.3981322979875854</c:v>
                </c:pt>
                <c:pt idx="671">
                  <c:v>1.3630016463886072</c:v>
                </c:pt>
                <c:pt idx="672">
                  <c:v>1.2964221085479253</c:v>
                </c:pt>
                <c:pt idx="673">
                  <c:v>1.2306058468818064</c:v>
                </c:pt>
                <c:pt idx="674">
                  <c:v>1.1645472454037604</c:v>
                </c:pt>
                <c:pt idx="675">
                  <c:v>1.1400051434585328</c:v>
                </c:pt>
                <c:pt idx="676">
                  <c:v>1.1657724833063141</c:v>
                </c:pt>
                <c:pt idx="677">
                  <c:v>1.1515784995694456</c:v>
                </c:pt>
                <c:pt idx="678">
                  <c:v>1.0712161003481924</c:v>
                </c:pt>
                <c:pt idx="679">
                  <c:v>1.0328758705362064</c:v>
                </c:pt>
                <c:pt idx="680">
                  <c:v>0.99045211616032458</c:v>
                </c:pt>
                <c:pt idx="681">
                  <c:v>0.93418444119591437</c:v>
                </c:pt>
                <c:pt idx="682">
                  <c:v>0.92807545835955174</c:v>
                </c:pt>
                <c:pt idx="683">
                  <c:v>0.89118163838934183</c:v>
                </c:pt>
                <c:pt idx="684">
                  <c:v>0.80613081862436864</c:v>
                </c:pt>
                <c:pt idx="685">
                  <c:v>0.80581319603495549</c:v>
                </c:pt>
                <c:pt idx="686">
                  <c:v>0.89095006569706059</c:v>
                </c:pt>
                <c:pt idx="687">
                  <c:v>0.92298581134920465</c:v>
                </c:pt>
                <c:pt idx="688">
                  <c:v>0.92434739448381664</c:v>
                </c:pt>
                <c:pt idx="689">
                  <c:v>0.92124762934714144</c:v>
                </c:pt>
                <c:pt idx="690">
                  <c:v>0.93156817026312344</c:v>
                </c:pt>
                <c:pt idx="691">
                  <c:v>0.9404766488761741</c:v>
                </c:pt>
                <c:pt idx="692">
                  <c:v>0.91739240327564897</c:v>
                </c:pt>
                <c:pt idx="693">
                  <c:v>0.94606973399973793</c:v>
                </c:pt>
                <c:pt idx="694">
                  <c:v>0.95278951900574504</c:v>
                </c:pt>
                <c:pt idx="695">
                  <c:v>0.88346409664659353</c:v>
                </c:pt>
                <c:pt idx="696">
                  <c:v>0.87338608118252636</c:v>
                </c:pt>
                <c:pt idx="697">
                  <c:v>0.94761955260808473</c:v>
                </c:pt>
                <c:pt idx="698">
                  <c:v>1.0110526626836402</c:v>
                </c:pt>
                <c:pt idx="699">
                  <c:v>1.0442123310583244</c:v>
                </c:pt>
                <c:pt idx="700">
                  <c:v>1.0345598389700681</c:v>
                </c:pt>
                <c:pt idx="701">
                  <c:v>1.0551941505822517</c:v>
                </c:pt>
                <c:pt idx="702">
                  <c:v>1.1388903434923838</c:v>
                </c:pt>
                <c:pt idx="703">
                  <c:v>1.2119407394573698</c:v>
                </c:pt>
                <c:pt idx="704">
                  <c:v>1.2650238288479339</c:v>
                </c:pt>
                <c:pt idx="705">
                  <c:v>1.31113247998098</c:v>
                </c:pt>
                <c:pt idx="706">
                  <c:v>1.2998771087661585</c:v>
                </c:pt>
                <c:pt idx="707">
                  <c:v>1.3016432270072822</c:v>
                </c:pt>
                <c:pt idx="708">
                  <c:v>1.3020354463942141</c:v>
                </c:pt>
                <c:pt idx="709">
                  <c:v>1.3054025394819821</c:v>
                </c:pt>
                <c:pt idx="710">
                  <c:v>1.3067202372380538</c:v>
                </c:pt>
                <c:pt idx="711">
                  <c:v>1.2763352559608858</c:v>
                </c:pt>
                <c:pt idx="712">
                  <c:v>1.3273727631696368</c:v>
                </c:pt>
                <c:pt idx="713">
                  <c:v>1.32645978400007</c:v>
                </c:pt>
                <c:pt idx="714">
                  <c:v>1.3058504618770481</c:v>
                </c:pt>
                <c:pt idx="715">
                  <c:v>1.2967437144706051</c:v>
                </c:pt>
                <c:pt idx="716">
                  <c:v>1.243807737545132</c:v>
                </c:pt>
                <c:pt idx="717">
                  <c:v>1.2467206790080396</c:v>
                </c:pt>
                <c:pt idx="718">
                  <c:v>1.2728028705886341</c:v>
                </c:pt>
                <c:pt idx="719">
                  <c:v>1.2732027244833104</c:v>
                </c:pt>
                <c:pt idx="720">
                  <c:v>1.3094078672844658</c:v>
                </c:pt>
                <c:pt idx="721">
                  <c:v>1.3261303871670478</c:v>
                </c:pt>
                <c:pt idx="722">
                  <c:v>1.3000369266568415</c:v>
                </c:pt>
                <c:pt idx="723">
                  <c:v>1.3274930162216279</c:v>
                </c:pt>
                <c:pt idx="724">
                  <c:v>1.4064530738896264</c:v>
                </c:pt>
                <c:pt idx="725">
                  <c:v>1.4606715318423444</c:v>
                </c:pt>
                <c:pt idx="726">
                  <c:v>1.513260395849372</c:v>
                </c:pt>
                <c:pt idx="727">
                  <c:v>1.5703544974662453</c:v>
                </c:pt>
                <c:pt idx="728">
                  <c:v>1.5806998407314006</c:v>
                </c:pt>
                <c:pt idx="729">
                  <c:v>1.591430638653708</c:v>
                </c:pt>
                <c:pt idx="730">
                  <c:v>1.6026690152650938</c:v>
                </c:pt>
                <c:pt idx="731">
                  <c:v>1.6172638991945978</c:v>
                </c:pt>
                <c:pt idx="732">
                  <c:v>1.6793173906461489</c:v>
                </c:pt>
                <c:pt idx="733">
                  <c:v>1.733304960176564</c:v>
                </c:pt>
                <c:pt idx="734">
                  <c:v>1.7832700656410605</c:v>
                </c:pt>
                <c:pt idx="735">
                  <c:v>1.7927204712260467</c:v>
                </c:pt>
                <c:pt idx="736">
                  <c:v>1.8009458136518681</c:v>
                </c:pt>
                <c:pt idx="737">
                  <c:v>1.8039160001528618</c:v>
                </c:pt>
                <c:pt idx="738">
                  <c:v>1.7985912877303445</c:v>
                </c:pt>
                <c:pt idx="739">
                  <c:v>1.8356875569038171</c:v>
                </c:pt>
                <c:pt idx="740">
                  <c:v>1.8670115494296768</c:v>
                </c:pt>
                <c:pt idx="741">
                  <c:v>1.9053443259819181</c:v>
                </c:pt>
                <c:pt idx="742">
                  <c:v>1.9617801083707318</c:v>
                </c:pt>
                <c:pt idx="743">
                  <c:v>1.986257515584821</c:v>
                </c:pt>
                <c:pt idx="744">
                  <c:v>2.0035238644392672</c:v>
                </c:pt>
                <c:pt idx="745">
                  <c:v>2.026266721781171</c:v>
                </c:pt>
                <c:pt idx="746">
                  <c:v>2.0530912016870411</c:v>
                </c:pt>
                <c:pt idx="747">
                  <c:v>2.0489247568259308</c:v>
                </c:pt>
                <c:pt idx="748">
                  <c:v>2.0086515289483442</c:v>
                </c:pt>
                <c:pt idx="749">
                  <c:v>1.9768792918874174</c:v>
                </c:pt>
                <c:pt idx="750">
                  <c:v>1.9506713391410226</c:v>
                </c:pt>
                <c:pt idx="751">
                  <c:v>1.9434842284305867</c:v>
                </c:pt>
                <c:pt idx="752">
                  <c:v>1.8826445283285835</c:v>
                </c:pt>
                <c:pt idx="753">
                  <c:v>1.8568678289578069</c:v>
                </c:pt>
                <c:pt idx="754">
                  <c:v>1.9037912781436774</c:v>
                </c:pt>
                <c:pt idx="755">
                  <c:v>1.9683502231717329</c:v>
                </c:pt>
                <c:pt idx="756">
                  <c:v>2.0440243782492491</c:v>
                </c:pt>
                <c:pt idx="757">
                  <c:v>2.113130543395723</c:v>
                </c:pt>
                <c:pt idx="758">
                  <c:v>2.0967306909923802</c:v>
                </c:pt>
                <c:pt idx="759">
                  <c:v>2.0946060148631802</c:v>
                </c:pt>
                <c:pt idx="760">
                  <c:v>2.0999900708837247</c:v>
                </c:pt>
                <c:pt idx="761">
                  <c:v>2.0179083981197787</c:v>
                </c:pt>
                <c:pt idx="762">
                  <c:v>1.9275356376322064</c:v>
                </c:pt>
                <c:pt idx="763">
                  <c:v>1.8466790214274273</c:v>
                </c:pt>
                <c:pt idx="764">
                  <c:v>1.8563469609051684</c:v>
                </c:pt>
                <c:pt idx="765">
                  <c:v>1.9464470391018389</c:v>
                </c:pt>
                <c:pt idx="766">
                  <c:v>1.9784617964546674</c:v>
                </c:pt>
                <c:pt idx="767">
                  <c:v>2.0112092974830778</c:v>
                </c:pt>
                <c:pt idx="768">
                  <c:v>2.0998877690271351</c:v>
                </c:pt>
                <c:pt idx="769">
                  <c:v>2.1693526707116382</c:v>
                </c:pt>
                <c:pt idx="770">
                  <c:v>2.2159383683287817</c:v>
                </c:pt>
                <c:pt idx="771">
                  <c:v>2.2805507407450589</c:v>
                </c:pt>
                <c:pt idx="772">
                  <c:v>2.3712938743202567</c:v>
                </c:pt>
                <c:pt idx="773">
                  <c:v>2.4623156088862066</c:v>
                </c:pt>
                <c:pt idx="774">
                  <c:v>2.523991283230369</c:v>
                </c:pt>
                <c:pt idx="775">
                  <c:v>2.4939268784325139</c:v>
                </c:pt>
                <c:pt idx="776">
                  <c:v>2.4732335964222742</c:v>
                </c:pt>
                <c:pt idx="777">
                  <c:v>2.460922995132627</c:v>
                </c:pt>
                <c:pt idx="778">
                  <c:v>2.4022281010691167</c:v>
                </c:pt>
                <c:pt idx="779">
                  <c:v>2.4277435611986085</c:v>
                </c:pt>
                <c:pt idx="780">
                  <c:v>2.4599319626256615</c:v>
                </c:pt>
                <c:pt idx="781">
                  <c:v>2.4905728234042841</c:v>
                </c:pt>
                <c:pt idx="782">
                  <c:v>2.5184735227642765</c:v>
                </c:pt>
                <c:pt idx="783">
                  <c:v>2.4989327875166412</c:v>
                </c:pt>
                <c:pt idx="784">
                  <c:v>2.5299591024934238</c:v>
                </c:pt>
                <c:pt idx="785">
                  <c:v>2.5331563694868477</c:v>
                </c:pt>
                <c:pt idx="786">
                  <c:v>2.535681953002662</c:v>
                </c:pt>
                <c:pt idx="787">
                  <c:v>2.6152469090504833</c:v>
                </c:pt>
                <c:pt idx="788">
                  <c:v>2.6861143289282494</c:v>
                </c:pt>
                <c:pt idx="789">
                  <c:v>2.7247924846089782</c:v>
                </c:pt>
                <c:pt idx="790">
                  <c:v>2.7236314412977016</c:v>
                </c:pt>
                <c:pt idx="791">
                  <c:v>2.6825186132880967</c:v>
                </c:pt>
                <c:pt idx="792">
                  <c:v>2.6122848920292308</c:v>
                </c:pt>
                <c:pt idx="793">
                  <c:v>2.527327573861156</c:v>
                </c:pt>
                <c:pt idx="794">
                  <c:v>2.5323032725952848</c:v>
                </c:pt>
                <c:pt idx="795">
                  <c:v>2.5314456317238418</c:v>
                </c:pt>
                <c:pt idx="796">
                  <c:v>2.4407427449473187</c:v>
                </c:pt>
                <c:pt idx="797">
                  <c:v>2.3912605886767078</c:v>
                </c:pt>
                <c:pt idx="798">
                  <c:v>2.4318030420052925</c:v>
                </c:pt>
                <c:pt idx="799">
                  <c:v>2.5196533548769477</c:v>
                </c:pt>
                <c:pt idx="800">
                  <c:v>2.5722269543444947</c:v>
                </c:pt>
                <c:pt idx="801">
                  <c:v>2.6269358199408663</c:v>
                </c:pt>
                <c:pt idx="802">
                  <c:v>2.6567294423177454</c:v>
                </c:pt>
                <c:pt idx="803">
                  <c:v>2.6807870447858395</c:v>
                </c:pt>
                <c:pt idx="804">
                  <c:v>2.6933897811757412</c:v>
                </c:pt>
                <c:pt idx="805">
                  <c:v>2.6256786886427705</c:v>
                </c:pt>
                <c:pt idx="806">
                  <c:v>2.5427574128068131</c:v>
                </c:pt>
                <c:pt idx="807">
                  <c:v>2.4596033345785941</c:v>
                </c:pt>
                <c:pt idx="808">
                  <c:v>2.3964661703831629</c:v>
                </c:pt>
                <c:pt idx="809">
                  <c:v>2.3492146948482246</c:v>
                </c:pt>
                <c:pt idx="810">
                  <c:v>2.2782062468051882</c:v>
                </c:pt>
                <c:pt idx="811">
                  <c:v>2.2091765917061812</c:v>
                </c:pt>
                <c:pt idx="812">
                  <c:v>2.2190563383768467</c:v>
                </c:pt>
                <c:pt idx="813">
                  <c:v>2.232149474160412</c:v>
                </c:pt>
                <c:pt idx="814">
                  <c:v>2.2469141849882548</c:v>
                </c:pt>
                <c:pt idx="815">
                  <c:v>2.2995698354430663</c:v>
                </c:pt>
                <c:pt idx="816">
                  <c:v>2.3050760069095273</c:v>
                </c:pt>
                <c:pt idx="817">
                  <c:v>2.2803850656425757</c:v>
                </c:pt>
                <c:pt idx="818">
                  <c:v>2.2927740836295913</c:v>
                </c:pt>
                <c:pt idx="819">
                  <c:v>2.2744393238707477</c:v>
                </c:pt>
                <c:pt idx="820">
                  <c:v>2.2458423143039767</c:v>
                </c:pt>
                <c:pt idx="821">
                  <c:v>2.2311216677746812</c:v>
                </c:pt>
                <c:pt idx="822">
                  <c:v>2.1911518441070092</c:v>
                </c:pt>
                <c:pt idx="823">
                  <c:v>2.2266223294246377</c:v>
                </c:pt>
                <c:pt idx="824">
                  <c:v>2.3077386418207801</c:v>
                </c:pt>
                <c:pt idx="825">
                  <c:v>2.3113270866011582</c:v>
                </c:pt>
                <c:pt idx="826">
                  <c:v>2.3126218850579976</c:v>
                </c:pt>
                <c:pt idx="827">
                  <c:v>2.3591522442269857</c:v>
                </c:pt>
                <c:pt idx="828">
                  <c:v>2.3677992968787511</c:v>
                </c:pt>
                <c:pt idx="829">
                  <c:v>2.4091584623201117</c:v>
                </c:pt>
                <c:pt idx="830">
                  <c:v>2.4634532508602853</c:v>
                </c:pt>
                <c:pt idx="831">
                  <c:v>2.458536887054164</c:v>
                </c:pt>
                <c:pt idx="832">
                  <c:v>2.4494320453076592</c:v>
                </c:pt>
                <c:pt idx="833">
                  <c:v>2.4605540221569404</c:v>
                </c:pt>
                <c:pt idx="834">
                  <c:v>2.4577290342410931</c:v>
                </c:pt>
                <c:pt idx="835">
                  <c:v>2.4802448170305671</c:v>
                </c:pt>
                <c:pt idx="836">
                  <c:v>2.5603707817597012</c:v>
                </c:pt>
                <c:pt idx="837">
                  <c:v>2.6516348536175656</c:v>
                </c:pt>
                <c:pt idx="838">
                  <c:v>2.6518458004105327</c:v>
                </c:pt>
                <c:pt idx="839">
                  <c:v>2.6011462246805199</c:v>
                </c:pt>
                <c:pt idx="840">
                  <c:v>2.6025516954436707</c:v>
                </c:pt>
                <c:pt idx="841">
                  <c:v>2.644338293280784</c:v>
                </c:pt>
                <c:pt idx="842">
                  <c:v>2.6459708398263659</c:v>
                </c:pt>
                <c:pt idx="843">
                  <c:v>2.5777979624987952</c:v>
                </c:pt>
                <c:pt idx="844">
                  <c:v>2.5270544957502437</c:v>
                </c:pt>
                <c:pt idx="845">
                  <c:v>2.5583765749661751</c:v>
                </c:pt>
                <c:pt idx="846">
                  <c:v>2.6430688371430993</c:v>
                </c:pt>
                <c:pt idx="847">
                  <c:v>2.6447662640865297</c:v>
                </c:pt>
                <c:pt idx="848">
                  <c:v>2.6344020166219932</c:v>
                </c:pt>
                <c:pt idx="849">
                  <c:v>2.6992033012519512</c:v>
                </c:pt>
                <c:pt idx="850">
                  <c:v>2.7108977365221412</c:v>
                </c:pt>
                <c:pt idx="851">
                  <c:v>2.7137973206054955</c:v>
                </c:pt>
                <c:pt idx="852">
                  <c:v>2.695559880033398</c:v>
                </c:pt>
                <c:pt idx="853">
                  <c:v>2.6936832633959602</c:v>
                </c:pt>
                <c:pt idx="854">
                  <c:v>2.714311843838348</c:v>
                </c:pt>
                <c:pt idx="855">
                  <c:v>2.6440170555115095</c:v>
                </c:pt>
                <c:pt idx="856">
                  <c:v>2.5829521850469868</c:v>
                </c:pt>
                <c:pt idx="857">
                  <c:v>2.6142513694036777</c:v>
                </c:pt>
                <c:pt idx="858">
                  <c:v>2.7014261857978545</c:v>
                </c:pt>
                <c:pt idx="859">
                  <c:v>2.7460235469912884</c:v>
                </c:pt>
                <c:pt idx="860">
                  <c:v>2.7920940356355932</c:v>
                </c:pt>
                <c:pt idx="861">
                  <c:v>2.874397245492168</c:v>
                </c:pt>
                <c:pt idx="862">
                  <c:v>2.8773235464946092</c:v>
                </c:pt>
                <c:pt idx="863">
                  <c:v>2.8624101764617187</c:v>
                </c:pt>
                <c:pt idx="864">
                  <c:v>2.9300451276772099</c:v>
                </c:pt>
                <c:pt idx="865">
                  <c:v>2.9560719821296577</c:v>
                </c:pt>
                <c:pt idx="866">
                  <c:v>2.9477380472074817</c:v>
                </c:pt>
                <c:pt idx="867">
                  <c:v>2.9141873787058152</c:v>
                </c:pt>
                <c:pt idx="868">
                  <c:v>2.8228967751488327</c:v>
                </c:pt>
                <c:pt idx="869">
                  <c:v>2.7394373833308143</c:v>
                </c:pt>
                <c:pt idx="870">
                  <c:v>2.6579739574462642</c:v>
                </c:pt>
                <c:pt idx="871">
                  <c:v>2.6606521923569875</c:v>
                </c:pt>
                <c:pt idx="872">
                  <c:v>2.7070203568254056</c:v>
                </c:pt>
                <c:pt idx="873">
                  <c:v>2.7159479144717968</c:v>
                </c:pt>
                <c:pt idx="874">
                  <c:v>2.6883756057208736</c:v>
                </c:pt>
                <c:pt idx="875">
                  <c:v>2.6824173713194814</c:v>
                </c:pt>
                <c:pt idx="876">
                  <c:v>2.7081808943907002</c:v>
                </c:pt>
                <c:pt idx="877">
                  <c:v>2.7319312743990212</c:v>
                </c:pt>
                <c:pt idx="878">
                  <c:v>2.8058441682052537</c:v>
                </c:pt>
                <c:pt idx="879">
                  <c:v>2.894856575138157</c:v>
                </c:pt>
                <c:pt idx="880">
                  <c:v>2.896168546494442</c:v>
                </c:pt>
                <c:pt idx="881">
                  <c:v>2.854343962961595</c:v>
                </c:pt>
                <c:pt idx="882">
                  <c:v>2.8138512971843506</c:v>
                </c:pt>
                <c:pt idx="883">
                  <c:v>2.7406904097230469</c:v>
                </c:pt>
                <c:pt idx="884">
                  <c:v>2.7287709861303724</c:v>
                </c:pt>
                <c:pt idx="885">
                  <c:v>2.7606865152465212</c:v>
                </c:pt>
                <c:pt idx="886">
                  <c:v>2.8145195223220782</c:v>
                </c:pt>
                <c:pt idx="887">
                  <c:v>2.9034002637593845</c:v>
                </c:pt>
                <c:pt idx="888">
                  <c:v>2.9500317568940151</c:v>
                </c:pt>
                <c:pt idx="889">
                  <c:v>2.9691738586049476</c:v>
                </c:pt>
                <c:pt idx="890">
                  <c:v>3.0348987060741028</c:v>
                </c:pt>
                <c:pt idx="891">
                  <c:v>3.1014898712843992</c:v>
                </c:pt>
                <c:pt idx="892">
                  <c:v>3.1655927603776512</c:v>
                </c:pt>
                <c:pt idx="893">
                  <c:v>3.254944824299232</c:v>
                </c:pt>
                <c:pt idx="894">
                  <c:v>3.2729191131600777</c:v>
                </c:pt>
                <c:pt idx="895">
                  <c:v>3.2384620541786577</c:v>
                </c:pt>
                <c:pt idx="896">
                  <c:v>3.2154541358655777</c:v>
                </c:pt>
                <c:pt idx="897">
                  <c:v>3.2327968159975002</c:v>
                </c:pt>
                <c:pt idx="898">
                  <c:v>3.3114973589741474</c:v>
                </c:pt>
                <c:pt idx="899">
                  <c:v>3.3693909902943595</c:v>
                </c:pt>
                <c:pt idx="900">
                  <c:v>3.3415706164717047</c:v>
                </c:pt>
                <c:pt idx="901">
                  <c:v>3.2702072449504986</c:v>
                </c:pt>
                <c:pt idx="902">
                  <c:v>3.2443084193937777</c:v>
                </c:pt>
                <c:pt idx="903">
                  <c:v>3.2052335354762751</c:v>
                </c:pt>
                <c:pt idx="904">
                  <c:v>3.1157633426586151</c:v>
                </c:pt>
              </c:numCache>
            </c:numRef>
          </c:val>
        </c:ser>
        <c:ser>
          <c:idx val="1"/>
          <c:order val="1"/>
          <c:tx>
            <c:strRef>
              <c:f>Combo_n750!$T$2</c:f>
              <c:strCache>
                <c:ptCount val="1"/>
                <c:pt idx="0">
                  <c:v>Bay</c:v>
                </c:pt>
              </c:strCache>
            </c:strRef>
          </c:tx>
          <c:spPr>
            <a:ln w="41275" cmpd="sng">
              <a:solidFill>
                <a:srgbClr val="FF0000"/>
              </a:solidFill>
              <a:prstDash val="solid"/>
            </a:ln>
          </c:spPr>
          <c:marker>
            <c:symbol val="none"/>
          </c:marker>
          <c:val>
            <c:numRef>
              <c:f>Combo_n750!$T$3:$T$966</c:f>
              <c:numCache>
                <c:formatCode>General</c:formatCode>
                <c:ptCount val="964"/>
                <c:pt idx="1">
                  <c:v>-1.7196021416799281E-2</c:v>
                </c:pt>
                <c:pt idx="2">
                  <c:v>-3.1665770244474485E-2</c:v>
                </c:pt>
                <c:pt idx="3">
                  <c:v>-4.2575381240820637E-2</c:v>
                </c:pt>
                <c:pt idx="4">
                  <c:v>-5.2701860983271433E-2</c:v>
                </c:pt>
                <c:pt idx="5">
                  <c:v>-6.4271392607620187E-2</c:v>
                </c:pt>
                <c:pt idx="6">
                  <c:v>-7.5502953063234832E-2</c:v>
                </c:pt>
                <c:pt idx="7">
                  <c:v>-8.5573930377535593E-2</c:v>
                </c:pt>
                <c:pt idx="8">
                  <c:v>-9.3250502291650786E-2</c:v>
                </c:pt>
                <c:pt idx="9">
                  <c:v>-0.10017350621088322</c:v>
                </c:pt>
                <c:pt idx="10">
                  <c:v>-0.10906063220464562</c:v>
                </c:pt>
                <c:pt idx="11">
                  <c:v>-0.11971447613951756</c:v>
                </c:pt>
                <c:pt idx="12">
                  <c:v>-0.13020295797990128</c:v>
                </c:pt>
                <c:pt idx="13">
                  <c:v>-0.14060961734301217</c:v>
                </c:pt>
                <c:pt idx="14">
                  <c:v>-0.15250148005661818</c:v>
                </c:pt>
                <c:pt idx="15">
                  <c:v>-0.16507996480733467</c:v>
                </c:pt>
                <c:pt idx="16">
                  <c:v>-0.17611183257960544</c:v>
                </c:pt>
                <c:pt idx="17">
                  <c:v>-0.18555817457472823</c:v>
                </c:pt>
                <c:pt idx="18">
                  <c:v>-0.19672812916239663</c:v>
                </c:pt>
                <c:pt idx="19">
                  <c:v>-0.20791887335937154</c:v>
                </c:pt>
                <c:pt idx="20">
                  <c:v>-0.21714816623172839</c:v>
                </c:pt>
                <c:pt idx="21">
                  <c:v>-0.22852525326249243</c:v>
                </c:pt>
                <c:pt idx="22">
                  <c:v>-0.24148290734056971</c:v>
                </c:pt>
                <c:pt idx="23">
                  <c:v>-0.25326643621778527</c:v>
                </c:pt>
                <c:pt idx="24">
                  <c:v>-0.26356037520465719</c:v>
                </c:pt>
                <c:pt idx="25">
                  <c:v>-0.27336623988779357</c:v>
                </c:pt>
                <c:pt idx="26">
                  <c:v>-0.28415473740817521</c:v>
                </c:pt>
                <c:pt idx="27">
                  <c:v>-0.29682362766588166</c:v>
                </c:pt>
                <c:pt idx="28">
                  <c:v>-0.3106473798550885</c:v>
                </c:pt>
                <c:pt idx="29">
                  <c:v>-0.32310627830979305</c:v>
                </c:pt>
                <c:pt idx="30">
                  <c:v>-0.33401817755606333</c:v>
                </c:pt>
                <c:pt idx="31">
                  <c:v>-0.34622016507932923</c:v>
                </c:pt>
                <c:pt idx="32">
                  <c:v>-0.35870958037301381</c:v>
                </c:pt>
                <c:pt idx="33">
                  <c:v>-0.36904109294862986</c:v>
                </c:pt>
                <c:pt idx="34">
                  <c:v>-0.37960205172659789</c:v>
                </c:pt>
                <c:pt idx="35">
                  <c:v>-0.39112866856237988</c:v>
                </c:pt>
                <c:pt idx="36">
                  <c:v>-0.40154467376517738</c:v>
                </c:pt>
                <c:pt idx="37">
                  <c:v>-0.41325210221492958</c:v>
                </c:pt>
                <c:pt idx="38">
                  <c:v>-0.42534709084176331</c:v>
                </c:pt>
                <c:pt idx="39">
                  <c:v>-0.43739020110032778</c:v>
                </c:pt>
                <c:pt idx="40">
                  <c:v>-0.45044054842531323</c:v>
                </c:pt>
                <c:pt idx="41">
                  <c:v>-0.46253401044219761</c:v>
                </c:pt>
                <c:pt idx="42">
                  <c:v>-0.47490917871969535</c:v>
                </c:pt>
                <c:pt idx="43">
                  <c:v>-0.48813881158870581</c:v>
                </c:pt>
                <c:pt idx="44">
                  <c:v>-0.49987923625736042</c:v>
                </c:pt>
                <c:pt idx="45">
                  <c:v>-0.51162213973592441</c:v>
                </c:pt>
                <c:pt idx="46">
                  <c:v>-0.5251584630747177</c:v>
                </c:pt>
                <c:pt idx="47">
                  <c:v>-0.53823322406889262</c:v>
                </c:pt>
                <c:pt idx="48">
                  <c:v>-0.55047259435091256</c:v>
                </c:pt>
                <c:pt idx="49">
                  <c:v>-0.56166543656782331</c:v>
                </c:pt>
                <c:pt idx="50">
                  <c:v>-0.57394333341855985</c:v>
                </c:pt>
                <c:pt idx="51">
                  <c:v>-0.58591778189940225</c:v>
                </c:pt>
                <c:pt idx="52">
                  <c:v>-0.59531663284611158</c:v>
                </c:pt>
                <c:pt idx="53">
                  <c:v>-0.60520794463640115</c:v>
                </c:pt>
                <c:pt idx="54">
                  <c:v>-0.61676088290130315</c:v>
                </c:pt>
                <c:pt idx="55">
                  <c:v>-0.62682575761581383</c:v>
                </c:pt>
                <c:pt idx="56">
                  <c:v>-0.63485517772816358</c:v>
                </c:pt>
                <c:pt idx="57">
                  <c:v>-0.6452217850226063</c:v>
                </c:pt>
                <c:pt idx="58">
                  <c:v>-0.6584611453612943</c:v>
                </c:pt>
                <c:pt idx="59">
                  <c:v>-0.67061983757601196</c:v>
                </c:pt>
                <c:pt idx="60">
                  <c:v>-0.68090919949302664</c:v>
                </c:pt>
                <c:pt idx="61">
                  <c:v>-0.69179268019024331</c:v>
                </c:pt>
                <c:pt idx="62">
                  <c:v>-0.70190447346319074</c:v>
                </c:pt>
                <c:pt idx="63">
                  <c:v>-0.71061345916288465</c:v>
                </c:pt>
                <c:pt idx="64">
                  <c:v>-0.72113703545209784</c:v>
                </c:pt>
                <c:pt idx="65">
                  <c:v>-0.73220857417304663</c:v>
                </c:pt>
                <c:pt idx="66">
                  <c:v>-0.74270392190320167</c:v>
                </c:pt>
                <c:pt idx="67">
                  <c:v>-0.7532635459812097</c:v>
                </c:pt>
                <c:pt idx="68">
                  <c:v>-0.76505031752832675</c:v>
                </c:pt>
                <c:pt idx="69">
                  <c:v>-0.77830092975663367</c:v>
                </c:pt>
                <c:pt idx="70">
                  <c:v>-0.7889120500329273</c:v>
                </c:pt>
                <c:pt idx="71">
                  <c:v>-0.79823861406204499</c:v>
                </c:pt>
                <c:pt idx="72">
                  <c:v>-0.80864336683521987</c:v>
                </c:pt>
                <c:pt idx="73">
                  <c:v>-0.8180734971008865</c:v>
                </c:pt>
                <c:pt idx="74">
                  <c:v>-0.82840882426637164</c:v>
                </c:pt>
                <c:pt idx="75">
                  <c:v>-0.84074260439524562</c:v>
                </c:pt>
                <c:pt idx="76">
                  <c:v>-0.85396651467444862</c:v>
                </c:pt>
                <c:pt idx="77">
                  <c:v>-0.86739564855681484</c:v>
                </c:pt>
                <c:pt idx="78">
                  <c:v>-0.87983356654221323</c:v>
                </c:pt>
                <c:pt idx="79">
                  <c:v>-0.89018510597715783</c:v>
                </c:pt>
                <c:pt idx="80">
                  <c:v>-0.90036880393770458</c:v>
                </c:pt>
                <c:pt idx="81">
                  <c:v>-0.9131334401222142</c:v>
                </c:pt>
                <c:pt idx="82">
                  <c:v>-0.92524368662854684</c:v>
                </c:pt>
                <c:pt idx="83">
                  <c:v>-0.93500549268315536</c:v>
                </c:pt>
                <c:pt idx="84">
                  <c:v>-0.944913206432895</c:v>
                </c:pt>
                <c:pt idx="85">
                  <c:v>-0.95585772023807825</c:v>
                </c:pt>
                <c:pt idx="86">
                  <c:v>-0.9671917019502756</c:v>
                </c:pt>
                <c:pt idx="87">
                  <c:v>-0.97883790673206816</c:v>
                </c:pt>
                <c:pt idx="88">
                  <c:v>-0.98992966374234259</c:v>
                </c:pt>
                <c:pt idx="89">
                  <c:v>-1.0023940937168618</c:v>
                </c:pt>
                <c:pt idx="90">
                  <c:v>-1.0166744495208502</c:v>
                </c:pt>
                <c:pt idx="91">
                  <c:v>-1.0302809612173076</c:v>
                </c:pt>
                <c:pt idx="92">
                  <c:v>-1.0420642989645155</c:v>
                </c:pt>
                <c:pt idx="93">
                  <c:v>-1.0541716850009366</c:v>
                </c:pt>
                <c:pt idx="94">
                  <c:v>-1.0665830927072288</c:v>
                </c:pt>
                <c:pt idx="95">
                  <c:v>-1.0774785896940455</c:v>
                </c:pt>
                <c:pt idx="96">
                  <c:v>-1.088855485084816</c:v>
                </c:pt>
                <c:pt idx="97">
                  <c:v>-1.1016632255078898</c:v>
                </c:pt>
                <c:pt idx="98">
                  <c:v>-1.1146817204839421</c:v>
                </c:pt>
                <c:pt idx="99">
                  <c:v>-1.1258539633215421</c:v>
                </c:pt>
                <c:pt idx="100">
                  <c:v>-1.1384154730528226</c:v>
                </c:pt>
                <c:pt idx="101">
                  <c:v>-1.1528831241605724</c:v>
                </c:pt>
                <c:pt idx="102">
                  <c:v>-1.1664530170182321</c:v>
                </c:pt>
                <c:pt idx="103">
                  <c:v>-1.1793355240088248</c:v>
                </c:pt>
                <c:pt idx="104">
                  <c:v>-1.190928323812388</c:v>
                </c:pt>
                <c:pt idx="105">
                  <c:v>-1.2021692295376898</c:v>
                </c:pt>
                <c:pt idx="106">
                  <c:v>-1.213982130843928</c:v>
                </c:pt>
                <c:pt idx="107">
                  <c:v>-1.2256924203335846</c:v>
                </c:pt>
                <c:pt idx="108">
                  <c:v>-1.2369396202986778</c:v>
                </c:pt>
                <c:pt idx="109">
                  <c:v>-1.2471608915479631</c:v>
                </c:pt>
                <c:pt idx="110">
                  <c:v>-1.2574170667161026</c:v>
                </c:pt>
                <c:pt idx="111">
                  <c:v>-1.2690169240494342</c:v>
                </c:pt>
                <c:pt idx="112">
                  <c:v>-1.2808578616747468</c:v>
                </c:pt>
                <c:pt idx="113">
                  <c:v>-1.2930037742798726</c:v>
                </c:pt>
                <c:pt idx="114">
                  <c:v>-1.3063114147062909</c:v>
                </c:pt>
                <c:pt idx="115">
                  <c:v>-1.3191565383981141</c:v>
                </c:pt>
                <c:pt idx="116">
                  <c:v>-1.3299816558972697</c:v>
                </c:pt>
                <c:pt idx="117">
                  <c:v>-1.3401951073768281</c:v>
                </c:pt>
                <c:pt idx="118">
                  <c:v>-1.3523349174121617</c:v>
                </c:pt>
                <c:pt idx="119">
                  <c:v>-1.3645662768244518</c:v>
                </c:pt>
                <c:pt idx="120">
                  <c:v>-1.3760648573111696</c:v>
                </c:pt>
                <c:pt idx="121">
                  <c:v>-1.3875245295691798</c:v>
                </c:pt>
                <c:pt idx="122">
                  <c:v>-1.3988373402820868</c:v>
                </c:pt>
                <c:pt idx="123">
                  <c:v>-1.4109140183795243</c:v>
                </c:pt>
                <c:pt idx="124">
                  <c:v>-1.4244196348893436</c:v>
                </c:pt>
                <c:pt idx="125">
                  <c:v>-1.4368478265150721</c:v>
                </c:pt>
                <c:pt idx="126">
                  <c:v>-1.4481644520878414</c:v>
                </c:pt>
                <c:pt idx="127">
                  <c:v>-1.4615295018623478</c:v>
                </c:pt>
                <c:pt idx="128">
                  <c:v>-1.4745754626474818</c:v>
                </c:pt>
                <c:pt idx="129">
                  <c:v>-1.4857848982238318</c:v>
                </c:pt>
                <c:pt idx="130">
                  <c:v>-1.4972350335721636</c:v>
                </c:pt>
                <c:pt idx="131">
                  <c:v>-1.509159892504661</c:v>
                </c:pt>
                <c:pt idx="132">
                  <c:v>-1.5214667806644275</c:v>
                </c:pt>
                <c:pt idx="133">
                  <c:v>-1.5344908076703039</c:v>
                </c:pt>
                <c:pt idx="134">
                  <c:v>-1.5481009431566388</c:v>
                </c:pt>
                <c:pt idx="135">
                  <c:v>-1.5612750732974954</c:v>
                </c:pt>
                <c:pt idx="136">
                  <c:v>-1.5726649388278331</c:v>
                </c:pt>
                <c:pt idx="137">
                  <c:v>-1.5852701266376601</c:v>
                </c:pt>
                <c:pt idx="138">
                  <c:v>-1.5985657508044668</c:v>
                </c:pt>
                <c:pt idx="139">
                  <c:v>-1.6100187471627061</c:v>
                </c:pt>
                <c:pt idx="140">
                  <c:v>-1.6219079399664069</c:v>
                </c:pt>
                <c:pt idx="141">
                  <c:v>-1.6351129685762449</c:v>
                </c:pt>
                <c:pt idx="142">
                  <c:v>-1.6471823996639181</c:v>
                </c:pt>
                <c:pt idx="143">
                  <c:v>-1.6595741618708646</c:v>
                </c:pt>
                <c:pt idx="144">
                  <c:v>-1.6723866710037827</c:v>
                </c:pt>
                <c:pt idx="145">
                  <c:v>-1.6834662205944511</c:v>
                </c:pt>
                <c:pt idx="146">
                  <c:v>-1.6958722873709198</c:v>
                </c:pt>
                <c:pt idx="147">
                  <c:v>-1.7099371198820938</c:v>
                </c:pt>
                <c:pt idx="148">
                  <c:v>-1.724747891448402</c:v>
                </c:pt>
                <c:pt idx="149">
                  <c:v>-1.7398640196545232</c:v>
                </c:pt>
                <c:pt idx="150">
                  <c:v>-1.7540547327015099</c:v>
                </c:pt>
                <c:pt idx="151">
                  <c:v>-1.7663749710108325</c:v>
                </c:pt>
                <c:pt idx="152">
                  <c:v>-1.7793825951872446</c:v>
                </c:pt>
                <c:pt idx="153">
                  <c:v>-1.7923473057150885</c:v>
                </c:pt>
                <c:pt idx="154">
                  <c:v>-1.8053566465214419</c:v>
                </c:pt>
                <c:pt idx="155">
                  <c:v>-1.8192345648188508</c:v>
                </c:pt>
                <c:pt idx="156">
                  <c:v>-1.8315614790579458</c:v>
                </c:pt>
                <c:pt idx="157">
                  <c:v>-1.8435345914888439</c:v>
                </c:pt>
                <c:pt idx="158">
                  <c:v>-1.8568231586358919</c:v>
                </c:pt>
                <c:pt idx="159">
                  <c:v>-1.8699356840188077</c:v>
                </c:pt>
                <c:pt idx="160">
                  <c:v>-1.8832574384547567</c:v>
                </c:pt>
                <c:pt idx="161">
                  <c:v>-1.8984462343984561</c:v>
                </c:pt>
                <c:pt idx="162">
                  <c:v>-1.911536444372115</c:v>
                </c:pt>
                <c:pt idx="163">
                  <c:v>-1.9241593688413594</c:v>
                </c:pt>
                <c:pt idx="164">
                  <c:v>-1.9388854569204821</c:v>
                </c:pt>
                <c:pt idx="165">
                  <c:v>-1.9533031373598917</c:v>
                </c:pt>
                <c:pt idx="166">
                  <c:v>-1.9679035354632177</c:v>
                </c:pt>
                <c:pt idx="167">
                  <c:v>-1.981369480424346</c:v>
                </c:pt>
                <c:pt idx="168">
                  <c:v>-1.9946092218530298</c:v>
                </c:pt>
                <c:pt idx="169">
                  <c:v>-2.0094728262075687</c:v>
                </c:pt>
                <c:pt idx="170">
                  <c:v>-2.0221218809759489</c:v>
                </c:pt>
                <c:pt idx="171">
                  <c:v>-2.0336898859903352</c:v>
                </c:pt>
                <c:pt idx="172">
                  <c:v>-2.0448905485170035</c:v>
                </c:pt>
                <c:pt idx="173">
                  <c:v>-2.0546538812115345</c:v>
                </c:pt>
                <c:pt idx="174">
                  <c:v>-2.0652110253696288</c:v>
                </c:pt>
                <c:pt idx="175">
                  <c:v>-2.0756476291117272</c:v>
                </c:pt>
                <c:pt idx="176">
                  <c:v>-2.0847344478188492</c:v>
                </c:pt>
                <c:pt idx="177">
                  <c:v>-2.0953417540452719</c:v>
                </c:pt>
                <c:pt idx="178">
                  <c:v>-2.1077848224605256</c:v>
                </c:pt>
                <c:pt idx="179">
                  <c:v>-2.1208746513441752</c:v>
                </c:pt>
                <c:pt idx="180">
                  <c:v>-2.1325271498257585</c:v>
                </c:pt>
                <c:pt idx="181">
                  <c:v>-2.1442160771861292</c:v>
                </c:pt>
                <c:pt idx="182">
                  <c:v>-2.1561752667074892</c:v>
                </c:pt>
                <c:pt idx="183">
                  <c:v>-2.1687306738089802</c:v>
                </c:pt>
                <c:pt idx="184">
                  <c:v>-2.1818351888921592</c:v>
                </c:pt>
                <c:pt idx="185">
                  <c:v>-2.1936589620780307</c:v>
                </c:pt>
                <c:pt idx="186">
                  <c:v>-2.2056936803768741</c:v>
                </c:pt>
                <c:pt idx="187">
                  <c:v>-2.2179664279677826</c:v>
                </c:pt>
                <c:pt idx="188">
                  <c:v>-2.2316196682626752</c:v>
                </c:pt>
                <c:pt idx="189">
                  <c:v>-2.2442822642805882</c:v>
                </c:pt>
                <c:pt idx="190">
                  <c:v>-2.2567194195160165</c:v>
                </c:pt>
                <c:pt idx="191">
                  <c:v>-2.2710644322178477</c:v>
                </c:pt>
                <c:pt idx="192">
                  <c:v>-2.2855896832036744</c:v>
                </c:pt>
                <c:pt idx="193">
                  <c:v>-2.3000138478728691</c:v>
                </c:pt>
                <c:pt idx="194">
                  <c:v>-2.3133132863595542</c:v>
                </c:pt>
                <c:pt idx="195">
                  <c:v>-2.3245940547335286</c:v>
                </c:pt>
                <c:pt idx="196">
                  <c:v>-2.3350300870956597</c:v>
                </c:pt>
                <c:pt idx="197">
                  <c:v>-2.3457783414173892</c:v>
                </c:pt>
                <c:pt idx="198">
                  <c:v>-2.3571798410073526</c:v>
                </c:pt>
                <c:pt idx="199">
                  <c:v>-2.3685161115394604</c:v>
                </c:pt>
                <c:pt idx="200">
                  <c:v>-2.3811018444099412</c:v>
                </c:pt>
                <c:pt idx="201">
                  <c:v>-2.3937194290593427</c:v>
                </c:pt>
                <c:pt idx="202">
                  <c:v>-2.4054922765869216</c:v>
                </c:pt>
                <c:pt idx="203">
                  <c:v>-2.4191685950110378</c:v>
                </c:pt>
                <c:pt idx="204">
                  <c:v>-2.4334569616547577</c:v>
                </c:pt>
                <c:pt idx="205">
                  <c:v>-2.4467663187111204</c:v>
                </c:pt>
                <c:pt idx="206">
                  <c:v>-2.4590733968908767</c:v>
                </c:pt>
                <c:pt idx="207">
                  <c:v>-2.4704649784811648</c:v>
                </c:pt>
                <c:pt idx="208">
                  <c:v>-2.4815039032431967</c:v>
                </c:pt>
                <c:pt idx="209">
                  <c:v>-2.4948540751481927</c:v>
                </c:pt>
                <c:pt idx="210">
                  <c:v>-2.5105839670638637</c:v>
                </c:pt>
                <c:pt idx="211">
                  <c:v>-2.5250270144824412</c:v>
                </c:pt>
                <c:pt idx="212">
                  <c:v>-2.5378215952859442</c:v>
                </c:pt>
                <c:pt idx="213">
                  <c:v>-2.5497193705793602</c:v>
                </c:pt>
                <c:pt idx="214">
                  <c:v>-2.5610586926513741</c:v>
                </c:pt>
                <c:pt idx="215">
                  <c:v>-2.5747414958752777</c:v>
                </c:pt>
                <c:pt idx="216">
                  <c:v>-2.5893390335086961</c:v>
                </c:pt>
                <c:pt idx="217">
                  <c:v>-2.6026173021060872</c:v>
                </c:pt>
                <c:pt idx="218">
                  <c:v>-2.6171978647200835</c:v>
                </c:pt>
                <c:pt idx="219">
                  <c:v>-2.6330948359001694</c:v>
                </c:pt>
                <c:pt idx="220">
                  <c:v>-2.6471322036822702</c:v>
                </c:pt>
                <c:pt idx="221">
                  <c:v>-2.6602065830464441</c:v>
                </c:pt>
                <c:pt idx="222">
                  <c:v>-2.6751907264669881</c:v>
                </c:pt>
                <c:pt idx="223">
                  <c:v>-2.6909759294407967</c:v>
                </c:pt>
                <c:pt idx="224">
                  <c:v>-2.7068381872320582</c:v>
                </c:pt>
                <c:pt idx="225">
                  <c:v>-2.7229333244855551</c:v>
                </c:pt>
                <c:pt idx="226">
                  <c:v>-2.7374713545409612</c:v>
                </c:pt>
                <c:pt idx="227">
                  <c:v>-2.7506559749314627</c:v>
                </c:pt>
                <c:pt idx="228">
                  <c:v>-2.7653486857317064</c:v>
                </c:pt>
                <c:pt idx="229">
                  <c:v>-2.7791690041510293</c:v>
                </c:pt>
                <c:pt idx="230">
                  <c:v>-2.7920455979617977</c:v>
                </c:pt>
                <c:pt idx="231">
                  <c:v>-2.8062971540967574</c:v>
                </c:pt>
                <c:pt idx="232">
                  <c:v>-2.8202401114919922</c:v>
                </c:pt>
                <c:pt idx="233">
                  <c:v>-2.8327865544737767</c:v>
                </c:pt>
                <c:pt idx="234">
                  <c:v>-2.8453686635543738</c:v>
                </c:pt>
                <c:pt idx="235">
                  <c:v>-2.8600838802938577</c:v>
                </c:pt>
                <c:pt idx="236">
                  <c:v>-2.8742440770418587</c:v>
                </c:pt>
                <c:pt idx="237">
                  <c:v>-2.8862675418010801</c:v>
                </c:pt>
                <c:pt idx="238">
                  <c:v>-2.8988015868332764</c:v>
                </c:pt>
                <c:pt idx="239">
                  <c:v>-2.911576522167445</c:v>
                </c:pt>
                <c:pt idx="240">
                  <c:v>-2.9255782227407217</c:v>
                </c:pt>
                <c:pt idx="241">
                  <c:v>-2.9412352569288207</c:v>
                </c:pt>
                <c:pt idx="242">
                  <c:v>-2.9567160576827942</c:v>
                </c:pt>
                <c:pt idx="243">
                  <c:v>-2.9708650008911577</c:v>
                </c:pt>
                <c:pt idx="244">
                  <c:v>-2.9849197248126802</c:v>
                </c:pt>
                <c:pt idx="245">
                  <c:v>-2.9984257229824802</c:v>
                </c:pt>
                <c:pt idx="246">
                  <c:v>-3.0122216277026084</c:v>
                </c:pt>
                <c:pt idx="247">
                  <c:v>-3.0282784272373817</c:v>
                </c:pt>
                <c:pt idx="248">
                  <c:v>-3.0428048226331668</c:v>
                </c:pt>
                <c:pt idx="249">
                  <c:v>-3.0554874463804151</c:v>
                </c:pt>
                <c:pt idx="250">
                  <c:v>-3.0698179639527301</c:v>
                </c:pt>
                <c:pt idx="251">
                  <c:v>-3.0858165919594431</c:v>
                </c:pt>
                <c:pt idx="252">
                  <c:v>-3.1018314311256145</c:v>
                </c:pt>
                <c:pt idx="253">
                  <c:v>-3.1159059899664627</c:v>
                </c:pt>
                <c:pt idx="254">
                  <c:v>-3.1295388219820452</c:v>
                </c:pt>
                <c:pt idx="255">
                  <c:v>-3.1444682265343884</c:v>
                </c:pt>
                <c:pt idx="256">
                  <c:v>-3.1596513004282767</c:v>
                </c:pt>
                <c:pt idx="257">
                  <c:v>-3.1736978234900683</c:v>
                </c:pt>
                <c:pt idx="258">
                  <c:v>-3.1870817554439608</c:v>
                </c:pt>
                <c:pt idx="259">
                  <c:v>-3.2018400763919952</c:v>
                </c:pt>
                <c:pt idx="260">
                  <c:v>-3.2154820636872588</c:v>
                </c:pt>
                <c:pt idx="261">
                  <c:v>-3.2279630864812292</c:v>
                </c:pt>
                <c:pt idx="262">
                  <c:v>-3.2421967137467802</c:v>
                </c:pt>
                <c:pt idx="263">
                  <c:v>-3.2574373875187494</c:v>
                </c:pt>
                <c:pt idx="264">
                  <c:v>-3.2716258117457997</c:v>
                </c:pt>
                <c:pt idx="265">
                  <c:v>-3.2847261303091244</c:v>
                </c:pt>
                <c:pt idx="266">
                  <c:v>-3.2991874871770812</c:v>
                </c:pt>
                <c:pt idx="267">
                  <c:v>-3.3155837845205358</c:v>
                </c:pt>
                <c:pt idx="268">
                  <c:v>-3.3297769769174295</c:v>
                </c:pt>
                <c:pt idx="269">
                  <c:v>-3.3416116208729414</c:v>
                </c:pt>
                <c:pt idx="270">
                  <c:v>-3.3533385037220453</c:v>
                </c:pt>
                <c:pt idx="271">
                  <c:v>-3.3658498527650003</c:v>
                </c:pt>
                <c:pt idx="272">
                  <c:v>-3.3797937634402033</c:v>
                </c:pt>
                <c:pt idx="273">
                  <c:v>-3.3949791261540168</c:v>
                </c:pt>
                <c:pt idx="274">
                  <c:v>-3.4116088751496823</c:v>
                </c:pt>
                <c:pt idx="275">
                  <c:v>-3.4303065021764452</c:v>
                </c:pt>
                <c:pt idx="276">
                  <c:v>-3.4483310484156524</c:v>
                </c:pt>
                <c:pt idx="277">
                  <c:v>-3.4661314882722802</c:v>
                </c:pt>
                <c:pt idx="278">
                  <c:v>-3.4836109331196177</c:v>
                </c:pt>
                <c:pt idx="279">
                  <c:v>-3.5002530800648923</c:v>
                </c:pt>
                <c:pt idx="280">
                  <c:v>-3.515685054560493</c:v>
                </c:pt>
                <c:pt idx="281">
                  <c:v>-3.5299331780355612</c:v>
                </c:pt>
                <c:pt idx="282">
                  <c:v>-3.5438580165413942</c:v>
                </c:pt>
                <c:pt idx="283">
                  <c:v>-3.5579686231710377</c:v>
                </c:pt>
                <c:pt idx="284">
                  <c:v>-3.5724891054170227</c:v>
                </c:pt>
                <c:pt idx="285">
                  <c:v>-3.5858528202215667</c:v>
                </c:pt>
                <c:pt idx="286">
                  <c:v>-3.5995213189059672</c:v>
                </c:pt>
                <c:pt idx="287">
                  <c:v>-3.6139832479638891</c:v>
                </c:pt>
                <c:pt idx="288">
                  <c:v>-3.6276774947474202</c:v>
                </c:pt>
                <c:pt idx="289">
                  <c:v>-3.6419179879027292</c:v>
                </c:pt>
                <c:pt idx="290">
                  <c:v>-3.6585643296878514</c:v>
                </c:pt>
                <c:pt idx="291">
                  <c:v>-3.6756638424278676</c:v>
                </c:pt>
                <c:pt idx="292">
                  <c:v>-3.6933025450899248</c:v>
                </c:pt>
                <c:pt idx="293">
                  <c:v>-3.7107657770678042</c:v>
                </c:pt>
                <c:pt idx="294">
                  <c:v>-3.7270857823138042</c:v>
                </c:pt>
                <c:pt idx="295">
                  <c:v>-3.7421036852132037</c:v>
                </c:pt>
                <c:pt idx="296">
                  <c:v>-3.7557582609880535</c:v>
                </c:pt>
                <c:pt idx="297">
                  <c:v>-3.7726657113344717</c:v>
                </c:pt>
                <c:pt idx="298">
                  <c:v>-3.7919010033232947</c:v>
                </c:pt>
                <c:pt idx="299">
                  <c:v>-3.8114635851611967</c:v>
                </c:pt>
                <c:pt idx="300">
                  <c:v>-3.8332374722354152</c:v>
                </c:pt>
                <c:pt idx="301">
                  <c:v>-3.8558421724119167</c:v>
                </c:pt>
                <c:pt idx="302">
                  <c:v>-3.8763048018598347</c:v>
                </c:pt>
                <c:pt idx="303">
                  <c:v>-3.8941500636649931</c:v>
                </c:pt>
                <c:pt idx="304">
                  <c:v>-3.9130258318257987</c:v>
                </c:pt>
                <c:pt idx="305">
                  <c:v>-3.9318609751279627</c:v>
                </c:pt>
                <c:pt idx="306">
                  <c:v>-3.9492687060577047</c:v>
                </c:pt>
                <c:pt idx="307">
                  <c:v>-3.9661261851657867</c:v>
                </c:pt>
                <c:pt idx="308">
                  <c:v>-3.9840994251966797</c:v>
                </c:pt>
                <c:pt idx="309">
                  <c:v>-4.0017064666097797</c:v>
                </c:pt>
                <c:pt idx="310">
                  <c:v>-4.0193707262409708</c:v>
                </c:pt>
                <c:pt idx="311">
                  <c:v>-4.0388875311403956</c:v>
                </c:pt>
                <c:pt idx="312">
                  <c:v>-4.0578603790579537</c:v>
                </c:pt>
                <c:pt idx="313">
                  <c:v>-4.0759116278162439</c:v>
                </c:pt>
                <c:pt idx="314">
                  <c:v>-4.0941135524395245</c:v>
                </c:pt>
                <c:pt idx="315">
                  <c:v>-4.1127654047478144</c:v>
                </c:pt>
                <c:pt idx="316">
                  <c:v>-4.1313367695487688</c:v>
                </c:pt>
                <c:pt idx="317">
                  <c:v>-4.1486519972515943</c:v>
                </c:pt>
                <c:pt idx="318">
                  <c:v>-4.1640925548368761</c:v>
                </c:pt>
                <c:pt idx="319">
                  <c:v>-4.1794953480334796</c:v>
                </c:pt>
                <c:pt idx="320">
                  <c:v>-4.1958418652685845</c:v>
                </c:pt>
                <c:pt idx="321">
                  <c:v>-4.2133438155152003</c:v>
                </c:pt>
                <c:pt idx="322">
                  <c:v>-4.2308062853131547</c:v>
                </c:pt>
                <c:pt idx="323">
                  <c:v>-4.2462571420180923</c:v>
                </c:pt>
                <c:pt idx="324">
                  <c:v>-4.2609578631180645</c:v>
                </c:pt>
                <c:pt idx="325">
                  <c:v>-4.2757684435844183</c:v>
                </c:pt>
                <c:pt idx="326">
                  <c:v>-4.2902288466023704</c:v>
                </c:pt>
                <c:pt idx="327">
                  <c:v>-4.3066447889051824</c:v>
                </c:pt>
                <c:pt idx="328">
                  <c:v>-4.3250275240324045</c:v>
                </c:pt>
                <c:pt idx="329">
                  <c:v>-4.3432204839359834</c:v>
                </c:pt>
                <c:pt idx="330">
                  <c:v>-4.3601246910725058</c:v>
                </c:pt>
                <c:pt idx="331">
                  <c:v>-4.3773815561472356</c:v>
                </c:pt>
                <c:pt idx="332">
                  <c:v>-4.3938020771699255</c:v>
                </c:pt>
                <c:pt idx="333">
                  <c:v>-4.4099616807313025</c:v>
                </c:pt>
                <c:pt idx="334">
                  <c:v>-4.4261851778704617</c:v>
                </c:pt>
                <c:pt idx="335">
                  <c:v>-4.4405422062919229</c:v>
                </c:pt>
                <c:pt idx="336">
                  <c:v>-4.4568408511186384</c:v>
                </c:pt>
                <c:pt idx="337">
                  <c:v>-4.4732140708428734</c:v>
                </c:pt>
                <c:pt idx="338">
                  <c:v>-4.48969734103345</c:v>
                </c:pt>
                <c:pt idx="339">
                  <c:v>-4.5075689242376997</c:v>
                </c:pt>
                <c:pt idx="340">
                  <c:v>-4.5253203478459545</c:v>
                </c:pt>
                <c:pt idx="341">
                  <c:v>-4.5430662399644559</c:v>
                </c:pt>
                <c:pt idx="342">
                  <c:v>-4.5590023099332537</c:v>
                </c:pt>
                <c:pt idx="343">
                  <c:v>-4.575368854327702</c:v>
                </c:pt>
                <c:pt idx="344">
                  <c:v>-4.5915864394571155</c:v>
                </c:pt>
                <c:pt idx="345">
                  <c:v>-4.6061233251025531</c:v>
                </c:pt>
                <c:pt idx="346">
                  <c:v>-4.6228259329357568</c:v>
                </c:pt>
                <c:pt idx="347">
                  <c:v>-4.6407963130667866</c:v>
                </c:pt>
                <c:pt idx="348">
                  <c:v>-4.6570713075142756</c:v>
                </c:pt>
                <c:pt idx="349">
                  <c:v>-4.6721384183620485</c:v>
                </c:pt>
                <c:pt idx="350">
                  <c:v>-4.6885022922765875</c:v>
                </c:pt>
                <c:pt idx="351">
                  <c:v>-4.7061724650575814</c:v>
                </c:pt>
                <c:pt idx="352">
                  <c:v>-4.7219996284000096</c:v>
                </c:pt>
                <c:pt idx="353">
                  <c:v>-4.7365943044535461</c:v>
                </c:pt>
                <c:pt idx="354">
                  <c:v>-4.7533779719840714</c:v>
                </c:pt>
                <c:pt idx="355">
                  <c:v>-4.771683080613939</c:v>
                </c:pt>
                <c:pt idx="356">
                  <c:v>-4.7888081514330594</c:v>
                </c:pt>
                <c:pt idx="357">
                  <c:v>-4.8062189339627004</c:v>
                </c:pt>
                <c:pt idx="358">
                  <c:v>-4.8225332188688581</c:v>
                </c:pt>
                <c:pt idx="359">
                  <c:v>-4.8379281917257231</c:v>
                </c:pt>
                <c:pt idx="360">
                  <c:v>-4.8541764825441129</c:v>
                </c:pt>
                <c:pt idx="361">
                  <c:v>-4.8712044724965136</c:v>
                </c:pt>
                <c:pt idx="362">
                  <c:v>-4.8876986139967089</c:v>
                </c:pt>
                <c:pt idx="363">
                  <c:v>-4.9023424979385934</c:v>
                </c:pt>
                <c:pt idx="364">
                  <c:v>-4.9188776459574077</c:v>
                </c:pt>
                <c:pt idx="365">
                  <c:v>-4.9373950352401899</c:v>
                </c:pt>
                <c:pt idx="366">
                  <c:v>-4.9538020139332879</c:v>
                </c:pt>
                <c:pt idx="367">
                  <c:v>-4.9681058295564267</c:v>
                </c:pt>
                <c:pt idx="368">
                  <c:v>-4.9833024446699428</c:v>
                </c:pt>
                <c:pt idx="369">
                  <c:v>-4.9994069277330979</c:v>
                </c:pt>
                <c:pt idx="370">
                  <c:v>-5.0150788392506955</c:v>
                </c:pt>
                <c:pt idx="371">
                  <c:v>-5.0302386438853794</c:v>
                </c:pt>
                <c:pt idx="372">
                  <c:v>-5.04510720642973</c:v>
                </c:pt>
                <c:pt idx="373">
                  <c:v>-5.0615817035706074</c:v>
                </c:pt>
                <c:pt idx="374">
                  <c:v>-5.0797628382845934</c:v>
                </c:pt>
                <c:pt idx="375">
                  <c:v>-5.0964808945272955</c:v>
                </c:pt>
                <c:pt idx="376">
                  <c:v>-5.1131119790328903</c:v>
                </c:pt>
                <c:pt idx="377">
                  <c:v>-5.1313623488245934</c:v>
                </c:pt>
                <c:pt idx="378">
                  <c:v>-5.1481031027065587</c:v>
                </c:pt>
                <c:pt idx="379">
                  <c:v>-5.1639668865677342</c:v>
                </c:pt>
                <c:pt idx="380">
                  <c:v>-5.1804308923489657</c:v>
                </c:pt>
                <c:pt idx="381">
                  <c:v>-5.1956065275931085</c:v>
                </c:pt>
                <c:pt idx="382">
                  <c:v>-5.2111199429059845</c:v>
                </c:pt>
                <c:pt idx="383">
                  <c:v>-5.2288879604437275</c:v>
                </c:pt>
                <c:pt idx="384">
                  <c:v>-5.2475945538401758</c:v>
                </c:pt>
                <c:pt idx="385">
                  <c:v>-5.2663450136551724</c:v>
                </c:pt>
                <c:pt idx="386">
                  <c:v>-5.2835921501502563</c:v>
                </c:pt>
                <c:pt idx="387">
                  <c:v>-5.3006826987105713</c:v>
                </c:pt>
                <c:pt idx="388">
                  <c:v>-5.3185210940559555</c:v>
                </c:pt>
                <c:pt idx="389">
                  <c:v>-5.3354396051920094</c:v>
                </c:pt>
                <c:pt idx="390">
                  <c:v>-5.3510592560813475</c:v>
                </c:pt>
                <c:pt idx="391">
                  <c:v>-5.3673321528088991</c:v>
                </c:pt>
                <c:pt idx="392">
                  <c:v>-5.3857429253952303</c:v>
                </c:pt>
                <c:pt idx="393">
                  <c:v>-5.404349957434996</c:v>
                </c:pt>
                <c:pt idx="394">
                  <c:v>-5.4225350970288249</c:v>
                </c:pt>
                <c:pt idx="395">
                  <c:v>-5.4407162312027868</c:v>
                </c:pt>
                <c:pt idx="396">
                  <c:v>-5.4570257467991361</c:v>
                </c:pt>
                <c:pt idx="397">
                  <c:v>-5.4727501066549911</c:v>
                </c:pt>
                <c:pt idx="398">
                  <c:v>-5.4886156060061415</c:v>
                </c:pt>
                <c:pt idx="399">
                  <c:v>-5.5046617258712924</c:v>
                </c:pt>
                <c:pt idx="400">
                  <c:v>-5.5211800894306586</c:v>
                </c:pt>
                <c:pt idx="401">
                  <c:v>-5.5368556235981412</c:v>
                </c:pt>
                <c:pt idx="402">
                  <c:v>-5.5530163710294245</c:v>
                </c:pt>
                <c:pt idx="403">
                  <c:v>-5.5694935369702065</c:v>
                </c:pt>
                <c:pt idx="404">
                  <c:v>-5.5867111110462906</c:v>
                </c:pt>
                <c:pt idx="405">
                  <c:v>-5.6036891309003574</c:v>
                </c:pt>
                <c:pt idx="406">
                  <c:v>-5.6209044167264572</c:v>
                </c:pt>
                <c:pt idx="407">
                  <c:v>-5.6390998560099845</c:v>
                </c:pt>
                <c:pt idx="408">
                  <c:v>-5.6555636718012048</c:v>
                </c:pt>
                <c:pt idx="409">
                  <c:v>-5.6723984549800504</c:v>
                </c:pt>
                <c:pt idx="410">
                  <c:v>-5.6894975877400737</c:v>
                </c:pt>
                <c:pt idx="411">
                  <c:v>-5.7063380929687506</c:v>
                </c:pt>
                <c:pt idx="412">
                  <c:v>-5.7227704392109775</c:v>
                </c:pt>
                <c:pt idx="413">
                  <c:v>-5.7381425244685804</c:v>
                </c:pt>
                <c:pt idx="414">
                  <c:v>-5.7553192820160177</c:v>
                </c:pt>
                <c:pt idx="415">
                  <c:v>-5.7718233404358834</c:v>
                </c:pt>
                <c:pt idx="416">
                  <c:v>-5.7871572801847515</c:v>
                </c:pt>
                <c:pt idx="417">
                  <c:v>-5.8026722215375868</c:v>
                </c:pt>
                <c:pt idx="418">
                  <c:v>-5.819718522019377</c:v>
                </c:pt>
                <c:pt idx="419">
                  <c:v>-5.8384893889736924</c:v>
                </c:pt>
                <c:pt idx="420">
                  <c:v>-5.8567372782753768</c:v>
                </c:pt>
                <c:pt idx="421">
                  <c:v>-5.8729878595637004</c:v>
                </c:pt>
                <c:pt idx="422">
                  <c:v>-5.8870347637154641</c:v>
                </c:pt>
                <c:pt idx="423">
                  <c:v>-5.9012237601325808</c:v>
                </c:pt>
                <c:pt idx="424">
                  <c:v>-5.9162504355416896</c:v>
                </c:pt>
                <c:pt idx="425">
                  <c:v>-5.9302563326348103</c:v>
                </c:pt>
                <c:pt idx="426">
                  <c:v>-5.9444253030024825</c:v>
                </c:pt>
                <c:pt idx="427">
                  <c:v>-5.95992460430584</c:v>
                </c:pt>
                <c:pt idx="428">
                  <c:v>-5.9741584226713824</c:v>
                </c:pt>
                <c:pt idx="429">
                  <c:v>-5.9886348468288295</c:v>
                </c:pt>
                <c:pt idx="430">
                  <c:v>-6.0060378079087275</c:v>
                </c:pt>
                <c:pt idx="431">
                  <c:v>-6.0252486850883979</c:v>
                </c:pt>
                <c:pt idx="432">
                  <c:v>-6.0456821326672561</c:v>
                </c:pt>
                <c:pt idx="433">
                  <c:v>-6.0650202264926465</c:v>
                </c:pt>
                <c:pt idx="434">
                  <c:v>-6.0830373346520821</c:v>
                </c:pt>
                <c:pt idx="435">
                  <c:v>-6.1022711006009569</c:v>
                </c:pt>
                <c:pt idx="436">
                  <c:v>-6.1215964159267795</c:v>
                </c:pt>
                <c:pt idx="437">
                  <c:v>-6.141174827834166</c:v>
                </c:pt>
                <c:pt idx="438">
                  <c:v>-6.1602678359177325</c:v>
                </c:pt>
                <c:pt idx="439">
                  <c:v>-6.1783566579347715</c:v>
                </c:pt>
                <c:pt idx="440">
                  <c:v>-6.1983218661292296</c:v>
                </c:pt>
                <c:pt idx="441">
                  <c:v>-6.2172920441069284</c:v>
                </c:pt>
                <c:pt idx="442">
                  <c:v>-6.2347646224945104</c:v>
                </c:pt>
                <c:pt idx="443">
                  <c:v>-6.2509524535349117</c:v>
                </c:pt>
                <c:pt idx="444">
                  <c:v>-6.2660098368829855</c:v>
                </c:pt>
                <c:pt idx="445">
                  <c:v>-6.2817803542273154</c:v>
                </c:pt>
                <c:pt idx="446">
                  <c:v>-6.2962861513837884</c:v>
                </c:pt>
                <c:pt idx="447">
                  <c:v>-6.3124180997160355</c:v>
                </c:pt>
                <c:pt idx="448">
                  <c:v>-6.3304113674762483</c:v>
                </c:pt>
                <c:pt idx="449">
                  <c:v>-6.3477458590184259</c:v>
                </c:pt>
                <c:pt idx="450">
                  <c:v>-6.3671680646510556</c:v>
                </c:pt>
                <c:pt idx="451">
                  <c:v>-6.3864998647466704</c:v>
                </c:pt>
                <c:pt idx="452">
                  <c:v>-6.4036598389146935</c:v>
                </c:pt>
                <c:pt idx="453">
                  <c:v>-6.420771177384287</c:v>
                </c:pt>
                <c:pt idx="454">
                  <c:v>-6.4380572232180864</c:v>
                </c:pt>
                <c:pt idx="455">
                  <c:v>-6.4556417592319404</c:v>
                </c:pt>
                <c:pt idx="456">
                  <c:v>-6.4726857709238024</c:v>
                </c:pt>
                <c:pt idx="457">
                  <c:v>-6.4907148959128333</c:v>
                </c:pt>
                <c:pt idx="458">
                  <c:v>-6.5099633480312153</c:v>
                </c:pt>
                <c:pt idx="459">
                  <c:v>-6.526607592666406</c:v>
                </c:pt>
                <c:pt idx="460">
                  <c:v>-6.5402657922311835</c:v>
                </c:pt>
                <c:pt idx="461">
                  <c:v>-6.5538154673694438</c:v>
                </c:pt>
                <c:pt idx="462">
                  <c:v>-6.5686701070043334</c:v>
                </c:pt>
                <c:pt idx="463">
                  <c:v>-6.5827706061843054</c:v>
                </c:pt>
                <c:pt idx="464">
                  <c:v>-6.5964789675473545</c:v>
                </c:pt>
                <c:pt idx="465">
                  <c:v>-6.6115752596941455</c:v>
                </c:pt>
                <c:pt idx="466">
                  <c:v>-6.6258277691390655</c:v>
                </c:pt>
                <c:pt idx="467">
                  <c:v>-6.6386234938125925</c:v>
                </c:pt>
                <c:pt idx="468">
                  <c:v>-6.6508563781847645</c:v>
                </c:pt>
                <c:pt idx="469">
                  <c:v>-6.6650125689728688</c:v>
                </c:pt>
                <c:pt idx="470">
                  <c:v>-6.6806438545218834</c:v>
                </c:pt>
                <c:pt idx="471">
                  <c:v>-6.6962663675611127</c:v>
                </c:pt>
                <c:pt idx="472">
                  <c:v>-6.7103821251305904</c:v>
                </c:pt>
                <c:pt idx="473">
                  <c:v>-6.7240569180547345</c:v>
                </c:pt>
                <c:pt idx="474">
                  <c:v>-6.7376477908117671</c:v>
                </c:pt>
                <c:pt idx="475">
                  <c:v>-6.7504423716152457</c:v>
                </c:pt>
                <c:pt idx="476">
                  <c:v>-6.7652252968224795</c:v>
                </c:pt>
                <c:pt idx="477">
                  <c:v>-6.7802611280812934</c:v>
                </c:pt>
                <c:pt idx="478">
                  <c:v>-6.7956936742268734</c:v>
                </c:pt>
                <c:pt idx="479">
                  <c:v>-6.8102112959729482</c:v>
                </c:pt>
                <c:pt idx="480">
                  <c:v>-6.8228094267630075</c:v>
                </c:pt>
                <c:pt idx="481">
                  <c:v>-6.8352469636584274</c:v>
                </c:pt>
                <c:pt idx="482">
                  <c:v>-6.8485034884665419</c:v>
                </c:pt>
                <c:pt idx="483">
                  <c:v>-6.8625854865271245</c:v>
                </c:pt>
                <c:pt idx="484">
                  <c:v>-6.8761214293159441</c:v>
                </c:pt>
                <c:pt idx="485">
                  <c:v>-6.8895091761596854</c:v>
                </c:pt>
                <c:pt idx="486">
                  <c:v>-6.9037466182851039</c:v>
                </c:pt>
                <c:pt idx="487">
                  <c:v>-6.9182676738310924</c:v>
                </c:pt>
                <c:pt idx="488">
                  <c:v>-6.9315177143794013</c:v>
                </c:pt>
                <c:pt idx="489">
                  <c:v>-6.9459493182683474</c:v>
                </c:pt>
                <c:pt idx="490">
                  <c:v>-6.961693134203605</c:v>
                </c:pt>
                <c:pt idx="491">
                  <c:v>-6.9760280383157234</c:v>
                </c:pt>
                <c:pt idx="492">
                  <c:v>-6.989176610917438</c:v>
                </c:pt>
                <c:pt idx="493">
                  <c:v>-7.0024709000842948</c:v>
                </c:pt>
                <c:pt idx="494">
                  <c:v>-7.0158164954594415</c:v>
                </c:pt>
                <c:pt idx="495">
                  <c:v>-7.0299463664984145</c:v>
                </c:pt>
                <c:pt idx="496">
                  <c:v>-7.0440447673884652</c:v>
                </c:pt>
                <c:pt idx="497">
                  <c:v>-7.0579718947142611</c:v>
                </c:pt>
                <c:pt idx="498">
                  <c:v>-7.0730809664706253</c:v>
                </c:pt>
                <c:pt idx="499">
                  <c:v>-7.0876548537248292</c:v>
                </c:pt>
                <c:pt idx="500">
                  <c:v>-7.1022766133874375</c:v>
                </c:pt>
                <c:pt idx="501">
                  <c:v>-7.1183910133702906</c:v>
                </c:pt>
                <c:pt idx="502">
                  <c:v>-7.1351088790530275</c:v>
                </c:pt>
                <c:pt idx="503">
                  <c:v>-7.1505490549483559</c:v>
                </c:pt>
                <c:pt idx="504">
                  <c:v>-7.1662064702264345</c:v>
                </c:pt>
                <c:pt idx="505">
                  <c:v>-7.1827910167236233</c:v>
                </c:pt>
                <c:pt idx="506">
                  <c:v>-7.1991402038386507</c:v>
                </c:pt>
                <c:pt idx="507">
                  <c:v>-7.21514493498516</c:v>
                </c:pt>
                <c:pt idx="508">
                  <c:v>-7.2295483102850477</c:v>
                </c:pt>
                <c:pt idx="509">
                  <c:v>-7.2424973818434122</c:v>
                </c:pt>
                <c:pt idx="510">
                  <c:v>-7.2557884294503774</c:v>
                </c:pt>
                <c:pt idx="511">
                  <c:v>-7.2693495481183401</c:v>
                </c:pt>
                <c:pt idx="512">
                  <c:v>-7.2829982113133864</c:v>
                </c:pt>
                <c:pt idx="513">
                  <c:v>-7.2976663178544481</c:v>
                </c:pt>
                <c:pt idx="514">
                  <c:v>-7.3138356483454201</c:v>
                </c:pt>
                <c:pt idx="515">
                  <c:v>-7.328912677192867</c:v>
                </c:pt>
                <c:pt idx="516">
                  <c:v>-7.3427144950628431</c:v>
                </c:pt>
                <c:pt idx="517">
                  <c:v>-7.3564156083061345</c:v>
                </c:pt>
                <c:pt idx="518">
                  <c:v>-7.3705841970438515</c:v>
                </c:pt>
                <c:pt idx="519">
                  <c:v>-7.3857979777667255</c:v>
                </c:pt>
                <c:pt idx="520">
                  <c:v>-7.4012232757925913</c:v>
                </c:pt>
                <c:pt idx="521">
                  <c:v>-7.4173372946554155</c:v>
                </c:pt>
                <c:pt idx="522">
                  <c:v>-7.4323057991064694</c:v>
                </c:pt>
                <c:pt idx="523">
                  <c:v>-7.4459037283432004</c:v>
                </c:pt>
                <c:pt idx="524">
                  <c:v>-7.4601924761368945</c:v>
                </c:pt>
                <c:pt idx="525">
                  <c:v>-7.4742246946591999</c:v>
                </c:pt>
                <c:pt idx="526">
                  <c:v>-7.4894215014726422</c:v>
                </c:pt>
                <c:pt idx="527">
                  <c:v>-7.5066047454998523</c:v>
                </c:pt>
                <c:pt idx="528">
                  <c:v>-7.5240302142289472</c:v>
                </c:pt>
                <c:pt idx="529">
                  <c:v>-7.540315889456128</c:v>
                </c:pt>
                <c:pt idx="530">
                  <c:v>-7.5556284676457075</c:v>
                </c:pt>
                <c:pt idx="531">
                  <c:v>-7.5709543965248454</c:v>
                </c:pt>
                <c:pt idx="532">
                  <c:v>-7.5851845905304742</c:v>
                </c:pt>
                <c:pt idx="533">
                  <c:v>-7.6000449511051356</c:v>
                </c:pt>
                <c:pt idx="534">
                  <c:v>-7.6169451528218186</c:v>
                </c:pt>
                <c:pt idx="535">
                  <c:v>-7.6327042260664664</c:v>
                </c:pt>
                <c:pt idx="536">
                  <c:v>-7.6476580437480557</c:v>
                </c:pt>
                <c:pt idx="537">
                  <c:v>-7.6629364813387655</c:v>
                </c:pt>
                <c:pt idx="538">
                  <c:v>-7.6777148289061241</c:v>
                </c:pt>
                <c:pt idx="539">
                  <c:v>-7.6922744110508425</c:v>
                </c:pt>
                <c:pt idx="540">
                  <c:v>-7.7064805730473047</c:v>
                </c:pt>
                <c:pt idx="541">
                  <c:v>-7.7212202023759815</c:v>
                </c:pt>
                <c:pt idx="542">
                  <c:v>-7.7356706879043342</c:v>
                </c:pt>
                <c:pt idx="543">
                  <c:v>-7.7514404430386534</c:v>
                </c:pt>
                <c:pt idx="544">
                  <c:v>-7.7694949344668274</c:v>
                </c:pt>
                <c:pt idx="545">
                  <c:v>-7.7867857485004652</c:v>
                </c:pt>
                <c:pt idx="546">
                  <c:v>-7.8019840802738543</c:v>
                </c:pt>
                <c:pt idx="547">
                  <c:v>-7.8165205847993038</c:v>
                </c:pt>
                <c:pt idx="548">
                  <c:v>-7.8308398494019755</c:v>
                </c:pt>
                <c:pt idx="549">
                  <c:v>-7.8445607987046424</c:v>
                </c:pt>
                <c:pt idx="550">
                  <c:v>-7.8600662037177775</c:v>
                </c:pt>
                <c:pt idx="551">
                  <c:v>-7.8776412033619492</c:v>
                </c:pt>
                <c:pt idx="552">
                  <c:v>-7.8939779942073898</c:v>
                </c:pt>
                <c:pt idx="553">
                  <c:v>-7.9097899002403524</c:v>
                </c:pt>
                <c:pt idx="554">
                  <c:v>-7.9267423625552436</c:v>
                </c:pt>
                <c:pt idx="555">
                  <c:v>-7.9424548989014845</c:v>
                </c:pt>
                <c:pt idx="556">
                  <c:v>-7.9577943696001769</c:v>
                </c:pt>
                <c:pt idx="557">
                  <c:v>-7.9732738348442389</c:v>
                </c:pt>
                <c:pt idx="558">
                  <c:v>-7.9887214488492804</c:v>
                </c:pt>
                <c:pt idx="559">
                  <c:v>-8.0035982127933867</c:v>
                </c:pt>
                <c:pt idx="560">
                  <c:v>-8.0186500657616531</c:v>
                </c:pt>
                <c:pt idx="561">
                  <c:v>-8.035124943452491</c:v>
                </c:pt>
                <c:pt idx="562">
                  <c:v>-8.0522210235026215</c:v>
                </c:pt>
                <c:pt idx="563">
                  <c:v>-8.0696993239100205</c:v>
                </c:pt>
                <c:pt idx="564">
                  <c:v>-8.0855413645519505</c:v>
                </c:pt>
                <c:pt idx="565">
                  <c:v>-8.1010336088355359</c:v>
                </c:pt>
                <c:pt idx="566">
                  <c:v>-8.1179292334523492</c:v>
                </c:pt>
                <c:pt idx="567">
                  <c:v>-8.1345910253269569</c:v>
                </c:pt>
                <c:pt idx="568">
                  <c:v>-8.1494410873219554</c:v>
                </c:pt>
                <c:pt idx="569">
                  <c:v>-8.1650918278102704</c:v>
                </c:pt>
                <c:pt idx="570">
                  <c:v>-8.1826090370464311</c:v>
                </c:pt>
                <c:pt idx="571">
                  <c:v>-8.199999220196684</c:v>
                </c:pt>
                <c:pt idx="572">
                  <c:v>-8.2166062720931148</c:v>
                </c:pt>
                <c:pt idx="573">
                  <c:v>-8.2327311622956181</c:v>
                </c:pt>
                <c:pt idx="574">
                  <c:v>-8.2498089323563519</c:v>
                </c:pt>
                <c:pt idx="575">
                  <c:v>-8.2657322232555828</c:v>
                </c:pt>
                <c:pt idx="576">
                  <c:v>-8.2803774427373362</c:v>
                </c:pt>
                <c:pt idx="577">
                  <c:v>-8.2953747468574939</c:v>
                </c:pt>
                <c:pt idx="578">
                  <c:v>-8.3115362576088856</c:v>
                </c:pt>
                <c:pt idx="579">
                  <c:v>-8.3291917453002657</c:v>
                </c:pt>
                <c:pt idx="580">
                  <c:v>-8.3469906607669717</c:v>
                </c:pt>
                <c:pt idx="581">
                  <c:v>-8.3648382113920547</c:v>
                </c:pt>
                <c:pt idx="582">
                  <c:v>-8.3805604740979742</c:v>
                </c:pt>
                <c:pt idx="583">
                  <c:v>-8.3961858470371276</c:v>
                </c:pt>
                <c:pt idx="584">
                  <c:v>-8.413073461354136</c:v>
                </c:pt>
                <c:pt idx="585">
                  <c:v>-8.428654394574842</c:v>
                </c:pt>
                <c:pt idx="586">
                  <c:v>-8.4446396724620048</c:v>
                </c:pt>
                <c:pt idx="587">
                  <c:v>-8.4600150009594888</c:v>
                </c:pt>
                <c:pt idx="588">
                  <c:v>-8.4753699212076707</c:v>
                </c:pt>
                <c:pt idx="589">
                  <c:v>-8.4924358666788482</c:v>
                </c:pt>
                <c:pt idx="590">
                  <c:v>-8.5097140933128514</c:v>
                </c:pt>
                <c:pt idx="591">
                  <c:v>-8.5273907514636189</c:v>
                </c:pt>
                <c:pt idx="592">
                  <c:v>-8.5452436419384981</c:v>
                </c:pt>
                <c:pt idx="593">
                  <c:v>-8.5629943016868548</c:v>
                </c:pt>
                <c:pt idx="594">
                  <c:v>-8.5807766232241001</c:v>
                </c:pt>
                <c:pt idx="595">
                  <c:v>-8.5968469662284228</c:v>
                </c:pt>
                <c:pt idx="596">
                  <c:v>-8.6119117882262479</c:v>
                </c:pt>
                <c:pt idx="597">
                  <c:v>-8.628728070315649</c:v>
                </c:pt>
                <c:pt idx="598">
                  <c:v>-8.6460780114073881</c:v>
                </c:pt>
                <c:pt idx="599">
                  <c:v>-8.6636339383121896</c:v>
                </c:pt>
                <c:pt idx="600">
                  <c:v>-8.6819068129330947</c:v>
                </c:pt>
                <c:pt idx="601">
                  <c:v>-8.6991833223672206</c:v>
                </c:pt>
                <c:pt idx="602">
                  <c:v>-8.7148828885438903</c:v>
                </c:pt>
                <c:pt idx="603">
                  <c:v>-8.7297239858191489</c:v>
                </c:pt>
                <c:pt idx="604">
                  <c:v>-8.7458395307520007</c:v>
                </c:pt>
                <c:pt idx="605">
                  <c:v>-8.7639731736075319</c:v>
                </c:pt>
                <c:pt idx="606">
                  <c:v>-8.78040704477975</c:v>
                </c:pt>
                <c:pt idx="607">
                  <c:v>-8.7967335365055348</c:v>
                </c:pt>
                <c:pt idx="608">
                  <c:v>-8.8139366160221666</c:v>
                </c:pt>
                <c:pt idx="609">
                  <c:v>-8.828964626941163</c:v>
                </c:pt>
                <c:pt idx="610">
                  <c:v>-8.8431210087992831</c:v>
                </c:pt>
                <c:pt idx="611">
                  <c:v>-8.8579798444139897</c:v>
                </c:pt>
                <c:pt idx="612">
                  <c:v>-8.8746570852680797</c:v>
                </c:pt>
                <c:pt idx="613">
                  <c:v>-8.8909345585255721</c:v>
                </c:pt>
                <c:pt idx="614">
                  <c:v>-8.906468380977703</c:v>
                </c:pt>
                <c:pt idx="615">
                  <c:v>-8.9236977802433906</c:v>
                </c:pt>
                <c:pt idx="616">
                  <c:v>-8.9396908784403522</c:v>
                </c:pt>
                <c:pt idx="617">
                  <c:v>-8.9558630705112208</c:v>
                </c:pt>
                <c:pt idx="618">
                  <c:v>-8.9732313204522711</c:v>
                </c:pt>
                <c:pt idx="619">
                  <c:v>-8.9886034062498688</c:v>
                </c:pt>
                <c:pt idx="620">
                  <c:v>-9.0033823265772508</c:v>
                </c:pt>
                <c:pt idx="621">
                  <c:v>-9.0194732678508682</c:v>
                </c:pt>
                <c:pt idx="622">
                  <c:v>-9.0365331095822228</c:v>
                </c:pt>
                <c:pt idx="623">
                  <c:v>-9.0524407609719564</c:v>
                </c:pt>
                <c:pt idx="624">
                  <c:v>-9.0688000577866568</c:v>
                </c:pt>
                <c:pt idx="625">
                  <c:v>-9.0865358418554525</c:v>
                </c:pt>
                <c:pt idx="626">
                  <c:v>-9.1027507570449568</c:v>
                </c:pt>
                <c:pt idx="627">
                  <c:v>-9.1174953462134685</c:v>
                </c:pt>
                <c:pt idx="628">
                  <c:v>-9.1335141924794989</c:v>
                </c:pt>
                <c:pt idx="629">
                  <c:v>-9.1493898015303188</c:v>
                </c:pt>
                <c:pt idx="630">
                  <c:v>-9.1639558684747833</c:v>
                </c:pt>
                <c:pt idx="631">
                  <c:v>-9.1802451680317514</c:v>
                </c:pt>
                <c:pt idx="632">
                  <c:v>-9.1962672564277366</c:v>
                </c:pt>
                <c:pt idx="633">
                  <c:v>-9.211106254903104</c:v>
                </c:pt>
                <c:pt idx="634">
                  <c:v>-9.2268691424676739</c:v>
                </c:pt>
                <c:pt idx="635">
                  <c:v>-9.2424365338688421</c:v>
                </c:pt>
                <c:pt idx="636">
                  <c:v>-9.2573890165803547</c:v>
                </c:pt>
                <c:pt idx="637">
                  <c:v>-9.2719968527634204</c:v>
                </c:pt>
                <c:pt idx="638">
                  <c:v>-9.2880368694887547</c:v>
                </c:pt>
                <c:pt idx="639">
                  <c:v>-9.3040528547449473</c:v>
                </c:pt>
                <c:pt idx="640">
                  <c:v>-9.3194676636610563</c:v>
                </c:pt>
                <c:pt idx="641">
                  <c:v>-9.3352412325453269</c:v>
                </c:pt>
                <c:pt idx="642">
                  <c:v>-9.3501641522978396</c:v>
                </c:pt>
                <c:pt idx="643">
                  <c:v>-9.3661393216254059</c:v>
                </c:pt>
                <c:pt idx="644">
                  <c:v>-9.3838812094339747</c:v>
                </c:pt>
                <c:pt idx="645">
                  <c:v>-9.400267589317723</c:v>
                </c:pt>
                <c:pt idx="646">
                  <c:v>-9.4149347425788186</c:v>
                </c:pt>
                <c:pt idx="647">
                  <c:v>-9.4296503409783021</c:v>
                </c:pt>
                <c:pt idx="648">
                  <c:v>-9.4457674119810662</c:v>
                </c:pt>
                <c:pt idx="649">
                  <c:v>-9.4622386664520235</c:v>
                </c:pt>
                <c:pt idx="650">
                  <c:v>-9.4779647446178199</c:v>
                </c:pt>
                <c:pt idx="651">
                  <c:v>-9.4935443428685247</c:v>
                </c:pt>
                <c:pt idx="652">
                  <c:v>-9.5099188969926836</c:v>
                </c:pt>
                <c:pt idx="653">
                  <c:v>-9.5277517608482487</c:v>
                </c:pt>
                <c:pt idx="654">
                  <c:v>-9.5436882119070567</c:v>
                </c:pt>
                <c:pt idx="655">
                  <c:v>-9.557878352734031</c:v>
                </c:pt>
                <c:pt idx="656">
                  <c:v>-9.5733509515182806</c:v>
                </c:pt>
                <c:pt idx="657">
                  <c:v>-9.5889435187985281</c:v>
                </c:pt>
                <c:pt idx="658">
                  <c:v>-9.6055349311855522</c:v>
                </c:pt>
                <c:pt idx="659">
                  <c:v>-9.624084362237161</c:v>
                </c:pt>
                <c:pt idx="660">
                  <c:v>-9.6414543287781669</c:v>
                </c:pt>
                <c:pt idx="661">
                  <c:v>-9.6587718447309019</c:v>
                </c:pt>
                <c:pt idx="662">
                  <c:v>-9.6764549871114784</c:v>
                </c:pt>
                <c:pt idx="663">
                  <c:v>-9.6942542830981679</c:v>
                </c:pt>
                <c:pt idx="664">
                  <c:v>-9.7112694939809909</c:v>
                </c:pt>
                <c:pt idx="665">
                  <c:v>-9.7277922446202361</c:v>
                </c:pt>
                <c:pt idx="666">
                  <c:v>-9.7455448132085447</c:v>
                </c:pt>
                <c:pt idx="667">
                  <c:v>-9.7617587751180181</c:v>
                </c:pt>
                <c:pt idx="668">
                  <c:v>-9.7779475605783936</c:v>
                </c:pt>
                <c:pt idx="669">
                  <c:v>-9.7956377605187193</c:v>
                </c:pt>
                <c:pt idx="670">
                  <c:v>-9.8134799707539795</c:v>
                </c:pt>
                <c:pt idx="671">
                  <c:v>-9.8300444912318259</c:v>
                </c:pt>
                <c:pt idx="672">
                  <c:v>-9.8460232848892026</c:v>
                </c:pt>
                <c:pt idx="673">
                  <c:v>-9.8623646522645068</c:v>
                </c:pt>
                <c:pt idx="674">
                  <c:v>-9.8786583372213705</c:v>
                </c:pt>
                <c:pt idx="675">
                  <c:v>-9.8943939511868475</c:v>
                </c:pt>
                <c:pt idx="676">
                  <c:v>-9.9095892313604264</c:v>
                </c:pt>
                <c:pt idx="677">
                  <c:v>-9.9247177563760509</c:v>
                </c:pt>
                <c:pt idx="678">
                  <c:v>-9.9398556272314487</c:v>
                </c:pt>
                <c:pt idx="679">
                  <c:v>-9.9552561310381247</c:v>
                </c:pt>
                <c:pt idx="680">
                  <c:v>-9.9703697792943178</c:v>
                </c:pt>
                <c:pt idx="681">
                  <c:v>-9.9854346018622397</c:v>
                </c:pt>
                <c:pt idx="682">
                  <c:v>-10.002071407847597</c:v>
                </c:pt>
                <c:pt idx="683">
                  <c:v>-10.018768483620965</c:v>
                </c:pt>
                <c:pt idx="684">
                  <c:v>-10.033812325179563</c:v>
                </c:pt>
                <c:pt idx="685">
                  <c:v>-10.0503053211898</c:v>
                </c:pt>
                <c:pt idx="686">
                  <c:v>-10.067900156323306</c:v>
                </c:pt>
                <c:pt idx="687">
                  <c:v>-10.085460088648038</c:v>
                </c:pt>
                <c:pt idx="688">
                  <c:v>-10.101995426656798</c:v>
                </c:pt>
                <c:pt idx="689">
                  <c:v>-10.118463056227871</c:v>
                </c:pt>
                <c:pt idx="690">
                  <c:v>-10.135243289988535</c:v>
                </c:pt>
                <c:pt idx="691">
                  <c:v>-10.151985568260459</c:v>
                </c:pt>
                <c:pt idx="692">
                  <c:v>-10.169733558098876</c:v>
                </c:pt>
                <c:pt idx="693">
                  <c:v>-10.188031990288914</c:v>
                </c:pt>
                <c:pt idx="694">
                  <c:v>-10.205681563720592</c:v>
                </c:pt>
                <c:pt idx="695">
                  <c:v>-10.221342602758499</c:v>
                </c:pt>
                <c:pt idx="696">
                  <c:v>-10.237788680780348</c:v>
                </c:pt>
                <c:pt idx="697">
                  <c:v>-10.25559770429672</c:v>
                </c:pt>
                <c:pt idx="698">
                  <c:v>-10.273566748947752</c:v>
                </c:pt>
                <c:pt idx="699">
                  <c:v>-10.292221272305936</c:v>
                </c:pt>
                <c:pt idx="700">
                  <c:v>-10.310589131213723</c:v>
                </c:pt>
                <c:pt idx="701">
                  <c:v>-10.328546542315102</c:v>
                </c:pt>
                <c:pt idx="702">
                  <c:v>-10.346895709033451</c:v>
                </c:pt>
                <c:pt idx="703">
                  <c:v>-10.364602501793286</c:v>
                </c:pt>
                <c:pt idx="704">
                  <c:v>-10.382390927040326</c:v>
                </c:pt>
                <c:pt idx="705">
                  <c:v>-10.400032682412222</c:v>
                </c:pt>
                <c:pt idx="706">
                  <c:v>-10.415550867035005</c:v>
                </c:pt>
                <c:pt idx="707">
                  <c:v>-10.431125507125795</c:v>
                </c:pt>
                <c:pt idx="708">
                  <c:v>-10.446709492486329</c:v>
                </c:pt>
                <c:pt idx="709">
                  <c:v>-10.463237392415406</c:v>
                </c:pt>
                <c:pt idx="710">
                  <c:v>-10.479859131081374</c:v>
                </c:pt>
                <c:pt idx="711">
                  <c:v>-10.496435477288861</c:v>
                </c:pt>
                <c:pt idx="712">
                  <c:v>-10.514739250438719</c:v>
                </c:pt>
                <c:pt idx="713">
                  <c:v>-10.531395510283462</c:v>
                </c:pt>
                <c:pt idx="714">
                  <c:v>-10.548297238070068</c:v>
                </c:pt>
                <c:pt idx="715">
                  <c:v>-10.564888269367056</c:v>
                </c:pt>
                <c:pt idx="716">
                  <c:v>-10.579265133817803</c:v>
                </c:pt>
                <c:pt idx="717">
                  <c:v>-10.59457942863733</c:v>
                </c:pt>
                <c:pt idx="718">
                  <c:v>-10.611918687269348</c:v>
                </c:pt>
                <c:pt idx="719">
                  <c:v>-10.628473861337456</c:v>
                </c:pt>
                <c:pt idx="720">
                  <c:v>-10.6440862652471</c:v>
                </c:pt>
                <c:pt idx="721">
                  <c:v>-10.659522245192569</c:v>
                </c:pt>
                <c:pt idx="722">
                  <c:v>-10.675574087677505</c:v>
                </c:pt>
                <c:pt idx="723">
                  <c:v>-10.692572324680897</c:v>
                </c:pt>
                <c:pt idx="724">
                  <c:v>-10.709573040494208</c:v>
                </c:pt>
                <c:pt idx="725">
                  <c:v>-10.727623907592445</c:v>
                </c:pt>
                <c:pt idx="726">
                  <c:v>-10.745681068390608</c:v>
                </c:pt>
                <c:pt idx="727">
                  <c:v>-10.763842938695271</c:v>
                </c:pt>
                <c:pt idx="728">
                  <c:v>-10.782345641178448</c:v>
                </c:pt>
                <c:pt idx="729">
                  <c:v>-10.801063485324518</c:v>
                </c:pt>
                <c:pt idx="730">
                  <c:v>-10.819873642167519</c:v>
                </c:pt>
                <c:pt idx="731">
                  <c:v>-10.836875121270747</c:v>
                </c:pt>
                <c:pt idx="732">
                  <c:v>-10.853817664986074</c:v>
                </c:pt>
                <c:pt idx="733">
                  <c:v>-10.870626888945811</c:v>
                </c:pt>
                <c:pt idx="734">
                  <c:v>-10.886519281376026</c:v>
                </c:pt>
                <c:pt idx="735">
                  <c:v>-10.903068543434358</c:v>
                </c:pt>
                <c:pt idx="736">
                  <c:v>-10.920442897085318</c:v>
                </c:pt>
                <c:pt idx="737">
                  <c:v>-10.937545462505128</c:v>
                </c:pt>
                <c:pt idx="738">
                  <c:v>-10.954855731478119</c:v>
                </c:pt>
                <c:pt idx="739">
                  <c:v>-10.973469629977711</c:v>
                </c:pt>
                <c:pt idx="740">
                  <c:v>-10.992119004046026</c:v>
                </c:pt>
                <c:pt idx="741">
                  <c:v>-11.010739196245376</c:v>
                </c:pt>
                <c:pt idx="742">
                  <c:v>-11.02893349165881</c:v>
                </c:pt>
                <c:pt idx="743">
                  <c:v>-11.045103776569851</c:v>
                </c:pt>
                <c:pt idx="744">
                  <c:v>-11.061515523432792</c:v>
                </c:pt>
                <c:pt idx="745">
                  <c:v>-11.079526719522478</c:v>
                </c:pt>
                <c:pt idx="746">
                  <c:v>-11.096765846797782</c:v>
                </c:pt>
                <c:pt idx="747">
                  <c:v>-11.112411055766326</c:v>
                </c:pt>
                <c:pt idx="748">
                  <c:v>-11.126998293710033</c:v>
                </c:pt>
                <c:pt idx="749">
                  <c:v>-11.142268339371018</c:v>
                </c:pt>
                <c:pt idx="750">
                  <c:v>-11.159517384136064</c:v>
                </c:pt>
                <c:pt idx="751">
                  <c:v>-11.177667621461055</c:v>
                </c:pt>
                <c:pt idx="752">
                  <c:v>-11.193675214757469</c:v>
                </c:pt>
                <c:pt idx="753">
                  <c:v>-11.208588980340345</c:v>
                </c:pt>
                <c:pt idx="754">
                  <c:v>-11.225780234667379</c:v>
                </c:pt>
                <c:pt idx="755">
                  <c:v>-11.24393600240211</c:v>
                </c:pt>
                <c:pt idx="756">
                  <c:v>-11.261582905923882</c:v>
                </c:pt>
                <c:pt idx="757">
                  <c:v>-11.280615070319469</c:v>
                </c:pt>
                <c:pt idx="758">
                  <c:v>-11.29899685102675</c:v>
                </c:pt>
                <c:pt idx="759">
                  <c:v>-11.317181991190568</c:v>
                </c:pt>
                <c:pt idx="760">
                  <c:v>-11.335074744854149</c:v>
                </c:pt>
                <c:pt idx="761">
                  <c:v>-11.35150556499647</c:v>
                </c:pt>
                <c:pt idx="762">
                  <c:v>-11.368638837215405</c:v>
                </c:pt>
                <c:pt idx="763">
                  <c:v>-11.386592432316965</c:v>
                </c:pt>
                <c:pt idx="764">
                  <c:v>-11.405537244455468</c:v>
                </c:pt>
                <c:pt idx="765">
                  <c:v>-11.425041463095262</c:v>
                </c:pt>
                <c:pt idx="766">
                  <c:v>-11.442785638583826</c:v>
                </c:pt>
                <c:pt idx="767">
                  <c:v>-11.460238572012024</c:v>
                </c:pt>
                <c:pt idx="768">
                  <c:v>-11.478781327703954</c:v>
                </c:pt>
                <c:pt idx="769">
                  <c:v>-11.497502223419959</c:v>
                </c:pt>
                <c:pt idx="770">
                  <c:v>-11.515501593779982</c:v>
                </c:pt>
                <c:pt idx="771">
                  <c:v>-11.532966734057752</c:v>
                </c:pt>
                <c:pt idx="772">
                  <c:v>-11.55125429601817</c:v>
                </c:pt>
                <c:pt idx="773">
                  <c:v>-11.569351892764924</c:v>
                </c:pt>
                <c:pt idx="774">
                  <c:v>-11.587939279875391</c:v>
                </c:pt>
                <c:pt idx="775">
                  <c:v>-11.605864456997828</c:v>
                </c:pt>
                <c:pt idx="776">
                  <c:v>-11.623823393059149</c:v>
                </c:pt>
                <c:pt idx="777">
                  <c:v>-11.641326297155768</c:v>
                </c:pt>
                <c:pt idx="778">
                  <c:v>-11.658321482019188</c:v>
                </c:pt>
                <c:pt idx="779">
                  <c:v>-11.676874155200839</c:v>
                </c:pt>
                <c:pt idx="780">
                  <c:v>-11.69379609956683</c:v>
                </c:pt>
                <c:pt idx="781">
                  <c:v>-11.710712322992848</c:v>
                </c:pt>
                <c:pt idx="782">
                  <c:v>-11.727533563812191</c:v>
                </c:pt>
                <c:pt idx="783">
                  <c:v>-11.744327148832308</c:v>
                </c:pt>
                <c:pt idx="784">
                  <c:v>-11.763089433837004</c:v>
                </c:pt>
                <c:pt idx="785">
                  <c:v>-11.781188746073648</c:v>
                </c:pt>
                <c:pt idx="786">
                  <c:v>-11.798342234901902</c:v>
                </c:pt>
                <c:pt idx="787">
                  <c:v>-11.815814240529555</c:v>
                </c:pt>
                <c:pt idx="788">
                  <c:v>-11.834373780740757</c:v>
                </c:pt>
                <c:pt idx="789">
                  <c:v>-11.851840255988735</c:v>
                </c:pt>
                <c:pt idx="790">
                  <c:v>-11.867080357570689</c:v>
                </c:pt>
                <c:pt idx="791">
                  <c:v>-11.88175590336145</c:v>
                </c:pt>
                <c:pt idx="792">
                  <c:v>-11.896743098891875</c:v>
                </c:pt>
                <c:pt idx="793">
                  <c:v>-11.911861515317927</c:v>
                </c:pt>
                <c:pt idx="794">
                  <c:v>-11.928507094893073</c:v>
                </c:pt>
                <c:pt idx="795">
                  <c:v>-11.945305448083118</c:v>
                </c:pt>
                <c:pt idx="796">
                  <c:v>-11.960581597424021</c:v>
                </c:pt>
                <c:pt idx="797">
                  <c:v>-11.975786413967196</c:v>
                </c:pt>
                <c:pt idx="798">
                  <c:v>-11.992321371455933</c:v>
                </c:pt>
                <c:pt idx="799">
                  <c:v>-12.009611614379592</c:v>
                </c:pt>
                <c:pt idx="800">
                  <c:v>-12.027127107525743</c:v>
                </c:pt>
                <c:pt idx="801">
                  <c:v>-12.045453578284874</c:v>
                </c:pt>
                <c:pt idx="802">
                  <c:v>-12.061596588486825</c:v>
                </c:pt>
                <c:pt idx="803">
                  <c:v>-12.076931291015606</c:v>
                </c:pt>
                <c:pt idx="804">
                  <c:v>-12.093701416756598</c:v>
                </c:pt>
                <c:pt idx="805">
                  <c:v>-12.109546317868528</c:v>
                </c:pt>
                <c:pt idx="806">
                  <c:v>-12.124928321125651</c:v>
                </c:pt>
                <c:pt idx="807">
                  <c:v>-12.140839787405321</c:v>
                </c:pt>
                <c:pt idx="808">
                  <c:v>-12.157313139596209</c:v>
                </c:pt>
                <c:pt idx="809">
                  <c:v>-12.17311798809938</c:v>
                </c:pt>
                <c:pt idx="810">
                  <c:v>-12.187728685322348</c:v>
                </c:pt>
                <c:pt idx="811">
                  <c:v>-12.203702900199881</c:v>
                </c:pt>
                <c:pt idx="812">
                  <c:v>-12.220487902130383</c:v>
                </c:pt>
                <c:pt idx="813">
                  <c:v>-12.235549291468406</c:v>
                </c:pt>
                <c:pt idx="814">
                  <c:v>-12.250527713949056</c:v>
                </c:pt>
                <c:pt idx="815">
                  <c:v>-12.26778724893375</c:v>
                </c:pt>
                <c:pt idx="816">
                  <c:v>-12.283928543075691</c:v>
                </c:pt>
                <c:pt idx="817">
                  <c:v>-12.29948163047727</c:v>
                </c:pt>
                <c:pt idx="818">
                  <c:v>-12.315765016314479</c:v>
                </c:pt>
                <c:pt idx="819">
                  <c:v>-12.331105249763139</c:v>
                </c:pt>
                <c:pt idx="820">
                  <c:v>-12.347779248487354</c:v>
                </c:pt>
                <c:pt idx="821">
                  <c:v>-12.363879154480674</c:v>
                </c:pt>
                <c:pt idx="822">
                  <c:v>-12.379495563240184</c:v>
                </c:pt>
                <c:pt idx="823">
                  <c:v>-12.396781036854001</c:v>
                </c:pt>
                <c:pt idx="824">
                  <c:v>-12.413723962229181</c:v>
                </c:pt>
                <c:pt idx="825">
                  <c:v>-12.430227067939068</c:v>
                </c:pt>
                <c:pt idx="826">
                  <c:v>-12.4465644304645</c:v>
                </c:pt>
                <c:pt idx="827">
                  <c:v>-12.462300616650024</c:v>
                </c:pt>
                <c:pt idx="828">
                  <c:v>-12.47938067556068</c:v>
                </c:pt>
                <c:pt idx="829">
                  <c:v>-12.497858012204714</c:v>
                </c:pt>
                <c:pt idx="830">
                  <c:v>-12.514196519680151</c:v>
                </c:pt>
                <c:pt idx="831">
                  <c:v>-12.53016119818794</c:v>
                </c:pt>
                <c:pt idx="832">
                  <c:v>-12.548288165113638</c:v>
                </c:pt>
                <c:pt idx="833">
                  <c:v>-12.565936785235422</c:v>
                </c:pt>
                <c:pt idx="834">
                  <c:v>-12.583506062829835</c:v>
                </c:pt>
                <c:pt idx="835">
                  <c:v>-12.602601550263316</c:v>
                </c:pt>
                <c:pt idx="836">
                  <c:v>-12.621360973687951</c:v>
                </c:pt>
                <c:pt idx="837">
                  <c:v>-12.639133186095489</c:v>
                </c:pt>
                <c:pt idx="838">
                  <c:v>-12.654948143158368</c:v>
                </c:pt>
                <c:pt idx="839">
                  <c:v>-12.669428000545716</c:v>
                </c:pt>
                <c:pt idx="840">
                  <c:v>-12.682688721333692</c:v>
                </c:pt>
                <c:pt idx="841">
                  <c:v>-12.694957845134718</c:v>
                </c:pt>
                <c:pt idx="842">
                  <c:v>-12.707940675091962</c:v>
                </c:pt>
                <c:pt idx="843">
                  <c:v>-12.720878683670612</c:v>
                </c:pt>
                <c:pt idx="844">
                  <c:v>-12.734160003267981</c:v>
                </c:pt>
                <c:pt idx="845">
                  <c:v>-12.747649407508337</c:v>
                </c:pt>
                <c:pt idx="846">
                  <c:v>-12.760474314050844</c:v>
                </c:pt>
                <c:pt idx="847">
                  <c:v>-12.771921779459248</c:v>
                </c:pt>
                <c:pt idx="848">
                  <c:v>-12.784565875497789</c:v>
                </c:pt>
                <c:pt idx="849">
                  <c:v>-12.79966998738432</c:v>
                </c:pt>
                <c:pt idx="850">
                  <c:v>-12.814573261607542</c:v>
                </c:pt>
                <c:pt idx="851">
                  <c:v>-12.828540249902026</c:v>
                </c:pt>
                <c:pt idx="852">
                  <c:v>-12.841513161829543</c:v>
                </c:pt>
                <c:pt idx="853">
                  <c:v>-12.855698725556724</c:v>
                </c:pt>
                <c:pt idx="854">
                  <c:v>-12.871428617472366</c:v>
                </c:pt>
                <c:pt idx="855">
                  <c:v>-12.886122663212561</c:v>
                </c:pt>
                <c:pt idx="856">
                  <c:v>-12.90152469251916</c:v>
                </c:pt>
                <c:pt idx="857">
                  <c:v>-12.918352798118223</c:v>
                </c:pt>
                <c:pt idx="858">
                  <c:v>-12.934650679624976</c:v>
                </c:pt>
                <c:pt idx="859">
                  <c:v>-12.949412434372904</c:v>
                </c:pt>
                <c:pt idx="860">
                  <c:v>-12.964773647720863</c:v>
                </c:pt>
                <c:pt idx="861">
                  <c:v>-12.981138283245375</c:v>
                </c:pt>
                <c:pt idx="862">
                  <c:v>-12.995530405575696</c:v>
                </c:pt>
                <c:pt idx="863">
                  <c:v>-13.009219884729324</c:v>
                </c:pt>
                <c:pt idx="864">
                  <c:v>-13.024820463449299</c:v>
                </c:pt>
                <c:pt idx="865">
                  <c:v>-13.040226308215768</c:v>
                </c:pt>
                <c:pt idx="866">
                  <c:v>-13.054382690643894</c:v>
                </c:pt>
                <c:pt idx="867">
                  <c:v>-13.068629478039002</c:v>
                </c:pt>
                <c:pt idx="868">
                  <c:v>-13.0828556666248</c:v>
                </c:pt>
                <c:pt idx="869">
                  <c:v>-13.096836197278806</c:v>
                </c:pt>
                <c:pt idx="870">
                  <c:v>-13.110371948967522</c:v>
                </c:pt>
                <c:pt idx="871">
                  <c:v>-13.125600987539952</c:v>
                </c:pt>
                <c:pt idx="872">
                  <c:v>-13.140912802439548</c:v>
                </c:pt>
                <c:pt idx="873">
                  <c:v>-13.156471610780956</c:v>
                </c:pt>
                <c:pt idx="874">
                  <c:v>-13.172064750821159</c:v>
                </c:pt>
                <c:pt idx="875">
                  <c:v>-13.187843660635142</c:v>
                </c:pt>
                <c:pt idx="876">
                  <c:v>-13.203858500911368</c:v>
                </c:pt>
                <c:pt idx="877">
                  <c:v>-13.218756816974757</c:v>
                </c:pt>
                <c:pt idx="878">
                  <c:v>-13.235417273909462</c:v>
                </c:pt>
                <c:pt idx="879">
                  <c:v>-13.252896528196825</c:v>
                </c:pt>
                <c:pt idx="880">
                  <c:v>-13.269374647987497</c:v>
                </c:pt>
                <c:pt idx="881">
                  <c:v>-13.284488486803703</c:v>
                </c:pt>
                <c:pt idx="882">
                  <c:v>-13.298692551080252</c:v>
                </c:pt>
                <c:pt idx="883">
                  <c:v>-13.313716366589476</c:v>
                </c:pt>
                <c:pt idx="884">
                  <c:v>-13.329054311788257</c:v>
                </c:pt>
                <c:pt idx="885">
                  <c:v>-13.345296881666776</c:v>
                </c:pt>
                <c:pt idx="886">
                  <c:v>-13.363084352493876</c:v>
                </c:pt>
                <c:pt idx="887">
                  <c:v>-13.38043314803555</c:v>
                </c:pt>
                <c:pt idx="888">
                  <c:v>-13.39765644470145</c:v>
                </c:pt>
                <c:pt idx="889">
                  <c:v>-13.415227630025734</c:v>
                </c:pt>
                <c:pt idx="890">
                  <c:v>-13.432904860396492</c:v>
                </c:pt>
                <c:pt idx="891">
                  <c:v>-13.448928856522349</c:v>
                </c:pt>
                <c:pt idx="892">
                  <c:v>-13.464244677381854</c:v>
                </c:pt>
                <c:pt idx="893">
                  <c:v>-13.480733669052197</c:v>
                </c:pt>
                <c:pt idx="894">
                  <c:v>-13.495889849897068</c:v>
                </c:pt>
                <c:pt idx="895">
                  <c:v>-13.509592870870284</c:v>
                </c:pt>
                <c:pt idx="896">
                  <c:v>-13.525017407286073</c:v>
                </c:pt>
                <c:pt idx="897">
                  <c:v>-13.54246252040457</c:v>
                </c:pt>
                <c:pt idx="898">
                  <c:v>-13.560256284901454</c:v>
                </c:pt>
                <c:pt idx="899">
                  <c:v>-13.57660852415637</c:v>
                </c:pt>
                <c:pt idx="900">
                  <c:v>-13.591173256130848</c:v>
                </c:pt>
                <c:pt idx="901">
                  <c:v>-13.605292255830276</c:v>
                </c:pt>
                <c:pt idx="902">
                  <c:v>-13.619652527491569</c:v>
                </c:pt>
                <c:pt idx="903">
                  <c:v>-13.634143257328544</c:v>
                </c:pt>
                <c:pt idx="904">
                  <c:v>-13.648568376417698</c:v>
                </c:pt>
              </c:numCache>
            </c:numRef>
          </c:val>
        </c:ser>
        <c:ser>
          <c:idx val="2"/>
          <c:order val="2"/>
          <c:tx>
            <c:strRef>
              <c:f>Combo_n750!$U$2</c:f>
              <c:strCache>
                <c:ptCount val="1"/>
                <c:pt idx="0">
                  <c:v>Bay Set</c:v>
                </c:pt>
              </c:strCache>
            </c:strRef>
          </c:tx>
          <c:spPr>
            <a:ln>
              <a:solidFill>
                <a:srgbClr val="FF0000"/>
              </a:solidFill>
              <a:prstDash val="dash"/>
            </a:ln>
          </c:spPr>
          <c:marker>
            <c:symbol val="none"/>
          </c:marker>
          <c:val>
            <c:numRef>
              <c:f>Combo_n750!$U$3:$U$966</c:f>
              <c:numCache>
                <c:formatCode>General</c:formatCode>
                <c:ptCount val="964"/>
                <c:pt idx="1">
                  <c:v>-2.8144594251846727E-3</c:v>
                </c:pt>
                <c:pt idx="2">
                  <c:v>-6.8997812920072931E-3</c:v>
                </c:pt>
                <c:pt idx="3">
                  <c:v>-6.6985897787136782E-3</c:v>
                </c:pt>
                <c:pt idx="4">
                  <c:v>-6.5367011471099716E-3</c:v>
                </c:pt>
                <c:pt idx="5">
                  <c:v>-1.0628509769716458E-2</c:v>
                </c:pt>
                <c:pt idx="6">
                  <c:v>-1.4942018327932755E-2</c:v>
                </c:pt>
                <c:pt idx="7">
                  <c:v>-1.6300929374635783E-2</c:v>
                </c:pt>
                <c:pt idx="8">
                  <c:v>-1.3347951668068387E-2</c:v>
                </c:pt>
                <c:pt idx="9">
                  <c:v>-8.9567871584405115E-3</c:v>
                </c:pt>
                <c:pt idx="10">
                  <c:v>-7.0659458174684615E-3</c:v>
                </c:pt>
                <c:pt idx="11">
                  <c:v>-9.3089846627005066E-3</c:v>
                </c:pt>
                <c:pt idx="12">
                  <c:v>-1.040193213426892E-2</c:v>
                </c:pt>
                <c:pt idx="13">
                  <c:v>-9.1370780174307199E-3</c:v>
                </c:pt>
                <c:pt idx="14">
                  <c:v>-1.1058633063378884E-2</c:v>
                </c:pt>
                <c:pt idx="15">
                  <c:v>-1.5058861853037921E-2</c:v>
                </c:pt>
                <c:pt idx="16">
                  <c:v>-1.4921204046626529E-2</c:v>
                </c:pt>
                <c:pt idx="17">
                  <c:v>-1.1401575549947638E-2</c:v>
                </c:pt>
                <c:pt idx="18">
                  <c:v>-1.1803285511557239E-2</c:v>
                </c:pt>
                <c:pt idx="19">
                  <c:v>-1.172916127102803E-2</c:v>
                </c:pt>
                <c:pt idx="20">
                  <c:v>-7.4536167275461238E-3</c:v>
                </c:pt>
                <c:pt idx="21">
                  <c:v>-7.7879773994007709E-3</c:v>
                </c:pt>
                <c:pt idx="22">
                  <c:v>-1.1098113437062887E-2</c:v>
                </c:pt>
                <c:pt idx="23">
                  <c:v>-1.1272590569246965E-2</c:v>
                </c:pt>
                <c:pt idx="24">
                  <c:v>-9.0495813283473416E-3</c:v>
                </c:pt>
                <c:pt idx="25">
                  <c:v>-6.5153910798202881E-3</c:v>
                </c:pt>
                <c:pt idx="26">
                  <c:v>-4.7783279697224184E-3</c:v>
                </c:pt>
                <c:pt idx="27">
                  <c:v>-6.4486106440463072E-3</c:v>
                </c:pt>
                <c:pt idx="28">
                  <c:v>-1.1106879439770786E-2</c:v>
                </c:pt>
                <c:pt idx="29">
                  <c:v>-1.3780534913648893E-2</c:v>
                </c:pt>
                <c:pt idx="30">
                  <c:v>-1.4287180222060679E-2</c:v>
                </c:pt>
                <c:pt idx="31">
                  <c:v>-1.6741616175546106E-2</c:v>
                </c:pt>
                <c:pt idx="32">
                  <c:v>-1.9726452588051561E-2</c:v>
                </c:pt>
                <c:pt idx="33">
                  <c:v>-1.869684436337184E-2</c:v>
                </c:pt>
                <c:pt idx="34">
                  <c:v>-1.6613685286810585E-2</c:v>
                </c:pt>
                <c:pt idx="35">
                  <c:v>-1.5469029924965723E-2</c:v>
                </c:pt>
                <c:pt idx="36">
                  <c:v>-1.2480756022574778E-2</c:v>
                </c:pt>
                <c:pt idx="37">
                  <c:v>-1.2242169624527744E-2</c:v>
                </c:pt>
                <c:pt idx="38">
                  <c:v>-1.2440495783916837E-2</c:v>
                </c:pt>
                <c:pt idx="39">
                  <c:v>-1.2649315387956149E-2</c:v>
                </c:pt>
                <c:pt idx="40">
                  <c:v>-1.4471849809504988E-2</c:v>
                </c:pt>
                <c:pt idx="41">
                  <c:v>-1.3942115572462872E-2</c:v>
                </c:pt>
                <c:pt idx="42">
                  <c:v>-1.4181080411497321E-2</c:v>
                </c:pt>
                <c:pt idx="43">
                  <c:v>-1.714989027553698E-2</c:v>
                </c:pt>
                <c:pt idx="44">
                  <c:v>-1.7187569863281005E-2</c:v>
                </c:pt>
                <c:pt idx="45">
                  <c:v>-1.7171255608824799E-2</c:v>
                </c:pt>
                <c:pt idx="46">
                  <c:v>-2.0368252302258177E-2</c:v>
                </c:pt>
                <c:pt idx="47">
                  <c:v>-2.0809074525564419E-2</c:v>
                </c:pt>
                <c:pt idx="48">
                  <c:v>-2.0637837504872355E-2</c:v>
                </c:pt>
                <c:pt idx="49">
                  <c:v>-1.8967551357148386E-2</c:v>
                </c:pt>
                <c:pt idx="50">
                  <c:v>-1.8253512416949561E-2</c:v>
                </c:pt>
                <c:pt idx="51">
                  <c:v>-1.7886904887169826E-2</c:v>
                </c:pt>
                <c:pt idx="52">
                  <c:v>-1.3991035540032235E-2</c:v>
                </c:pt>
                <c:pt idx="53">
                  <c:v>-1.1051222592025895E-2</c:v>
                </c:pt>
                <c:pt idx="54">
                  <c:v>-1.221743425215218E-2</c:v>
                </c:pt>
                <c:pt idx="55">
                  <c:v>-1.1573224944625825E-2</c:v>
                </c:pt>
                <c:pt idx="56">
                  <c:v>-6.8094446164184991E-3</c:v>
                </c:pt>
                <c:pt idx="57">
                  <c:v>-6.2741771372607511E-3</c:v>
                </c:pt>
                <c:pt idx="58">
                  <c:v>-1.0132457145651421E-2</c:v>
                </c:pt>
                <c:pt idx="59">
                  <c:v>-1.0072451243651685E-2</c:v>
                </c:pt>
                <c:pt idx="60">
                  <c:v>-5.8907757700407976E-3</c:v>
                </c:pt>
                <c:pt idx="61">
                  <c:v>-4.9145889065803586E-3</c:v>
                </c:pt>
                <c:pt idx="62">
                  <c:v>-3.9715998260133351E-3</c:v>
                </c:pt>
                <c:pt idx="63">
                  <c:v>-5.378274384724201E-4</c:v>
                </c:pt>
                <c:pt idx="64">
                  <c:v>-9.5995208440159772E-4</c:v>
                </c:pt>
                <c:pt idx="65">
                  <c:v>-3.226267682857754E-3</c:v>
                </c:pt>
                <c:pt idx="66">
                  <c:v>-3.2444866912504575E-3</c:v>
                </c:pt>
                <c:pt idx="67">
                  <c:v>-8.711337393622026E-4</c:v>
                </c:pt>
                <c:pt idx="68">
                  <c:v>-1.21598771486707E-3</c:v>
                </c:pt>
                <c:pt idx="69">
                  <c:v>-5.6710636763645742E-3</c:v>
                </c:pt>
                <c:pt idx="70">
                  <c:v>-5.8400077737330953E-3</c:v>
                </c:pt>
                <c:pt idx="71">
                  <c:v>-3.4637929269402414E-3</c:v>
                </c:pt>
                <c:pt idx="72">
                  <c:v>-4.0026820179772556E-3</c:v>
                </c:pt>
                <c:pt idx="73">
                  <c:v>-3.3159263788691252E-3</c:v>
                </c:pt>
                <c:pt idx="74">
                  <c:v>-3.332619077312689E-3</c:v>
                </c:pt>
                <c:pt idx="75">
                  <c:v>-6.3016196993460069E-3</c:v>
                </c:pt>
                <c:pt idx="76">
                  <c:v>-9.6472426878252346E-3</c:v>
                </c:pt>
                <c:pt idx="77">
                  <c:v>-1.4055192799893554E-2</c:v>
                </c:pt>
                <c:pt idx="78">
                  <c:v>-1.699156794901447E-2</c:v>
                </c:pt>
                <c:pt idx="79">
                  <c:v>-1.5342650361978367E-2</c:v>
                </c:pt>
                <c:pt idx="80">
                  <c:v>-1.4160981289367392E-2</c:v>
                </c:pt>
                <c:pt idx="81">
                  <c:v>-1.7488479253450775E-2</c:v>
                </c:pt>
                <c:pt idx="82">
                  <c:v>-1.9046767341507849E-2</c:v>
                </c:pt>
                <c:pt idx="83">
                  <c:v>-1.6148737687108766E-2</c:v>
                </c:pt>
                <c:pt idx="84">
                  <c:v>-1.2786703073176539E-2</c:v>
                </c:pt>
                <c:pt idx="85">
                  <c:v>-1.2166724380842519E-2</c:v>
                </c:pt>
                <c:pt idx="86">
                  <c:v>-1.2995425710019212E-2</c:v>
                </c:pt>
                <c:pt idx="87">
                  <c:v>-1.3403431806519008E-2</c:v>
                </c:pt>
                <c:pt idx="88">
                  <c:v>-1.1313785923473782E-2</c:v>
                </c:pt>
                <c:pt idx="89">
                  <c:v>-1.1278010843666303E-2</c:v>
                </c:pt>
                <c:pt idx="90">
                  <c:v>-1.5094126105462461E-2</c:v>
                </c:pt>
                <c:pt idx="91">
                  <c:v>-1.7827308594356373E-2</c:v>
                </c:pt>
                <c:pt idx="92">
                  <c:v>-1.8096418386386051E-2</c:v>
                </c:pt>
                <c:pt idx="93">
                  <c:v>-1.9097976990000744E-2</c:v>
                </c:pt>
                <c:pt idx="94">
                  <c:v>-1.9569135065295597E-2</c:v>
                </c:pt>
                <c:pt idx="95">
                  <c:v>-1.6339700476943299E-2</c:v>
                </c:pt>
                <c:pt idx="96">
                  <c:v>-1.4811363268887944E-2</c:v>
                </c:pt>
                <c:pt idx="97">
                  <c:v>-1.7423011345833045E-2</c:v>
                </c:pt>
                <c:pt idx="98">
                  <c:v>-2.122424454112528E-2</c:v>
                </c:pt>
                <c:pt idx="99">
                  <c:v>-2.0810511161916286E-2</c:v>
                </c:pt>
                <c:pt idx="100">
                  <c:v>-2.1083436536818802E-2</c:v>
                </c:pt>
                <c:pt idx="101">
                  <c:v>-2.4885623870079358E-2</c:v>
                </c:pt>
                <c:pt idx="102">
                  <c:v>-2.680870543297665E-2</c:v>
                </c:pt>
                <c:pt idx="103">
                  <c:v>-2.7768480529983982E-2</c:v>
                </c:pt>
                <c:pt idx="104">
                  <c:v>-2.6351565457214655E-2</c:v>
                </c:pt>
                <c:pt idx="105">
                  <c:v>-2.2936681549043946E-2</c:v>
                </c:pt>
                <c:pt idx="106">
                  <c:v>-2.0434735155442179E-2</c:v>
                </c:pt>
                <c:pt idx="107">
                  <c:v>-1.8000138189595401E-2</c:v>
                </c:pt>
                <c:pt idx="108">
                  <c:v>-1.6881812028372949E-2</c:v>
                </c:pt>
                <c:pt idx="109">
                  <c:v>-1.4928009777999664E-2</c:v>
                </c:pt>
                <c:pt idx="110">
                  <c:v>-1.1928479191984141E-2</c:v>
                </c:pt>
                <c:pt idx="111">
                  <c:v>-1.1010293394130221E-2</c:v>
                </c:pt>
                <c:pt idx="112">
                  <c:v>-1.1335495975830129E-2</c:v>
                </c:pt>
                <c:pt idx="113">
                  <c:v>-1.1699047654651738E-2</c:v>
                </c:pt>
                <c:pt idx="114">
                  <c:v>-1.3751485850177204E-2</c:v>
                </c:pt>
                <c:pt idx="115">
                  <c:v>-1.6858047189625081E-2</c:v>
                </c:pt>
                <c:pt idx="116">
                  <c:v>-1.5792188631153725E-2</c:v>
                </c:pt>
                <c:pt idx="117">
                  <c:v>-1.1851864880497841E-2</c:v>
                </c:pt>
                <c:pt idx="118">
                  <c:v>-1.2059921311562655E-2</c:v>
                </c:pt>
                <c:pt idx="119">
                  <c:v>-1.289110293385656E-2</c:v>
                </c:pt>
                <c:pt idx="120">
                  <c:v>-1.2236400148679993E-2</c:v>
                </c:pt>
                <c:pt idx="121">
                  <c:v>-1.163359258877358E-2</c:v>
                </c:pt>
                <c:pt idx="122">
                  <c:v>-9.1394686049110427E-3</c:v>
                </c:pt>
                <c:pt idx="123">
                  <c:v>-6.9015776455074425E-3</c:v>
                </c:pt>
                <c:pt idx="124">
                  <c:v>-8.362752868801681E-3</c:v>
                </c:pt>
                <c:pt idx="125">
                  <c:v>-8.7930813024572896E-3</c:v>
                </c:pt>
                <c:pt idx="126">
                  <c:v>-6.1892521102516578E-3</c:v>
                </c:pt>
                <c:pt idx="127">
                  <c:v>-7.2671272433224299E-3</c:v>
                </c:pt>
                <c:pt idx="128">
                  <c:v>-9.06791146633628E-3</c:v>
                </c:pt>
                <c:pt idx="129">
                  <c:v>-7.3567960024135048E-3</c:v>
                </c:pt>
                <c:pt idx="130">
                  <c:v>-6.1119750179074945E-3</c:v>
                </c:pt>
                <c:pt idx="131">
                  <c:v>-6.6453311467289597E-3</c:v>
                </c:pt>
                <c:pt idx="132">
                  <c:v>-6.732998281106752E-3</c:v>
                </c:pt>
                <c:pt idx="133">
                  <c:v>-8.0003293985623728E-3</c:v>
                </c:pt>
                <c:pt idx="134">
                  <c:v>-1.1268300341629997E-2</c:v>
                </c:pt>
                <c:pt idx="135">
                  <c:v>-1.3725598120720071E-2</c:v>
                </c:pt>
                <c:pt idx="136">
                  <c:v>-1.2054548607421707E-2</c:v>
                </c:pt>
                <c:pt idx="137">
                  <c:v>-1.1981759741848152E-2</c:v>
                </c:pt>
                <c:pt idx="138">
                  <c:v>-1.2680913540542878E-2</c:v>
                </c:pt>
                <c:pt idx="139">
                  <c:v>-9.8614899315237863E-3</c:v>
                </c:pt>
                <c:pt idx="140">
                  <c:v>-7.7703177202294443E-3</c:v>
                </c:pt>
                <c:pt idx="141">
                  <c:v>-7.3728019234799531E-3</c:v>
                </c:pt>
                <c:pt idx="142">
                  <c:v>-5.2408004185466829E-3</c:v>
                </c:pt>
                <c:pt idx="143">
                  <c:v>-3.6590416752719612E-3</c:v>
                </c:pt>
                <c:pt idx="144">
                  <c:v>-3.6240298374390287E-3</c:v>
                </c:pt>
                <c:pt idx="145">
                  <c:v>-6.2564379938521942E-4</c:v>
                </c:pt>
                <c:pt idx="146">
                  <c:v>-2.3976627424779991E-4</c:v>
                </c:pt>
                <c:pt idx="147">
                  <c:v>-1.9850303082723343E-3</c:v>
                </c:pt>
                <c:pt idx="148">
                  <c:v>-4.2004045416265175E-3</c:v>
                </c:pt>
                <c:pt idx="149">
                  <c:v>-8.1662909974303168E-3</c:v>
                </c:pt>
                <c:pt idx="150">
                  <c:v>-1.11522720958976E-2</c:v>
                </c:pt>
                <c:pt idx="151">
                  <c:v>-1.0294185403500501E-2</c:v>
                </c:pt>
                <c:pt idx="152">
                  <c:v>-1.0213001785206607E-2</c:v>
                </c:pt>
                <c:pt idx="153">
                  <c:v>-1.0362485201223889E-2</c:v>
                </c:pt>
                <c:pt idx="154">
                  <c:v>-1.0738628683685719E-2</c:v>
                </c:pt>
                <c:pt idx="155">
                  <c:v>-1.2089335246662268E-2</c:v>
                </c:pt>
                <c:pt idx="156">
                  <c:v>-9.7119756419074589E-3</c:v>
                </c:pt>
                <c:pt idx="157">
                  <c:v>-6.5891936450002539E-3</c:v>
                </c:pt>
                <c:pt idx="158">
                  <c:v>-6.4490557716715075E-3</c:v>
                </c:pt>
                <c:pt idx="159">
                  <c:v>-6.0311251526025391E-3</c:v>
                </c:pt>
                <c:pt idx="160">
                  <c:v>-6.274859433478058E-3</c:v>
                </c:pt>
                <c:pt idx="161">
                  <c:v>-9.8791958613335205E-3</c:v>
                </c:pt>
                <c:pt idx="162">
                  <c:v>-9.1103996239600207E-3</c:v>
                </c:pt>
                <c:pt idx="163">
                  <c:v>-8.2282732153642225E-3</c:v>
                </c:pt>
                <c:pt idx="164">
                  <c:v>-1.173225340056488E-2</c:v>
                </c:pt>
                <c:pt idx="165">
                  <c:v>-1.5026172200767702E-2</c:v>
                </c:pt>
                <c:pt idx="166">
                  <c:v>-1.8252550605221667E-2</c:v>
                </c:pt>
                <c:pt idx="167">
                  <c:v>-1.8622970501874305E-2</c:v>
                </c:pt>
                <c:pt idx="168">
                  <c:v>-1.8981943094908561E-2</c:v>
                </c:pt>
                <c:pt idx="169">
                  <c:v>-2.2962329825228996E-2</c:v>
                </c:pt>
                <c:pt idx="170">
                  <c:v>-2.2984555279488138E-2</c:v>
                </c:pt>
                <c:pt idx="171">
                  <c:v>-2.0889376346327527E-2</c:v>
                </c:pt>
                <c:pt idx="172">
                  <c:v>-1.9334709870149659E-2</c:v>
                </c:pt>
                <c:pt idx="173">
                  <c:v>-1.6179492984323557E-2</c:v>
                </c:pt>
                <c:pt idx="174">
                  <c:v>-1.3938549198021701E-2</c:v>
                </c:pt>
                <c:pt idx="175">
                  <c:v>-1.1811699034916719E-2</c:v>
                </c:pt>
                <c:pt idx="176">
                  <c:v>-8.4292498776651036E-3</c:v>
                </c:pt>
                <c:pt idx="177">
                  <c:v>-7.7821788492340432E-3</c:v>
                </c:pt>
                <c:pt idx="178">
                  <c:v>-9.1384188280260528E-3</c:v>
                </c:pt>
                <c:pt idx="179">
                  <c:v>-1.1656388314093723E-2</c:v>
                </c:pt>
                <c:pt idx="180">
                  <c:v>-1.1658389914027057E-2</c:v>
                </c:pt>
                <c:pt idx="181">
                  <c:v>-1.0625729069449105E-2</c:v>
                </c:pt>
                <c:pt idx="182">
                  <c:v>-9.5505215452893564E-3</c:v>
                </c:pt>
                <c:pt idx="183">
                  <c:v>-9.7148864698104517E-3</c:v>
                </c:pt>
                <c:pt idx="184">
                  <c:v>-9.8225862382206163E-3</c:v>
                </c:pt>
                <c:pt idx="185">
                  <c:v>-5.9280522660382614E-3</c:v>
                </c:pt>
                <c:pt idx="186">
                  <c:v>-2.0401960176334943E-3</c:v>
                </c:pt>
                <c:pt idx="187">
                  <c:v>-5.7539220146027401E-4</c:v>
                </c:pt>
                <c:pt idx="188">
                  <c:v>-3.2316854699171601E-3</c:v>
                </c:pt>
                <c:pt idx="189">
                  <c:v>-4.6199782636407302E-3</c:v>
                </c:pt>
                <c:pt idx="190">
                  <c:v>-5.1235708468543055E-3</c:v>
                </c:pt>
                <c:pt idx="191">
                  <c:v>-8.4548845288105728E-3</c:v>
                </c:pt>
                <c:pt idx="192">
                  <c:v>-1.1672677281550777E-2</c:v>
                </c:pt>
                <c:pt idx="193">
                  <c:v>-1.3739997285640088E-2</c:v>
                </c:pt>
                <c:pt idx="194">
                  <c:v>-1.3674458768824721E-2</c:v>
                </c:pt>
                <c:pt idx="195">
                  <c:v>-1.0447122731402615E-2</c:v>
                </c:pt>
                <c:pt idx="196">
                  <c:v>-6.199624313985891E-3</c:v>
                </c:pt>
                <c:pt idx="197">
                  <c:v>-2.7244502148250096E-3</c:v>
                </c:pt>
                <c:pt idx="198">
                  <c:v>-1.5444983301567429E-3</c:v>
                </c:pt>
                <c:pt idx="199">
                  <c:v>2.7784873809836495E-4</c:v>
                </c:pt>
                <c:pt idx="200">
                  <c:v>7.475299586822269E-5</c:v>
                </c:pt>
                <c:pt idx="201">
                  <c:v>-4.8645856942472547E-4</c:v>
                </c:pt>
                <c:pt idx="202">
                  <c:v>2.16525922818468E-3</c:v>
                </c:pt>
                <c:pt idx="203">
                  <c:v>1.6874234291125488E-3</c:v>
                </c:pt>
                <c:pt idx="204">
                  <c:v>-1.3546504824849981E-3</c:v>
                </c:pt>
                <c:pt idx="205">
                  <c:v>-1.7779198143760249E-3</c:v>
                </c:pt>
                <c:pt idx="206">
                  <c:v>4.2734563611513608E-4</c:v>
                </c:pt>
                <c:pt idx="207">
                  <c:v>3.47133097364896E-3</c:v>
                </c:pt>
                <c:pt idx="208">
                  <c:v>7.5902359133521655E-3</c:v>
                </c:pt>
                <c:pt idx="209">
                  <c:v>8.0736079602397228E-3</c:v>
                </c:pt>
                <c:pt idx="210">
                  <c:v>4.4066918284702689E-3</c:v>
                </c:pt>
                <c:pt idx="211">
                  <c:v>2.0800861830237798E-3</c:v>
                </c:pt>
                <c:pt idx="212">
                  <c:v>3.1104573706780755E-3</c:v>
                </c:pt>
                <c:pt idx="213">
                  <c:v>6.779666234371191E-3</c:v>
                </c:pt>
                <c:pt idx="214">
                  <c:v>1.1295798772833357E-2</c:v>
                </c:pt>
                <c:pt idx="215">
                  <c:v>1.1614517697209453E-2</c:v>
                </c:pt>
                <c:pt idx="216">
                  <c:v>9.333892792230224E-3</c:v>
                </c:pt>
                <c:pt idx="217">
                  <c:v>1.0114327160215741E-2</c:v>
                </c:pt>
                <c:pt idx="218">
                  <c:v>8.8851542801882746E-3</c:v>
                </c:pt>
                <c:pt idx="219">
                  <c:v>4.5659217221625924E-3</c:v>
                </c:pt>
                <c:pt idx="220">
                  <c:v>3.9131300449223591E-3</c:v>
                </c:pt>
                <c:pt idx="221">
                  <c:v>4.7817100409696832E-3</c:v>
                </c:pt>
                <c:pt idx="222">
                  <c:v>2.2704183146793752E-3</c:v>
                </c:pt>
                <c:pt idx="223">
                  <c:v>-1.9247993804800321E-3</c:v>
                </c:pt>
                <c:pt idx="224">
                  <c:v>-6.4510403556053732E-3</c:v>
                </c:pt>
                <c:pt idx="225">
                  <c:v>-1.0495532856788906E-2</c:v>
                </c:pt>
                <c:pt idx="226">
                  <c:v>-1.0555153750801542E-2</c:v>
                </c:pt>
                <c:pt idx="227">
                  <c:v>-7.7208486332784104E-3</c:v>
                </c:pt>
                <c:pt idx="228">
                  <c:v>-8.2059344991089241E-3</c:v>
                </c:pt>
                <c:pt idx="229">
                  <c:v>-7.6447195798160176E-3</c:v>
                </c:pt>
                <c:pt idx="230">
                  <c:v>-6.0349144314761896E-3</c:v>
                </c:pt>
                <c:pt idx="231">
                  <c:v>-7.7540399211720344E-3</c:v>
                </c:pt>
                <c:pt idx="232">
                  <c:v>-7.4450513374716655E-3</c:v>
                </c:pt>
                <c:pt idx="233">
                  <c:v>-3.9727389592153816E-3</c:v>
                </c:pt>
                <c:pt idx="234">
                  <c:v>-1.1639995528400257E-3</c:v>
                </c:pt>
                <c:pt idx="235">
                  <c:v>-2.4158764951107805E-3</c:v>
                </c:pt>
                <c:pt idx="236">
                  <c:v>-4.0188099516796812E-3</c:v>
                </c:pt>
                <c:pt idx="237">
                  <c:v>-1.4453168214627924E-3</c:v>
                </c:pt>
                <c:pt idx="238">
                  <c:v>1.8532787742228318E-5</c:v>
                </c:pt>
                <c:pt idx="239">
                  <c:v>1.2429392319286787E-3</c:v>
                </c:pt>
                <c:pt idx="240">
                  <c:v>1.2132730249175602E-3</c:v>
                </c:pt>
                <c:pt idx="241">
                  <c:v>-2.7854295597923885E-3</c:v>
                </c:pt>
                <c:pt idx="242">
                  <c:v>-6.9930488405384079E-3</c:v>
                </c:pt>
                <c:pt idx="243">
                  <c:v>-9.2444826196905958E-3</c:v>
                </c:pt>
                <c:pt idx="244">
                  <c:v>-1.051486649354445E-2</c:v>
                </c:pt>
                <c:pt idx="245">
                  <c:v>-9.5573775584607869E-3</c:v>
                </c:pt>
                <c:pt idx="246">
                  <c:v>-9.3468374274787748E-3</c:v>
                </c:pt>
                <c:pt idx="247">
                  <c:v>-1.3306236989498758E-2</c:v>
                </c:pt>
                <c:pt idx="248">
                  <c:v>-1.3634682831550575E-2</c:v>
                </c:pt>
                <c:pt idx="249">
                  <c:v>-9.8187549017481768E-3</c:v>
                </c:pt>
                <c:pt idx="250">
                  <c:v>-9.7116235643192224E-3</c:v>
                </c:pt>
                <c:pt idx="251">
                  <c:v>-1.2847376066794133E-2</c:v>
                </c:pt>
                <c:pt idx="252">
                  <c:v>-1.5873041775938609E-2</c:v>
                </c:pt>
                <c:pt idx="253">
                  <c:v>-1.6962745800615252E-2</c:v>
                </c:pt>
                <c:pt idx="254">
                  <c:v>-1.8323373879260901E-2</c:v>
                </c:pt>
                <c:pt idx="255">
                  <c:v>-2.1004470210890996E-2</c:v>
                </c:pt>
                <c:pt idx="256">
                  <c:v>-2.3671066550004609E-2</c:v>
                </c:pt>
                <c:pt idx="257">
                  <c:v>-2.372400958223967E-2</c:v>
                </c:pt>
                <c:pt idx="258">
                  <c:v>-2.3178248796431697E-2</c:v>
                </c:pt>
                <c:pt idx="259">
                  <c:v>-2.5418616885752792E-2</c:v>
                </c:pt>
                <c:pt idx="260">
                  <c:v>-2.3915464115857783E-2</c:v>
                </c:pt>
                <c:pt idx="261">
                  <c:v>-2.1487735576882317E-2</c:v>
                </c:pt>
                <c:pt idx="262">
                  <c:v>-2.2983634874118846E-2</c:v>
                </c:pt>
                <c:pt idx="263">
                  <c:v>-2.5881661105517987E-2</c:v>
                </c:pt>
                <c:pt idx="264">
                  <c:v>-2.5728739923615341E-2</c:v>
                </c:pt>
                <c:pt idx="265">
                  <c:v>-2.2707840374312144E-2</c:v>
                </c:pt>
                <c:pt idx="266">
                  <c:v>-2.3271913660509822E-2</c:v>
                </c:pt>
                <c:pt idx="267">
                  <c:v>-2.7517881819977292E-2</c:v>
                </c:pt>
                <c:pt idx="268">
                  <c:v>-2.7400066210904534E-2</c:v>
                </c:pt>
                <c:pt idx="269">
                  <c:v>-2.3644810129079877E-2</c:v>
                </c:pt>
                <c:pt idx="270">
                  <c:v>-2.0791044048205202E-2</c:v>
                </c:pt>
                <c:pt idx="271">
                  <c:v>-1.9602315783229483E-2</c:v>
                </c:pt>
                <c:pt idx="272">
                  <c:v>-2.0336575343154178E-2</c:v>
                </c:pt>
                <c:pt idx="273">
                  <c:v>-2.3306529896155528E-2</c:v>
                </c:pt>
                <c:pt idx="274">
                  <c:v>-2.6438847986745343E-2</c:v>
                </c:pt>
                <c:pt idx="275">
                  <c:v>-2.8746565086821194E-2</c:v>
                </c:pt>
                <c:pt idx="276">
                  <c:v>-2.8071256685331492E-2</c:v>
                </c:pt>
                <c:pt idx="277">
                  <c:v>-2.8241727128649294E-2</c:v>
                </c:pt>
                <c:pt idx="278">
                  <c:v>-2.9292509715622996E-2</c:v>
                </c:pt>
                <c:pt idx="279">
                  <c:v>-3.0199626348385768E-2</c:v>
                </c:pt>
                <c:pt idx="280">
                  <c:v>-3.0266115235169519E-2</c:v>
                </c:pt>
                <c:pt idx="281">
                  <c:v>-2.8068290331030168E-2</c:v>
                </c:pt>
                <c:pt idx="282">
                  <c:v>-2.5804070140104416E-2</c:v>
                </c:pt>
                <c:pt idx="283">
                  <c:v>-2.4923279250464041E-2</c:v>
                </c:pt>
                <c:pt idx="284">
                  <c:v>-2.434279433881353E-2</c:v>
                </c:pt>
                <c:pt idx="285">
                  <c:v>-2.0361831911512269E-2</c:v>
                </c:pt>
                <c:pt idx="286">
                  <c:v>-1.6069497436590099E-2</c:v>
                </c:pt>
                <c:pt idx="287">
                  <c:v>-1.2064495014090185E-2</c:v>
                </c:pt>
                <c:pt idx="288">
                  <c:v>-8.8068231936792567E-3</c:v>
                </c:pt>
                <c:pt idx="289">
                  <c:v>-9.4262262580324767E-3</c:v>
                </c:pt>
                <c:pt idx="290">
                  <c:v>-1.2574761931081282E-2</c:v>
                </c:pt>
                <c:pt idx="291">
                  <c:v>-1.3449825643912689E-2</c:v>
                </c:pt>
                <c:pt idx="292">
                  <c:v>-1.3674481038423995E-2</c:v>
                </c:pt>
                <c:pt idx="293">
                  <c:v>-1.2126683008017277E-2</c:v>
                </c:pt>
                <c:pt idx="294">
                  <c:v>-1.0547595158653529E-2</c:v>
                </c:pt>
                <c:pt idx="295">
                  <c:v>-1.080850095475666E-2</c:v>
                </c:pt>
                <c:pt idx="296">
                  <c:v>-8.6738281017124039E-3</c:v>
                </c:pt>
                <c:pt idx="297">
                  <c:v>-8.8181599989014068E-3</c:v>
                </c:pt>
                <c:pt idx="298">
                  <c:v>-8.9359719749742845E-3</c:v>
                </c:pt>
                <c:pt idx="299">
                  <c:v>-7.4452206526660373E-3</c:v>
                </c:pt>
                <c:pt idx="300">
                  <c:v>-1.0008216849232787E-2</c:v>
                </c:pt>
                <c:pt idx="301">
                  <c:v>-1.4476457149291438E-2</c:v>
                </c:pt>
                <c:pt idx="302">
                  <c:v>-1.4695770194981021E-2</c:v>
                </c:pt>
                <c:pt idx="303">
                  <c:v>-1.074800555057316E-2</c:v>
                </c:pt>
                <c:pt idx="304">
                  <c:v>-9.2648859820104682E-3</c:v>
                </c:pt>
                <c:pt idx="305">
                  <c:v>-7.4715393367887194E-3</c:v>
                </c:pt>
                <c:pt idx="306">
                  <c:v>-3.7964157842928312E-3</c:v>
                </c:pt>
                <c:pt idx="307">
                  <c:v>-5.6564567998517194E-4</c:v>
                </c:pt>
                <c:pt idx="308">
                  <c:v>1.0851789454271115E-4</c:v>
                </c:pt>
                <c:pt idx="309">
                  <c:v>1.2730158017261238E-3</c:v>
                </c:pt>
                <c:pt idx="310">
                  <c:v>1.2301849741538193E-3</c:v>
                </c:pt>
                <c:pt idx="311">
                  <c:v>-3.294720485016027E-3</c:v>
                </c:pt>
                <c:pt idx="312">
                  <c:v>-7.774980713674E-3</c:v>
                </c:pt>
                <c:pt idx="313">
                  <c:v>-9.4897178575161691E-3</c:v>
                </c:pt>
                <c:pt idx="314">
                  <c:v>-1.0790628304152469E-2</c:v>
                </c:pt>
                <c:pt idx="315">
                  <c:v>-1.3912834607078931E-2</c:v>
                </c:pt>
                <c:pt idx="316">
                  <c:v>-1.7413952930374878E-2</c:v>
                </c:pt>
                <c:pt idx="317">
                  <c:v>-1.8298556189888147E-2</c:v>
                </c:pt>
                <c:pt idx="318">
                  <c:v>-1.5560218969166057E-2</c:v>
                </c:pt>
                <c:pt idx="319">
                  <c:v>-1.300981148617964E-2</c:v>
                </c:pt>
                <c:pt idx="320">
                  <c:v>-1.1511810130113041E-2</c:v>
                </c:pt>
                <c:pt idx="321">
                  <c:v>-1.3191441734125321E-2</c:v>
                </c:pt>
                <c:pt idx="322">
                  <c:v>-1.6416484763623871E-2</c:v>
                </c:pt>
                <c:pt idx="323">
                  <c:v>-1.5722860504744661E-2</c:v>
                </c:pt>
                <c:pt idx="324">
                  <c:v>-1.3801874328077694E-2</c:v>
                </c:pt>
                <c:pt idx="325">
                  <c:v>-1.1605003546606615E-2</c:v>
                </c:pt>
                <c:pt idx="326">
                  <c:v>-7.3842161592994815E-3</c:v>
                </c:pt>
                <c:pt idx="327">
                  <c:v>-7.3680924528369421E-3</c:v>
                </c:pt>
                <c:pt idx="328">
                  <c:v>-1.1727009270539782E-2</c:v>
                </c:pt>
                <c:pt idx="329">
                  <c:v>-1.6111301320396641E-2</c:v>
                </c:pt>
                <c:pt idx="330">
                  <c:v>-1.727980221444661E-2</c:v>
                </c:pt>
                <c:pt idx="331">
                  <c:v>-1.8592160030701351E-2</c:v>
                </c:pt>
                <c:pt idx="332">
                  <c:v>-1.8603892040310377E-2</c:v>
                </c:pt>
                <c:pt idx="333">
                  <c:v>-1.8374845089945187E-2</c:v>
                </c:pt>
                <c:pt idx="334">
                  <c:v>-1.8246345071228503E-2</c:v>
                </c:pt>
                <c:pt idx="335">
                  <c:v>-1.3822936916675455E-2</c:v>
                </c:pt>
                <c:pt idx="336">
                  <c:v>-1.2870980737407339E-2</c:v>
                </c:pt>
                <c:pt idx="337">
                  <c:v>-1.2109052912804914E-2</c:v>
                </c:pt>
                <c:pt idx="338">
                  <c:v>-1.1867795203846855E-2</c:v>
                </c:pt>
                <c:pt idx="339">
                  <c:v>-1.5462019844039427E-2</c:v>
                </c:pt>
                <c:pt idx="340">
                  <c:v>-1.9219943606775217E-2</c:v>
                </c:pt>
                <c:pt idx="341">
                  <c:v>-2.138399488974024E-2</c:v>
                </c:pt>
                <c:pt idx="342">
                  <c:v>-2.0437190225400498E-2</c:v>
                </c:pt>
                <c:pt idx="343">
                  <c:v>-2.077860985501969E-2</c:v>
                </c:pt>
                <c:pt idx="344">
                  <c:v>-2.0563299724196678E-2</c:v>
                </c:pt>
                <c:pt idx="345">
                  <c:v>-1.7123612785852921E-2</c:v>
                </c:pt>
                <c:pt idx="346">
                  <c:v>-1.7550125495635945E-2</c:v>
                </c:pt>
                <c:pt idx="347">
                  <c:v>-2.1159040820338638E-2</c:v>
                </c:pt>
                <c:pt idx="348">
                  <c:v>-2.1985261753797978E-2</c:v>
                </c:pt>
                <c:pt idx="349">
                  <c:v>-1.9133594361853561E-2</c:v>
                </c:pt>
                <c:pt idx="350">
                  <c:v>-1.8631715492582922E-2</c:v>
                </c:pt>
                <c:pt idx="351">
                  <c:v>-2.2386204909433192E-2</c:v>
                </c:pt>
                <c:pt idx="352">
                  <c:v>-2.2273540681188832E-2</c:v>
                </c:pt>
                <c:pt idx="353">
                  <c:v>-1.8412586151887161E-2</c:v>
                </c:pt>
                <c:pt idx="354">
                  <c:v>-1.8985817366779501E-2</c:v>
                </c:pt>
                <c:pt idx="355">
                  <c:v>-2.3435741812448611E-2</c:v>
                </c:pt>
                <c:pt idx="356">
                  <c:v>-2.5801078313404273E-2</c:v>
                </c:pt>
                <c:pt idx="357">
                  <c:v>-2.8436766246347785E-2</c:v>
                </c:pt>
                <c:pt idx="358">
                  <c:v>-2.9088412955626256E-2</c:v>
                </c:pt>
                <c:pt idx="359">
                  <c:v>-2.8539217823932855E-2</c:v>
                </c:pt>
                <c:pt idx="360">
                  <c:v>-2.9569585884387128E-2</c:v>
                </c:pt>
                <c:pt idx="361">
                  <c:v>-3.1684985406674117E-2</c:v>
                </c:pt>
                <c:pt idx="362">
                  <c:v>-3.1825692547983696E-2</c:v>
                </c:pt>
                <c:pt idx="363">
                  <c:v>-2.7520766221481131E-2</c:v>
                </c:pt>
                <c:pt idx="364">
                  <c:v>-2.7005150391668356E-2</c:v>
                </c:pt>
                <c:pt idx="365">
                  <c:v>-3.0792646764418442E-2</c:v>
                </c:pt>
                <c:pt idx="366">
                  <c:v>-3.0870392685827246E-2</c:v>
                </c:pt>
                <c:pt idx="367">
                  <c:v>-2.7424218994699479E-2</c:v>
                </c:pt>
                <c:pt idx="368">
                  <c:v>-2.5179650383518312E-2</c:v>
                </c:pt>
                <c:pt idx="369">
                  <c:v>-2.3383823425379424E-2</c:v>
                </c:pt>
                <c:pt idx="370">
                  <c:v>-2.1381178322134212E-2</c:v>
                </c:pt>
                <c:pt idx="371">
                  <c:v>-1.9817353740261601E-2</c:v>
                </c:pt>
                <c:pt idx="372">
                  <c:v>-1.7706720706616084E-2</c:v>
                </c:pt>
                <c:pt idx="373">
                  <c:v>-1.7887303216596581E-2</c:v>
                </c:pt>
                <c:pt idx="374">
                  <c:v>-2.1395480917657278E-2</c:v>
                </c:pt>
                <c:pt idx="375">
                  <c:v>-2.1389850931844982E-2</c:v>
                </c:pt>
                <c:pt idx="376">
                  <c:v>-2.0303577692054212E-2</c:v>
                </c:pt>
                <c:pt idx="377">
                  <c:v>-2.3229650400518331E-2</c:v>
                </c:pt>
                <c:pt idx="378">
                  <c:v>-2.3277441775925448E-2</c:v>
                </c:pt>
                <c:pt idx="379">
                  <c:v>-2.2178576051554183E-2</c:v>
                </c:pt>
                <c:pt idx="380">
                  <c:v>-2.3770443579491891E-2</c:v>
                </c:pt>
                <c:pt idx="381">
                  <c:v>-2.1987590414920499E-2</c:v>
                </c:pt>
                <c:pt idx="382">
                  <c:v>-1.9327668586584381E-2</c:v>
                </c:pt>
                <c:pt idx="383">
                  <c:v>-2.0953687654383806E-2</c:v>
                </c:pt>
                <c:pt idx="384">
                  <c:v>-2.4651702745116643E-2</c:v>
                </c:pt>
                <c:pt idx="385">
                  <c:v>-2.8459232286198958E-2</c:v>
                </c:pt>
                <c:pt idx="386">
                  <c:v>-2.9095615688986307E-2</c:v>
                </c:pt>
                <c:pt idx="387">
                  <c:v>-2.9430357735828212E-2</c:v>
                </c:pt>
                <c:pt idx="388">
                  <c:v>-3.2094473693024296E-2</c:v>
                </c:pt>
                <c:pt idx="389">
                  <c:v>-3.3568432014892229E-2</c:v>
                </c:pt>
                <c:pt idx="390">
                  <c:v>-3.2145793221313758E-2</c:v>
                </c:pt>
                <c:pt idx="391">
                  <c:v>-3.0846596596620212E-2</c:v>
                </c:pt>
                <c:pt idx="392">
                  <c:v>-3.2894074190370846E-2</c:v>
                </c:pt>
                <c:pt idx="393">
                  <c:v>-3.5896845079278705E-2</c:v>
                </c:pt>
                <c:pt idx="394">
                  <c:v>-3.8692607275086402E-2</c:v>
                </c:pt>
                <c:pt idx="395">
                  <c:v>-4.1958861186211303E-2</c:v>
                </c:pt>
                <c:pt idx="396">
                  <c:v>-4.2112541839089038E-2</c:v>
                </c:pt>
                <c:pt idx="397">
                  <c:v>-4.1470049566504616E-2</c:v>
                </c:pt>
                <c:pt idx="398">
                  <c:v>-4.1128054098904757E-2</c:v>
                </c:pt>
                <c:pt idx="399">
                  <c:v>-4.0539937463508785E-2</c:v>
                </c:pt>
                <c:pt idx="400">
                  <c:v>-3.9757213438599656E-2</c:v>
                </c:pt>
                <c:pt idx="401">
                  <c:v>-3.6897342048928874E-2</c:v>
                </c:pt>
                <c:pt idx="402">
                  <c:v>-3.4523989133040348E-2</c:v>
                </c:pt>
                <c:pt idx="403">
                  <c:v>-3.2084240717365618E-2</c:v>
                </c:pt>
                <c:pt idx="404">
                  <c:v>-3.1420952241475016E-2</c:v>
                </c:pt>
                <c:pt idx="405">
                  <c:v>-3.0926705164949841E-2</c:v>
                </c:pt>
                <c:pt idx="406">
                  <c:v>-3.1371343250128754E-2</c:v>
                </c:pt>
                <c:pt idx="407">
                  <c:v>-3.4102236082098801E-2</c:v>
                </c:pt>
                <c:pt idx="408">
                  <c:v>-3.3788668394551039E-2</c:v>
                </c:pt>
                <c:pt idx="409">
                  <c:v>-3.4192095388103499E-2</c:v>
                </c:pt>
                <c:pt idx="410">
                  <c:v>-3.4453001116406631E-2</c:v>
                </c:pt>
                <c:pt idx="411">
                  <c:v>-3.3939483975523856E-2</c:v>
                </c:pt>
                <c:pt idx="412">
                  <c:v>-3.4781731490448942E-2</c:v>
                </c:pt>
                <c:pt idx="413">
                  <c:v>-3.3775209122999861E-2</c:v>
                </c:pt>
                <c:pt idx="414">
                  <c:v>-3.5519137396868752E-2</c:v>
                </c:pt>
                <c:pt idx="415">
                  <c:v>-3.6621433693125642E-2</c:v>
                </c:pt>
                <c:pt idx="416">
                  <c:v>-3.4899252232531576E-2</c:v>
                </c:pt>
                <c:pt idx="417">
                  <c:v>-3.2155191291000279E-2</c:v>
                </c:pt>
                <c:pt idx="418">
                  <c:v>-3.2272430783092415E-2</c:v>
                </c:pt>
                <c:pt idx="419">
                  <c:v>-3.6408884774210538E-2</c:v>
                </c:pt>
                <c:pt idx="420">
                  <c:v>-4.0113577726720903E-2</c:v>
                </c:pt>
                <c:pt idx="421">
                  <c:v>-4.1614819316679277E-2</c:v>
                </c:pt>
                <c:pt idx="422">
                  <c:v>-4.0368281192231056E-2</c:v>
                </c:pt>
                <c:pt idx="423">
                  <c:v>-4.1498623821552595E-2</c:v>
                </c:pt>
                <c:pt idx="424">
                  <c:v>-4.5724558953688078E-2</c:v>
                </c:pt>
                <c:pt idx="425">
                  <c:v>-4.8281640701451946E-2</c:v>
                </c:pt>
                <c:pt idx="426">
                  <c:v>-5.0462863255744596E-2</c:v>
                </c:pt>
                <c:pt idx="427">
                  <c:v>-5.4025416455992833E-2</c:v>
                </c:pt>
                <c:pt idx="428">
                  <c:v>-5.5569967669307711E-2</c:v>
                </c:pt>
                <c:pt idx="429">
                  <c:v>-5.5128569870220967E-2</c:v>
                </c:pt>
                <c:pt idx="430">
                  <c:v>-5.6553304037129833E-2</c:v>
                </c:pt>
                <c:pt idx="431">
                  <c:v>-6.0319050212604974E-2</c:v>
                </c:pt>
                <c:pt idx="432">
                  <c:v>-6.3423322174129229E-2</c:v>
                </c:pt>
                <c:pt idx="433">
                  <c:v>-6.2630104842569839E-2</c:v>
                </c:pt>
                <c:pt idx="434">
                  <c:v>-6.0070539499888713E-2</c:v>
                </c:pt>
                <c:pt idx="435">
                  <c:v>-6.1093466649791421E-2</c:v>
                </c:pt>
                <c:pt idx="436">
                  <c:v>-6.3535501122389912E-2</c:v>
                </c:pt>
                <c:pt idx="437">
                  <c:v>-6.5421187488533719E-2</c:v>
                </c:pt>
                <c:pt idx="438">
                  <c:v>-6.4671852076511507E-2</c:v>
                </c:pt>
                <c:pt idx="439">
                  <c:v>-6.1734328575428987E-2</c:v>
                </c:pt>
                <c:pt idx="440">
                  <c:v>-6.3015968885707693E-2</c:v>
                </c:pt>
                <c:pt idx="441">
                  <c:v>-6.3087036804339164E-2</c:v>
                </c:pt>
                <c:pt idx="442">
                  <c:v>-6.2973227746132593E-2</c:v>
                </c:pt>
                <c:pt idx="443">
                  <c:v>-6.452979876624669E-2</c:v>
                </c:pt>
                <c:pt idx="444">
                  <c:v>-6.5016983285007504E-2</c:v>
                </c:pt>
                <c:pt idx="445">
                  <c:v>-6.6092187297067034E-2</c:v>
                </c:pt>
                <c:pt idx="446">
                  <c:v>-6.4672792002280224E-2</c:v>
                </c:pt>
                <c:pt idx="447">
                  <c:v>-6.5229424673725792E-2</c:v>
                </c:pt>
                <c:pt idx="448">
                  <c:v>-6.5319953555708521E-2</c:v>
                </c:pt>
                <c:pt idx="449">
                  <c:v>-6.1227950194108288E-2</c:v>
                </c:pt>
                <c:pt idx="450">
                  <c:v>-6.1297682596783871E-2</c:v>
                </c:pt>
                <c:pt idx="451">
                  <c:v>-6.1619832372045505E-2</c:v>
                </c:pt>
                <c:pt idx="452">
                  <c:v>-5.7943182473600495E-2</c:v>
                </c:pt>
                <c:pt idx="453">
                  <c:v>-5.406581980784643E-2</c:v>
                </c:pt>
                <c:pt idx="454">
                  <c:v>-5.0601139291335306E-2</c:v>
                </c:pt>
                <c:pt idx="455">
                  <c:v>-4.7529680242717434E-2</c:v>
                </c:pt>
                <c:pt idx="456">
                  <c:v>-4.3943847142245064E-2</c:v>
                </c:pt>
                <c:pt idx="457">
                  <c:v>-4.3584680368217311E-2</c:v>
                </c:pt>
                <c:pt idx="458">
                  <c:v>-4.6969415831392823E-2</c:v>
                </c:pt>
                <c:pt idx="459">
                  <c:v>-4.7344414900893E-2</c:v>
                </c:pt>
                <c:pt idx="460">
                  <c:v>-4.3733397116260134E-2</c:v>
                </c:pt>
                <c:pt idx="461">
                  <c:v>-4.0421540482655255E-2</c:v>
                </c:pt>
                <c:pt idx="462">
                  <c:v>-4.0998015351439494E-2</c:v>
                </c:pt>
                <c:pt idx="463">
                  <c:v>-4.0658690636750323E-2</c:v>
                </c:pt>
                <c:pt idx="464">
                  <c:v>-3.9981855751311454E-2</c:v>
                </c:pt>
                <c:pt idx="465">
                  <c:v>-4.2633188540933786E-2</c:v>
                </c:pt>
                <c:pt idx="466">
                  <c:v>-4.2618972834407534E-2</c:v>
                </c:pt>
                <c:pt idx="467">
                  <c:v>-4.0382035805972223E-2</c:v>
                </c:pt>
                <c:pt idx="468">
                  <c:v>-3.7861964243974672E-2</c:v>
                </c:pt>
                <c:pt idx="469">
                  <c:v>-3.8373379203927416E-2</c:v>
                </c:pt>
                <c:pt idx="470">
                  <c:v>-4.0683576735720733E-2</c:v>
                </c:pt>
                <c:pt idx="471">
                  <c:v>-4.3078104171703095E-2</c:v>
                </c:pt>
                <c:pt idx="472">
                  <c:v>-4.3534380318493972E-2</c:v>
                </c:pt>
                <c:pt idx="473">
                  <c:v>-4.2770353873961497E-2</c:v>
                </c:pt>
                <c:pt idx="474">
                  <c:v>-4.1710028281305732E-2</c:v>
                </c:pt>
                <c:pt idx="475">
                  <c:v>-3.8684168322167693E-2</c:v>
                </c:pt>
                <c:pt idx="476">
                  <c:v>-3.9647759281047995E-2</c:v>
                </c:pt>
                <c:pt idx="477">
                  <c:v>-4.2102767649214494E-2</c:v>
                </c:pt>
                <c:pt idx="478">
                  <c:v>-4.4660612605952874E-2</c:v>
                </c:pt>
                <c:pt idx="479">
                  <c:v>-4.5259982642973866E-2</c:v>
                </c:pt>
                <c:pt idx="480">
                  <c:v>-4.2316354040095157E-2</c:v>
                </c:pt>
                <c:pt idx="481">
                  <c:v>-3.9703557818188032E-2</c:v>
                </c:pt>
                <c:pt idx="482">
                  <c:v>-3.9335614703452815E-2</c:v>
                </c:pt>
                <c:pt idx="483">
                  <c:v>-4.0214112700369245E-2</c:v>
                </c:pt>
                <c:pt idx="484">
                  <c:v>-3.8663452815258202E-2</c:v>
                </c:pt>
                <c:pt idx="485">
                  <c:v>-3.54731305606025E-2</c:v>
                </c:pt>
                <c:pt idx="486">
                  <c:v>-3.3830509335856331E-2</c:v>
                </c:pt>
                <c:pt idx="487">
                  <c:v>-3.2888665344751156E-2</c:v>
                </c:pt>
                <c:pt idx="488">
                  <c:v>-3.0124952891874883E-2</c:v>
                </c:pt>
                <c:pt idx="489">
                  <c:v>-3.0283594095586827E-2</c:v>
                </c:pt>
                <c:pt idx="490">
                  <c:v>-3.1918771056080944E-2</c:v>
                </c:pt>
                <c:pt idx="491">
                  <c:v>-3.0023541786255298E-2</c:v>
                </c:pt>
                <c:pt idx="492">
                  <c:v>-2.6913733576915753E-2</c:v>
                </c:pt>
                <c:pt idx="493">
                  <c:v>-2.3975637729852145E-2</c:v>
                </c:pt>
                <c:pt idx="494">
                  <c:v>-2.0882237653965616E-2</c:v>
                </c:pt>
                <c:pt idx="495">
                  <c:v>-2.0171632918652212E-2</c:v>
                </c:pt>
                <c:pt idx="496">
                  <c:v>-1.9293131544935713E-2</c:v>
                </c:pt>
                <c:pt idx="497">
                  <c:v>-1.8447446297125181E-2</c:v>
                </c:pt>
                <c:pt idx="498">
                  <c:v>-2.0539378360394198E-2</c:v>
                </c:pt>
                <c:pt idx="499">
                  <c:v>-2.0122210983299638E-2</c:v>
                </c:pt>
                <c:pt idx="500">
                  <c:v>-1.9604687291550529E-2</c:v>
                </c:pt>
                <c:pt idx="501">
                  <c:v>-2.1998070093770992E-2</c:v>
                </c:pt>
                <c:pt idx="502">
                  <c:v>-2.4492763141614578E-2</c:v>
                </c:pt>
                <c:pt idx="503">
                  <c:v>-2.5678435466892212E-2</c:v>
                </c:pt>
                <c:pt idx="504">
                  <c:v>-2.8030797985280079E-2</c:v>
                </c:pt>
                <c:pt idx="505">
                  <c:v>-3.1024220049499302E-2</c:v>
                </c:pt>
                <c:pt idx="506">
                  <c:v>-3.2754411395826251E-2</c:v>
                </c:pt>
                <c:pt idx="507">
                  <c:v>-3.3751772500680892E-2</c:v>
                </c:pt>
                <c:pt idx="508">
                  <c:v>-3.1957471698590915E-2</c:v>
                </c:pt>
                <c:pt idx="509">
                  <c:v>-2.7862797305080091E-2</c:v>
                </c:pt>
                <c:pt idx="510">
                  <c:v>-2.5367146978268411E-2</c:v>
                </c:pt>
                <c:pt idx="511">
                  <c:v>-2.3517135350935463E-2</c:v>
                </c:pt>
                <c:pt idx="512">
                  <c:v>-2.0186963000941208E-2</c:v>
                </c:pt>
                <c:pt idx="513">
                  <c:v>-1.7948308937563041E-2</c:v>
                </c:pt>
                <c:pt idx="514">
                  <c:v>-1.9230140284835412E-2</c:v>
                </c:pt>
                <c:pt idx="515">
                  <c:v>-1.9286708351949705E-2</c:v>
                </c:pt>
                <c:pt idx="516">
                  <c:v>-1.6550088304170405E-2</c:v>
                </c:pt>
                <c:pt idx="517">
                  <c:v>-1.3394490040356985E-2</c:v>
                </c:pt>
                <c:pt idx="518">
                  <c:v>-1.0764331685028975E-2</c:v>
                </c:pt>
                <c:pt idx="519">
                  <c:v>-9.3052517996650083E-3</c:v>
                </c:pt>
                <c:pt idx="520">
                  <c:v>-8.2840385230053791E-3</c:v>
                </c:pt>
                <c:pt idx="521">
                  <c:v>-8.5352140309328563E-3</c:v>
                </c:pt>
                <c:pt idx="522">
                  <c:v>-6.7796440984519207E-3</c:v>
                </c:pt>
                <c:pt idx="523">
                  <c:v>-2.8196686984510388E-3</c:v>
                </c:pt>
                <c:pt idx="524">
                  <c:v>-9.5878183118060895E-4</c:v>
                </c:pt>
                <c:pt idx="525">
                  <c:v>1.158147302555099E-3</c:v>
                </c:pt>
                <c:pt idx="526">
                  <c:v>1.9578518038982848E-3</c:v>
                </c:pt>
                <c:pt idx="527">
                  <c:v>-3.7810266923657838E-4</c:v>
                </c:pt>
                <c:pt idx="528">
                  <c:v>-3.218891467543626E-3</c:v>
                </c:pt>
                <c:pt idx="529">
                  <c:v>-5.2137105763496415E-3</c:v>
                </c:pt>
                <c:pt idx="530">
                  <c:v>-4.8520636487045504E-3</c:v>
                </c:pt>
                <c:pt idx="531">
                  <c:v>-4.2214006708366433E-3</c:v>
                </c:pt>
                <c:pt idx="532">
                  <c:v>-2.4618241075991987E-3</c:v>
                </c:pt>
                <c:pt idx="533">
                  <c:v>-1.9504057966464809E-3</c:v>
                </c:pt>
                <c:pt idx="534">
                  <c:v>-5.3185424373752444E-3</c:v>
                </c:pt>
                <c:pt idx="535">
                  <c:v>-5.3359980297933993E-3</c:v>
                </c:pt>
                <c:pt idx="536">
                  <c:v>-2.7565902107736682E-3</c:v>
                </c:pt>
                <c:pt idx="537">
                  <c:v>-1.9057537621348741E-3</c:v>
                </c:pt>
                <c:pt idx="538">
                  <c:v>-2.8602747912575139E-4</c:v>
                </c:pt>
                <c:pt idx="539">
                  <c:v>2.8186293523856892E-3</c:v>
                </c:pt>
                <c:pt idx="540">
                  <c:v>6.6408533459782412E-3</c:v>
                </c:pt>
                <c:pt idx="541">
                  <c:v>8.3178172858794207E-3</c:v>
                </c:pt>
                <c:pt idx="542">
                  <c:v>1.0152184002533865E-2</c:v>
                </c:pt>
                <c:pt idx="543">
                  <c:v>1.0381612330886246E-2</c:v>
                </c:pt>
                <c:pt idx="544">
                  <c:v>6.484792334780296E-3</c:v>
                </c:pt>
                <c:pt idx="545">
                  <c:v>4.3751166368027755E-3</c:v>
                </c:pt>
                <c:pt idx="546">
                  <c:v>5.5752923424969552E-3</c:v>
                </c:pt>
                <c:pt idx="547">
                  <c:v>8.1260814134706226E-3</c:v>
                </c:pt>
                <c:pt idx="548">
                  <c:v>1.1292364089927875E-2</c:v>
                </c:pt>
                <c:pt idx="549">
                  <c:v>1.4909296281363444E-2</c:v>
                </c:pt>
                <c:pt idx="550">
                  <c:v>1.5203403143559887E-2</c:v>
                </c:pt>
                <c:pt idx="551">
                  <c:v>1.1576934999442163E-2</c:v>
                </c:pt>
                <c:pt idx="552">
                  <c:v>9.9020733622708686E-3</c:v>
                </c:pt>
                <c:pt idx="553">
                  <c:v>9.1573201980959876E-3</c:v>
                </c:pt>
                <c:pt idx="554">
                  <c:v>6.3938019262132712E-3</c:v>
                </c:pt>
                <c:pt idx="555">
                  <c:v>6.960550018321683E-3</c:v>
                </c:pt>
                <c:pt idx="556">
                  <c:v>9.0173798445806665E-3</c:v>
                </c:pt>
                <c:pt idx="557">
                  <c:v>8.9697789272873869E-3</c:v>
                </c:pt>
                <c:pt idx="558">
                  <c:v>8.8437626882879733E-3</c:v>
                </c:pt>
                <c:pt idx="559">
                  <c:v>1.0787071548011045E-2</c:v>
                </c:pt>
                <c:pt idx="560">
                  <c:v>1.2291750660854977E-2</c:v>
                </c:pt>
                <c:pt idx="561">
                  <c:v>1.0253621819792601E-2</c:v>
                </c:pt>
                <c:pt idx="562">
                  <c:v>6.6966016513599494E-3</c:v>
                </c:pt>
                <c:pt idx="563">
                  <c:v>2.7557087707230452E-3</c:v>
                </c:pt>
                <c:pt idx="564">
                  <c:v>1.4664365266987979E-3</c:v>
                </c:pt>
                <c:pt idx="565">
                  <c:v>8.7221793350607268E-4</c:v>
                </c:pt>
                <c:pt idx="566">
                  <c:v>-1.5099079030897395E-3</c:v>
                </c:pt>
                <c:pt idx="567">
                  <c:v>-2.5625984303000466E-3</c:v>
                </c:pt>
                <c:pt idx="568">
                  <c:v>-5.9868408506386507E-4</c:v>
                </c:pt>
                <c:pt idx="569">
                  <c:v>-7.2393681388877701E-4</c:v>
                </c:pt>
                <c:pt idx="570">
                  <c:v>-4.5116240136325652E-3</c:v>
                </c:pt>
                <c:pt idx="571">
                  <c:v>-7.4279665164211101E-3</c:v>
                </c:pt>
                <c:pt idx="572">
                  <c:v>-8.0695014710366261E-3</c:v>
                </c:pt>
                <c:pt idx="573">
                  <c:v>-8.6471212057826156E-3</c:v>
                </c:pt>
                <c:pt idx="574">
                  <c:v>-1.1467113878782863E-2</c:v>
                </c:pt>
                <c:pt idx="575">
                  <c:v>-1.1410542601668615E-2</c:v>
                </c:pt>
                <c:pt idx="576">
                  <c:v>-9.5363003546433261E-3</c:v>
                </c:pt>
                <c:pt idx="577">
                  <c:v>-9.4274522150716734E-3</c:v>
                </c:pt>
                <c:pt idx="578">
                  <c:v>-1.1496489278403717E-2</c:v>
                </c:pt>
                <c:pt idx="579">
                  <c:v>-1.5718608692666381E-2</c:v>
                </c:pt>
                <c:pt idx="580">
                  <c:v>-1.979152911790253E-2</c:v>
                </c:pt>
                <c:pt idx="581">
                  <c:v>-2.3964424269805655E-2</c:v>
                </c:pt>
                <c:pt idx="582">
                  <c:v>-2.403453846746879E-2</c:v>
                </c:pt>
                <c:pt idx="583">
                  <c:v>-2.3288064914351148E-2</c:v>
                </c:pt>
                <c:pt idx="584">
                  <c:v>-2.5579564917967808E-2</c:v>
                </c:pt>
                <c:pt idx="585">
                  <c:v>-2.5239858897291391E-2</c:v>
                </c:pt>
                <c:pt idx="586">
                  <c:v>-2.5516409445072993E-2</c:v>
                </c:pt>
                <c:pt idx="587">
                  <c:v>-2.5146939774388647E-2</c:v>
                </c:pt>
                <c:pt idx="588">
                  <c:v>-2.4785864997424491E-2</c:v>
                </c:pt>
                <c:pt idx="589">
                  <c:v>-2.7945466599104452E-2</c:v>
                </c:pt>
                <c:pt idx="590">
                  <c:v>-3.0588786220993782E-2</c:v>
                </c:pt>
                <c:pt idx="591">
                  <c:v>-3.3770710158929816E-2</c:v>
                </c:pt>
                <c:pt idx="592">
                  <c:v>-3.8107685949363798E-2</c:v>
                </c:pt>
                <c:pt idx="593">
                  <c:v>-4.1937728722695702E-2</c:v>
                </c:pt>
                <c:pt idx="594">
                  <c:v>-4.5634408297473006E-2</c:v>
                </c:pt>
                <c:pt idx="595">
                  <c:v>-4.6087441069371925E-2</c:v>
                </c:pt>
                <c:pt idx="596">
                  <c:v>-4.5199591077966922E-2</c:v>
                </c:pt>
                <c:pt idx="597">
                  <c:v>-4.8017294022044063E-2</c:v>
                </c:pt>
                <c:pt idx="598">
                  <c:v>-5.1569544328635149E-2</c:v>
                </c:pt>
                <c:pt idx="599">
                  <c:v>-5.5172735929529107E-2</c:v>
                </c:pt>
                <c:pt idx="600">
                  <c:v>-5.9526692196397134E-2</c:v>
                </c:pt>
                <c:pt idx="601">
                  <c:v>-6.2563805557159763E-2</c:v>
                </c:pt>
                <c:pt idx="602">
                  <c:v>-6.3028285947677093E-2</c:v>
                </c:pt>
                <c:pt idx="603">
                  <c:v>-6.088483685712584E-2</c:v>
                </c:pt>
                <c:pt idx="604">
                  <c:v>-6.1111399969573314E-2</c:v>
                </c:pt>
                <c:pt idx="605">
                  <c:v>-6.5308525523669073E-2</c:v>
                </c:pt>
                <c:pt idx="606">
                  <c:v>-6.5665780802760573E-2</c:v>
                </c:pt>
                <c:pt idx="607">
                  <c:v>-6.5584978838453989E-2</c:v>
                </c:pt>
                <c:pt idx="608">
                  <c:v>-6.6458325411342403E-2</c:v>
                </c:pt>
                <c:pt idx="609">
                  <c:v>-6.3549611275299525E-2</c:v>
                </c:pt>
                <c:pt idx="610">
                  <c:v>-5.9357442498038586E-2</c:v>
                </c:pt>
                <c:pt idx="611">
                  <c:v>-5.6319562682301157E-2</c:v>
                </c:pt>
                <c:pt idx="612">
                  <c:v>-5.6705627752432611E-2</c:v>
                </c:pt>
                <c:pt idx="613">
                  <c:v>-5.6991908850889679E-2</c:v>
                </c:pt>
                <c:pt idx="614">
                  <c:v>-5.6921028195252257E-2</c:v>
                </c:pt>
                <c:pt idx="615">
                  <c:v>-5.9469333776308822E-2</c:v>
                </c:pt>
                <c:pt idx="616">
                  <c:v>-5.9141266096244406E-2</c:v>
                </c:pt>
                <c:pt idx="617">
                  <c:v>-5.9416671955064941E-2</c:v>
                </c:pt>
                <c:pt idx="618">
                  <c:v>-6.255051659860271E-2</c:v>
                </c:pt>
                <c:pt idx="619">
                  <c:v>-6.1748713477329457E-2</c:v>
                </c:pt>
                <c:pt idx="620">
                  <c:v>-5.9773160886581564E-2</c:v>
                </c:pt>
                <c:pt idx="621">
                  <c:v>-6.1102308600676287E-2</c:v>
                </c:pt>
                <c:pt idx="622">
                  <c:v>-6.4401760435694594E-2</c:v>
                </c:pt>
                <c:pt idx="623">
                  <c:v>-6.5332916853656706E-2</c:v>
                </c:pt>
                <c:pt idx="624">
                  <c:v>-6.6017570449834403E-2</c:v>
                </c:pt>
                <c:pt idx="625">
                  <c:v>-6.9471944715688433E-2</c:v>
                </c:pt>
                <c:pt idx="626">
                  <c:v>-6.9923260452644923E-2</c:v>
                </c:pt>
                <c:pt idx="627">
                  <c:v>-6.7103264500644494E-2</c:v>
                </c:pt>
                <c:pt idx="628">
                  <c:v>-6.637014632608168E-2</c:v>
                </c:pt>
                <c:pt idx="629">
                  <c:v>-6.4910112509749499E-2</c:v>
                </c:pt>
                <c:pt idx="630">
                  <c:v>-6.2503561876967872E-2</c:v>
                </c:pt>
                <c:pt idx="631">
                  <c:v>-6.420799626515343E-2</c:v>
                </c:pt>
                <c:pt idx="632">
                  <c:v>-6.4779701416096583E-2</c:v>
                </c:pt>
                <c:pt idx="633">
                  <c:v>-6.2078950327121692E-2</c:v>
                </c:pt>
                <c:pt idx="634">
                  <c:v>-6.1655296056243578E-2</c:v>
                </c:pt>
                <c:pt idx="635">
                  <c:v>-6.1708620604465914E-2</c:v>
                </c:pt>
                <c:pt idx="636">
                  <c:v>-6.0655354320574756E-2</c:v>
                </c:pt>
                <c:pt idx="637">
                  <c:v>-5.8283336782642005E-2</c:v>
                </c:pt>
                <c:pt idx="638">
                  <c:v>-5.7999341708108512E-2</c:v>
                </c:pt>
                <c:pt idx="639">
                  <c:v>-5.7809597777433434E-2</c:v>
                </c:pt>
                <c:pt idx="640">
                  <c:v>-5.6942543917335123E-2</c:v>
                </c:pt>
                <c:pt idx="641">
                  <c:v>-5.6456309939542995E-2</c:v>
                </c:pt>
                <c:pt idx="642">
                  <c:v>-5.4323735911629221E-2</c:v>
                </c:pt>
                <c:pt idx="643">
                  <c:v>-5.5032238604012094E-2</c:v>
                </c:pt>
                <c:pt idx="644">
                  <c:v>-5.8598416698139422E-2</c:v>
                </c:pt>
                <c:pt idx="645">
                  <c:v>-5.8616635601532179E-2</c:v>
                </c:pt>
                <c:pt idx="646">
                  <c:v>-5.5798929303455834E-2</c:v>
                </c:pt>
                <c:pt idx="647">
                  <c:v>-5.4002148417348496E-2</c:v>
                </c:pt>
                <c:pt idx="648">
                  <c:v>-5.3885668606230966E-2</c:v>
                </c:pt>
                <c:pt idx="649">
                  <c:v>-5.3415270628910924E-2</c:v>
                </c:pt>
                <c:pt idx="650">
                  <c:v>-5.2577408072839664E-2</c:v>
                </c:pt>
                <c:pt idx="651">
                  <c:v>-5.1612478103004004E-2</c:v>
                </c:pt>
                <c:pt idx="652">
                  <c:v>-5.1757764141161421E-2</c:v>
                </c:pt>
                <c:pt idx="653">
                  <c:v>-5.5442805582326393E-2</c:v>
                </c:pt>
                <c:pt idx="654">
                  <c:v>-5.5254778824593974E-2</c:v>
                </c:pt>
                <c:pt idx="655">
                  <c:v>-5.1179756221428015E-2</c:v>
                </c:pt>
                <c:pt idx="656">
                  <c:v>-4.8923549356634906E-2</c:v>
                </c:pt>
                <c:pt idx="657">
                  <c:v>-4.6957727089162363E-2</c:v>
                </c:pt>
                <c:pt idx="658">
                  <c:v>-4.7265376589907357E-2</c:v>
                </c:pt>
                <c:pt idx="659">
                  <c:v>-5.1365580244234078E-2</c:v>
                </c:pt>
                <c:pt idx="660">
                  <c:v>-5.4223922005955827E-2</c:v>
                </c:pt>
                <c:pt idx="661">
                  <c:v>-5.6890136583082007E-2</c:v>
                </c:pt>
                <c:pt idx="662">
                  <c:v>-6.0005855848224723E-2</c:v>
                </c:pt>
                <c:pt idx="663">
                  <c:v>-6.340699930385342E-2</c:v>
                </c:pt>
                <c:pt idx="664">
                  <c:v>-6.5142532786002141E-2</c:v>
                </c:pt>
                <c:pt idx="665">
                  <c:v>-6.5787120327515922E-2</c:v>
                </c:pt>
                <c:pt idx="666">
                  <c:v>-6.881564803656498E-2</c:v>
                </c:pt>
                <c:pt idx="667">
                  <c:v>-6.9491525430036033E-2</c:v>
                </c:pt>
                <c:pt idx="668">
                  <c:v>-7.0231890113356912E-2</c:v>
                </c:pt>
                <c:pt idx="669">
                  <c:v>-7.2312565308801507E-2</c:v>
                </c:pt>
                <c:pt idx="670">
                  <c:v>-7.4631730089295564E-2</c:v>
                </c:pt>
                <c:pt idx="671">
                  <c:v>-7.5783823062892511E-2</c:v>
                </c:pt>
                <c:pt idx="672">
                  <c:v>-7.5842108302949629E-2</c:v>
                </c:pt>
                <c:pt idx="673">
                  <c:v>-7.6890029214319019E-2</c:v>
                </c:pt>
                <c:pt idx="674">
                  <c:v>-7.7980114866282813E-2</c:v>
                </c:pt>
                <c:pt idx="675">
                  <c:v>-7.7160758712594577E-2</c:v>
                </c:pt>
                <c:pt idx="676">
                  <c:v>-7.4033779127827673E-2</c:v>
                </c:pt>
                <c:pt idx="677">
                  <c:v>-7.1528016869352673E-2</c:v>
                </c:pt>
                <c:pt idx="678">
                  <c:v>-7.0109766377797672E-2</c:v>
                </c:pt>
                <c:pt idx="679">
                  <c:v>-6.8202517069542792E-2</c:v>
                </c:pt>
                <c:pt idx="680">
                  <c:v>-6.5637036897058909E-2</c:v>
                </c:pt>
                <c:pt idx="681">
                  <c:v>-6.2797389430714043E-2</c:v>
                </c:pt>
                <c:pt idx="682">
                  <c:v>-6.2690830577265544E-2</c:v>
                </c:pt>
                <c:pt idx="683">
                  <c:v>-6.3717573379040993E-2</c:v>
                </c:pt>
                <c:pt idx="684">
                  <c:v>-6.1569163635654345E-2</c:v>
                </c:pt>
                <c:pt idx="685">
                  <c:v>-6.1479966918627733E-2</c:v>
                </c:pt>
                <c:pt idx="686">
                  <c:v>-6.2558414401579429E-2</c:v>
                </c:pt>
                <c:pt idx="687">
                  <c:v>-6.4291467823711576E-2</c:v>
                </c:pt>
                <c:pt idx="688">
                  <c:v>-6.4359674300437833E-2</c:v>
                </c:pt>
                <c:pt idx="689">
                  <c:v>-6.4329622941439596E-2</c:v>
                </c:pt>
                <c:pt idx="690">
                  <c:v>-6.489522271158582E-2</c:v>
                </c:pt>
                <c:pt idx="691">
                  <c:v>-6.529120881138642E-2</c:v>
                </c:pt>
                <c:pt idx="692">
                  <c:v>-6.8572153686021417E-2</c:v>
                </c:pt>
                <c:pt idx="693">
                  <c:v>-7.2273984638627164E-2</c:v>
                </c:pt>
                <c:pt idx="694">
                  <c:v>-7.5066312350549849E-2</c:v>
                </c:pt>
                <c:pt idx="695">
                  <c:v>-7.4543446453978437E-2</c:v>
                </c:pt>
                <c:pt idx="696">
                  <c:v>-7.5058677413804092E-2</c:v>
                </c:pt>
                <c:pt idx="697">
                  <c:v>-7.7740537023409093E-2</c:v>
                </c:pt>
                <c:pt idx="698">
                  <c:v>-8.0504436742279542E-2</c:v>
                </c:pt>
                <c:pt idx="699">
                  <c:v>-8.4878617004472648E-2</c:v>
                </c:pt>
                <c:pt idx="700">
                  <c:v>-8.8471124474722385E-2</c:v>
                </c:pt>
                <c:pt idx="701">
                  <c:v>-8.9869720157302671E-2</c:v>
                </c:pt>
                <c:pt idx="702">
                  <c:v>-9.1697596670573672E-2</c:v>
                </c:pt>
                <c:pt idx="703">
                  <c:v>-9.266557576530772E-2</c:v>
                </c:pt>
                <c:pt idx="704">
                  <c:v>-9.4025249984985543E-2</c:v>
                </c:pt>
                <c:pt idx="705">
                  <c:v>-9.4936563995608472E-2</c:v>
                </c:pt>
                <c:pt idx="706">
                  <c:v>-9.178382745269896E-2</c:v>
                </c:pt>
                <c:pt idx="707">
                  <c:v>-8.9469047413858249E-2</c:v>
                </c:pt>
                <c:pt idx="708">
                  <c:v>-8.7316631119605484E-2</c:v>
                </c:pt>
                <c:pt idx="709">
                  <c:v>-8.6967957928228007E-2</c:v>
                </c:pt>
                <c:pt idx="710">
                  <c:v>-8.6780121997489357E-2</c:v>
                </c:pt>
                <c:pt idx="711">
                  <c:v>-8.7356406039280271E-2</c:v>
                </c:pt>
                <c:pt idx="712">
                  <c:v>-9.0947577849573927E-2</c:v>
                </c:pt>
                <c:pt idx="713">
                  <c:v>-9.0906079045957225E-2</c:v>
                </c:pt>
                <c:pt idx="714">
                  <c:v>-9.1729819771500049E-2</c:v>
                </c:pt>
                <c:pt idx="715">
                  <c:v>-9.2141259863784339E-2</c:v>
                </c:pt>
                <c:pt idx="716">
                  <c:v>-8.8120040275825748E-2</c:v>
                </c:pt>
                <c:pt idx="717">
                  <c:v>-8.4763729244702213E-2</c:v>
                </c:pt>
                <c:pt idx="718">
                  <c:v>-8.5649477055177295E-2</c:v>
                </c:pt>
                <c:pt idx="719">
                  <c:v>-8.5753361243714563E-2</c:v>
                </c:pt>
                <c:pt idx="720">
                  <c:v>-8.3348146198888876E-2</c:v>
                </c:pt>
                <c:pt idx="721">
                  <c:v>-8.0680401852813166E-2</c:v>
                </c:pt>
                <c:pt idx="722">
                  <c:v>-8.032943900751191E-2</c:v>
                </c:pt>
                <c:pt idx="723">
                  <c:v>-8.153457196434119E-2</c:v>
                </c:pt>
                <c:pt idx="724">
                  <c:v>-8.1320788389467172E-2</c:v>
                </c:pt>
                <c:pt idx="725">
                  <c:v>-8.3948081531890567E-2</c:v>
                </c:pt>
                <c:pt idx="726">
                  <c:v>-8.7262414947412714E-2</c:v>
                </c:pt>
                <c:pt idx="727">
                  <c:v>-9.0584380086681252E-2</c:v>
                </c:pt>
                <c:pt idx="728">
                  <c:v>-9.4778453233878263E-2</c:v>
                </c:pt>
                <c:pt idx="729">
                  <c:v>-9.9021178159454798E-2</c:v>
                </c:pt>
                <c:pt idx="730">
                  <c:v>-0.10313034919748156</c:v>
                </c:pt>
                <c:pt idx="731">
                  <c:v>-0.10359234920908172</c:v>
                </c:pt>
                <c:pt idx="732">
                  <c:v>-0.10331674902826823</c:v>
                </c:pt>
                <c:pt idx="733">
                  <c:v>-0.10273473777066919</c:v>
                </c:pt>
                <c:pt idx="734">
                  <c:v>-0.10082939652267998</c:v>
                </c:pt>
                <c:pt idx="735">
                  <c:v>-0.10162585417363208</c:v>
                </c:pt>
                <c:pt idx="736">
                  <c:v>-0.10444603767362527</c:v>
                </c:pt>
                <c:pt idx="737">
                  <c:v>-0.10682873616820222</c:v>
                </c:pt>
                <c:pt idx="738">
                  <c:v>-0.10943256183240778</c:v>
                </c:pt>
                <c:pt idx="739">
                  <c:v>-0.11360125946545173</c:v>
                </c:pt>
                <c:pt idx="740">
                  <c:v>-0.11785447783267725</c:v>
                </c:pt>
                <c:pt idx="741">
                  <c:v>-0.12216340749404625</c:v>
                </c:pt>
                <c:pt idx="742">
                  <c:v>-0.12573645413894471</c:v>
                </c:pt>
                <c:pt idx="743">
                  <c:v>-0.12488485434333139</c:v>
                </c:pt>
                <c:pt idx="744">
                  <c:v>-0.12460601092562672</c:v>
                </c:pt>
                <c:pt idx="745">
                  <c:v>-0.12833092787046224</c:v>
                </c:pt>
                <c:pt idx="746">
                  <c:v>-0.12979343876481261</c:v>
                </c:pt>
                <c:pt idx="747">
                  <c:v>-0.12851675566846796</c:v>
                </c:pt>
                <c:pt idx="748">
                  <c:v>-0.12556988340869704</c:v>
                </c:pt>
                <c:pt idx="749">
                  <c:v>-0.12423329162325085</c:v>
                </c:pt>
                <c:pt idx="750">
                  <c:v>-0.12714524571418495</c:v>
                </c:pt>
                <c:pt idx="751">
                  <c:v>-0.13093407760589054</c:v>
                </c:pt>
                <c:pt idx="752">
                  <c:v>-0.130896203699153</c:v>
                </c:pt>
                <c:pt idx="753">
                  <c:v>-0.12797985805236531</c:v>
                </c:pt>
                <c:pt idx="754">
                  <c:v>-0.12875456534854005</c:v>
                </c:pt>
                <c:pt idx="755">
                  <c:v>-0.13018406920089085</c:v>
                </c:pt>
                <c:pt idx="756">
                  <c:v>-0.12918632329444887</c:v>
                </c:pt>
                <c:pt idx="757">
                  <c:v>-0.13109261526220597</c:v>
                </c:pt>
                <c:pt idx="758">
                  <c:v>-0.13234258441454033</c:v>
                </c:pt>
                <c:pt idx="759">
                  <c:v>-0.13306158069257379</c:v>
                </c:pt>
                <c:pt idx="760">
                  <c:v>-0.13293994936262918</c:v>
                </c:pt>
                <c:pt idx="761">
                  <c:v>-0.12982041074061268</c:v>
                </c:pt>
                <c:pt idx="762">
                  <c:v>-0.12828367873993718</c:v>
                </c:pt>
                <c:pt idx="763">
                  <c:v>-0.12879948204484473</c:v>
                </c:pt>
                <c:pt idx="764">
                  <c:v>-0.13093071713080259</c:v>
                </c:pt>
                <c:pt idx="765">
                  <c:v>-0.13376425572435141</c:v>
                </c:pt>
                <c:pt idx="766">
                  <c:v>-0.132986873904264</c:v>
                </c:pt>
                <c:pt idx="767">
                  <c:v>-0.1315724392464119</c:v>
                </c:pt>
                <c:pt idx="768">
                  <c:v>-0.13215959856413984</c:v>
                </c:pt>
                <c:pt idx="769">
                  <c:v>-0.13417254303334167</c:v>
                </c:pt>
                <c:pt idx="770">
                  <c:v>-0.13498521783325254</c:v>
                </c:pt>
                <c:pt idx="771">
                  <c:v>-0.13381270675623624</c:v>
                </c:pt>
                <c:pt idx="772">
                  <c:v>-0.13427756874974067</c:v>
                </c:pt>
                <c:pt idx="773">
                  <c:v>-0.13471228566605112</c:v>
                </c:pt>
                <c:pt idx="774">
                  <c:v>-0.13700264085740627</c:v>
                </c:pt>
                <c:pt idx="775">
                  <c:v>-0.13877118122645379</c:v>
                </c:pt>
                <c:pt idx="776">
                  <c:v>-0.14062843970754521</c:v>
                </c:pt>
                <c:pt idx="777">
                  <c:v>-0.14092292473472898</c:v>
                </c:pt>
                <c:pt idx="778">
                  <c:v>-0.14047065164380468</c:v>
                </c:pt>
                <c:pt idx="779">
                  <c:v>-0.14264366995737079</c:v>
                </c:pt>
                <c:pt idx="780">
                  <c:v>-0.14118172800310144</c:v>
                </c:pt>
                <c:pt idx="781">
                  <c:v>-0.14023797589056136</c:v>
                </c:pt>
                <c:pt idx="782">
                  <c:v>-0.13925663778727282</c:v>
                </c:pt>
                <c:pt idx="783">
                  <c:v>-0.13909761115557273</c:v>
                </c:pt>
                <c:pt idx="784">
                  <c:v>-0.14321956501317426</c:v>
                </c:pt>
                <c:pt idx="785">
                  <c:v>-0.14640396936602831</c:v>
                </c:pt>
                <c:pt idx="786">
                  <c:v>-0.14661774965890145</c:v>
                </c:pt>
                <c:pt idx="787">
                  <c:v>-0.14647417737068719</c:v>
                </c:pt>
                <c:pt idx="788">
                  <c:v>-0.1494055922149734</c:v>
                </c:pt>
                <c:pt idx="789">
                  <c:v>-0.15003606106995773</c:v>
                </c:pt>
                <c:pt idx="790">
                  <c:v>-0.14628462070900575</c:v>
                </c:pt>
                <c:pt idx="791">
                  <c:v>-0.1418579690355608</c:v>
                </c:pt>
                <c:pt idx="792">
                  <c:v>-0.13837611707462255</c:v>
                </c:pt>
                <c:pt idx="793">
                  <c:v>-0.13535674387126909</c:v>
                </c:pt>
                <c:pt idx="794">
                  <c:v>-0.1351048018906664</c:v>
                </c:pt>
                <c:pt idx="795">
                  <c:v>-0.13589381862836583</c:v>
                </c:pt>
                <c:pt idx="796">
                  <c:v>-0.13512082513823218</c:v>
                </c:pt>
                <c:pt idx="797">
                  <c:v>-0.13298615240548844</c:v>
                </c:pt>
                <c:pt idx="798">
                  <c:v>-0.13195997845469384</c:v>
                </c:pt>
                <c:pt idx="799">
                  <c:v>-0.13292528662281691</c:v>
                </c:pt>
                <c:pt idx="800">
                  <c:v>-0.13492811895335582</c:v>
                </c:pt>
                <c:pt idx="801">
                  <c:v>-0.13839165114790491</c:v>
                </c:pt>
                <c:pt idx="802">
                  <c:v>-0.13755989355263101</c:v>
                </c:pt>
                <c:pt idx="803">
                  <c:v>-0.13490073475626962</c:v>
                </c:pt>
                <c:pt idx="804">
                  <c:v>-0.13550964434297191</c:v>
                </c:pt>
                <c:pt idx="805">
                  <c:v>-0.13496674535006906</c:v>
                </c:pt>
                <c:pt idx="806">
                  <c:v>-0.13376008263029152</c:v>
                </c:pt>
                <c:pt idx="807">
                  <c:v>-0.13447030249861638</c:v>
                </c:pt>
                <c:pt idx="808">
                  <c:v>-0.13608544664177841</c:v>
                </c:pt>
                <c:pt idx="809">
                  <c:v>-0.13512566819077088</c:v>
                </c:pt>
                <c:pt idx="810">
                  <c:v>-0.13159382907649891</c:v>
                </c:pt>
                <c:pt idx="811">
                  <c:v>-0.13174445731947879</c:v>
                </c:pt>
                <c:pt idx="812">
                  <c:v>-0.13241022264628574</c:v>
                </c:pt>
                <c:pt idx="813">
                  <c:v>-0.12934353318050873</c:v>
                </c:pt>
                <c:pt idx="814">
                  <c:v>-0.12638769354303672</c:v>
                </c:pt>
                <c:pt idx="815">
                  <c:v>-0.12802439684947994</c:v>
                </c:pt>
                <c:pt idx="816">
                  <c:v>-0.12820555156444144</c:v>
                </c:pt>
                <c:pt idx="817">
                  <c:v>-0.12786183892389852</c:v>
                </c:pt>
                <c:pt idx="818">
                  <c:v>-0.12836600395809303</c:v>
                </c:pt>
                <c:pt idx="819">
                  <c:v>-0.12705307049165737</c:v>
                </c:pt>
                <c:pt idx="820">
                  <c:v>-0.12921197037549501</c:v>
                </c:pt>
                <c:pt idx="821">
                  <c:v>-0.12925575534103464</c:v>
                </c:pt>
                <c:pt idx="822">
                  <c:v>-0.12874853440794301</c:v>
                </c:pt>
                <c:pt idx="823">
                  <c:v>-0.13115279217080009</c:v>
                </c:pt>
                <c:pt idx="824">
                  <c:v>-0.13130036776088089</c:v>
                </c:pt>
                <c:pt idx="825">
                  <c:v>-0.1315355167050426</c:v>
                </c:pt>
                <c:pt idx="826">
                  <c:v>-0.13161898641926112</c:v>
                </c:pt>
                <c:pt idx="827">
                  <c:v>-0.1292038500657649</c:v>
                </c:pt>
                <c:pt idx="828">
                  <c:v>-0.1293983602252812</c:v>
                </c:pt>
                <c:pt idx="829">
                  <c:v>-0.13233874223726844</c:v>
                </c:pt>
                <c:pt idx="830">
                  <c:v>-0.13153255083914148</c:v>
                </c:pt>
                <c:pt idx="831">
                  <c:v>-0.13133956339257438</c:v>
                </c:pt>
                <c:pt idx="832">
                  <c:v>-0.13510912515092241</c:v>
                </c:pt>
                <c:pt idx="833">
                  <c:v>-0.13530630634534971</c:v>
                </c:pt>
                <c:pt idx="834">
                  <c:v>-0.13527415630042144</c:v>
                </c:pt>
                <c:pt idx="835">
                  <c:v>-0.13918471311906938</c:v>
                </c:pt>
                <c:pt idx="836">
                  <c:v>-0.1419755144160427</c:v>
                </c:pt>
                <c:pt idx="837">
                  <c:v>-0.14443376622810097</c:v>
                </c:pt>
                <c:pt idx="838">
                  <c:v>-0.14641294058523063</c:v>
                </c:pt>
                <c:pt idx="839">
                  <c:v>-0.14863308459432531</c:v>
                </c:pt>
                <c:pt idx="840">
                  <c:v>-0.14879821297081941</c:v>
                </c:pt>
                <c:pt idx="841">
                  <c:v>-0.14616175854870123</c:v>
                </c:pt>
                <c:pt idx="842">
                  <c:v>-0.14628147859671145</c:v>
                </c:pt>
                <c:pt idx="843">
                  <c:v>-0.1479332546586514</c:v>
                </c:pt>
                <c:pt idx="844">
                  <c:v>-0.15033312421365488</c:v>
                </c:pt>
                <c:pt idx="845">
                  <c:v>-0.15252980076043418</c:v>
                </c:pt>
                <c:pt idx="846">
                  <c:v>-0.15266478418093482</c:v>
                </c:pt>
                <c:pt idx="847">
                  <c:v>-0.15050168357903804</c:v>
                </c:pt>
                <c:pt idx="848">
                  <c:v>-0.15090377505663424</c:v>
                </c:pt>
                <c:pt idx="849">
                  <c:v>-0.15522796802749569</c:v>
                </c:pt>
                <c:pt idx="850">
                  <c:v>-0.15857740715684729</c:v>
                </c:pt>
                <c:pt idx="851">
                  <c:v>-0.15885567501557069</c:v>
                </c:pt>
                <c:pt idx="852">
                  <c:v>-0.15674027215608527</c:v>
                </c:pt>
                <c:pt idx="853">
                  <c:v>-0.15632539429491341</c:v>
                </c:pt>
                <c:pt idx="854">
                  <c:v>-0.15832860838713991</c:v>
                </c:pt>
                <c:pt idx="855">
                  <c:v>-0.15865075816540194</c:v>
                </c:pt>
                <c:pt idx="856">
                  <c:v>-0.15933369479863671</c:v>
                </c:pt>
                <c:pt idx="857">
                  <c:v>-0.16151148318404479</c:v>
                </c:pt>
                <c:pt idx="858">
                  <c:v>-0.16172678985886696</c:v>
                </c:pt>
                <c:pt idx="859">
                  <c:v>-0.15953888637079827</c:v>
                </c:pt>
                <c:pt idx="860">
                  <c:v>-0.15949547971124531</c:v>
                </c:pt>
                <c:pt idx="861">
                  <c:v>-0.16085477241493407</c:v>
                </c:pt>
                <c:pt idx="862">
                  <c:v>-0.15853961085710747</c:v>
                </c:pt>
                <c:pt idx="863">
                  <c:v>-0.15526572186823662</c:v>
                </c:pt>
                <c:pt idx="864">
                  <c:v>-0.15545393609896313</c:v>
                </c:pt>
                <c:pt idx="865">
                  <c:v>-0.15483586519656511</c:v>
                </c:pt>
                <c:pt idx="866">
                  <c:v>-0.15097510149425691</c:v>
                </c:pt>
                <c:pt idx="867">
                  <c:v>-0.14779622682521981</c:v>
                </c:pt>
                <c:pt idx="868">
                  <c:v>-0.14536983392609956</c:v>
                </c:pt>
                <c:pt idx="869">
                  <c:v>-0.14259925313245286</c:v>
                </c:pt>
                <c:pt idx="870">
                  <c:v>-0.13932631828454917</c:v>
                </c:pt>
                <c:pt idx="871">
                  <c:v>-0.13886736774884761</c:v>
                </c:pt>
                <c:pt idx="872">
                  <c:v>-0.13776716671852099</c:v>
                </c:pt>
                <c:pt idx="873">
                  <c:v>-0.13793534764591572</c:v>
                </c:pt>
                <c:pt idx="874">
                  <c:v>-0.13824662204353913</c:v>
                </c:pt>
                <c:pt idx="875">
                  <c:v>-0.13838255904700789</c:v>
                </c:pt>
                <c:pt idx="876">
                  <c:v>-0.13830194791269493</c:v>
                </c:pt>
                <c:pt idx="877">
                  <c:v>-0.13513146792737771</c:v>
                </c:pt>
                <c:pt idx="878">
                  <c:v>-0.13559003352109353</c:v>
                </c:pt>
                <c:pt idx="879">
                  <c:v>-0.13711035408765473</c:v>
                </c:pt>
                <c:pt idx="880">
                  <c:v>-0.13739797072330751</c:v>
                </c:pt>
                <c:pt idx="881">
                  <c:v>-0.13565861792028516</c:v>
                </c:pt>
                <c:pt idx="882">
                  <c:v>-0.13192225017683254</c:v>
                </c:pt>
                <c:pt idx="883">
                  <c:v>-0.13127308039047131</c:v>
                </c:pt>
                <c:pt idx="884">
                  <c:v>-0.13076643186935999</c:v>
                </c:pt>
                <c:pt idx="885">
                  <c:v>-0.13151385606844471</c:v>
                </c:pt>
                <c:pt idx="886">
                  <c:v>-0.13560299393814007</c:v>
                </c:pt>
                <c:pt idx="887">
                  <c:v>-0.13831824201963194</c:v>
                </c:pt>
                <c:pt idx="888">
                  <c:v>-0.14133646697302429</c:v>
                </c:pt>
                <c:pt idx="889">
                  <c:v>-0.14566829152663144</c:v>
                </c:pt>
                <c:pt idx="890">
                  <c:v>-0.14931441132309367</c:v>
                </c:pt>
                <c:pt idx="891">
                  <c:v>-0.14921910922827034</c:v>
                </c:pt>
                <c:pt idx="892">
                  <c:v>-0.14744140749312787</c:v>
                </c:pt>
                <c:pt idx="893">
                  <c:v>-0.14755139724905997</c:v>
                </c:pt>
                <c:pt idx="894">
                  <c:v>-0.14588378211464714</c:v>
                </c:pt>
                <c:pt idx="895">
                  <c:v>-0.14168150127072318</c:v>
                </c:pt>
                <c:pt idx="896">
                  <c:v>-0.14103061424241942</c:v>
                </c:pt>
                <c:pt idx="897">
                  <c:v>-0.14456359483265341</c:v>
                </c:pt>
                <c:pt idx="898">
                  <c:v>-0.14825321530566601</c:v>
                </c:pt>
                <c:pt idx="899">
                  <c:v>-0.14829242137736023</c:v>
                </c:pt>
                <c:pt idx="900">
                  <c:v>-0.14481095107340841</c:v>
                </c:pt>
                <c:pt idx="901">
                  <c:v>-0.14090687751854392</c:v>
                </c:pt>
                <c:pt idx="902">
                  <c:v>-0.13701043582542721</c:v>
                </c:pt>
                <c:pt idx="903">
                  <c:v>-0.13362531563326266</c:v>
                </c:pt>
                <c:pt idx="904">
                  <c:v>-0.13106231608569599</c:v>
                </c:pt>
              </c:numCache>
            </c:numRef>
          </c:val>
        </c:ser>
        <c:ser>
          <c:idx val="3"/>
          <c:order val="3"/>
          <c:tx>
            <c:strRef>
              <c:f>Combo_n750!$V$2</c:f>
              <c:strCache>
                <c:ptCount val="1"/>
                <c:pt idx="0">
                  <c:v>Harbor</c:v>
                </c:pt>
              </c:strCache>
            </c:strRef>
          </c:tx>
          <c:spPr>
            <a:ln w="38100">
              <a:solidFill>
                <a:schemeClr val="tx1"/>
              </a:solidFill>
            </a:ln>
          </c:spPr>
          <c:marker>
            <c:symbol val="none"/>
          </c:marker>
          <c:val>
            <c:numRef>
              <c:f>Combo_n750!$V$3:$V$966</c:f>
              <c:numCache>
                <c:formatCode>General</c:formatCode>
                <c:ptCount val="964"/>
                <c:pt idx="1">
                  <c:v>-0.1443073553897547</c:v>
                </c:pt>
                <c:pt idx="2">
                  <c:v>-0.29325021612499247</c:v>
                </c:pt>
                <c:pt idx="3">
                  <c:v>-0.442473608950881</c:v>
                </c:pt>
                <c:pt idx="4">
                  <c:v>-0.59381913390602759</c:v>
                </c:pt>
                <c:pt idx="5">
                  <c:v>-0.74946238011791411</c:v>
                </c:pt>
                <c:pt idx="6">
                  <c:v>-0.90802167033261005</c:v>
                </c:pt>
                <c:pt idx="7">
                  <c:v>-1.0644130205195661</c:v>
                </c:pt>
                <c:pt idx="8">
                  <c:v>-1.2175868108137715</c:v>
                </c:pt>
                <c:pt idx="9">
                  <c:v>-1.3714132717862284</c:v>
                </c:pt>
                <c:pt idx="10">
                  <c:v>-1.5283427892552401</c:v>
                </c:pt>
                <c:pt idx="11">
                  <c:v>-1.6916024718132578</c:v>
                </c:pt>
                <c:pt idx="12">
                  <c:v>-1.8554900147503308</c:v>
                </c:pt>
                <c:pt idx="13">
                  <c:v>-2.0170206827659802</c:v>
                </c:pt>
                <c:pt idx="14">
                  <c:v>-2.1846525087782473</c:v>
                </c:pt>
                <c:pt idx="15">
                  <c:v>-2.3588912144702903</c:v>
                </c:pt>
                <c:pt idx="16">
                  <c:v>-2.5295249507825157</c:v>
                </c:pt>
                <c:pt idx="17">
                  <c:v>-2.6990212785326406</c:v>
                </c:pt>
                <c:pt idx="18">
                  <c:v>-2.8743325012889152</c:v>
                </c:pt>
                <c:pt idx="19">
                  <c:v>-3.0490692933643535</c:v>
                </c:pt>
                <c:pt idx="20">
                  <c:v>-3.2203137153562218</c:v>
                </c:pt>
                <c:pt idx="21">
                  <c:v>-3.3966459388784398</c:v>
                </c:pt>
                <c:pt idx="22">
                  <c:v>-3.5751995321266792</c:v>
                </c:pt>
                <c:pt idx="23">
                  <c:v>-3.7491596101280078</c:v>
                </c:pt>
                <c:pt idx="24">
                  <c:v>-3.9245128184829174</c:v>
                </c:pt>
                <c:pt idx="25">
                  <c:v>-4.1019080013697282</c:v>
                </c:pt>
                <c:pt idx="26">
                  <c:v>-4.2760779887640936</c:v>
                </c:pt>
                <c:pt idx="27">
                  <c:v>-4.4512956919234998</c:v>
                </c:pt>
                <c:pt idx="28">
                  <c:v>-4.6296088252796999</c:v>
                </c:pt>
                <c:pt idx="29">
                  <c:v>-4.8076757675441364</c:v>
                </c:pt>
                <c:pt idx="30">
                  <c:v>-4.9863514817883097</c:v>
                </c:pt>
                <c:pt idx="31">
                  <c:v>-5.1641627022612369</c:v>
                </c:pt>
                <c:pt idx="32">
                  <c:v>-5.339889953603687</c:v>
                </c:pt>
                <c:pt idx="33">
                  <c:v>-5.5122126235595719</c:v>
                </c:pt>
                <c:pt idx="34">
                  <c:v>-5.6798196395726714</c:v>
                </c:pt>
                <c:pt idx="35">
                  <c:v>-5.8442625160912405</c:v>
                </c:pt>
                <c:pt idx="36">
                  <c:v>-6.0095030991832434</c:v>
                </c:pt>
                <c:pt idx="37">
                  <c:v>-6.1777417840752724</c:v>
                </c:pt>
                <c:pt idx="38">
                  <c:v>-6.3440358138321296</c:v>
                </c:pt>
                <c:pt idx="39">
                  <c:v>-6.5101542748948455</c:v>
                </c:pt>
                <c:pt idx="40">
                  <c:v>-6.6760418247652664</c:v>
                </c:pt>
                <c:pt idx="41">
                  <c:v>-6.8380953894634793</c:v>
                </c:pt>
                <c:pt idx="42">
                  <c:v>-7.0005000999499885</c:v>
                </c:pt>
                <c:pt idx="43">
                  <c:v>-7.1660651321311537</c:v>
                </c:pt>
                <c:pt idx="44">
                  <c:v>-7.3296053380798085</c:v>
                </c:pt>
                <c:pt idx="45">
                  <c:v>-7.4931226378292362</c:v>
                </c:pt>
                <c:pt idx="46">
                  <c:v>-7.6575139977494926</c:v>
                </c:pt>
                <c:pt idx="47">
                  <c:v>-7.8166763467441118</c:v>
                </c:pt>
                <c:pt idx="48">
                  <c:v>-7.9784188555526994</c:v>
                </c:pt>
                <c:pt idx="49">
                  <c:v>-8.1415697656142889</c:v>
                </c:pt>
                <c:pt idx="50">
                  <c:v>-8.3028027265399267</c:v>
                </c:pt>
                <c:pt idx="51">
                  <c:v>-8.4642761383574534</c:v>
                </c:pt>
                <c:pt idx="52">
                  <c:v>-8.623259092458019</c:v>
                </c:pt>
                <c:pt idx="53">
                  <c:v>-8.7800588359313618</c:v>
                </c:pt>
                <c:pt idx="54">
                  <c:v>-8.9388795701373329</c:v>
                </c:pt>
                <c:pt idx="55">
                  <c:v>-9.0975934362468749</c:v>
                </c:pt>
                <c:pt idx="56">
                  <c:v>-9.2531317277622644</c:v>
                </c:pt>
                <c:pt idx="57">
                  <c:v>-9.4097654332411427</c:v>
                </c:pt>
                <c:pt idx="58">
                  <c:v>-9.5690938022301957</c:v>
                </c:pt>
                <c:pt idx="59">
                  <c:v>-9.7261473630950679</c:v>
                </c:pt>
                <c:pt idx="60">
                  <c:v>-9.8803650333544883</c:v>
                </c:pt>
                <c:pt idx="61">
                  <c:v>-10.039613248946226</c:v>
                </c:pt>
                <c:pt idx="62">
                  <c:v>-10.199809938206382</c:v>
                </c:pt>
                <c:pt idx="63">
                  <c:v>-10.354350134854984</c:v>
                </c:pt>
                <c:pt idx="64">
                  <c:v>-10.510485754250464</c:v>
                </c:pt>
                <c:pt idx="65">
                  <c:v>-10.671212975792868</c:v>
                </c:pt>
                <c:pt idx="66">
                  <c:v>-10.82840011945332</c:v>
                </c:pt>
                <c:pt idx="67">
                  <c:v>-10.980024281399178</c:v>
                </c:pt>
                <c:pt idx="68">
                  <c:v>-11.136448068485052</c:v>
                </c:pt>
                <c:pt idx="69">
                  <c:v>-11.296757357041409</c:v>
                </c:pt>
                <c:pt idx="70">
                  <c:v>-11.45317732662742</c:v>
                </c:pt>
                <c:pt idx="71">
                  <c:v>-11.606412172919581</c:v>
                </c:pt>
                <c:pt idx="72">
                  <c:v>-11.763106943396423</c:v>
                </c:pt>
                <c:pt idx="73">
                  <c:v>-11.921269284424344</c:v>
                </c:pt>
                <c:pt idx="74">
                  <c:v>-12.079147284561754</c:v>
                </c:pt>
                <c:pt idx="75">
                  <c:v>-12.238277187957316</c:v>
                </c:pt>
                <c:pt idx="76">
                  <c:v>-12.39537654292077</c:v>
                </c:pt>
                <c:pt idx="77">
                  <c:v>-12.553286962257102</c:v>
                </c:pt>
                <c:pt idx="78">
                  <c:v>-12.709281354557275</c:v>
                </c:pt>
                <c:pt idx="79">
                  <c:v>-12.860745218708574</c:v>
                </c:pt>
                <c:pt idx="80">
                  <c:v>-13.014751074874949</c:v>
                </c:pt>
                <c:pt idx="81">
                  <c:v>-13.172184409627176</c:v>
                </c:pt>
                <c:pt idx="82">
                  <c:v>-13.328117736929396</c:v>
                </c:pt>
                <c:pt idx="83">
                  <c:v>-13.480278157257368</c:v>
                </c:pt>
                <c:pt idx="84">
                  <c:v>-13.628665675111076</c:v>
                </c:pt>
                <c:pt idx="85">
                  <c:v>-13.780721136242612</c:v>
                </c:pt>
                <c:pt idx="86">
                  <c:v>-13.936475077350813</c:v>
                </c:pt>
                <c:pt idx="87">
                  <c:v>-14.090261457124601</c:v>
                </c:pt>
                <c:pt idx="88">
                  <c:v>-14.23901919596601</c:v>
                </c:pt>
                <c:pt idx="89">
                  <c:v>-14.388435327685476</c:v>
                </c:pt>
                <c:pt idx="90">
                  <c:v>-14.540336199722114</c:v>
                </c:pt>
                <c:pt idx="91">
                  <c:v>-14.689097760863392</c:v>
                </c:pt>
                <c:pt idx="92">
                  <c:v>-14.838261997591248</c:v>
                </c:pt>
                <c:pt idx="93">
                  <c:v>-14.988052190298244</c:v>
                </c:pt>
                <c:pt idx="94">
                  <c:v>-15.137132455828906</c:v>
                </c:pt>
                <c:pt idx="95">
                  <c:v>-15.282922638869289</c:v>
                </c:pt>
                <c:pt idx="96">
                  <c:v>-15.430180374760656</c:v>
                </c:pt>
                <c:pt idx="97">
                  <c:v>-15.581054528631499</c:v>
                </c:pt>
                <c:pt idx="98">
                  <c:v>-15.731608077913048</c:v>
                </c:pt>
                <c:pt idx="99">
                  <c:v>-15.879400172286726</c:v>
                </c:pt>
                <c:pt idx="100">
                  <c:v>-16.026123558395756</c:v>
                </c:pt>
                <c:pt idx="101">
                  <c:v>-16.177024435665832</c:v>
                </c:pt>
                <c:pt idx="102">
                  <c:v>-16.325200121726642</c:v>
                </c:pt>
                <c:pt idx="103">
                  <c:v>-16.472707866509584</c:v>
                </c:pt>
                <c:pt idx="104">
                  <c:v>-16.620591567380263</c:v>
                </c:pt>
                <c:pt idx="105">
                  <c:v>-16.763631748612227</c:v>
                </c:pt>
                <c:pt idx="106">
                  <c:v>-16.905671926377583</c:v>
                </c:pt>
                <c:pt idx="107">
                  <c:v>-17.04789721673674</c:v>
                </c:pt>
                <c:pt idx="108">
                  <c:v>-17.194284732157154</c:v>
                </c:pt>
                <c:pt idx="109">
                  <c:v>-17.340130266995629</c:v>
                </c:pt>
                <c:pt idx="110">
                  <c:v>-17.481384181987089</c:v>
                </c:pt>
                <c:pt idx="111">
                  <c:v>-17.623578935647327</c:v>
                </c:pt>
                <c:pt idx="112">
                  <c:v>-17.769678279177178</c:v>
                </c:pt>
                <c:pt idx="113">
                  <c:v>-17.915792888806774</c:v>
                </c:pt>
                <c:pt idx="114">
                  <c:v>-18.061331163355607</c:v>
                </c:pt>
                <c:pt idx="115">
                  <c:v>-18.209754944908127</c:v>
                </c:pt>
                <c:pt idx="116">
                  <c:v>-18.353856203604831</c:v>
                </c:pt>
                <c:pt idx="117">
                  <c:v>-18.491747527308281</c:v>
                </c:pt>
                <c:pt idx="118">
                  <c:v>-18.633512899682884</c:v>
                </c:pt>
                <c:pt idx="119">
                  <c:v>-18.778383237153715</c:v>
                </c:pt>
                <c:pt idx="120">
                  <c:v>-18.922079906863804</c:v>
                </c:pt>
                <c:pt idx="121">
                  <c:v>-19.064955963801594</c:v>
                </c:pt>
                <c:pt idx="122">
                  <c:v>-19.202744232708344</c:v>
                </c:pt>
                <c:pt idx="123">
                  <c:v>-19.337801579206712</c:v>
                </c:pt>
                <c:pt idx="124">
                  <c:v>-19.477532589848789</c:v>
                </c:pt>
                <c:pt idx="125">
                  <c:v>-19.617370473087732</c:v>
                </c:pt>
                <c:pt idx="126">
                  <c:v>-19.75175606020813</c:v>
                </c:pt>
                <c:pt idx="127">
                  <c:v>-19.889258061324711</c:v>
                </c:pt>
                <c:pt idx="128">
                  <c:v>-20.029662744444554</c:v>
                </c:pt>
                <c:pt idx="129">
                  <c:v>-20.16697391526753</c:v>
                </c:pt>
                <c:pt idx="130">
                  <c:v>-20.304760275274639</c:v>
                </c:pt>
                <c:pt idx="131">
                  <c:v>-20.444298546723182</c:v>
                </c:pt>
                <c:pt idx="132">
                  <c:v>-20.579678415410815</c:v>
                </c:pt>
                <c:pt idx="133">
                  <c:v>-20.715579280880672</c:v>
                </c:pt>
                <c:pt idx="134">
                  <c:v>-20.854390454653736</c:v>
                </c:pt>
                <c:pt idx="135">
                  <c:v>-20.991978340067369</c:v>
                </c:pt>
                <c:pt idx="136">
                  <c:v>-21.126123467295891</c:v>
                </c:pt>
                <c:pt idx="137">
                  <c:v>-21.260346839021508</c:v>
                </c:pt>
                <c:pt idx="138">
                  <c:v>-21.393077847597386</c:v>
                </c:pt>
                <c:pt idx="139">
                  <c:v>-21.52333175145559</c:v>
                </c:pt>
                <c:pt idx="140">
                  <c:v>-21.653774590207494</c:v>
                </c:pt>
                <c:pt idx="141">
                  <c:v>-21.78228422212365</c:v>
                </c:pt>
                <c:pt idx="142">
                  <c:v>-21.911135451128796</c:v>
                </c:pt>
                <c:pt idx="143">
                  <c:v>-22.040738588408686</c:v>
                </c:pt>
                <c:pt idx="144">
                  <c:v>-22.173242494291888</c:v>
                </c:pt>
                <c:pt idx="145">
                  <c:v>-22.304143346628532</c:v>
                </c:pt>
                <c:pt idx="146">
                  <c:v>-22.436448777918329</c:v>
                </c:pt>
                <c:pt idx="147">
                  <c:v>-22.569048103298371</c:v>
                </c:pt>
                <c:pt idx="148">
                  <c:v>-22.699292467156891</c:v>
                </c:pt>
                <c:pt idx="149">
                  <c:v>-22.833389886886977</c:v>
                </c:pt>
                <c:pt idx="150">
                  <c:v>-22.968765933574289</c:v>
                </c:pt>
                <c:pt idx="151">
                  <c:v>-23.098752653541489</c:v>
                </c:pt>
                <c:pt idx="152">
                  <c:v>-23.226977926567372</c:v>
                </c:pt>
                <c:pt idx="153">
                  <c:v>-23.355939845968589</c:v>
                </c:pt>
                <c:pt idx="154">
                  <c:v>-23.486256718924729</c:v>
                </c:pt>
                <c:pt idx="155">
                  <c:v>-23.615413286119527</c:v>
                </c:pt>
                <c:pt idx="156">
                  <c:v>-23.738659543611206</c:v>
                </c:pt>
                <c:pt idx="157">
                  <c:v>-23.861684425110589</c:v>
                </c:pt>
                <c:pt idx="158">
                  <c:v>-23.989716950242617</c:v>
                </c:pt>
                <c:pt idx="159">
                  <c:v>-24.116724670309129</c:v>
                </c:pt>
                <c:pt idx="160">
                  <c:v>-24.244833535538746</c:v>
                </c:pt>
                <c:pt idx="161">
                  <c:v>-24.376142785661763</c:v>
                </c:pt>
                <c:pt idx="162">
                  <c:v>-24.502627600345573</c:v>
                </c:pt>
                <c:pt idx="163">
                  <c:v>-24.631952114135007</c:v>
                </c:pt>
                <c:pt idx="164">
                  <c:v>-24.765595337480089</c:v>
                </c:pt>
                <c:pt idx="165">
                  <c:v>-24.900437029885389</c:v>
                </c:pt>
                <c:pt idx="166">
                  <c:v>-25.036425670552443</c:v>
                </c:pt>
                <c:pt idx="167">
                  <c:v>-25.169874237104157</c:v>
                </c:pt>
                <c:pt idx="168">
                  <c:v>-25.30370829524302</c:v>
                </c:pt>
                <c:pt idx="169">
                  <c:v>-25.439343877021635</c:v>
                </c:pt>
                <c:pt idx="170">
                  <c:v>-25.573078697864005</c:v>
                </c:pt>
                <c:pt idx="171">
                  <c:v>-25.705149400161446</c:v>
                </c:pt>
                <c:pt idx="172">
                  <c:v>-25.838525444115781</c:v>
                </c:pt>
                <c:pt idx="173">
                  <c:v>-25.973701107309889</c:v>
                </c:pt>
                <c:pt idx="174">
                  <c:v>-26.107269903957633</c:v>
                </c:pt>
                <c:pt idx="175">
                  <c:v>-26.239913123836235</c:v>
                </c:pt>
                <c:pt idx="176">
                  <c:v>-26.373281532490591</c:v>
                </c:pt>
                <c:pt idx="177">
                  <c:v>-26.50651444944949</c:v>
                </c:pt>
                <c:pt idx="178">
                  <c:v>-26.637972553267545</c:v>
                </c:pt>
                <c:pt idx="179">
                  <c:v>-26.771266535224413</c:v>
                </c:pt>
                <c:pt idx="180">
                  <c:v>-26.903407846719588</c:v>
                </c:pt>
                <c:pt idx="181">
                  <c:v>-27.032770528307612</c:v>
                </c:pt>
                <c:pt idx="182">
                  <c:v>-27.161560692314605</c:v>
                </c:pt>
                <c:pt idx="183">
                  <c:v>-27.292224902259129</c:v>
                </c:pt>
                <c:pt idx="184">
                  <c:v>-27.423915826169427</c:v>
                </c:pt>
                <c:pt idx="185">
                  <c:v>-27.553740334941775</c:v>
                </c:pt>
                <c:pt idx="186">
                  <c:v>-27.682698432043289</c:v>
                </c:pt>
                <c:pt idx="187">
                  <c:v>-27.815188975926986</c:v>
                </c:pt>
                <c:pt idx="188">
                  <c:v>-27.952032575165255</c:v>
                </c:pt>
                <c:pt idx="189">
                  <c:v>-28.086717774075897</c:v>
                </c:pt>
                <c:pt idx="190">
                  <c:v>-28.217851446805099</c:v>
                </c:pt>
                <c:pt idx="191">
                  <c:v>-28.349424054319126</c:v>
                </c:pt>
                <c:pt idx="192">
                  <c:v>-28.480870705037603</c:v>
                </c:pt>
                <c:pt idx="193">
                  <c:v>-28.60889369017017</c:v>
                </c:pt>
                <c:pt idx="194">
                  <c:v>-28.733550261714949</c:v>
                </c:pt>
                <c:pt idx="195">
                  <c:v>-28.854729725075632</c:v>
                </c:pt>
                <c:pt idx="196">
                  <c:v>-28.975792771640066</c:v>
                </c:pt>
                <c:pt idx="197">
                  <c:v>-29.100069564797636</c:v>
                </c:pt>
                <c:pt idx="198">
                  <c:v>-29.228483768217163</c:v>
                </c:pt>
                <c:pt idx="199">
                  <c:v>-29.353499112449985</c:v>
                </c:pt>
                <c:pt idx="200">
                  <c:v>-29.47904689756486</c:v>
                </c:pt>
                <c:pt idx="201">
                  <c:v>-29.606924838102461</c:v>
                </c:pt>
                <c:pt idx="202">
                  <c:v>-29.729110031329476</c:v>
                </c:pt>
                <c:pt idx="203">
                  <c:v>-29.850911637369567</c:v>
                </c:pt>
                <c:pt idx="204">
                  <c:v>-29.977799122839983</c:v>
                </c:pt>
                <c:pt idx="205">
                  <c:v>-30.102142711895187</c:v>
                </c:pt>
                <c:pt idx="206">
                  <c:v>-30.22425729142471</c:v>
                </c:pt>
                <c:pt idx="207">
                  <c:v>-30.347585610913764</c:v>
                </c:pt>
                <c:pt idx="208">
                  <c:v>-30.46937193765422</c:v>
                </c:pt>
                <c:pt idx="209">
                  <c:v>-30.592553303648174</c:v>
                </c:pt>
                <c:pt idx="210">
                  <c:v>-30.716748034808329</c:v>
                </c:pt>
                <c:pt idx="211">
                  <c:v>-30.84226146932459</c:v>
                </c:pt>
                <c:pt idx="212">
                  <c:v>-30.964397032953226</c:v>
                </c:pt>
                <c:pt idx="213">
                  <c:v>-31.082883733003822</c:v>
                </c:pt>
                <c:pt idx="214">
                  <c:v>-31.202286465323624</c:v>
                </c:pt>
                <c:pt idx="215">
                  <c:v>-31.323595689480094</c:v>
                </c:pt>
                <c:pt idx="216">
                  <c:v>-31.448727441508872</c:v>
                </c:pt>
                <c:pt idx="217">
                  <c:v>-31.570706520643029</c:v>
                </c:pt>
                <c:pt idx="218">
                  <c:v>-31.692815369272882</c:v>
                </c:pt>
                <c:pt idx="219">
                  <c:v>-31.81860933617952</c:v>
                </c:pt>
                <c:pt idx="220">
                  <c:v>-31.941262074591076</c:v>
                </c:pt>
                <c:pt idx="221">
                  <c:v>-32.064485425883746</c:v>
                </c:pt>
                <c:pt idx="222">
                  <c:v>-32.189101912030011</c:v>
                </c:pt>
                <c:pt idx="223">
                  <c:v>-32.31328519039014</c:v>
                </c:pt>
                <c:pt idx="224">
                  <c:v>-32.438226107625738</c:v>
                </c:pt>
                <c:pt idx="225">
                  <c:v>-32.561964733501114</c:v>
                </c:pt>
                <c:pt idx="226">
                  <c:v>-32.680850295838255</c:v>
                </c:pt>
                <c:pt idx="227">
                  <c:v>-32.796651885578363</c:v>
                </c:pt>
                <c:pt idx="228">
                  <c:v>-32.915653864711444</c:v>
                </c:pt>
                <c:pt idx="229">
                  <c:v>-33.035487905516995</c:v>
                </c:pt>
                <c:pt idx="230">
                  <c:v>-33.157287593956688</c:v>
                </c:pt>
                <c:pt idx="231">
                  <c:v>-33.283705612443079</c:v>
                </c:pt>
                <c:pt idx="232">
                  <c:v>-33.404795382706752</c:v>
                </c:pt>
                <c:pt idx="233">
                  <c:v>-33.520770640941144</c:v>
                </c:pt>
                <c:pt idx="234">
                  <c:v>-33.636992081266854</c:v>
                </c:pt>
                <c:pt idx="235">
                  <c:v>-33.756734515275447</c:v>
                </c:pt>
                <c:pt idx="236">
                  <c:v>-33.88100939533264</c:v>
                </c:pt>
                <c:pt idx="237">
                  <c:v>-34.0015628985145</c:v>
                </c:pt>
                <c:pt idx="238">
                  <c:v>-34.123893123436822</c:v>
                </c:pt>
                <c:pt idx="239">
                  <c:v>-34.246956172434906</c:v>
                </c:pt>
                <c:pt idx="240">
                  <c:v>-34.368551664381542</c:v>
                </c:pt>
                <c:pt idx="241">
                  <c:v>-34.493671972310864</c:v>
                </c:pt>
                <c:pt idx="242">
                  <c:v>-34.619082352030496</c:v>
                </c:pt>
                <c:pt idx="243">
                  <c:v>-34.744460290351256</c:v>
                </c:pt>
                <c:pt idx="244">
                  <c:v>-34.867828686538978</c:v>
                </c:pt>
                <c:pt idx="245">
                  <c:v>-34.988004328633124</c:v>
                </c:pt>
                <c:pt idx="246">
                  <c:v>-35.109460511084393</c:v>
                </c:pt>
                <c:pt idx="247">
                  <c:v>-35.233681965943845</c:v>
                </c:pt>
                <c:pt idx="248">
                  <c:v>-35.354437760918323</c:v>
                </c:pt>
                <c:pt idx="249">
                  <c:v>-35.472748897075149</c:v>
                </c:pt>
                <c:pt idx="250">
                  <c:v>-35.597199359026604</c:v>
                </c:pt>
                <c:pt idx="251">
                  <c:v>-35.724249055691303</c:v>
                </c:pt>
                <c:pt idx="252">
                  <c:v>-35.849871267504014</c:v>
                </c:pt>
                <c:pt idx="253">
                  <c:v>-35.976762570774504</c:v>
                </c:pt>
                <c:pt idx="254">
                  <c:v>-36.104873340104163</c:v>
                </c:pt>
                <c:pt idx="255">
                  <c:v>-36.230331431822215</c:v>
                </c:pt>
                <c:pt idx="256">
                  <c:v>-36.356873498203839</c:v>
                </c:pt>
                <c:pt idx="257">
                  <c:v>-36.482308697222955</c:v>
                </c:pt>
                <c:pt idx="258">
                  <c:v>-36.606658012978215</c:v>
                </c:pt>
                <c:pt idx="259">
                  <c:v>-36.732045491298344</c:v>
                </c:pt>
                <c:pt idx="260">
                  <c:v>-36.852723037575863</c:v>
                </c:pt>
                <c:pt idx="261">
                  <c:v>-36.975623871179131</c:v>
                </c:pt>
                <c:pt idx="262">
                  <c:v>-37.100339594622</c:v>
                </c:pt>
                <c:pt idx="263">
                  <c:v>-37.225452267251519</c:v>
                </c:pt>
                <c:pt idx="264">
                  <c:v>-37.347211883492541</c:v>
                </c:pt>
                <c:pt idx="265">
                  <c:v>-37.463189046126963</c:v>
                </c:pt>
                <c:pt idx="266">
                  <c:v>-37.583103231030009</c:v>
                </c:pt>
                <c:pt idx="267">
                  <c:v>-37.706725435609087</c:v>
                </c:pt>
                <c:pt idx="268">
                  <c:v>-37.825137713162015</c:v>
                </c:pt>
                <c:pt idx="269">
                  <c:v>-37.941088152096697</c:v>
                </c:pt>
                <c:pt idx="270">
                  <c:v>-38.060599665913244</c:v>
                </c:pt>
                <c:pt idx="271">
                  <c:v>-38.183275310224111</c:v>
                </c:pt>
                <c:pt idx="272">
                  <c:v>-38.305059732564615</c:v>
                </c:pt>
                <c:pt idx="273">
                  <c:v>-38.426842250505203</c:v>
                </c:pt>
                <c:pt idx="274">
                  <c:v>-38.552145766628414</c:v>
                </c:pt>
                <c:pt idx="275">
                  <c:v>-38.681296616423374</c:v>
                </c:pt>
                <c:pt idx="276">
                  <c:v>-38.80996654613439</c:v>
                </c:pt>
                <c:pt idx="277">
                  <c:v>-38.941228079758844</c:v>
                </c:pt>
                <c:pt idx="278">
                  <c:v>-39.073754882841449</c:v>
                </c:pt>
                <c:pt idx="279">
                  <c:v>-39.207067948397594</c:v>
                </c:pt>
                <c:pt idx="280">
                  <c:v>-39.342436363985399</c:v>
                </c:pt>
                <c:pt idx="281">
                  <c:v>-39.473879197203786</c:v>
                </c:pt>
                <c:pt idx="282">
                  <c:v>-39.604793407339997</c:v>
                </c:pt>
                <c:pt idx="283">
                  <c:v>-39.737707624409687</c:v>
                </c:pt>
                <c:pt idx="284">
                  <c:v>-39.872366113121068</c:v>
                </c:pt>
                <c:pt idx="285">
                  <c:v>-40.005761240974785</c:v>
                </c:pt>
                <c:pt idx="286">
                  <c:v>-40.137959804167963</c:v>
                </c:pt>
                <c:pt idx="287">
                  <c:v>-40.268961798201218</c:v>
                </c:pt>
                <c:pt idx="288">
                  <c:v>-40.401807305672747</c:v>
                </c:pt>
                <c:pt idx="289">
                  <c:v>-40.53788564843709</c:v>
                </c:pt>
                <c:pt idx="290">
                  <c:v>-40.672349484854962</c:v>
                </c:pt>
                <c:pt idx="291">
                  <c:v>-40.802759882207951</c:v>
                </c:pt>
                <c:pt idx="292">
                  <c:v>-40.932605397279957</c:v>
                </c:pt>
                <c:pt idx="293">
                  <c:v>-41.062302054156561</c:v>
                </c:pt>
                <c:pt idx="294">
                  <c:v>-41.191000611966594</c:v>
                </c:pt>
                <c:pt idx="295">
                  <c:v>-41.320145735361763</c:v>
                </c:pt>
                <c:pt idx="296">
                  <c:v>-41.447972155100878</c:v>
                </c:pt>
                <c:pt idx="297">
                  <c:v>-41.579252772624862</c:v>
                </c:pt>
                <c:pt idx="298">
                  <c:v>-41.708890260203596</c:v>
                </c:pt>
                <c:pt idx="299">
                  <c:v>-41.833941867835144</c:v>
                </c:pt>
                <c:pt idx="300">
                  <c:v>-41.9632873744237</c:v>
                </c:pt>
                <c:pt idx="301">
                  <c:v>-42.096159601394625</c:v>
                </c:pt>
                <c:pt idx="302">
                  <c:v>-42.225646330878696</c:v>
                </c:pt>
                <c:pt idx="303">
                  <c:v>-42.35158152968004</c:v>
                </c:pt>
                <c:pt idx="304">
                  <c:v>-42.478539624648604</c:v>
                </c:pt>
                <c:pt idx="305">
                  <c:v>-42.604249620658244</c:v>
                </c:pt>
                <c:pt idx="306">
                  <c:v>-42.728671450010893</c:v>
                </c:pt>
                <c:pt idx="307">
                  <c:v>-42.856465428351044</c:v>
                </c:pt>
                <c:pt idx="308">
                  <c:v>-42.987578117280457</c:v>
                </c:pt>
                <c:pt idx="309">
                  <c:v>-43.117759507541244</c:v>
                </c:pt>
                <c:pt idx="310">
                  <c:v>-43.251736697175382</c:v>
                </c:pt>
                <c:pt idx="311">
                  <c:v>-43.391274959623907</c:v>
                </c:pt>
                <c:pt idx="312">
                  <c:v>-43.531729259142004</c:v>
                </c:pt>
                <c:pt idx="313">
                  <c:v>-43.668903016170169</c:v>
                </c:pt>
                <c:pt idx="314">
                  <c:v>-43.80513974332861</c:v>
                </c:pt>
                <c:pt idx="315">
                  <c:v>-43.943399378819961</c:v>
                </c:pt>
                <c:pt idx="316">
                  <c:v>-44.082374663387235</c:v>
                </c:pt>
                <c:pt idx="317">
                  <c:v>-44.219374756120963</c:v>
                </c:pt>
                <c:pt idx="318">
                  <c:v>-44.354996989399851</c:v>
                </c:pt>
                <c:pt idx="319">
                  <c:v>-44.490103956796446</c:v>
                </c:pt>
                <c:pt idx="320">
                  <c:v>-44.623390312153944</c:v>
                </c:pt>
                <c:pt idx="321">
                  <c:v>-44.762989648600282</c:v>
                </c:pt>
                <c:pt idx="322">
                  <c:v>-44.907428682385458</c:v>
                </c:pt>
                <c:pt idx="323">
                  <c:v>-45.048150156794932</c:v>
                </c:pt>
                <c:pt idx="324">
                  <c:v>-45.187850639438246</c:v>
                </c:pt>
                <c:pt idx="325">
                  <c:v>-45.325686611343329</c:v>
                </c:pt>
                <c:pt idx="326">
                  <c:v>-45.45908936579653</c:v>
                </c:pt>
                <c:pt idx="327">
                  <c:v>-45.596866172604344</c:v>
                </c:pt>
                <c:pt idx="328">
                  <c:v>-45.739114364662811</c:v>
                </c:pt>
                <c:pt idx="329">
                  <c:v>-45.881998056899995</c:v>
                </c:pt>
                <c:pt idx="330">
                  <c:v>-46.020589759080245</c:v>
                </c:pt>
                <c:pt idx="331">
                  <c:v>-46.157807410305963</c:v>
                </c:pt>
                <c:pt idx="332">
                  <c:v>-46.295320864222582</c:v>
                </c:pt>
                <c:pt idx="333">
                  <c:v>-46.433170197827607</c:v>
                </c:pt>
                <c:pt idx="334">
                  <c:v>-46.570380218253938</c:v>
                </c:pt>
                <c:pt idx="335">
                  <c:v>-46.703311605822911</c:v>
                </c:pt>
                <c:pt idx="336">
                  <c:v>-46.838097959629998</c:v>
                </c:pt>
                <c:pt idx="337">
                  <c:v>-46.972529354348964</c:v>
                </c:pt>
                <c:pt idx="338">
                  <c:v>-47.108613419012826</c:v>
                </c:pt>
                <c:pt idx="339">
                  <c:v>-47.249290998923613</c:v>
                </c:pt>
                <c:pt idx="340">
                  <c:v>-47.39034643962173</c:v>
                </c:pt>
                <c:pt idx="341">
                  <c:v>-47.527533553848826</c:v>
                </c:pt>
                <c:pt idx="342">
                  <c:v>-47.663031734732222</c:v>
                </c:pt>
                <c:pt idx="343">
                  <c:v>-47.800131064762027</c:v>
                </c:pt>
                <c:pt idx="344">
                  <c:v>-47.935682688543857</c:v>
                </c:pt>
                <c:pt idx="345">
                  <c:v>-48.068190411926963</c:v>
                </c:pt>
                <c:pt idx="346">
                  <c:v>-48.203873709904158</c:v>
                </c:pt>
                <c:pt idx="347">
                  <c:v>-48.343528393949001</c:v>
                </c:pt>
                <c:pt idx="348">
                  <c:v>-48.482642997311849</c:v>
                </c:pt>
                <c:pt idx="349">
                  <c:v>-48.617883543003579</c:v>
                </c:pt>
                <c:pt idx="350">
                  <c:v>-48.753830202572281</c:v>
                </c:pt>
                <c:pt idx="351">
                  <c:v>-48.89390473270312</c:v>
                </c:pt>
                <c:pt idx="352">
                  <c:v>-49.028740707708586</c:v>
                </c:pt>
                <c:pt idx="353">
                  <c:v>-49.158601480179911</c:v>
                </c:pt>
                <c:pt idx="354">
                  <c:v>-49.293572937881279</c:v>
                </c:pt>
                <c:pt idx="355">
                  <c:v>-49.434059674297757</c:v>
                </c:pt>
                <c:pt idx="356">
                  <c:v>-49.573409011152975</c:v>
                </c:pt>
                <c:pt idx="357">
                  <c:v>-49.712706822710011</c:v>
                </c:pt>
                <c:pt idx="358">
                  <c:v>-49.849913025336001</c:v>
                </c:pt>
                <c:pt idx="359">
                  <c:v>-49.986623041779154</c:v>
                </c:pt>
                <c:pt idx="360">
                  <c:v>-50.125102144963563</c:v>
                </c:pt>
                <c:pt idx="361">
                  <c:v>-50.26369766044315</c:v>
                </c:pt>
                <c:pt idx="362">
                  <c:v>-50.398577520647294</c:v>
                </c:pt>
                <c:pt idx="363">
                  <c:v>-50.529033712099007</c:v>
                </c:pt>
                <c:pt idx="364">
                  <c:v>-50.661808610672978</c:v>
                </c:pt>
                <c:pt idx="365">
                  <c:v>-50.797812521939512</c:v>
                </c:pt>
                <c:pt idx="366">
                  <c:v>-50.931411846286196</c:v>
                </c:pt>
                <c:pt idx="367">
                  <c:v>-51.063703915876467</c:v>
                </c:pt>
                <c:pt idx="368">
                  <c:v>-51.196307059056345</c:v>
                </c:pt>
                <c:pt idx="369">
                  <c:v>-51.326112492929816</c:v>
                </c:pt>
                <c:pt idx="370">
                  <c:v>-51.458746177608148</c:v>
                </c:pt>
                <c:pt idx="371">
                  <c:v>-51.595007724066335</c:v>
                </c:pt>
                <c:pt idx="372">
                  <c:v>-51.729433387885663</c:v>
                </c:pt>
                <c:pt idx="373">
                  <c:v>-51.863511727916197</c:v>
                </c:pt>
                <c:pt idx="374">
                  <c:v>-52.000656865544485</c:v>
                </c:pt>
                <c:pt idx="375">
                  <c:v>-52.13517414036103</c:v>
                </c:pt>
                <c:pt idx="376">
                  <c:v>-52.266492934683512</c:v>
                </c:pt>
                <c:pt idx="377">
                  <c:v>-52.401861346071207</c:v>
                </c:pt>
                <c:pt idx="378">
                  <c:v>-52.535754560308099</c:v>
                </c:pt>
                <c:pt idx="379">
                  <c:v>-52.669869155037318</c:v>
                </c:pt>
                <c:pt idx="380">
                  <c:v>-52.8077910112399</c:v>
                </c:pt>
                <c:pt idx="381">
                  <c:v>-52.940245300725067</c:v>
                </c:pt>
                <c:pt idx="382">
                  <c:v>-53.068686227843706</c:v>
                </c:pt>
                <c:pt idx="383">
                  <c:v>-53.201043188931813</c:v>
                </c:pt>
                <c:pt idx="384">
                  <c:v>-53.336264659724058</c:v>
                </c:pt>
                <c:pt idx="385">
                  <c:v>-53.472180786793885</c:v>
                </c:pt>
                <c:pt idx="386">
                  <c:v>-53.604619805679249</c:v>
                </c:pt>
                <c:pt idx="387">
                  <c:v>-53.735242030325431</c:v>
                </c:pt>
                <c:pt idx="388">
                  <c:v>-53.871139073495144</c:v>
                </c:pt>
                <c:pt idx="389">
                  <c:v>-54.009480775783693</c:v>
                </c:pt>
                <c:pt idx="390">
                  <c:v>-54.142742320842011</c:v>
                </c:pt>
                <c:pt idx="391">
                  <c:v>-54.271944700435078</c:v>
                </c:pt>
                <c:pt idx="392">
                  <c:v>-54.403234866658742</c:v>
                </c:pt>
                <c:pt idx="393">
                  <c:v>-54.536355184621463</c:v>
                </c:pt>
                <c:pt idx="394">
                  <c:v>-54.668954510301418</c:v>
                </c:pt>
                <c:pt idx="395">
                  <c:v>-54.803870633904204</c:v>
                </c:pt>
                <c:pt idx="396">
                  <c:v>-54.938481414816941</c:v>
                </c:pt>
                <c:pt idx="397">
                  <c:v>-55.072481506150496</c:v>
                </c:pt>
                <c:pt idx="398">
                  <c:v>-55.207054119564759</c:v>
                </c:pt>
                <c:pt idx="399">
                  <c:v>-55.341945437368054</c:v>
                </c:pt>
                <c:pt idx="400">
                  <c:v>-55.476722251475863</c:v>
                </c:pt>
                <c:pt idx="401">
                  <c:v>-55.609584942947066</c:v>
                </c:pt>
                <c:pt idx="402">
                  <c:v>-55.741169003260794</c:v>
                </c:pt>
                <c:pt idx="403">
                  <c:v>-55.869739695675236</c:v>
                </c:pt>
                <c:pt idx="404">
                  <c:v>-55.998585193780386</c:v>
                </c:pt>
                <c:pt idx="405">
                  <c:v>-56.128003209466449</c:v>
                </c:pt>
                <c:pt idx="406">
                  <c:v>-56.259110162996215</c:v>
                </c:pt>
                <c:pt idx="407">
                  <c:v>-56.392096897863325</c:v>
                </c:pt>
                <c:pt idx="408">
                  <c:v>-56.524940500935202</c:v>
                </c:pt>
                <c:pt idx="409">
                  <c:v>-56.661064642297724</c:v>
                </c:pt>
                <c:pt idx="410">
                  <c:v>-56.794860541337854</c:v>
                </c:pt>
                <c:pt idx="411">
                  <c:v>-56.925721321476011</c:v>
                </c:pt>
                <c:pt idx="412">
                  <c:v>-57.060563018381117</c:v>
                </c:pt>
                <c:pt idx="413">
                  <c:v>-57.193059288964612</c:v>
                </c:pt>
                <c:pt idx="414">
                  <c:v>-57.326517395215973</c:v>
                </c:pt>
                <c:pt idx="415">
                  <c:v>-57.462267493890756</c:v>
                </c:pt>
                <c:pt idx="416">
                  <c:v>-57.596513771816092</c:v>
                </c:pt>
                <c:pt idx="417">
                  <c:v>-57.728441347118512</c:v>
                </c:pt>
                <c:pt idx="418">
                  <c:v>-57.861811673672477</c:v>
                </c:pt>
                <c:pt idx="419">
                  <c:v>-57.997958716734601</c:v>
                </c:pt>
                <c:pt idx="420">
                  <c:v>-58.134924459468841</c:v>
                </c:pt>
                <c:pt idx="421">
                  <c:v>-58.269348214688463</c:v>
                </c:pt>
                <c:pt idx="422">
                  <c:v>-58.399329216955813</c:v>
                </c:pt>
                <c:pt idx="423">
                  <c:v>-58.535203358426443</c:v>
                </c:pt>
                <c:pt idx="424">
                  <c:v>-58.676867588804114</c:v>
                </c:pt>
                <c:pt idx="425">
                  <c:v>-58.819474566450452</c:v>
                </c:pt>
                <c:pt idx="426">
                  <c:v>-58.962825816772359</c:v>
                </c:pt>
                <c:pt idx="427">
                  <c:v>-59.106434702285398</c:v>
                </c:pt>
                <c:pt idx="428">
                  <c:v>-59.249100836330143</c:v>
                </c:pt>
                <c:pt idx="429">
                  <c:v>-59.387635282311997</c:v>
                </c:pt>
                <c:pt idx="430">
                  <c:v>-59.525205988226361</c:v>
                </c:pt>
                <c:pt idx="431">
                  <c:v>-59.666162196128163</c:v>
                </c:pt>
                <c:pt idx="432">
                  <c:v>-59.805442832385133</c:v>
                </c:pt>
                <c:pt idx="433">
                  <c:v>-59.939963920201087</c:v>
                </c:pt>
                <c:pt idx="434">
                  <c:v>-60.070866681437323</c:v>
                </c:pt>
                <c:pt idx="435">
                  <c:v>-60.203639680111912</c:v>
                </c:pt>
                <c:pt idx="436">
                  <c:v>-60.338496647916479</c:v>
                </c:pt>
                <c:pt idx="437">
                  <c:v>-60.472032998665462</c:v>
                </c:pt>
                <c:pt idx="438">
                  <c:v>-60.600943388268441</c:v>
                </c:pt>
                <c:pt idx="439">
                  <c:v>-60.728330873222212</c:v>
                </c:pt>
                <c:pt idx="440">
                  <c:v>-60.860823330505994</c:v>
                </c:pt>
                <c:pt idx="441">
                  <c:v>-60.991193646660093</c:v>
                </c:pt>
                <c:pt idx="442">
                  <c:v>-61.121086856030296</c:v>
                </c:pt>
                <c:pt idx="443">
                  <c:v>-61.254504881083044</c:v>
                </c:pt>
                <c:pt idx="444">
                  <c:v>-61.385798860306544</c:v>
                </c:pt>
                <c:pt idx="445">
                  <c:v>-61.513394359553395</c:v>
                </c:pt>
                <c:pt idx="446">
                  <c:v>-61.639331462455502</c:v>
                </c:pt>
                <c:pt idx="447">
                  <c:v>-61.769003304533292</c:v>
                </c:pt>
                <c:pt idx="448">
                  <c:v>-61.898144610128412</c:v>
                </c:pt>
                <c:pt idx="449">
                  <c:v>-62.021936674702005</c:v>
                </c:pt>
                <c:pt idx="450">
                  <c:v>-62.148845153271715</c:v>
                </c:pt>
                <c:pt idx="451">
                  <c:v>-62.274766981074322</c:v>
                </c:pt>
                <c:pt idx="452">
                  <c:v>-62.393999871399892</c:v>
                </c:pt>
                <c:pt idx="453">
                  <c:v>-62.511625895179023</c:v>
                </c:pt>
                <c:pt idx="454">
                  <c:v>-62.629383597653764</c:v>
                </c:pt>
                <c:pt idx="455">
                  <c:v>-62.748809236173159</c:v>
                </c:pt>
                <c:pt idx="456">
                  <c:v>-62.871124185695415</c:v>
                </c:pt>
                <c:pt idx="457">
                  <c:v>-62.998878073837275</c:v>
                </c:pt>
                <c:pt idx="458">
                  <c:v>-63.128931585202146</c:v>
                </c:pt>
                <c:pt idx="459">
                  <c:v>-63.255160669094494</c:v>
                </c:pt>
                <c:pt idx="460">
                  <c:v>-63.378244715391439</c:v>
                </c:pt>
                <c:pt idx="461">
                  <c:v>-63.499485247950382</c:v>
                </c:pt>
                <c:pt idx="462">
                  <c:v>-63.625376547754215</c:v>
                </c:pt>
                <c:pt idx="463">
                  <c:v>-63.751897616836317</c:v>
                </c:pt>
                <c:pt idx="464">
                  <c:v>-63.879201135392897</c:v>
                </c:pt>
                <c:pt idx="465">
                  <c:v>-64.009332904754999</c:v>
                </c:pt>
                <c:pt idx="466">
                  <c:v>-64.133897865603288</c:v>
                </c:pt>
                <c:pt idx="467">
                  <c:v>-64.259397942919918</c:v>
                </c:pt>
                <c:pt idx="468">
                  <c:v>-64.38756596874822</c:v>
                </c:pt>
                <c:pt idx="469">
                  <c:v>-64.516543154248467</c:v>
                </c:pt>
                <c:pt idx="470">
                  <c:v>-64.643823766605763</c:v>
                </c:pt>
                <c:pt idx="471">
                  <c:v>-64.771104378963074</c:v>
                </c:pt>
                <c:pt idx="472">
                  <c:v>-64.900154078061433</c:v>
                </c:pt>
                <c:pt idx="473">
                  <c:v>-65.027341179821207</c:v>
                </c:pt>
                <c:pt idx="474">
                  <c:v>-65.154051183497771</c:v>
                </c:pt>
                <c:pt idx="475">
                  <c:v>-65.278488278949638</c:v>
                </c:pt>
                <c:pt idx="476">
                  <c:v>-65.406574233780688</c:v>
                </c:pt>
                <c:pt idx="477">
                  <c:v>-65.539992259133484</c:v>
                </c:pt>
                <c:pt idx="478">
                  <c:v>-65.673143114094415</c:v>
                </c:pt>
                <c:pt idx="479">
                  <c:v>-65.803335948454986</c:v>
                </c:pt>
                <c:pt idx="480">
                  <c:v>-65.928381820387159</c:v>
                </c:pt>
                <c:pt idx="481">
                  <c:v>-66.054257849291304</c:v>
                </c:pt>
                <c:pt idx="482">
                  <c:v>-66.184819004439248</c:v>
                </c:pt>
                <c:pt idx="483">
                  <c:v>-66.317309548622916</c:v>
                </c:pt>
                <c:pt idx="484">
                  <c:v>-66.445977569433978</c:v>
                </c:pt>
                <c:pt idx="485">
                  <c:v>-66.569233370825472</c:v>
                </c:pt>
                <c:pt idx="486">
                  <c:v>-66.692542601915164</c:v>
                </c:pt>
                <c:pt idx="487">
                  <c:v>-66.816891908670172</c:v>
                </c:pt>
                <c:pt idx="488">
                  <c:v>-66.941285109923726</c:v>
                </c:pt>
                <c:pt idx="489">
                  <c:v>-67.06997794133396</c:v>
                </c:pt>
                <c:pt idx="490">
                  <c:v>-67.198598254646214</c:v>
                </c:pt>
                <c:pt idx="491">
                  <c:v>-67.322090694230198</c:v>
                </c:pt>
                <c:pt idx="492">
                  <c:v>-67.446865582771096</c:v>
                </c:pt>
                <c:pt idx="493">
                  <c:v>-67.572506887182527</c:v>
                </c:pt>
                <c:pt idx="494">
                  <c:v>-67.697566125614372</c:v>
                </c:pt>
                <c:pt idx="495">
                  <c:v>-67.827716974376003</c:v>
                </c:pt>
                <c:pt idx="496">
                  <c:v>-67.957503319849792</c:v>
                </c:pt>
                <c:pt idx="497">
                  <c:v>-68.088343098487869</c:v>
                </c:pt>
                <c:pt idx="498">
                  <c:v>-68.224759220541273</c:v>
                </c:pt>
                <c:pt idx="499">
                  <c:v>-68.356226863758948</c:v>
                </c:pt>
                <c:pt idx="500">
                  <c:v>-68.487988401066957</c:v>
                </c:pt>
                <c:pt idx="501">
                  <c:v>-68.622616356978725</c:v>
                </c:pt>
                <c:pt idx="502">
                  <c:v>-68.754419879885916</c:v>
                </c:pt>
                <c:pt idx="503">
                  <c:v>-68.887879890537249</c:v>
                </c:pt>
                <c:pt idx="504">
                  <c:v>-69.024788381573558</c:v>
                </c:pt>
                <c:pt idx="505">
                  <c:v>-69.158746487308349</c:v>
                </c:pt>
                <c:pt idx="506">
                  <c:v>-69.289074817863437</c:v>
                </c:pt>
                <c:pt idx="507">
                  <c:v>-69.418943230135227</c:v>
                </c:pt>
                <c:pt idx="508">
                  <c:v>-69.547063543964526</c:v>
                </c:pt>
                <c:pt idx="509">
                  <c:v>-69.674340338821025</c:v>
                </c:pt>
                <c:pt idx="510">
                  <c:v>-69.804682026877202</c:v>
                </c:pt>
                <c:pt idx="511">
                  <c:v>-69.936634403778797</c:v>
                </c:pt>
                <c:pt idx="512">
                  <c:v>-70.065394026586148</c:v>
                </c:pt>
                <c:pt idx="513">
                  <c:v>-70.193006701133029</c:v>
                </c:pt>
                <c:pt idx="514">
                  <c:v>-70.322968619500571</c:v>
                </c:pt>
                <c:pt idx="515">
                  <c:v>-70.454136646728699</c:v>
                </c:pt>
                <c:pt idx="516">
                  <c:v>-70.582260778357892</c:v>
                </c:pt>
                <c:pt idx="517">
                  <c:v>-70.708028035065652</c:v>
                </c:pt>
                <c:pt idx="518">
                  <c:v>-70.835031928632148</c:v>
                </c:pt>
                <c:pt idx="519">
                  <c:v>-70.962209490693027</c:v>
                </c:pt>
                <c:pt idx="520">
                  <c:v>-71.08927064045757</c:v>
                </c:pt>
                <c:pt idx="521">
                  <c:v>-71.218448200751098</c:v>
                </c:pt>
                <c:pt idx="522">
                  <c:v>-71.3467059151764</c:v>
                </c:pt>
                <c:pt idx="523">
                  <c:v>-71.474631567712223</c:v>
                </c:pt>
                <c:pt idx="524">
                  <c:v>-71.605370200453279</c:v>
                </c:pt>
                <c:pt idx="525">
                  <c:v>-71.734022955165926</c:v>
                </c:pt>
                <c:pt idx="526">
                  <c:v>-71.861761586207891</c:v>
                </c:pt>
                <c:pt idx="527">
                  <c:v>-71.99038380392048</c:v>
                </c:pt>
                <c:pt idx="528">
                  <c:v>-72.120030830898159</c:v>
                </c:pt>
                <c:pt idx="529">
                  <c:v>-72.252820995572577</c:v>
                </c:pt>
                <c:pt idx="530">
                  <c:v>-72.38226573945775</c:v>
                </c:pt>
                <c:pt idx="531">
                  <c:v>-72.51221239172618</c:v>
                </c:pt>
                <c:pt idx="532">
                  <c:v>-72.643607512946318</c:v>
                </c:pt>
                <c:pt idx="533">
                  <c:v>-72.775065612264058</c:v>
                </c:pt>
                <c:pt idx="534">
                  <c:v>-72.909777534873498</c:v>
                </c:pt>
                <c:pt idx="535">
                  <c:v>-73.039203190359842</c:v>
                </c:pt>
                <c:pt idx="536">
                  <c:v>-73.164165100394442</c:v>
                </c:pt>
                <c:pt idx="537">
                  <c:v>-73.293598391179998</c:v>
                </c:pt>
                <c:pt idx="538">
                  <c:v>-73.422377102386591</c:v>
                </c:pt>
                <c:pt idx="539">
                  <c:v>-73.546287483657025</c:v>
                </c:pt>
                <c:pt idx="540">
                  <c:v>-73.670215039926049</c:v>
                </c:pt>
                <c:pt idx="541">
                  <c:v>-73.799972761800845</c:v>
                </c:pt>
                <c:pt idx="542">
                  <c:v>-73.929888881570278</c:v>
                </c:pt>
                <c:pt idx="543">
                  <c:v>-74.058116063496058</c:v>
                </c:pt>
                <c:pt idx="544">
                  <c:v>-74.190444396484324</c:v>
                </c:pt>
                <c:pt idx="545">
                  <c:v>-74.320755552040794</c:v>
                </c:pt>
                <c:pt idx="546">
                  <c:v>-74.450097241130067</c:v>
                </c:pt>
                <c:pt idx="547">
                  <c:v>-74.577200371993271</c:v>
                </c:pt>
                <c:pt idx="548">
                  <c:v>-74.701633654445899</c:v>
                </c:pt>
                <c:pt idx="549">
                  <c:v>-74.828960079201281</c:v>
                </c:pt>
                <c:pt idx="550">
                  <c:v>-74.958778866073288</c:v>
                </c:pt>
                <c:pt idx="551">
                  <c:v>-75.09174842144165</c:v>
                </c:pt>
                <c:pt idx="552">
                  <c:v>-75.225714166976118</c:v>
                </c:pt>
                <c:pt idx="553">
                  <c:v>-75.359691356609744</c:v>
                </c:pt>
                <c:pt idx="554">
                  <c:v>-75.494859384504636</c:v>
                </c:pt>
                <c:pt idx="555">
                  <c:v>-75.624487332082751</c:v>
                </c:pt>
                <c:pt idx="556">
                  <c:v>-75.750172521994159</c:v>
                </c:pt>
                <c:pt idx="557">
                  <c:v>-75.880664972344462</c:v>
                </c:pt>
                <c:pt idx="558">
                  <c:v>-76.010823460906451</c:v>
                </c:pt>
                <c:pt idx="559">
                  <c:v>-76.137132707195519</c:v>
                </c:pt>
                <c:pt idx="560">
                  <c:v>-76.264661419544566</c:v>
                </c:pt>
                <c:pt idx="561">
                  <c:v>-76.396856164938072</c:v>
                </c:pt>
                <c:pt idx="562">
                  <c:v>-76.531779919340607</c:v>
                </c:pt>
                <c:pt idx="563">
                  <c:v>-76.667478483417312</c:v>
                </c:pt>
                <c:pt idx="564">
                  <c:v>-76.802600712412698</c:v>
                </c:pt>
                <c:pt idx="565">
                  <c:v>-76.937534011315947</c:v>
                </c:pt>
                <c:pt idx="566">
                  <c:v>-77.071009292866279</c:v>
                </c:pt>
                <c:pt idx="567">
                  <c:v>-77.199761284874569</c:v>
                </c:pt>
                <c:pt idx="568">
                  <c:v>-77.328295718390081</c:v>
                </c:pt>
                <c:pt idx="569">
                  <c:v>-77.460227102492368</c:v>
                </c:pt>
                <c:pt idx="570">
                  <c:v>-77.595061159597819</c:v>
                </c:pt>
                <c:pt idx="571">
                  <c:v>-77.728149027161578</c:v>
                </c:pt>
                <c:pt idx="572">
                  <c:v>-77.855973533500176</c:v>
                </c:pt>
                <c:pt idx="573">
                  <c:v>-77.985994612466371</c:v>
                </c:pt>
                <c:pt idx="574">
                  <c:v>-78.119780963107232</c:v>
                </c:pt>
                <c:pt idx="575">
                  <c:v>-78.250219979559262</c:v>
                </c:pt>
                <c:pt idx="576">
                  <c:v>-78.380649456311616</c:v>
                </c:pt>
                <c:pt idx="577">
                  <c:v>-78.513189625894057</c:v>
                </c:pt>
                <c:pt idx="578">
                  <c:v>-78.647498877416083</c:v>
                </c:pt>
                <c:pt idx="579">
                  <c:v>-78.782789044006918</c:v>
                </c:pt>
                <c:pt idx="580">
                  <c:v>-78.916823485340032</c:v>
                </c:pt>
                <c:pt idx="581">
                  <c:v>-79.051375105653449</c:v>
                </c:pt>
                <c:pt idx="582">
                  <c:v>-79.182495420883058</c:v>
                </c:pt>
                <c:pt idx="583">
                  <c:v>-79.311472602183727</c:v>
                </c:pt>
                <c:pt idx="584">
                  <c:v>-79.445243686425542</c:v>
                </c:pt>
                <c:pt idx="585">
                  <c:v>-79.576822020039188</c:v>
                </c:pt>
                <c:pt idx="586">
                  <c:v>-79.708497686550018</c:v>
                </c:pt>
                <c:pt idx="587">
                  <c:v>-79.840245871158416</c:v>
                </c:pt>
                <c:pt idx="588">
                  <c:v>-79.970427252418958</c:v>
                </c:pt>
                <c:pt idx="589">
                  <c:v>-80.103990322366499</c:v>
                </c:pt>
                <c:pt idx="590">
                  <c:v>-80.235148809894397</c:v>
                </c:pt>
                <c:pt idx="591">
                  <c:v>-80.364723319075864</c:v>
                </c:pt>
                <c:pt idx="592">
                  <c:v>-80.496606991180187</c:v>
                </c:pt>
                <c:pt idx="593">
                  <c:v>-80.627490664016946</c:v>
                </c:pt>
                <c:pt idx="594">
                  <c:v>-80.758021286665908</c:v>
                </c:pt>
                <c:pt idx="595">
                  <c:v>-80.885582435913889</c:v>
                </c:pt>
                <c:pt idx="596">
                  <c:v>-81.013765719141134</c:v>
                </c:pt>
                <c:pt idx="597">
                  <c:v>-81.146626493012889</c:v>
                </c:pt>
                <c:pt idx="598">
                  <c:v>-81.279865127371139</c:v>
                </c:pt>
                <c:pt idx="599">
                  <c:v>-81.413859492004661</c:v>
                </c:pt>
                <c:pt idx="600">
                  <c:v>-81.547750801841616</c:v>
                </c:pt>
                <c:pt idx="601">
                  <c:v>-81.681380654486858</c:v>
                </c:pt>
                <c:pt idx="602">
                  <c:v>-81.813161271494579</c:v>
                </c:pt>
                <c:pt idx="603">
                  <c:v>-81.939716690576077</c:v>
                </c:pt>
                <c:pt idx="604">
                  <c:v>-82.067594630813929</c:v>
                </c:pt>
                <c:pt idx="605">
                  <c:v>-82.200609989280267</c:v>
                </c:pt>
                <c:pt idx="606">
                  <c:v>-82.328508927116289</c:v>
                </c:pt>
                <c:pt idx="607">
                  <c:v>-82.455113971896196</c:v>
                </c:pt>
                <c:pt idx="608">
                  <c:v>-82.581018638199339</c:v>
                </c:pt>
                <c:pt idx="609">
                  <c:v>-82.703293520323527</c:v>
                </c:pt>
                <c:pt idx="610">
                  <c:v>-82.826591303113588</c:v>
                </c:pt>
                <c:pt idx="611">
                  <c:v>-82.949995958500097</c:v>
                </c:pt>
                <c:pt idx="612">
                  <c:v>-83.075312832121938</c:v>
                </c:pt>
                <c:pt idx="613">
                  <c:v>-83.204263302924517</c:v>
                </c:pt>
                <c:pt idx="614">
                  <c:v>-83.335889348536426</c:v>
                </c:pt>
                <c:pt idx="615">
                  <c:v>-83.466843639571835</c:v>
                </c:pt>
                <c:pt idx="616">
                  <c:v>-83.594185325927327</c:v>
                </c:pt>
                <c:pt idx="617">
                  <c:v>-83.723576626614019</c:v>
                </c:pt>
                <c:pt idx="618">
                  <c:v>-83.857065265364497</c:v>
                </c:pt>
                <c:pt idx="619">
                  <c:v>-83.987313447022927</c:v>
                </c:pt>
                <c:pt idx="620">
                  <c:v>-84.11655971631464</c:v>
                </c:pt>
                <c:pt idx="621">
                  <c:v>-84.249689573976994</c:v>
                </c:pt>
                <c:pt idx="622">
                  <c:v>-84.383708744709068</c:v>
                </c:pt>
                <c:pt idx="623">
                  <c:v>-84.515712646609458</c:v>
                </c:pt>
                <c:pt idx="624">
                  <c:v>-84.644880671403939</c:v>
                </c:pt>
                <c:pt idx="625">
                  <c:v>-84.776544880615134</c:v>
                </c:pt>
                <c:pt idx="626">
                  <c:v>-84.905472445517546</c:v>
                </c:pt>
                <c:pt idx="627">
                  <c:v>-85.031016421532797</c:v>
                </c:pt>
                <c:pt idx="628">
                  <c:v>-85.158579483880558</c:v>
                </c:pt>
                <c:pt idx="629">
                  <c:v>-85.283623455913357</c:v>
                </c:pt>
                <c:pt idx="630">
                  <c:v>-85.41203002403229</c:v>
                </c:pt>
                <c:pt idx="631">
                  <c:v>-85.546005305066444</c:v>
                </c:pt>
                <c:pt idx="632">
                  <c:v>-85.677339365788228</c:v>
                </c:pt>
                <c:pt idx="633">
                  <c:v>-85.802908143402377</c:v>
                </c:pt>
                <c:pt idx="634">
                  <c:v>-85.930797532239424</c:v>
                </c:pt>
                <c:pt idx="635">
                  <c:v>-86.062154489861527</c:v>
                </c:pt>
                <c:pt idx="636">
                  <c:v>-86.193055342497729</c:v>
                </c:pt>
                <c:pt idx="637">
                  <c:v>-86.320795882439256</c:v>
                </c:pt>
                <c:pt idx="638">
                  <c:v>-86.449330315955578</c:v>
                </c:pt>
                <c:pt idx="639">
                  <c:v>-86.579238800424548</c:v>
                </c:pt>
                <c:pt idx="640">
                  <c:v>-86.70980185997324</c:v>
                </c:pt>
                <c:pt idx="641">
                  <c:v>-86.838811482372932</c:v>
                </c:pt>
                <c:pt idx="642">
                  <c:v>-86.964189425194235</c:v>
                </c:pt>
                <c:pt idx="643">
                  <c:v>-87.0941074490635</c:v>
                </c:pt>
                <c:pt idx="644">
                  <c:v>-87.226901426736518</c:v>
                </c:pt>
                <c:pt idx="645">
                  <c:v>-87.354588527979899</c:v>
                </c:pt>
                <c:pt idx="646">
                  <c:v>-87.479670668111027</c:v>
                </c:pt>
                <c:pt idx="647">
                  <c:v>-87.606621127479258</c:v>
                </c:pt>
                <c:pt idx="648">
                  <c:v>-87.732707079576358</c:v>
                </c:pt>
                <c:pt idx="649">
                  <c:v>-87.856205241059783</c:v>
                </c:pt>
                <c:pt idx="650">
                  <c:v>-87.98246104415125</c:v>
                </c:pt>
                <c:pt idx="651">
                  <c:v>-88.108907686535957</c:v>
                </c:pt>
                <c:pt idx="652">
                  <c:v>-88.23496119303455</c:v>
                </c:pt>
                <c:pt idx="653">
                  <c:v>-88.36586967647095</c:v>
                </c:pt>
                <c:pt idx="654">
                  <c:v>-88.492850677338296</c:v>
                </c:pt>
                <c:pt idx="655">
                  <c:v>-88.615574033647448</c:v>
                </c:pt>
                <c:pt idx="656">
                  <c:v>-88.738030210565171</c:v>
                </c:pt>
                <c:pt idx="657">
                  <c:v>-88.862207766425769</c:v>
                </c:pt>
                <c:pt idx="658">
                  <c:v>-88.989539913081558</c:v>
                </c:pt>
                <c:pt idx="659">
                  <c:v>-89.118616331679348</c:v>
                </c:pt>
                <c:pt idx="660">
                  <c:v>-89.249318705222663</c:v>
                </c:pt>
                <c:pt idx="661">
                  <c:v>-89.379862689871203</c:v>
                </c:pt>
                <c:pt idx="662">
                  <c:v>-89.510566981315051</c:v>
                </c:pt>
                <c:pt idx="663">
                  <c:v>-89.6419964570334</c:v>
                </c:pt>
                <c:pt idx="664">
                  <c:v>-89.772086236296474</c:v>
                </c:pt>
                <c:pt idx="665">
                  <c:v>-89.899534795248826</c:v>
                </c:pt>
                <c:pt idx="666">
                  <c:v>-90.028328777055009</c:v>
                </c:pt>
                <c:pt idx="667">
                  <c:v>-90.157933827435258</c:v>
                </c:pt>
                <c:pt idx="668">
                  <c:v>-90.287391924020213</c:v>
                </c:pt>
                <c:pt idx="669">
                  <c:v>-90.415287039557043</c:v>
                </c:pt>
                <c:pt idx="670">
                  <c:v>-90.543674523777497</c:v>
                </c:pt>
                <c:pt idx="671">
                  <c:v>-90.674062014930669</c:v>
                </c:pt>
                <c:pt idx="672">
                  <c:v>-90.804201419593213</c:v>
                </c:pt>
                <c:pt idx="673">
                  <c:v>-90.935539297815296</c:v>
                </c:pt>
                <c:pt idx="674">
                  <c:v>-91.067556561714724</c:v>
                </c:pt>
                <c:pt idx="675">
                  <c:v>-91.195674962144111</c:v>
                </c:pt>
                <c:pt idx="676">
                  <c:v>-91.318230376358514</c:v>
                </c:pt>
                <c:pt idx="677">
                  <c:v>-91.443362132587239</c:v>
                </c:pt>
                <c:pt idx="678">
                  <c:v>-91.572640842978558</c:v>
                </c:pt>
                <c:pt idx="679">
                  <c:v>-91.699358481954619</c:v>
                </c:pt>
                <c:pt idx="680">
                  <c:v>-91.825240242058186</c:v>
                </c:pt>
                <c:pt idx="681">
                  <c:v>-91.951213604159946</c:v>
                </c:pt>
                <c:pt idx="682">
                  <c:v>-92.079131625595508</c:v>
                </c:pt>
                <c:pt idx="683">
                  <c:v>-92.209858813937586</c:v>
                </c:pt>
                <c:pt idx="684">
                  <c:v>-92.338643247045226</c:v>
                </c:pt>
                <c:pt idx="685">
                  <c:v>-92.467200577459849</c:v>
                </c:pt>
                <c:pt idx="686">
                  <c:v>-92.593904854736408</c:v>
                </c:pt>
                <c:pt idx="687">
                  <c:v>-92.72327325402415</c:v>
                </c:pt>
                <c:pt idx="688">
                  <c:v>-92.850479439683355</c:v>
                </c:pt>
                <c:pt idx="689">
                  <c:v>-92.977494790550082</c:v>
                </c:pt>
                <c:pt idx="690">
                  <c:v>-93.105464332783583</c:v>
                </c:pt>
                <c:pt idx="691">
                  <c:v>-93.233388076419544</c:v>
                </c:pt>
                <c:pt idx="692">
                  <c:v>-93.366582825579897</c:v>
                </c:pt>
                <c:pt idx="693">
                  <c:v>-93.497815735606096</c:v>
                </c:pt>
                <c:pt idx="694">
                  <c:v>-93.627525740982406</c:v>
                </c:pt>
                <c:pt idx="695">
                  <c:v>-93.755989565000277</c:v>
                </c:pt>
                <c:pt idx="696">
                  <c:v>-93.884096521330065</c:v>
                </c:pt>
                <c:pt idx="697">
                  <c:v>-94.011663397278497</c:v>
                </c:pt>
                <c:pt idx="698">
                  <c:v>-94.139026072232383</c:v>
                </c:pt>
                <c:pt idx="699">
                  <c:v>-94.268972724500458</c:v>
                </c:pt>
                <c:pt idx="700">
                  <c:v>-94.399640752245247</c:v>
                </c:pt>
                <c:pt idx="701">
                  <c:v>-94.527077853896728</c:v>
                </c:pt>
                <c:pt idx="702">
                  <c:v>-94.651862282137856</c:v>
                </c:pt>
                <c:pt idx="703">
                  <c:v>-94.775179153026556</c:v>
                </c:pt>
                <c:pt idx="704">
                  <c:v>-94.900413964353305</c:v>
                </c:pt>
                <c:pt idx="705">
                  <c:v>-95.025221294292564</c:v>
                </c:pt>
                <c:pt idx="706">
                  <c:v>-95.147232814825458</c:v>
                </c:pt>
                <c:pt idx="707">
                  <c:v>-95.269940900535246</c:v>
                </c:pt>
                <c:pt idx="708">
                  <c:v>-95.392807388639184</c:v>
                </c:pt>
                <c:pt idx="709">
                  <c:v>-95.518135715362092</c:v>
                </c:pt>
                <c:pt idx="710">
                  <c:v>-95.64336480478778</c:v>
                </c:pt>
                <c:pt idx="711">
                  <c:v>-95.771196950926708</c:v>
                </c:pt>
                <c:pt idx="712">
                  <c:v>-95.9009203225026</c:v>
                </c:pt>
                <c:pt idx="713">
                  <c:v>-96.027889870270286</c:v>
                </c:pt>
                <c:pt idx="714">
                  <c:v>-96.156197201093349</c:v>
                </c:pt>
                <c:pt idx="715">
                  <c:v>-96.283327051155709</c:v>
                </c:pt>
                <c:pt idx="716">
                  <c:v>-96.406096210563348</c:v>
                </c:pt>
                <c:pt idx="717">
                  <c:v>-96.528206972592599</c:v>
                </c:pt>
                <c:pt idx="718">
                  <c:v>-96.655296750456046</c:v>
                </c:pt>
                <c:pt idx="719">
                  <c:v>-96.781409426552955</c:v>
                </c:pt>
                <c:pt idx="720">
                  <c:v>-96.902943849001801</c:v>
                </c:pt>
                <c:pt idx="721">
                  <c:v>-97.026338959887994</c:v>
                </c:pt>
                <c:pt idx="722">
                  <c:v>-97.154673014410818</c:v>
                </c:pt>
                <c:pt idx="723">
                  <c:v>-97.282633021445506</c:v>
                </c:pt>
                <c:pt idx="724">
                  <c:v>-97.406844927605107</c:v>
                </c:pt>
                <c:pt idx="725">
                  <c:v>-97.535867907503899</c:v>
                </c:pt>
                <c:pt idx="726">
                  <c:v>-97.66531264238894</c:v>
                </c:pt>
                <c:pt idx="727">
                  <c:v>-97.794226845293039</c:v>
                </c:pt>
                <c:pt idx="728">
                  <c:v>-97.926528463582315</c:v>
                </c:pt>
                <c:pt idx="729">
                  <c:v>-98.059013290066147</c:v>
                </c:pt>
                <c:pt idx="730">
                  <c:v>-98.190984755067092</c:v>
                </c:pt>
                <c:pt idx="731">
                  <c:v>-98.317698576543279</c:v>
                </c:pt>
                <c:pt idx="732">
                  <c:v>-98.442168117893914</c:v>
                </c:pt>
                <c:pt idx="733">
                  <c:v>-98.566067046064319</c:v>
                </c:pt>
                <c:pt idx="734">
                  <c:v>-98.687450701418229</c:v>
                </c:pt>
                <c:pt idx="735">
                  <c:v>-98.8145614675812</c:v>
                </c:pt>
                <c:pt idx="736">
                  <c:v>-98.944802009439854</c:v>
                </c:pt>
                <c:pt idx="737">
                  <c:v>-99.074233395825473</c:v>
                </c:pt>
                <c:pt idx="738">
                  <c:v>-99.204681965177897</c:v>
                </c:pt>
                <c:pt idx="739">
                  <c:v>-99.335262208724458</c:v>
                </c:pt>
                <c:pt idx="740">
                  <c:v>-99.466168783260997</c:v>
                </c:pt>
                <c:pt idx="741">
                  <c:v>-99.598039102065258</c:v>
                </c:pt>
                <c:pt idx="742">
                  <c:v>-99.728346444021241</c:v>
                </c:pt>
                <c:pt idx="743">
                  <c:v>-99.853917130235658</c:v>
                </c:pt>
                <c:pt idx="744">
                  <c:v>-99.980392395920148</c:v>
                </c:pt>
                <c:pt idx="745">
                  <c:v>-100.11091347436962</c:v>
                </c:pt>
                <c:pt idx="746">
                  <c:v>-100.23683149787222</c:v>
                </c:pt>
                <c:pt idx="747">
                  <c:v>-100.36049570575008</c:v>
                </c:pt>
                <c:pt idx="748">
                  <c:v>-100.48376486914132</c:v>
                </c:pt>
                <c:pt idx="749">
                  <c:v>-100.60890044316965</c:v>
                </c:pt>
                <c:pt idx="750">
                  <c:v>-100.73901694163308</c:v>
                </c:pt>
                <c:pt idx="751">
                  <c:v>-100.86936053828791</c:v>
                </c:pt>
                <c:pt idx="752">
                  <c:v>-100.99751138461663</c:v>
                </c:pt>
                <c:pt idx="753">
                  <c:v>-101.12035115322072</c:v>
                </c:pt>
                <c:pt idx="754">
                  <c:v>-101.24575199324156</c:v>
                </c:pt>
                <c:pt idx="755">
                  <c:v>-101.37096581206733</c:v>
                </c:pt>
                <c:pt idx="756">
                  <c:v>-101.49096206826835</c:v>
                </c:pt>
                <c:pt idx="757">
                  <c:v>-101.61504611353088</c:v>
                </c:pt>
                <c:pt idx="758">
                  <c:v>-101.74271794867603</c:v>
                </c:pt>
                <c:pt idx="759">
                  <c:v>-101.86930009175626</c:v>
                </c:pt>
                <c:pt idx="760">
                  <c:v>-101.99318948472764</c:v>
                </c:pt>
                <c:pt idx="761">
                  <c:v>-102.11568001644331</c:v>
                </c:pt>
                <c:pt idx="762">
                  <c:v>-102.24061139397959</c:v>
                </c:pt>
                <c:pt idx="763">
                  <c:v>-102.36863437941214</c:v>
                </c:pt>
                <c:pt idx="764">
                  <c:v>-102.49524132859185</c:v>
                </c:pt>
                <c:pt idx="765">
                  <c:v>-102.61872614187575</c:v>
                </c:pt>
                <c:pt idx="766">
                  <c:v>-102.73964988374496</c:v>
                </c:pt>
                <c:pt idx="767">
                  <c:v>-102.86100301139986</c:v>
                </c:pt>
                <c:pt idx="768">
                  <c:v>-102.98317292952753</c:v>
                </c:pt>
                <c:pt idx="769">
                  <c:v>-103.10699743070005</c:v>
                </c:pt>
                <c:pt idx="770">
                  <c:v>-103.22985436980481</c:v>
                </c:pt>
                <c:pt idx="771">
                  <c:v>-103.34902428203286</c:v>
                </c:pt>
                <c:pt idx="772">
                  <c:v>-103.47007015359699</c:v>
                </c:pt>
                <c:pt idx="773">
                  <c:v>-103.59185266253822</c:v>
                </c:pt>
                <c:pt idx="774">
                  <c:v>-103.71705503246443</c:v>
                </c:pt>
                <c:pt idx="775">
                  <c:v>-103.84526695249095</c:v>
                </c:pt>
                <c:pt idx="776">
                  <c:v>-103.97309336773019</c:v>
                </c:pt>
                <c:pt idx="777">
                  <c:v>-104.09853046694894</c:v>
                </c:pt>
                <c:pt idx="778">
                  <c:v>-104.22497139163387</c:v>
                </c:pt>
                <c:pt idx="779">
                  <c:v>-104.3514027721195</c:v>
                </c:pt>
                <c:pt idx="780">
                  <c:v>-104.47283986617157</c:v>
                </c:pt>
                <c:pt idx="781">
                  <c:v>-104.59440673421973</c:v>
                </c:pt>
                <c:pt idx="782">
                  <c:v>-104.71498696080077</c:v>
                </c:pt>
                <c:pt idx="783">
                  <c:v>-104.83774085410855</c:v>
                </c:pt>
                <c:pt idx="784">
                  <c:v>-104.96385925660464</c:v>
                </c:pt>
                <c:pt idx="785">
                  <c:v>-105.08992994710282</c:v>
                </c:pt>
                <c:pt idx="786">
                  <c:v>-105.21287467490411</c:v>
                </c:pt>
                <c:pt idx="787">
                  <c:v>-105.33234229872112</c:v>
                </c:pt>
                <c:pt idx="788">
                  <c:v>-105.45581565860607</c:v>
                </c:pt>
                <c:pt idx="789">
                  <c:v>-105.57794168703522</c:v>
                </c:pt>
                <c:pt idx="790">
                  <c:v>-105.69587686230339</c:v>
                </c:pt>
                <c:pt idx="791">
                  <c:v>-105.81495326363482</c:v>
                </c:pt>
                <c:pt idx="792">
                  <c:v>-105.93612509169613</c:v>
                </c:pt>
                <c:pt idx="793">
                  <c:v>-106.05880837130594</c:v>
                </c:pt>
                <c:pt idx="794">
                  <c:v>-106.18117294622748</c:v>
                </c:pt>
                <c:pt idx="795">
                  <c:v>-106.30474363450847</c:v>
                </c:pt>
                <c:pt idx="796">
                  <c:v>-106.43075898640795</c:v>
                </c:pt>
                <c:pt idx="797">
                  <c:v>-106.55218081405992</c:v>
                </c:pt>
                <c:pt idx="798">
                  <c:v>-106.67075721140736</c:v>
                </c:pt>
                <c:pt idx="799">
                  <c:v>-106.78958169974759</c:v>
                </c:pt>
                <c:pt idx="800">
                  <c:v>-106.91108940299696</c:v>
                </c:pt>
                <c:pt idx="801">
                  <c:v>-107.03465627377822</c:v>
                </c:pt>
                <c:pt idx="802">
                  <c:v>-107.15386436280409</c:v>
                </c:pt>
                <c:pt idx="803">
                  <c:v>-107.27193695216855</c:v>
                </c:pt>
                <c:pt idx="804">
                  <c:v>-107.39454771368104</c:v>
                </c:pt>
                <c:pt idx="805">
                  <c:v>-107.51887984993726</c:v>
                </c:pt>
                <c:pt idx="806">
                  <c:v>-107.64306694579807</c:v>
                </c:pt>
                <c:pt idx="807">
                  <c:v>-107.76989336207016</c:v>
                </c:pt>
                <c:pt idx="808">
                  <c:v>-107.89746596441822</c:v>
                </c:pt>
                <c:pt idx="809">
                  <c:v>-108.0215290123823</c:v>
                </c:pt>
                <c:pt idx="810">
                  <c:v>-108.14363595211209</c:v>
                </c:pt>
                <c:pt idx="811">
                  <c:v>-108.26968756291036</c:v>
                </c:pt>
                <c:pt idx="812">
                  <c:v>-108.39267237641018</c:v>
                </c:pt>
                <c:pt idx="813">
                  <c:v>-108.51163427884602</c:v>
                </c:pt>
                <c:pt idx="814">
                  <c:v>-108.63174312504185</c:v>
                </c:pt>
                <c:pt idx="815">
                  <c:v>-108.75616686749402</c:v>
                </c:pt>
                <c:pt idx="816">
                  <c:v>-108.88035969425461</c:v>
                </c:pt>
                <c:pt idx="817">
                  <c:v>-109.00483687090538</c:v>
                </c:pt>
                <c:pt idx="818">
                  <c:v>-109.12851061398256</c:v>
                </c:pt>
                <c:pt idx="819">
                  <c:v>-109.25201832386563</c:v>
                </c:pt>
                <c:pt idx="820">
                  <c:v>-109.38071688137606</c:v>
                </c:pt>
                <c:pt idx="821">
                  <c:v>-109.50574176500855</c:v>
                </c:pt>
                <c:pt idx="822">
                  <c:v>-109.63213687759455</c:v>
                </c:pt>
                <c:pt idx="823">
                  <c:v>-109.7594422960512</c:v>
                </c:pt>
                <c:pt idx="824">
                  <c:v>-109.88102633039907</c:v>
                </c:pt>
                <c:pt idx="825">
                  <c:v>-110.00625732392433</c:v>
                </c:pt>
                <c:pt idx="826">
                  <c:v>-110.1315818325467</c:v>
                </c:pt>
                <c:pt idx="827">
                  <c:v>-110.25098457386711</c:v>
                </c:pt>
                <c:pt idx="828">
                  <c:v>-110.375744191808</c:v>
                </c:pt>
                <c:pt idx="829">
                  <c:v>-110.50216029719458</c:v>
                </c:pt>
                <c:pt idx="830">
                  <c:v>-110.62266799697767</c:v>
                </c:pt>
                <c:pt idx="831">
                  <c:v>-110.74692188873622</c:v>
                </c:pt>
                <c:pt idx="832">
                  <c:v>-110.87626548642415</c:v>
                </c:pt>
                <c:pt idx="833">
                  <c:v>-111.00016632799438</c:v>
                </c:pt>
                <c:pt idx="834">
                  <c:v>-111.12455953824796</c:v>
                </c:pt>
                <c:pt idx="835">
                  <c:v>-111.25361688194641</c:v>
                </c:pt>
                <c:pt idx="836">
                  <c:v>-111.37886123297059</c:v>
                </c:pt>
                <c:pt idx="837">
                  <c:v>-111.50351016471627</c:v>
                </c:pt>
                <c:pt idx="838">
                  <c:v>-111.63104269036519</c:v>
                </c:pt>
                <c:pt idx="839">
                  <c:v>-111.7602736890582</c:v>
                </c:pt>
                <c:pt idx="840">
                  <c:v>-111.88485010300445</c:v>
                </c:pt>
                <c:pt idx="841">
                  <c:v>-112.0048539900048</c:v>
                </c:pt>
                <c:pt idx="842">
                  <c:v>-112.13119758629335</c:v>
                </c:pt>
                <c:pt idx="843">
                  <c:v>-112.26194385883522</c:v>
                </c:pt>
                <c:pt idx="844">
                  <c:v>-112.39207753709668</c:v>
                </c:pt>
                <c:pt idx="845">
                  <c:v>-112.51774364760882</c:v>
                </c:pt>
                <c:pt idx="846">
                  <c:v>-112.63910821906298</c:v>
                </c:pt>
                <c:pt idx="847">
                  <c:v>-112.76191554176962</c:v>
                </c:pt>
                <c:pt idx="848">
                  <c:v>-112.88844233305082</c:v>
                </c:pt>
                <c:pt idx="849">
                  <c:v>-113.01674394197578</c:v>
                </c:pt>
                <c:pt idx="850">
                  <c:v>-113.14445585381809</c:v>
                </c:pt>
                <c:pt idx="851">
                  <c:v>-113.26688722043704</c:v>
                </c:pt>
                <c:pt idx="852">
                  <c:v>-113.38685483953805</c:v>
                </c:pt>
                <c:pt idx="853">
                  <c:v>-113.50926712225771</c:v>
                </c:pt>
                <c:pt idx="854">
                  <c:v>-113.63491414886947</c:v>
                </c:pt>
                <c:pt idx="855">
                  <c:v>-113.76157834944733</c:v>
                </c:pt>
                <c:pt idx="856">
                  <c:v>-113.88857842971395</c:v>
                </c:pt>
                <c:pt idx="857">
                  <c:v>-114.014925839303</c:v>
                </c:pt>
                <c:pt idx="858">
                  <c:v>-114.13578660277314</c:v>
                </c:pt>
                <c:pt idx="859">
                  <c:v>-114.25476568050813</c:v>
                </c:pt>
                <c:pt idx="860">
                  <c:v>-114.37682300863918</c:v>
                </c:pt>
                <c:pt idx="861">
                  <c:v>-114.49989751973668</c:v>
                </c:pt>
                <c:pt idx="862">
                  <c:v>-114.6207029356091</c:v>
                </c:pt>
                <c:pt idx="863">
                  <c:v>-114.74028888512366</c:v>
                </c:pt>
                <c:pt idx="864">
                  <c:v>-114.86152178718262</c:v>
                </c:pt>
                <c:pt idx="865">
                  <c:v>-114.98323178282556</c:v>
                </c:pt>
                <c:pt idx="866">
                  <c:v>-115.10149711588274</c:v>
                </c:pt>
                <c:pt idx="867">
                  <c:v>-115.22167466717811</c:v>
                </c:pt>
                <c:pt idx="868">
                  <c:v>-115.34630451532313</c:v>
                </c:pt>
                <c:pt idx="869">
                  <c:v>-115.47061565877942</c:v>
                </c:pt>
                <c:pt idx="870">
                  <c:v>-115.59333328838883</c:v>
                </c:pt>
                <c:pt idx="871">
                  <c:v>-115.71671885957598</c:v>
                </c:pt>
                <c:pt idx="872">
                  <c:v>-115.83777236194085</c:v>
                </c:pt>
                <c:pt idx="873">
                  <c:v>-115.96135831212072</c:v>
                </c:pt>
                <c:pt idx="874">
                  <c:v>-116.08682403493914</c:v>
                </c:pt>
                <c:pt idx="875">
                  <c:v>-116.21137945188732</c:v>
                </c:pt>
                <c:pt idx="876">
                  <c:v>-116.33370968131</c:v>
                </c:pt>
                <c:pt idx="877">
                  <c:v>-116.45220784315931</c:v>
                </c:pt>
                <c:pt idx="878">
                  <c:v>-116.57370791530931</c:v>
                </c:pt>
                <c:pt idx="879">
                  <c:v>-116.69576142564124</c:v>
                </c:pt>
                <c:pt idx="880">
                  <c:v>-116.82017181089343</c:v>
                </c:pt>
                <c:pt idx="881">
                  <c:v>-116.94451921774969</c:v>
                </c:pt>
                <c:pt idx="882">
                  <c:v>-117.06589906010332</c:v>
                </c:pt>
                <c:pt idx="883">
                  <c:v>-117.19303081906521</c:v>
                </c:pt>
                <c:pt idx="884">
                  <c:v>-117.3181511266942</c:v>
                </c:pt>
                <c:pt idx="885">
                  <c:v>-117.44305769363136</c:v>
                </c:pt>
                <c:pt idx="886">
                  <c:v>-117.57235930602056</c:v>
                </c:pt>
                <c:pt idx="887">
                  <c:v>-117.69805976683128</c:v>
                </c:pt>
                <c:pt idx="888">
                  <c:v>-117.82615336146148</c:v>
                </c:pt>
                <c:pt idx="889">
                  <c:v>-117.95772215117587</c:v>
                </c:pt>
                <c:pt idx="890">
                  <c:v>-118.08561917561263</c:v>
                </c:pt>
                <c:pt idx="891">
                  <c:v>-118.20813451312841</c:v>
                </c:pt>
                <c:pt idx="892">
                  <c:v>-118.32931587638873</c:v>
                </c:pt>
                <c:pt idx="893">
                  <c:v>-118.45168426011111</c:v>
                </c:pt>
                <c:pt idx="894">
                  <c:v>-118.57470341040944</c:v>
                </c:pt>
                <c:pt idx="895">
                  <c:v>-118.69660233614614</c:v>
                </c:pt>
                <c:pt idx="896">
                  <c:v>-118.82260814834628</c:v>
                </c:pt>
                <c:pt idx="897">
                  <c:v>-118.95255289621446</c:v>
                </c:pt>
                <c:pt idx="898">
                  <c:v>-119.0796216767792</c:v>
                </c:pt>
                <c:pt idx="899">
                  <c:v>-119.20266755077766</c:v>
                </c:pt>
                <c:pt idx="900">
                  <c:v>-119.32460083101321</c:v>
                </c:pt>
                <c:pt idx="901">
                  <c:v>-119.44641960785303</c:v>
                </c:pt>
                <c:pt idx="902">
                  <c:v>-119.56597120736754</c:v>
                </c:pt>
                <c:pt idx="903">
                  <c:v>-119.68709341903013</c:v>
                </c:pt>
                <c:pt idx="904">
                  <c:v>-119.81083968050532</c:v>
                </c:pt>
              </c:numCache>
            </c:numRef>
          </c:val>
        </c:ser>
        <c:ser>
          <c:idx val="4"/>
          <c:order val="4"/>
          <c:tx>
            <c:strRef>
              <c:f>Combo_n750!$W$2</c:f>
              <c:strCache>
                <c:ptCount val="1"/>
                <c:pt idx="0">
                  <c:v>Harbor Set</c:v>
                </c:pt>
              </c:strCache>
            </c:strRef>
          </c:tx>
          <c:spPr>
            <a:ln>
              <a:solidFill>
                <a:schemeClr val="tx1"/>
              </a:solidFill>
              <a:prstDash val="dash"/>
            </a:ln>
          </c:spPr>
          <c:marker>
            <c:symbol val="none"/>
          </c:marker>
          <c:val>
            <c:numRef>
              <c:f>Combo_n750!$W$3:$W$966</c:f>
              <c:numCache>
                <c:formatCode>General</c:formatCode>
                <c:ptCount val="964"/>
                <c:pt idx="1">
                  <c:v>-1.0080531833982374E-3</c:v>
                </c:pt>
                <c:pt idx="2">
                  <c:v>-1.9144474341851014E-3</c:v>
                </c:pt>
                <c:pt idx="3">
                  <c:v>-2.7072678447577631E-3</c:v>
                </c:pt>
                <c:pt idx="4">
                  <c:v>-3.5136071128797682E-3</c:v>
                </c:pt>
                <c:pt idx="5">
                  <c:v>-4.3449983151667175E-3</c:v>
                </c:pt>
                <c:pt idx="6">
                  <c:v>-5.1485116223829409E-3</c:v>
                </c:pt>
                <c:pt idx="7">
                  <c:v>-5.8825402129153272E-3</c:v>
                </c:pt>
                <c:pt idx="8">
                  <c:v>-6.5744082508530531E-3</c:v>
                </c:pt>
                <c:pt idx="9">
                  <c:v>-7.2891132360295534E-3</c:v>
                </c:pt>
                <c:pt idx="10">
                  <c:v>-8.0155421998153419E-3</c:v>
                </c:pt>
                <c:pt idx="11">
                  <c:v>-8.7834252612191532E-3</c:v>
                </c:pt>
                <c:pt idx="12">
                  <c:v>-9.5298461463384568E-3</c:v>
                </c:pt>
                <c:pt idx="13">
                  <c:v>-1.0229065534031139E-2</c:v>
                </c:pt>
                <c:pt idx="14">
                  <c:v>-1.1000099180330083E-2</c:v>
                </c:pt>
                <c:pt idx="15">
                  <c:v>-1.181974730600842E-2</c:v>
                </c:pt>
                <c:pt idx="16">
                  <c:v>-1.2601435643952275E-2</c:v>
                </c:pt>
                <c:pt idx="17">
                  <c:v>-1.3339550414348339E-2</c:v>
                </c:pt>
                <c:pt idx="18">
                  <c:v>-1.4111366964621013E-2</c:v>
                </c:pt>
                <c:pt idx="19">
                  <c:v>-1.4868499886383335E-2</c:v>
                </c:pt>
                <c:pt idx="20">
                  <c:v>-1.5557522862415919E-2</c:v>
                </c:pt>
                <c:pt idx="21">
                  <c:v>-1.6302034316598935E-2</c:v>
                </c:pt>
                <c:pt idx="22">
                  <c:v>-1.7127200771093296E-2</c:v>
                </c:pt>
                <c:pt idx="23">
                  <c:v>-1.7929663967344512E-2</c:v>
                </c:pt>
                <c:pt idx="24">
                  <c:v>-1.8683989999200415E-2</c:v>
                </c:pt>
                <c:pt idx="25">
                  <c:v>-1.9424892588503561E-2</c:v>
                </c:pt>
                <c:pt idx="26">
                  <c:v>-2.0154090270196968E-2</c:v>
                </c:pt>
                <c:pt idx="27">
                  <c:v>-2.0926536895448548E-2</c:v>
                </c:pt>
                <c:pt idx="28">
                  <c:v>-2.1735549433481681E-2</c:v>
                </c:pt>
                <c:pt idx="29">
                  <c:v>-2.2525009262166374E-2</c:v>
                </c:pt>
                <c:pt idx="30">
                  <c:v>-2.3244506951183078E-2</c:v>
                </c:pt>
                <c:pt idx="31">
                  <c:v>-2.399432662618909E-2</c:v>
                </c:pt>
                <c:pt idx="32">
                  <c:v>-2.4748518966049352E-2</c:v>
                </c:pt>
                <c:pt idx="33">
                  <c:v>-2.5433226589226081E-2</c:v>
                </c:pt>
                <c:pt idx="34">
                  <c:v>-2.6151139471295458E-2</c:v>
                </c:pt>
                <c:pt idx="35">
                  <c:v>-2.6891698368610138E-2</c:v>
                </c:pt>
                <c:pt idx="36">
                  <c:v>-2.7617096253430139E-2</c:v>
                </c:pt>
                <c:pt idx="37">
                  <c:v>-2.8393495432550139E-2</c:v>
                </c:pt>
                <c:pt idx="38">
                  <c:v>-2.9151850365271632E-2</c:v>
                </c:pt>
                <c:pt idx="39">
                  <c:v>-2.9902300187256741E-2</c:v>
                </c:pt>
                <c:pt idx="40">
                  <c:v>-3.0668464749717787E-2</c:v>
                </c:pt>
                <c:pt idx="41">
                  <c:v>-3.1401519537282672E-2</c:v>
                </c:pt>
                <c:pt idx="42">
                  <c:v>-3.2163578782880696E-2</c:v>
                </c:pt>
                <c:pt idx="43">
                  <c:v>-3.2958117692396101E-2</c:v>
                </c:pt>
                <c:pt idx="44">
                  <c:v>-3.3730144242661832E-2</c:v>
                </c:pt>
                <c:pt idx="45">
                  <c:v>-3.4482751739574942E-2</c:v>
                </c:pt>
                <c:pt idx="46">
                  <c:v>-3.5255522952815886E-2</c:v>
                </c:pt>
                <c:pt idx="47">
                  <c:v>-3.6034805404840047E-2</c:v>
                </c:pt>
                <c:pt idx="48">
                  <c:v>-3.6795699951476642E-2</c:v>
                </c:pt>
                <c:pt idx="49">
                  <c:v>-3.7511646087611969E-2</c:v>
                </c:pt>
                <c:pt idx="50">
                  <c:v>-3.8256062021797911E-2</c:v>
                </c:pt>
                <c:pt idx="51">
                  <c:v>-3.8990797070306782E-2</c:v>
                </c:pt>
                <c:pt idx="52">
                  <c:v>-3.9703669007544386E-2</c:v>
                </c:pt>
                <c:pt idx="53">
                  <c:v>-4.0446805690773045E-2</c:v>
                </c:pt>
                <c:pt idx="54">
                  <c:v>-4.1271036514298746E-2</c:v>
                </c:pt>
                <c:pt idx="55">
                  <c:v>-4.2076287424457112E-2</c:v>
                </c:pt>
                <c:pt idx="56">
                  <c:v>-4.2820760667641379E-2</c:v>
                </c:pt>
                <c:pt idx="57">
                  <c:v>-4.3625572401813945E-2</c:v>
                </c:pt>
                <c:pt idx="58">
                  <c:v>-4.4471093573630174E-2</c:v>
                </c:pt>
                <c:pt idx="59">
                  <c:v>-4.5293701418209917E-2</c:v>
                </c:pt>
                <c:pt idx="60">
                  <c:v>-4.6064181369527293E-2</c:v>
                </c:pt>
                <c:pt idx="61">
                  <c:v>-4.6862176452927479E-2</c:v>
                </c:pt>
                <c:pt idx="62">
                  <c:v>-4.7633553827214833E-2</c:v>
                </c:pt>
                <c:pt idx="63">
                  <c:v>-4.8342167687594355E-2</c:v>
                </c:pt>
                <c:pt idx="64">
                  <c:v>-4.9096856482438195E-2</c:v>
                </c:pt>
                <c:pt idx="65">
                  <c:v>-4.9871365334621116E-2</c:v>
                </c:pt>
                <c:pt idx="66">
                  <c:v>-5.0641482453950476E-2</c:v>
                </c:pt>
                <c:pt idx="67">
                  <c:v>-5.1436250503458333E-2</c:v>
                </c:pt>
                <c:pt idx="68">
                  <c:v>-5.2234799278839977E-2</c:v>
                </c:pt>
                <c:pt idx="69">
                  <c:v>-5.3053721842543124E-2</c:v>
                </c:pt>
                <c:pt idx="70">
                  <c:v>-5.3843219843226417E-2</c:v>
                </c:pt>
                <c:pt idx="71">
                  <c:v>-5.4603827937872586E-2</c:v>
                </c:pt>
                <c:pt idx="72">
                  <c:v>-5.5406271994124665E-2</c:v>
                </c:pt>
                <c:pt idx="73">
                  <c:v>-5.6156569056114332E-2</c:v>
                </c:pt>
                <c:pt idx="74">
                  <c:v>-5.6880859448971303E-2</c:v>
                </c:pt>
                <c:pt idx="75">
                  <c:v>-5.7688993632033586E-2</c:v>
                </c:pt>
                <c:pt idx="76">
                  <c:v>-5.8512441587585409E-2</c:v>
                </c:pt>
                <c:pt idx="77">
                  <c:v>-5.9315821274806009E-2</c:v>
                </c:pt>
                <c:pt idx="78">
                  <c:v>-6.0142801709239885E-2</c:v>
                </c:pt>
                <c:pt idx="79">
                  <c:v>-6.0926647755112015E-2</c:v>
                </c:pt>
                <c:pt idx="80">
                  <c:v>-6.1714675497844124E-2</c:v>
                </c:pt>
                <c:pt idx="81">
                  <c:v>-6.2575453130151504E-2</c:v>
                </c:pt>
                <c:pt idx="82">
                  <c:v>-6.3386833346105634E-2</c:v>
                </c:pt>
                <c:pt idx="83">
                  <c:v>-6.4111772950941365E-2</c:v>
                </c:pt>
                <c:pt idx="84">
                  <c:v>-6.4863082056897725E-2</c:v>
                </c:pt>
                <c:pt idx="85">
                  <c:v>-6.5657926558402482E-2</c:v>
                </c:pt>
                <c:pt idx="86">
                  <c:v>-6.6428196473726719E-2</c:v>
                </c:pt>
                <c:pt idx="87">
                  <c:v>-6.7202533461915528E-2</c:v>
                </c:pt>
                <c:pt idx="88">
                  <c:v>-6.7965260990491633E-2</c:v>
                </c:pt>
                <c:pt idx="89">
                  <c:v>-6.8757069393097614E-2</c:v>
                </c:pt>
                <c:pt idx="90">
                  <c:v>-6.9616319458455991E-2</c:v>
                </c:pt>
                <c:pt idx="91">
                  <c:v>-7.0454508315516334E-2</c:v>
                </c:pt>
                <c:pt idx="92">
                  <c:v>-7.1239232680358797E-2</c:v>
                </c:pt>
                <c:pt idx="93">
                  <c:v>-7.2041008420632976E-2</c:v>
                </c:pt>
                <c:pt idx="94">
                  <c:v>-7.2838335119055422E-2</c:v>
                </c:pt>
                <c:pt idx="95">
                  <c:v>-7.3588574872047494E-2</c:v>
                </c:pt>
                <c:pt idx="96">
                  <c:v>-7.4328599109380014E-2</c:v>
                </c:pt>
                <c:pt idx="97">
                  <c:v>-7.5126231324792611E-2</c:v>
                </c:pt>
                <c:pt idx="98">
                  <c:v>-7.5961727843942936E-2</c:v>
                </c:pt>
                <c:pt idx="99">
                  <c:v>-7.6759703754343184E-2</c:v>
                </c:pt>
                <c:pt idx="100">
                  <c:v>-7.758928100969073E-2</c:v>
                </c:pt>
                <c:pt idx="101">
                  <c:v>-7.8383800851207067E-2</c:v>
                </c:pt>
                <c:pt idx="102">
                  <c:v>-7.9157030380432522E-2</c:v>
                </c:pt>
                <c:pt idx="103">
                  <c:v>-7.9947234869092221E-2</c:v>
                </c:pt>
                <c:pt idx="104">
                  <c:v>-8.0676986314767066E-2</c:v>
                </c:pt>
                <c:pt idx="105">
                  <c:v>-8.1444239268191929E-2</c:v>
                </c:pt>
                <c:pt idx="106">
                  <c:v>-8.2237918893735912E-2</c:v>
                </c:pt>
                <c:pt idx="107">
                  <c:v>-8.298901789169931E-2</c:v>
                </c:pt>
                <c:pt idx="108">
                  <c:v>-8.3713480145550648E-2</c:v>
                </c:pt>
                <c:pt idx="109">
                  <c:v>-8.4429044381698876E-2</c:v>
                </c:pt>
                <c:pt idx="110">
                  <c:v>-8.5187838457405282E-2</c:v>
                </c:pt>
                <c:pt idx="111">
                  <c:v>-8.6016900120770068E-2</c:v>
                </c:pt>
                <c:pt idx="112">
                  <c:v>-8.6848615914046065E-2</c:v>
                </c:pt>
                <c:pt idx="113">
                  <c:v>-8.7684169709194265E-2</c:v>
                </c:pt>
                <c:pt idx="114">
                  <c:v>-8.8552890624237823E-2</c:v>
                </c:pt>
                <c:pt idx="115">
                  <c:v>-8.9387527895415653E-2</c:v>
                </c:pt>
                <c:pt idx="116">
                  <c:v>-9.0164347149521859E-2</c:v>
                </c:pt>
                <c:pt idx="117">
                  <c:v>-9.0901908224936365E-2</c:v>
                </c:pt>
                <c:pt idx="118">
                  <c:v>-9.1678441099051988E-2</c:v>
                </c:pt>
                <c:pt idx="119">
                  <c:v>-9.2484436711185239E-2</c:v>
                </c:pt>
                <c:pt idx="120">
                  <c:v>-9.3267652580078839E-2</c:v>
                </c:pt>
                <c:pt idx="121">
                  <c:v>-9.4034905497503762E-2</c:v>
                </c:pt>
                <c:pt idx="122">
                  <c:v>-9.4780390751654342E-2</c:v>
                </c:pt>
                <c:pt idx="123">
                  <c:v>-9.5485605816146374E-2</c:v>
                </c:pt>
                <c:pt idx="124">
                  <c:v>-9.6255035581499712E-2</c:v>
                </c:pt>
                <c:pt idx="125">
                  <c:v>-9.706675955844124E-2</c:v>
                </c:pt>
                <c:pt idx="126">
                  <c:v>-9.7856849462105155E-2</c:v>
                </c:pt>
                <c:pt idx="127">
                  <c:v>-9.8668382438054675E-2</c:v>
                </c:pt>
                <c:pt idx="128">
                  <c:v>-9.9477394976087305E-2</c:v>
                </c:pt>
                <c:pt idx="129">
                  <c:v>-0.10029121931895991</c:v>
                </c:pt>
                <c:pt idx="130">
                  <c:v>-0.10111734046942186</c:v>
                </c:pt>
                <c:pt idx="131">
                  <c:v>-0.10192144571561891</c:v>
                </c:pt>
                <c:pt idx="132">
                  <c:v>-0.10270714391942842</c:v>
                </c:pt>
                <c:pt idx="133">
                  <c:v>-0.10347411048986289</c:v>
                </c:pt>
                <c:pt idx="134">
                  <c:v>-0.10428161459794605</c:v>
                </c:pt>
                <c:pt idx="135">
                  <c:v>-0.10508822121405922</c:v>
                </c:pt>
                <c:pt idx="136">
                  <c:v>-0.10583905290303162</c:v>
                </c:pt>
                <c:pt idx="137">
                  <c:v>-0.10665408018886392</c:v>
                </c:pt>
                <c:pt idx="138">
                  <c:v>-0.1074592547550247</c:v>
                </c:pt>
                <c:pt idx="139">
                  <c:v>-0.10818444260385179</c:v>
                </c:pt>
                <c:pt idx="140">
                  <c:v>-0.10890327197689169</c:v>
                </c:pt>
                <c:pt idx="141">
                  <c:v>-0.10967485935117173</c:v>
                </c:pt>
                <c:pt idx="142">
                  <c:v>-0.11046189415393665</c:v>
                </c:pt>
                <c:pt idx="143">
                  <c:v>-0.11128809168739628</c:v>
                </c:pt>
                <c:pt idx="144">
                  <c:v>-0.11208465461884468</c:v>
                </c:pt>
                <c:pt idx="145">
                  <c:v>-0.11280548894281692</c:v>
                </c:pt>
                <c:pt idx="146">
                  <c:v>-0.1135719590252679</c:v>
                </c:pt>
                <c:pt idx="147">
                  <c:v>-0.11437484225750512</c:v>
                </c:pt>
                <c:pt idx="148">
                  <c:v>-0.11521616266146113</c:v>
                </c:pt>
                <c:pt idx="149">
                  <c:v>-0.11609259775824669</c:v>
                </c:pt>
                <c:pt idx="150">
                  <c:v>-0.11694283521790534</c:v>
                </c:pt>
                <c:pt idx="151">
                  <c:v>-0.11772723495875898</c:v>
                </c:pt>
                <c:pt idx="152">
                  <c:v>-0.11855280238124009</c:v>
                </c:pt>
                <c:pt idx="153">
                  <c:v>-0.11932931614835585</c:v>
                </c:pt>
                <c:pt idx="154">
                  <c:v>-0.1200500167803326</c:v>
                </c:pt>
                <c:pt idx="155">
                  <c:v>-0.12085286177457108</c:v>
                </c:pt>
                <c:pt idx="156">
                  <c:v>-0.12164373454620948</c:v>
                </c:pt>
                <c:pt idx="157">
                  <c:v>-0.12239746860608418</c:v>
                </c:pt>
                <c:pt idx="158">
                  <c:v>-0.12315998613166694</c:v>
                </c:pt>
                <c:pt idx="159">
                  <c:v>-0.12388681609943925</c:v>
                </c:pt>
                <c:pt idx="160">
                  <c:v>-0.12465611213979608</c:v>
                </c:pt>
                <c:pt idx="161">
                  <c:v>-0.12553252812958118</c:v>
                </c:pt>
                <c:pt idx="162">
                  <c:v>-0.12634035682565459</c:v>
                </c:pt>
                <c:pt idx="163">
                  <c:v>-0.12714001306299941</c:v>
                </c:pt>
                <c:pt idx="164">
                  <c:v>-0.12797382929120552</c:v>
                </c:pt>
                <c:pt idx="165">
                  <c:v>-0.12878578237214044</c:v>
                </c:pt>
                <c:pt idx="166">
                  <c:v>-0.12962576610814067</c:v>
                </c:pt>
                <c:pt idx="167">
                  <c:v>-0.13039023123965868</c:v>
                </c:pt>
                <c:pt idx="168">
                  <c:v>-0.1311583625120544</c:v>
                </c:pt>
                <c:pt idx="169">
                  <c:v>-0.13205505680916471</c:v>
                </c:pt>
                <c:pt idx="170">
                  <c:v>-0.13290264017491191</c:v>
                </c:pt>
                <c:pt idx="171">
                  <c:v>-0.13370260193224642</c:v>
                </c:pt>
                <c:pt idx="172">
                  <c:v>-0.13452226919192498</c:v>
                </c:pt>
                <c:pt idx="173">
                  <c:v>-0.13530055880598119</c:v>
                </c:pt>
                <c:pt idx="174">
                  <c:v>-0.13608835744472197</c:v>
                </c:pt>
                <c:pt idx="175">
                  <c:v>-0.13688835741005456</c:v>
                </c:pt>
                <c:pt idx="176">
                  <c:v>-0.1376753540408214</c:v>
                </c:pt>
                <c:pt idx="177">
                  <c:v>-0.13851090787197054</c:v>
                </c:pt>
                <c:pt idx="178">
                  <c:v>-0.13930124601662494</c:v>
                </c:pt>
                <c:pt idx="179">
                  <c:v>-0.14004144211795302</c:v>
                </c:pt>
                <c:pt idx="180">
                  <c:v>-0.14076445318785269</c:v>
                </c:pt>
                <c:pt idx="181">
                  <c:v>-0.14151593412180333</c:v>
                </c:pt>
                <c:pt idx="182">
                  <c:v>-0.14226038829698776</c:v>
                </c:pt>
                <c:pt idx="183">
                  <c:v>-0.14296588974447147</c:v>
                </c:pt>
                <c:pt idx="184">
                  <c:v>-0.14367213589092942</c:v>
                </c:pt>
                <c:pt idx="185">
                  <c:v>-0.14436851021671618</c:v>
                </c:pt>
                <c:pt idx="186">
                  <c:v>-0.14508394083286968</c:v>
                </c:pt>
                <c:pt idx="187">
                  <c:v>-0.14577897855970059</c:v>
                </c:pt>
                <c:pt idx="188">
                  <c:v>-0.14652830178572412</c:v>
                </c:pt>
                <c:pt idx="189">
                  <c:v>-0.14732198144726832</c:v>
                </c:pt>
                <c:pt idx="190">
                  <c:v>-0.14810386071720449</c:v>
                </c:pt>
                <c:pt idx="191">
                  <c:v>-0.14890884428237314</c:v>
                </c:pt>
                <c:pt idx="192">
                  <c:v>-0.14971682570244027</c:v>
                </c:pt>
                <c:pt idx="193">
                  <c:v>-0.15050076719630848</c:v>
                </c:pt>
                <c:pt idx="194">
                  <c:v>-0.1512258213891392</c:v>
                </c:pt>
                <c:pt idx="195">
                  <c:v>-0.1519074547774199</c:v>
                </c:pt>
                <c:pt idx="196">
                  <c:v>-0.15257547382415071</c:v>
                </c:pt>
                <c:pt idx="197">
                  <c:v>-0.15328819296539498</c:v>
                </c:pt>
                <c:pt idx="198">
                  <c:v>-0.15402346263788441</c:v>
                </c:pt>
                <c:pt idx="199">
                  <c:v>-0.1547367737481074</c:v>
                </c:pt>
                <c:pt idx="200">
                  <c:v>-0.15547164255461174</c:v>
                </c:pt>
                <c:pt idx="201">
                  <c:v>-0.15621598217780258</c:v>
                </c:pt>
                <c:pt idx="202">
                  <c:v>-0.15698493452617054</c:v>
                </c:pt>
                <c:pt idx="203">
                  <c:v>-0.15778103917763342</c:v>
                </c:pt>
                <c:pt idx="204">
                  <c:v>-0.15855963420667871</c:v>
                </c:pt>
                <c:pt idx="205">
                  <c:v>-0.15933362749987892</c:v>
                </c:pt>
                <c:pt idx="206">
                  <c:v>-0.16009140963361937</c:v>
                </c:pt>
                <c:pt idx="207">
                  <c:v>-0.16079001804733351</c:v>
                </c:pt>
                <c:pt idx="208">
                  <c:v>-0.16145276703924089</c:v>
                </c:pt>
                <c:pt idx="209">
                  <c:v>-0.16214820573405972</c:v>
                </c:pt>
                <c:pt idx="210">
                  <c:v>-0.16294803383540063</c:v>
                </c:pt>
                <c:pt idx="211">
                  <c:v>-0.16375341840455263</c:v>
                </c:pt>
                <c:pt idx="212">
                  <c:v>-0.16451528668515761</c:v>
                </c:pt>
                <c:pt idx="213">
                  <c:v>-0.16524414063886264</c:v>
                </c:pt>
                <c:pt idx="214">
                  <c:v>-0.16592636592712201</c:v>
                </c:pt>
                <c:pt idx="215">
                  <c:v>-0.16666241853958588</c:v>
                </c:pt>
                <c:pt idx="216">
                  <c:v>-0.16741913135336375</c:v>
                </c:pt>
                <c:pt idx="217">
                  <c:v>-0.16816841640438601</c:v>
                </c:pt>
                <c:pt idx="218">
                  <c:v>-0.1689306093419797</c:v>
                </c:pt>
                <c:pt idx="219">
                  <c:v>-0.16969692666443573</c:v>
                </c:pt>
                <c:pt idx="220">
                  <c:v>-0.17043971961667584</c:v>
                </c:pt>
                <c:pt idx="221">
                  <c:v>-0.17112792151373568</c:v>
                </c:pt>
                <c:pt idx="222">
                  <c:v>-0.17188608547846462</c:v>
                </c:pt>
                <c:pt idx="223">
                  <c:v>-0.17268274385790841</c:v>
                </c:pt>
                <c:pt idx="224">
                  <c:v>-0.17345973497600894</c:v>
                </c:pt>
                <c:pt idx="225">
                  <c:v>-0.17427222271992571</c:v>
                </c:pt>
                <c:pt idx="226">
                  <c:v>-0.17505326187889184</c:v>
                </c:pt>
                <c:pt idx="227">
                  <c:v>-0.17577522276582574</c:v>
                </c:pt>
                <c:pt idx="228">
                  <c:v>-0.17651190548627094</c:v>
                </c:pt>
                <c:pt idx="229">
                  <c:v>-0.17723400006520079</c:v>
                </c:pt>
                <c:pt idx="230">
                  <c:v>-0.17792376770420754</c:v>
                </c:pt>
                <c:pt idx="231">
                  <c:v>-0.17866583506447281</c:v>
                </c:pt>
                <c:pt idx="232">
                  <c:v>-0.17941256150558121</c:v>
                </c:pt>
                <c:pt idx="233">
                  <c:v>-0.180073973898534</c:v>
                </c:pt>
                <c:pt idx="234">
                  <c:v>-0.18073114731862824</c:v>
                </c:pt>
                <c:pt idx="235">
                  <c:v>-0.18148736371342247</c:v>
                </c:pt>
                <c:pt idx="236">
                  <c:v>-0.18225482670283891</c:v>
                </c:pt>
                <c:pt idx="237">
                  <c:v>-0.18295761674741357</c:v>
                </c:pt>
                <c:pt idx="238">
                  <c:v>-0.18364780446140758</c:v>
                </c:pt>
                <c:pt idx="239">
                  <c:v>-0.18435225572892491</c:v>
                </c:pt>
                <c:pt idx="240">
                  <c:v>-0.1851080138467335</c:v>
                </c:pt>
                <c:pt idx="241">
                  <c:v>-0.18591465870684545</c:v>
                </c:pt>
                <c:pt idx="242">
                  <c:v>-0.18675238931992144</c:v>
                </c:pt>
                <c:pt idx="243">
                  <c:v>-0.18754616446546285</c:v>
                </c:pt>
                <c:pt idx="244">
                  <c:v>-0.18828733436975617</c:v>
                </c:pt>
                <c:pt idx="245">
                  <c:v>-0.18902010274133094</c:v>
                </c:pt>
                <c:pt idx="246">
                  <c:v>-0.18975665180577841</c:v>
                </c:pt>
                <c:pt idx="247">
                  <c:v>-0.19052976671400737</c:v>
                </c:pt>
                <c:pt idx="248">
                  <c:v>-0.19125375158687491</c:v>
                </c:pt>
                <c:pt idx="249">
                  <c:v>-0.19196104794929861</c:v>
                </c:pt>
                <c:pt idx="250">
                  <c:v>-0.19268478464417368</c:v>
                </c:pt>
                <c:pt idx="251">
                  <c:v>-0.19343028903832477</c:v>
                </c:pt>
                <c:pt idx="252">
                  <c:v>-0.19426147024061738</c:v>
                </c:pt>
                <c:pt idx="253">
                  <c:v>-0.19505077727030717</c:v>
                </c:pt>
                <c:pt idx="254">
                  <c:v>-0.1958531449465617</c:v>
                </c:pt>
                <c:pt idx="255">
                  <c:v>-0.19669205939559786</c:v>
                </c:pt>
                <c:pt idx="256">
                  <c:v>-0.19749284219290653</c:v>
                </c:pt>
                <c:pt idx="257">
                  <c:v>-0.19828644550745314</c:v>
                </c:pt>
                <c:pt idx="258">
                  <c:v>-0.19908772479574235</c:v>
                </c:pt>
                <c:pt idx="259">
                  <c:v>-0.19992060535997966</c:v>
                </c:pt>
                <c:pt idx="260">
                  <c:v>-0.20066026676532497</c:v>
                </c:pt>
                <c:pt idx="261">
                  <c:v>-0.20137103830063183</c:v>
                </c:pt>
                <c:pt idx="262">
                  <c:v>-0.20213015700032791</c:v>
                </c:pt>
                <c:pt idx="263">
                  <c:v>-0.20289017308699478</c:v>
                </c:pt>
                <c:pt idx="264">
                  <c:v>-0.2036493872016869</c:v>
                </c:pt>
                <c:pt idx="265">
                  <c:v>-0.20437717190442739</c:v>
                </c:pt>
                <c:pt idx="266">
                  <c:v>-0.20515252093658129</c:v>
                </c:pt>
                <c:pt idx="267">
                  <c:v>-0.20601767119774486</c:v>
                </c:pt>
                <c:pt idx="268">
                  <c:v>-0.20681986704600441</c:v>
                </c:pt>
                <c:pt idx="269">
                  <c:v>-0.20753399923519991</c:v>
                </c:pt>
                <c:pt idx="270">
                  <c:v>-0.20824400700653375</c:v>
                </c:pt>
                <c:pt idx="271">
                  <c:v>-0.20896864112738001</c:v>
                </c:pt>
                <c:pt idx="272">
                  <c:v>-0.20973121592895919</c:v>
                </c:pt>
                <c:pt idx="273">
                  <c:v>-0.21052951646034923</c:v>
                </c:pt>
                <c:pt idx="274">
                  <c:v>-0.21129772414574241</c:v>
                </c:pt>
                <c:pt idx="275">
                  <c:v>-0.21202218643559445</c:v>
                </c:pt>
                <c:pt idx="276">
                  <c:v>-0.21268697848143459</c:v>
                </c:pt>
                <c:pt idx="277">
                  <c:v>-0.21340981772034018</c:v>
                </c:pt>
                <c:pt idx="278">
                  <c:v>-0.21420668620477692</c:v>
                </c:pt>
                <c:pt idx="279">
                  <c:v>-0.21497920924302621</c:v>
                </c:pt>
                <c:pt idx="280">
                  <c:v>-0.2157307092839762</c:v>
                </c:pt>
                <c:pt idx="281">
                  <c:v>-0.21645347210988441</c:v>
                </c:pt>
                <c:pt idx="282">
                  <c:v>-0.21716588572813741</c:v>
                </c:pt>
                <c:pt idx="283">
                  <c:v>-0.2179373776514224</c:v>
                </c:pt>
                <c:pt idx="284">
                  <c:v>-0.21875387518920444</c:v>
                </c:pt>
                <c:pt idx="285">
                  <c:v>-0.21950864032804521</c:v>
                </c:pt>
                <c:pt idx="286">
                  <c:v>-0.22026069409697679</c:v>
                </c:pt>
                <c:pt idx="287">
                  <c:v>-0.22102000376466638</c:v>
                </c:pt>
                <c:pt idx="288">
                  <c:v>-0.2217701862746603</c:v>
                </c:pt>
                <c:pt idx="289">
                  <c:v>-0.22255328759155696</c:v>
                </c:pt>
                <c:pt idx="290">
                  <c:v>-0.22336923140435891</c:v>
                </c:pt>
                <c:pt idx="291">
                  <c:v>-0.22421102912629975</c:v>
                </c:pt>
                <c:pt idx="292">
                  <c:v>-0.22506850338071638</c:v>
                </c:pt>
                <c:pt idx="293">
                  <c:v>-0.22590760876474622</c:v>
                </c:pt>
                <c:pt idx="294">
                  <c:v>-0.22673395905820126</c:v>
                </c:pt>
                <c:pt idx="295">
                  <c:v>-0.22757606230013108</c:v>
                </c:pt>
                <c:pt idx="296">
                  <c:v>-0.22835927823802388</c:v>
                </c:pt>
                <c:pt idx="297">
                  <c:v>-0.22914833705972293</c:v>
                </c:pt>
                <c:pt idx="298">
                  <c:v>-0.22994944444801932</c:v>
                </c:pt>
                <c:pt idx="299">
                  <c:v>-0.23073760584674624</c:v>
                </c:pt>
                <c:pt idx="300">
                  <c:v>-0.2316123033375897</c:v>
                </c:pt>
                <c:pt idx="301">
                  <c:v>-0.23251653991344845</c:v>
                </c:pt>
                <c:pt idx="302">
                  <c:v>-0.23330128338229181</c:v>
                </c:pt>
                <c:pt idx="303">
                  <c:v>-0.23401850884138367</c:v>
                </c:pt>
                <c:pt idx="304">
                  <c:v>-0.23477144092928506</c:v>
                </c:pt>
                <c:pt idx="305">
                  <c:v>-0.23549674336610932</c:v>
                </c:pt>
                <c:pt idx="306">
                  <c:v>-0.2362204227849857</c:v>
                </c:pt>
                <c:pt idx="307">
                  <c:v>-0.23695941594035291</c:v>
                </c:pt>
                <c:pt idx="308">
                  <c:v>-0.23770847185138538</c:v>
                </c:pt>
                <c:pt idx="309">
                  <c:v>-0.2384629315062371</c:v>
                </c:pt>
                <c:pt idx="310">
                  <c:v>-0.23925044369298595</c:v>
                </c:pt>
                <c:pt idx="311">
                  <c:v>-0.24010990379433644</c:v>
                </c:pt>
                <c:pt idx="312">
                  <c:v>-0.2409865679951142</c:v>
                </c:pt>
                <c:pt idx="313">
                  <c:v>-0.24180531865882254</c:v>
                </c:pt>
                <c:pt idx="314">
                  <c:v>-0.24259815813739644</c:v>
                </c:pt>
                <c:pt idx="315">
                  <c:v>-0.24341211613626434</c:v>
                </c:pt>
                <c:pt idx="316">
                  <c:v>-0.24425494497016906</c:v>
                </c:pt>
                <c:pt idx="317">
                  <c:v>-0.24507064053597846</c:v>
                </c:pt>
                <c:pt idx="318">
                  <c:v>-0.2458204029379864</c:v>
                </c:pt>
                <c:pt idx="319">
                  <c:v>-0.24656627005912518</c:v>
                </c:pt>
                <c:pt idx="320">
                  <c:v>-0.24727434925652225</c:v>
                </c:pt>
                <c:pt idx="321">
                  <c:v>-0.24803419358719553</c:v>
                </c:pt>
                <c:pt idx="322">
                  <c:v>-0.24886928917435813</c:v>
                </c:pt>
                <c:pt idx="323">
                  <c:v>-0.24963520549282775</c:v>
                </c:pt>
                <c:pt idx="324">
                  <c:v>-0.25039493519950357</c:v>
                </c:pt>
                <c:pt idx="325">
                  <c:v>-0.25117120075862626</c:v>
                </c:pt>
                <c:pt idx="326">
                  <c:v>-0.25192995673133423</c:v>
                </c:pt>
                <c:pt idx="327">
                  <c:v>-0.25275392027586918</c:v>
                </c:pt>
                <c:pt idx="328">
                  <c:v>-0.25362581087680608</c:v>
                </c:pt>
                <c:pt idx="329">
                  <c:v>-0.25447389069153675</c:v>
                </c:pt>
                <c:pt idx="330">
                  <c:v>-0.25527641109178606</c:v>
                </c:pt>
                <c:pt idx="331">
                  <c:v>-0.25606107814463047</c:v>
                </c:pt>
                <c:pt idx="332">
                  <c:v>-0.25679464845517597</c:v>
                </c:pt>
                <c:pt idx="333">
                  <c:v>-0.25752460993684922</c:v>
                </c:pt>
                <c:pt idx="334">
                  <c:v>-0.25828855958138103</c:v>
                </c:pt>
                <c:pt idx="335">
                  <c:v>-0.25903515233049429</c:v>
                </c:pt>
                <c:pt idx="336">
                  <c:v>-0.25984061327964919</c:v>
                </c:pt>
                <c:pt idx="337">
                  <c:v>-0.2606554687374843</c:v>
                </c:pt>
                <c:pt idx="338">
                  <c:v>-0.26149348576655035</c:v>
                </c:pt>
                <c:pt idx="339">
                  <c:v>-0.26236318048456042</c:v>
                </c:pt>
                <c:pt idx="340">
                  <c:v>-0.26319984180767181</c:v>
                </c:pt>
                <c:pt idx="341">
                  <c:v>-0.26403740055375274</c:v>
                </c:pt>
                <c:pt idx="342">
                  <c:v>-0.26485143489661861</c:v>
                </c:pt>
                <c:pt idx="343">
                  <c:v>-0.26564564918214478</c:v>
                </c:pt>
                <c:pt idx="344">
                  <c:v>-0.26641828677239032</c:v>
                </c:pt>
                <c:pt idx="345">
                  <c:v>-0.26717895214303472</c:v>
                </c:pt>
                <c:pt idx="346">
                  <c:v>-0.26800268651457698</c:v>
                </c:pt>
                <c:pt idx="347">
                  <c:v>-0.26884520986449445</c:v>
                </c:pt>
                <c:pt idx="348">
                  <c:v>-0.26962815845439453</c:v>
                </c:pt>
                <c:pt idx="349">
                  <c:v>-0.27037946752435343</c:v>
                </c:pt>
                <c:pt idx="350">
                  <c:v>-0.27115540845948616</c:v>
                </c:pt>
                <c:pt idx="351">
                  <c:v>-0.27196974832534182</c:v>
                </c:pt>
                <c:pt idx="352">
                  <c:v>-0.2727569358881019</c:v>
                </c:pt>
                <c:pt idx="353">
                  <c:v>-0.27348895956370273</c:v>
                </c:pt>
                <c:pt idx="354">
                  <c:v>-0.27428599987913332</c:v>
                </c:pt>
                <c:pt idx="355">
                  <c:v>-0.27516814423672825</c:v>
                </c:pt>
                <c:pt idx="356">
                  <c:v>-0.27600499652783467</c:v>
                </c:pt>
                <c:pt idx="357">
                  <c:v>-0.27684471295184526</c:v>
                </c:pt>
                <c:pt idx="358">
                  <c:v>-0.2776506130769793</c:v>
                </c:pt>
                <c:pt idx="359">
                  <c:v>-0.27840012730399588</c:v>
                </c:pt>
                <c:pt idx="360">
                  <c:v>-0.27919693847943511</c:v>
                </c:pt>
                <c:pt idx="361">
                  <c:v>-0.28000738306442208</c:v>
                </c:pt>
                <c:pt idx="362">
                  <c:v>-0.28082370877721136</c:v>
                </c:pt>
                <c:pt idx="363">
                  <c:v>-0.28162563724448075</c:v>
                </c:pt>
                <c:pt idx="364">
                  <c:v>-0.28243993893833513</c:v>
                </c:pt>
                <c:pt idx="365">
                  <c:v>-0.28326401700186588</c:v>
                </c:pt>
                <c:pt idx="366">
                  <c:v>-0.28405592088546938</c:v>
                </c:pt>
                <c:pt idx="367">
                  <c:v>-0.28479365382487798</c:v>
                </c:pt>
                <c:pt idx="368">
                  <c:v>-0.28552206863859747</c:v>
                </c:pt>
                <c:pt idx="369">
                  <c:v>-0.28628874872404364</c:v>
                </c:pt>
                <c:pt idx="370">
                  <c:v>-0.28706169180127816</c:v>
                </c:pt>
                <c:pt idx="371">
                  <c:v>-0.28784893660403532</c:v>
                </c:pt>
                <c:pt idx="372">
                  <c:v>-0.28860524841382479</c:v>
                </c:pt>
                <c:pt idx="373">
                  <c:v>-0.28941154957894832</c:v>
                </c:pt>
                <c:pt idx="374">
                  <c:v>-0.29028597975780368</c:v>
                </c:pt>
                <c:pt idx="375">
                  <c:v>-0.29109317830989545</c:v>
                </c:pt>
                <c:pt idx="376">
                  <c:v>-0.29190639157678688</c:v>
                </c:pt>
                <c:pt idx="377">
                  <c:v>-0.29279010160732966</c:v>
                </c:pt>
                <c:pt idx="378">
                  <c:v>-0.29362210388859766</c:v>
                </c:pt>
                <c:pt idx="379">
                  <c:v>-0.29439978242667358</c:v>
                </c:pt>
                <c:pt idx="380">
                  <c:v>-0.29522958882201483</c:v>
                </c:pt>
                <c:pt idx="381">
                  <c:v>-0.29604646829878567</c:v>
                </c:pt>
                <c:pt idx="382">
                  <c:v>-0.29686372967554425</c:v>
                </c:pt>
                <c:pt idx="383">
                  <c:v>-0.29772532838382232</c:v>
                </c:pt>
                <c:pt idx="384">
                  <c:v>-0.29858816824306367</c:v>
                </c:pt>
                <c:pt idx="385">
                  <c:v>-0.29949889698670484</c:v>
                </c:pt>
                <c:pt idx="386">
                  <c:v>-0.30032847427505494</c:v>
                </c:pt>
                <c:pt idx="387">
                  <c:v>-0.30110344137121836</c:v>
                </c:pt>
                <c:pt idx="388">
                  <c:v>-0.30194861881504792</c:v>
                </c:pt>
                <c:pt idx="389">
                  <c:v>-0.30276068648397686</c:v>
                </c:pt>
                <c:pt idx="390">
                  <c:v>-0.30352117999062994</c:v>
                </c:pt>
                <c:pt idx="391">
                  <c:v>-0.30431673094711115</c:v>
                </c:pt>
                <c:pt idx="392">
                  <c:v>-0.30518713219209531</c:v>
                </c:pt>
                <c:pt idx="393">
                  <c:v>-0.30606198241293381</c:v>
                </c:pt>
                <c:pt idx="394">
                  <c:v>-0.30692915662402781</c:v>
                </c:pt>
                <c:pt idx="395">
                  <c:v>-0.30777431496385843</c:v>
                </c:pt>
                <c:pt idx="396">
                  <c:v>-0.30856136890662228</c:v>
                </c:pt>
                <c:pt idx="397">
                  <c:v>-0.30936226629492747</c:v>
                </c:pt>
                <c:pt idx="398">
                  <c:v>-0.31019581521113915</c:v>
                </c:pt>
                <c:pt idx="399">
                  <c:v>-0.31101340117588888</c:v>
                </c:pt>
                <c:pt idx="400">
                  <c:v>-0.31178412933519689</c:v>
                </c:pt>
                <c:pt idx="401">
                  <c:v>-0.31249159756161332</c:v>
                </c:pt>
                <c:pt idx="402">
                  <c:v>-0.31321038875965657</c:v>
                </c:pt>
                <c:pt idx="403">
                  <c:v>-0.31397725981009245</c:v>
                </c:pt>
                <c:pt idx="404">
                  <c:v>-0.31479520853482607</c:v>
                </c:pt>
                <c:pt idx="405">
                  <c:v>-0.31562117692529545</c:v>
                </c:pt>
                <c:pt idx="406">
                  <c:v>-0.31643771270707632</c:v>
                </c:pt>
                <c:pt idx="407">
                  <c:v>-0.31728539151782226</c:v>
                </c:pt>
                <c:pt idx="408">
                  <c:v>-0.31809873844070841</c:v>
                </c:pt>
                <c:pt idx="409">
                  <c:v>-0.3188850285114988</c:v>
                </c:pt>
                <c:pt idx="410">
                  <c:v>-0.31968499023283703</c:v>
                </c:pt>
                <c:pt idx="411">
                  <c:v>-0.32052900290570152</c:v>
                </c:pt>
                <c:pt idx="412">
                  <c:v>-0.32137788469540679</c:v>
                </c:pt>
                <c:pt idx="413">
                  <c:v>-0.32220499875283565</c:v>
                </c:pt>
                <c:pt idx="414">
                  <c:v>-0.32304608994779926</c:v>
                </c:pt>
                <c:pt idx="415">
                  <c:v>-0.32387324224922714</c:v>
                </c:pt>
                <c:pt idx="416">
                  <c:v>-0.32467213471959538</c:v>
                </c:pt>
                <c:pt idx="417">
                  <c:v>-0.32542600243546888</c:v>
                </c:pt>
                <c:pt idx="418">
                  <c:v>-0.3262405332663153</c:v>
                </c:pt>
                <c:pt idx="419">
                  <c:v>-0.32713132736462414</c:v>
                </c:pt>
                <c:pt idx="420">
                  <c:v>-0.32798370339521377</c:v>
                </c:pt>
                <c:pt idx="421">
                  <c:v>-0.3288013847749568</c:v>
                </c:pt>
                <c:pt idx="422">
                  <c:v>-0.32961123742395848</c:v>
                </c:pt>
                <c:pt idx="423">
                  <c:v>-0.33044778412907616</c:v>
                </c:pt>
                <c:pt idx="424">
                  <c:v>-0.33133202881960033</c:v>
                </c:pt>
                <c:pt idx="425">
                  <c:v>-0.33222028337599352</c:v>
                </c:pt>
                <c:pt idx="426">
                  <c:v>-0.33310863338038116</c:v>
                </c:pt>
                <c:pt idx="427">
                  <c:v>-0.33396891452170441</c:v>
                </c:pt>
                <c:pt idx="428">
                  <c:v>-0.33477687683777368</c:v>
                </c:pt>
                <c:pt idx="429">
                  <c:v>-0.33556244134958818</c:v>
                </c:pt>
                <c:pt idx="430">
                  <c:v>-0.3364282025817279</c:v>
                </c:pt>
                <c:pt idx="431">
                  <c:v>-0.33736153909661748</c:v>
                </c:pt>
                <c:pt idx="432">
                  <c:v>-0.33825323065089197</c:v>
                </c:pt>
                <c:pt idx="433">
                  <c:v>-0.33907226780259447</c:v>
                </c:pt>
                <c:pt idx="434">
                  <c:v>-0.33987625852979325</c:v>
                </c:pt>
                <c:pt idx="435">
                  <c:v>-0.34071360723988176</c:v>
                </c:pt>
                <c:pt idx="436">
                  <c:v>-0.3415658877864719</c:v>
                </c:pt>
                <c:pt idx="437">
                  <c:v>-0.34242721914676061</c:v>
                </c:pt>
                <c:pt idx="438">
                  <c:v>-0.34322076518530986</c:v>
                </c:pt>
                <c:pt idx="439">
                  <c:v>-0.34396445559651795</c:v>
                </c:pt>
                <c:pt idx="440">
                  <c:v>-0.34476781618273927</c:v>
                </c:pt>
                <c:pt idx="441">
                  <c:v>-0.34557549208581839</c:v>
                </c:pt>
                <c:pt idx="442">
                  <c:v>-0.34643052224631571</c:v>
                </c:pt>
                <c:pt idx="443">
                  <c:v>-0.34732471517051217</c:v>
                </c:pt>
                <c:pt idx="444">
                  <c:v>-0.34818018450699362</c:v>
                </c:pt>
                <c:pt idx="445">
                  <c:v>-0.349069699249346</c:v>
                </c:pt>
                <c:pt idx="446">
                  <c:v>-0.34992856737871747</c:v>
                </c:pt>
                <c:pt idx="447">
                  <c:v>-0.35077548238948575</c:v>
                </c:pt>
                <c:pt idx="448">
                  <c:v>-0.35158527779549265</c:v>
                </c:pt>
                <c:pt idx="449">
                  <c:v>-0.3523737446812083</c:v>
                </c:pt>
                <c:pt idx="450">
                  <c:v>-0.35324345850321598</c:v>
                </c:pt>
                <c:pt idx="451">
                  <c:v>-0.35409029713398982</c:v>
                </c:pt>
                <c:pt idx="452">
                  <c:v>-0.35488823487239374</c:v>
                </c:pt>
                <c:pt idx="453">
                  <c:v>-0.35566763191241391</c:v>
                </c:pt>
                <c:pt idx="454">
                  <c:v>-0.35643396830587004</c:v>
                </c:pt>
                <c:pt idx="455">
                  <c:v>-0.3572369087841028</c:v>
                </c:pt>
                <c:pt idx="456">
                  <c:v>-0.35805056129898366</c:v>
                </c:pt>
                <c:pt idx="457">
                  <c:v>-0.35891410761319631</c:v>
                </c:pt>
                <c:pt idx="458">
                  <c:v>-0.359842116803264</c:v>
                </c:pt>
                <c:pt idx="459">
                  <c:v>-0.36069537118882217</c:v>
                </c:pt>
                <c:pt idx="460">
                  <c:v>-0.36148540381348887</c:v>
                </c:pt>
                <c:pt idx="461">
                  <c:v>-0.36229882715237238</c:v>
                </c:pt>
                <c:pt idx="462">
                  <c:v>-0.36315357093288292</c:v>
                </c:pt>
                <c:pt idx="463">
                  <c:v>-0.36395055400831466</c:v>
                </c:pt>
                <c:pt idx="464">
                  <c:v>-0.36472376446954285</c:v>
                </c:pt>
                <c:pt idx="465">
                  <c:v>-0.36557864190604794</c:v>
                </c:pt>
                <c:pt idx="466">
                  <c:v>-0.36642175715894376</c:v>
                </c:pt>
                <c:pt idx="467">
                  <c:v>-0.36721814826239485</c:v>
                </c:pt>
                <c:pt idx="468">
                  <c:v>-0.36802561412948187</c:v>
                </c:pt>
                <c:pt idx="469">
                  <c:v>-0.36894522178982792</c:v>
                </c:pt>
                <c:pt idx="470">
                  <c:v>-0.36988472585151183</c:v>
                </c:pt>
                <c:pt idx="471">
                  <c:v>-0.37076843587905511</c:v>
                </c:pt>
                <c:pt idx="472">
                  <c:v>-0.37163047372731878</c:v>
                </c:pt>
                <c:pt idx="473">
                  <c:v>-0.37249904188236532</c:v>
                </c:pt>
                <c:pt idx="474">
                  <c:v>-0.37336489863150502</c:v>
                </c:pt>
                <c:pt idx="475">
                  <c:v>-0.37421026700732601</c:v>
                </c:pt>
                <c:pt idx="476">
                  <c:v>-0.37505813672006288</c:v>
                </c:pt>
                <c:pt idx="477">
                  <c:v>-0.37590423065486189</c:v>
                </c:pt>
                <c:pt idx="478">
                  <c:v>-0.37675504091049833</c:v>
                </c:pt>
                <c:pt idx="479">
                  <c:v>-0.37758708132776697</c:v>
                </c:pt>
                <c:pt idx="480">
                  <c:v>-0.37845503847883172</c:v>
                </c:pt>
                <c:pt idx="481">
                  <c:v>-0.37929211991292938</c:v>
                </c:pt>
                <c:pt idx="482">
                  <c:v>-0.38009756183008303</c:v>
                </c:pt>
                <c:pt idx="483">
                  <c:v>-0.38094438142885689</c:v>
                </c:pt>
                <c:pt idx="484">
                  <c:v>-0.38179933520935538</c:v>
                </c:pt>
                <c:pt idx="485">
                  <c:v>-0.38268671137778026</c:v>
                </c:pt>
                <c:pt idx="486">
                  <c:v>-0.38355025769199108</c:v>
                </c:pt>
                <c:pt idx="487">
                  <c:v>-0.38434880647037439</c:v>
                </c:pt>
                <c:pt idx="488">
                  <c:v>-0.38517372468087741</c:v>
                </c:pt>
                <c:pt idx="489">
                  <c:v>-0.3860671920160933</c:v>
                </c:pt>
                <c:pt idx="490">
                  <c:v>-0.38693356432421688</c:v>
                </c:pt>
                <c:pt idx="491">
                  <c:v>-0.38776394355153493</c:v>
                </c:pt>
                <c:pt idx="492">
                  <c:v>-0.38862202884593355</c:v>
                </c:pt>
                <c:pt idx="493">
                  <c:v>-0.38947255275758308</c:v>
                </c:pt>
                <c:pt idx="494">
                  <c:v>-0.39033604179579995</c:v>
                </c:pt>
                <c:pt idx="495">
                  <c:v>-0.39121473001850882</c:v>
                </c:pt>
                <c:pt idx="496">
                  <c:v>-0.39204829807472497</c:v>
                </c:pt>
                <c:pt idx="497">
                  <c:v>-0.39288723166376127</c:v>
                </c:pt>
                <c:pt idx="498">
                  <c:v>-0.39372154437995077</c:v>
                </c:pt>
                <c:pt idx="499">
                  <c:v>-0.39452410302719876</c:v>
                </c:pt>
                <c:pt idx="500">
                  <c:v>-0.39534474412584486</c:v>
                </c:pt>
                <c:pt idx="501">
                  <c:v>-0.39621243396192035</c:v>
                </c:pt>
                <c:pt idx="502">
                  <c:v>-0.39710930012002332</c:v>
                </c:pt>
                <c:pt idx="503">
                  <c:v>-0.39800714008109495</c:v>
                </c:pt>
                <c:pt idx="504">
                  <c:v>-0.39895498839650323</c:v>
                </c:pt>
                <c:pt idx="505">
                  <c:v>-0.39985993146333532</c:v>
                </c:pt>
                <c:pt idx="506">
                  <c:v>-0.40068343665888506</c:v>
                </c:pt>
                <c:pt idx="507">
                  <c:v>-0.40151133358728852</c:v>
                </c:pt>
                <c:pt idx="508">
                  <c:v>-0.40233417053586223</c:v>
                </c:pt>
                <c:pt idx="509">
                  <c:v>-0.40310052606631525</c:v>
                </c:pt>
                <c:pt idx="510">
                  <c:v>-0.40386342545888548</c:v>
                </c:pt>
                <c:pt idx="511">
                  <c:v>-0.40467020390299457</c:v>
                </c:pt>
                <c:pt idx="512">
                  <c:v>-0.40544765326507781</c:v>
                </c:pt>
                <c:pt idx="513">
                  <c:v>-0.40629097851796697</c:v>
                </c:pt>
                <c:pt idx="514">
                  <c:v>-0.40722085900297239</c:v>
                </c:pt>
                <c:pt idx="515">
                  <c:v>-0.40806773587774386</c:v>
                </c:pt>
                <c:pt idx="516">
                  <c:v>-0.40884993977166967</c:v>
                </c:pt>
                <c:pt idx="517">
                  <c:v>-0.40964661725511231</c:v>
                </c:pt>
                <c:pt idx="518">
                  <c:v>-0.41047325396455991</c:v>
                </c:pt>
                <c:pt idx="519">
                  <c:v>-0.41134676758344391</c:v>
                </c:pt>
                <c:pt idx="520">
                  <c:v>-0.41219985010500454</c:v>
                </c:pt>
                <c:pt idx="521">
                  <c:v>-0.41303357084921388</c:v>
                </c:pt>
                <c:pt idx="522">
                  <c:v>-0.41387221798626211</c:v>
                </c:pt>
                <c:pt idx="523">
                  <c:v>-0.41469826275972432</c:v>
                </c:pt>
                <c:pt idx="524">
                  <c:v>-0.41556026240299082</c:v>
                </c:pt>
                <c:pt idx="525">
                  <c:v>-0.41642050540831632</c:v>
                </c:pt>
                <c:pt idx="526">
                  <c:v>-0.41728970371034452</c:v>
                </c:pt>
                <c:pt idx="527">
                  <c:v>-0.41819338655821975</c:v>
                </c:pt>
                <c:pt idx="528">
                  <c:v>-0.41912324787022448</c:v>
                </c:pt>
                <c:pt idx="529">
                  <c:v>-0.42002030492732417</c:v>
                </c:pt>
                <c:pt idx="530">
                  <c:v>-0.4208951169701623</c:v>
                </c:pt>
                <c:pt idx="531">
                  <c:v>-0.42182010926733166</c:v>
                </c:pt>
                <c:pt idx="532">
                  <c:v>-0.42268867742537858</c:v>
                </c:pt>
                <c:pt idx="533">
                  <c:v>-0.42355609991646487</c:v>
                </c:pt>
                <c:pt idx="534">
                  <c:v>-0.42450547583482007</c:v>
                </c:pt>
                <c:pt idx="535">
                  <c:v>-0.42543510807582918</c:v>
                </c:pt>
                <c:pt idx="536">
                  <c:v>-0.42627772683774345</c:v>
                </c:pt>
                <c:pt idx="537">
                  <c:v>-0.42706688107443996</c:v>
                </c:pt>
                <c:pt idx="538">
                  <c:v>-0.42786025521599286</c:v>
                </c:pt>
                <c:pt idx="539">
                  <c:v>-0.42872748673908473</c:v>
                </c:pt>
                <c:pt idx="540">
                  <c:v>-0.42963168514294536</c:v>
                </c:pt>
                <c:pt idx="541">
                  <c:v>-0.43050468320584767</c:v>
                </c:pt>
                <c:pt idx="542">
                  <c:v>-0.43134006517599977</c:v>
                </c:pt>
                <c:pt idx="543">
                  <c:v>-0.43222492087350362</c:v>
                </c:pt>
                <c:pt idx="544">
                  <c:v>-0.43319902406903177</c:v>
                </c:pt>
                <c:pt idx="545">
                  <c:v>-0.43416506942683036</c:v>
                </c:pt>
                <c:pt idx="546">
                  <c:v>-0.43505412592219661</c:v>
                </c:pt>
                <c:pt idx="547">
                  <c:v>-0.43594564561247945</c:v>
                </c:pt>
                <c:pt idx="548">
                  <c:v>-0.43677959552968204</c:v>
                </c:pt>
                <c:pt idx="549">
                  <c:v>-0.43751095092230285</c:v>
                </c:pt>
                <c:pt idx="550">
                  <c:v>-0.43832280852224242</c:v>
                </c:pt>
                <c:pt idx="551">
                  <c:v>-0.43924696060643398</c:v>
                </c:pt>
                <c:pt idx="552">
                  <c:v>-0.44014052338965126</c:v>
                </c:pt>
                <c:pt idx="553">
                  <c:v>-0.44098468882251163</c:v>
                </c:pt>
                <c:pt idx="554">
                  <c:v>-0.44183801958506541</c:v>
                </c:pt>
                <c:pt idx="555">
                  <c:v>-0.44265363880687775</c:v>
                </c:pt>
                <c:pt idx="556">
                  <c:v>-0.44355136425195396</c:v>
                </c:pt>
                <c:pt idx="557">
                  <c:v>-0.44449884984037102</c:v>
                </c:pt>
                <c:pt idx="558">
                  <c:v>-0.44544070251197576</c:v>
                </c:pt>
                <c:pt idx="559">
                  <c:v>-0.44638708060842996</c:v>
                </c:pt>
                <c:pt idx="560">
                  <c:v>-0.44724688443776983</c:v>
                </c:pt>
                <c:pt idx="561">
                  <c:v>-0.44812169651660927</c:v>
                </c:pt>
                <c:pt idx="562">
                  <c:v>-0.44907653348778181</c:v>
                </c:pt>
                <c:pt idx="563">
                  <c:v>-0.45004074582764325</c:v>
                </c:pt>
                <c:pt idx="564">
                  <c:v>-0.45093343028888483</c:v>
                </c:pt>
                <c:pt idx="565">
                  <c:v>-0.45176134628528769</c:v>
                </c:pt>
                <c:pt idx="566">
                  <c:v>-0.45260749749608264</c:v>
                </c:pt>
                <c:pt idx="567">
                  <c:v>-0.45349853980238131</c:v>
                </c:pt>
                <c:pt idx="568">
                  <c:v>-0.45438171520594522</c:v>
                </c:pt>
                <c:pt idx="569">
                  <c:v>-0.45526964514134433</c:v>
                </c:pt>
                <c:pt idx="570">
                  <c:v>-0.4561625396775813</c:v>
                </c:pt>
                <c:pt idx="571">
                  <c:v>-0.45704638343311976</c:v>
                </c:pt>
                <c:pt idx="572">
                  <c:v>-0.45794439525818631</c:v>
                </c:pt>
                <c:pt idx="573">
                  <c:v>-0.45890549515215096</c:v>
                </c:pt>
                <c:pt idx="574">
                  <c:v>-0.45993117250696003</c:v>
                </c:pt>
                <c:pt idx="575">
                  <c:v>-0.46084726678342358</c:v>
                </c:pt>
                <c:pt idx="576">
                  <c:v>-0.46168350803454888</c:v>
                </c:pt>
                <c:pt idx="577">
                  <c:v>-0.46252370184254504</c:v>
                </c:pt>
                <c:pt idx="578">
                  <c:v>-0.46344281301190537</c:v>
                </c:pt>
                <c:pt idx="579">
                  <c:v>-0.46444502327549836</c:v>
                </c:pt>
                <c:pt idx="580">
                  <c:v>-0.46542619147079439</c:v>
                </c:pt>
                <c:pt idx="581">
                  <c:v>-0.46639909175636285</c:v>
                </c:pt>
                <c:pt idx="582">
                  <c:v>-0.46729695082143374</c:v>
                </c:pt>
                <c:pt idx="583">
                  <c:v>-0.46819034177365437</c:v>
                </c:pt>
                <c:pt idx="584">
                  <c:v>-0.46914388024886988</c:v>
                </c:pt>
                <c:pt idx="585">
                  <c:v>-0.47004760130474826</c:v>
                </c:pt>
                <c:pt idx="586">
                  <c:v>-0.4709476371877464</c:v>
                </c:pt>
                <c:pt idx="587">
                  <c:v>-0.47183562443214494</c:v>
                </c:pt>
                <c:pt idx="588">
                  <c:v>-0.47271990729167063</c:v>
                </c:pt>
                <c:pt idx="589">
                  <c:v>-0.4736766917967779</c:v>
                </c:pt>
                <c:pt idx="590">
                  <c:v>-0.47463666509477903</c:v>
                </c:pt>
                <c:pt idx="591">
                  <c:v>-0.4755566546551106</c:v>
                </c:pt>
                <c:pt idx="592">
                  <c:v>-0.47646043301998686</c:v>
                </c:pt>
                <c:pt idx="593">
                  <c:v>-0.47737675643944327</c:v>
                </c:pt>
                <c:pt idx="594">
                  <c:v>-0.47828836350205667</c:v>
                </c:pt>
                <c:pt idx="595">
                  <c:v>-0.47916338554788795</c:v>
                </c:pt>
                <c:pt idx="596">
                  <c:v>-0.48001081611464108</c:v>
                </c:pt>
                <c:pt idx="597">
                  <c:v>-0.4809364766947849</c:v>
                </c:pt>
                <c:pt idx="598">
                  <c:v>-0.48188602444113166</c:v>
                </c:pt>
                <c:pt idx="599">
                  <c:v>-0.48281305979223088</c:v>
                </c:pt>
                <c:pt idx="600">
                  <c:v>-0.48374544161115079</c:v>
                </c:pt>
                <c:pt idx="601">
                  <c:v>-0.48465385991987264</c:v>
                </c:pt>
                <c:pt idx="602">
                  <c:v>-0.48556760555641232</c:v>
                </c:pt>
                <c:pt idx="603">
                  <c:v>-0.48645301501790023</c:v>
                </c:pt>
                <c:pt idx="604">
                  <c:v>-0.48735316541689438</c:v>
                </c:pt>
                <c:pt idx="605">
                  <c:v>-0.48830798321506957</c:v>
                </c:pt>
                <c:pt idx="606">
                  <c:v>-0.48921155151094742</c:v>
                </c:pt>
                <c:pt idx="607">
                  <c:v>-0.49012273846557458</c:v>
                </c:pt>
                <c:pt idx="608">
                  <c:v>-0.49105968380934623</c:v>
                </c:pt>
                <c:pt idx="609">
                  <c:v>-0.49191536321782403</c:v>
                </c:pt>
                <c:pt idx="610">
                  <c:v>-0.49277730562108896</c:v>
                </c:pt>
                <c:pt idx="611">
                  <c:v>-0.49369760063241247</c:v>
                </c:pt>
                <c:pt idx="612">
                  <c:v>-0.49465535901248731</c:v>
                </c:pt>
                <c:pt idx="613">
                  <c:v>-0.49563377759387484</c:v>
                </c:pt>
                <c:pt idx="614">
                  <c:v>-0.49664127697729032</c:v>
                </c:pt>
                <c:pt idx="615">
                  <c:v>-0.49764188329393638</c:v>
                </c:pt>
                <c:pt idx="616">
                  <c:v>-0.49856899506103486</c:v>
                </c:pt>
                <c:pt idx="617">
                  <c:v>-0.49951684344843911</c:v>
                </c:pt>
                <c:pt idx="618">
                  <c:v>-0.50053599057146558</c:v>
                </c:pt>
                <c:pt idx="619">
                  <c:v>-0.50151966010067717</c:v>
                </c:pt>
                <c:pt idx="620">
                  <c:v>-0.50245131628862194</c:v>
                </c:pt>
                <c:pt idx="621">
                  <c:v>-0.50339763703707863</c:v>
                </c:pt>
                <c:pt idx="622">
                  <c:v>-0.50435835499805359</c:v>
                </c:pt>
                <c:pt idx="623">
                  <c:v>-0.50522692315610152</c:v>
                </c:pt>
                <c:pt idx="624">
                  <c:v>-0.50610268993690377</c:v>
                </c:pt>
                <c:pt idx="625">
                  <c:v>-0.50706848705071628</c:v>
                </c:pt>
                <c:pt idx="626">
                  <c:v>-0.50802678001877322</c:v>
                </c:pt>
                <c:pt idx="627">
                  <c:v>-0.50896389726253599</c:v>
                </c:pt>
                <c:pt idx="628">
                  <c:v>-0.50993528905215557</c:v>
                </c:pt>
                <c:pt idx="629">
                  <c:v>-0.51093117897595641</c:v>
                </c:pt>
                <c:pt idx="630">
                  <c:v>-0.5118736999275425</c:v>
                </c:pt>
                <c:pt idx="631">
                  <c:v>-0.51280400045153263</c:v>
                </c:pt>
                <c:pt idx="632">
                  <c:v>-0.51373013838266057</c:v>
                </c:pt>
                <c:pt idx="633">
                  <c:v>-0.51462207818392991</c:v>
                </c:pt>
                <c:pt idx="634">
                  <c:v>-0.51550326777355659</c:v>
                </c:pt>
                <c:pt idx="635">
                  <c:v>-0.51638258610424215</c:v>
                </c:pt>
                <c:pt idx="636">
                  <c:v>-0.51727956685334697</c:v>
                </c:pt>
                <c:pt idx="637">
                  <c:v>-0.51819375170187409</c:v>
                </c:pt>
                <c:pt idx="638">
                  <c:v>-0.51919189485660266</c:v>
                </c:pt>
                <c:pt idx="639">
                  <c:v>-0.52017111537696159</c:v>
                </c:pt>
                <c:pt idx="640">
                  <c:v>-0.52111856275737956</c:v>
                </c:pt>
                <c:pt idx="641">
                  <c:v>-0.52207208216159662</c:v>
                </c:pt>
                <c:pt idx="642">
                  <c:v>-0.5229702467106575</c:v>
                </c:pt>
                <c:pt idx="643">
                  <c:v>-0.52391681570310544</c:v>
                </c:pt>
                <c:pt idx="644">
                  <c:v>-0.52491039522798322</c:v>
                </c:pt>
                <c:pt idx="645">
                  <c:v>-0.52586074491330759</c:v>
                </c:pt>
                <c:pt idx="646">
                  <c:v>-0.5267712444809578</c:v>
                </c:pt>
                <c:pt idx="647">
                  <c:v>-0.52766707956009662</c:v>
                </c:pt>
                <c:pt idx="648">
                  <c:v>-0.52862707199509684</c:v>
                </c:pt>
                <c:pt idx="649">
                  <c:v>-0.52964199917726551</c:v>
                </c:pt>
                <c:pt idx="650">
                  <c:v>-0.53056687688643656</c:v>
                </c:pt>
                <c:pt idx="651">
                  <c:v>-0.53143267632358038</c:v>
                </c:pt>
                <c:pt idx="652">
                  <c:v>-0.53231102081529857</c:v>
                </c:pt>
                <c:pt idx="653">
                  <c:v>-0.53327792538506846</c:v>
                </c:pt>
                <c:pt idx="654">
                  <c:v>-0.5342803265806545</c:v>
                </c:pt>
                <c:pt idx="655">
                  <c:v>-0.53524581817147721</c:v>
                </c:pt>
                <c:pt idx="656">
                  <c:v>-0.5362049513225009</c:v>
                </c:pt>
                <c:pt idx="657">
                  <c:v>-0.53716614666745788</c:v>
                </c:pt>
                <c:pt idx="658">
                  <c:v>-0.53813648823811633</c:v>
                </c:pt>
                <c:pt idx="659">
                  <c:v>-0.53914345299455402</c:v>
                </c:pt>
                <c:pt idx="660">
                  <c:v>-0.54014554870314768</c:v>
                </c:pt>
                <c:pt idx="661">
                  <c:v>-0.54113874643004101</c:v>
                </c:pt>
                <c:pt idx="662">
                  <c:v>-0.54219065963297763</c:v>
                </c:pt>
                <c:pt idx="663">
                  <c:v>-0.54326495153916743</c:v>
                </c:pt>
                <c:pt idx="664">
                  <c:v>-0.54422702527209832</c:v>
                </c:pt>
                <c:pt idx="665">
                  <c:v>-0.54518783878607124</c:v>
                </c:pt>
                <c:pt idx="666">
                  <c:v>-0.54622585119547507</c:v>
                </c:pt>
                <c:pt idx="667">
                  <c:v>-0.54718154737861435</c:v>
                </c:pt>
                <c:pt idx="668">
                  <c:v>-0.54812649342211661</c:v>
                </c:pt>
                <c:pt idx="669">
                  <c:v>-0.54912079860797269</c:v>
                </c:pt>
                <c:pt idx="670">
                  <c:v>-0.55007479536317661</c:v>
                </c:pt>
                <c:pt idx="671">
                  <c:v>-0.55101036597198283</c:v>
                </c:pt>
                <c:pt idx="672">
                  <c:v>-0.55201689158843625</c:v>
                </c:pt>
                <c:pt idx="673">
                  <c:v>-0.55300082846563869</c:v>
                </c:pt>
                <c:pt idx="674">
                  <c:v>-0.55392580158981108</c:v>
                </c:pt>
                <c:pt idx="675">
                  <c:v>-0.55478717108609366</c:v>
                </c:pt>
                <c:pt idx="676">
                  <c:v>-0.55564964811334805</c:v>
                </c:pt>
                <c:pt idx="677">
                  <c:v>-0.55656335554188752</c:v>
                </c:pt>
                <c:pt idx="678">
                  <c:v>-0.55745262207324531</c:v>
                </c:pt>
                <c:pt idx="679">
                  <c:v>-0.55835328799221928</c:v>
                </c:pt>
                <c:pt idx="680">
                  <c:v>-0.55925773460407802</c:v>
                </c:pt>
                <c:pt idx="681">
                  <c:v>-0.56016517907382668</c:v>
                </c:pt>
                <c:pt idx="682">
                  <c:v>-0.56108173163327812</c:v>
                </c:pt>
                <c:pt idx="683">
                  <c:v>-0.5620093016803559</c:v>
                </c:pt>
                <c:pt idx="684">
                  <c:v>-0.56290683612144099</c:v>
                </c:pt>
                <c:pt idx="685">
                  <c:v>-0.56386652303644857</c:v>
                </c:pt>
                <c:pt idx="686">
                  <c:v>-0.56483596722013374</c:v>
                </c:pt>
                <c:pt idx="687">
                  <c:v>-0.5657419223669381</c:v>
                </c:pt>
                <c:pt idx="688">
                  <c:v>-0.56668927433535765</c:v>
                </c:pt>
                <c:pt idx="689">
                  <c:v>-0.56766595538280074</c:v>
                </c:pt>
                <c:pt idx="690">
                  <c:v>-0.56861687796910365</c:v>
                </c:pt>
                <c:pt idx="691">
                  <c:v>-0.56957383437420472</c:v>
                </c:pt>
                <c:pt idx="692">
                  <c:v>-0.57053302483722645</c:v>
                </c:pt>
                <c:pt idx="693">
                  <c:v>-0.57149294089222935</c:v>
                </c:pt>
                <c:pt idx="694">
                  <c:v>-0.57251008299232642</c:v>
                </c:pt>
                <c:pt idx="695">
                  <c:v>-0.57349854522538102</c:v>
                </c:pt>
                <c:pt idx="696">
                  <c:v>-0.57447635276678743</c:v>
                </c:pt>
                <c:pt idx="697">
                  <c:v>-0.57548595255213464</c:v>
                </c:pt>
                <c:pt idx="698">
                  <c:v>-0.5765045076311851</c:v>
                </c:pt>
                <c:pt idx="699">
                  <c:v>-0.57752955480901402</c:v>
                </c:pt>
                <c:pt idx="700">
                  <c:v>-0.57855374270287441</c:v>
                </c:pt>
                <c:pt idx="701">
                  <c:v>-0.57957873260471182</c:v>
                </c:pt>
                <c:pt idx="702">
                  <c:v>-0.5806367177984415</c:v>
                </c:pt>
                <c:pt idx="703">
                  <c:v>-0.58168855458538082</c:v>
                </c:pt>
                <c:pt idx="704">
                  <c:v>-0.58274846827805082</c:v>
                </c:pt>
                <c:pt idx="705">
                  <c:v>-0.5837792247196919</c:v>
                </c:pt>
                <c:pt idx="706">
                  <c:v>-0.58473736499974971</c:v>
                </c:pt>
                <c:pt idx="707">
                  <c:v>-0.58569214462592756</c:v>
                </c:pt>
                <c:pt idx="708">
                  <c:v>-0.58664144412828778</c:v>
                </c:pt>
                <c:pt idx="709">
                  <c:v>-0.58763412629919654</c:v>
                </c:pt>
                <c:pt idx="710">
                  <c:v>-0.58863696667376708</c:v>
                </c:pt>
                <c:pt idx="711">
                  <c:v>-0.5896251615588276</c:v>
                </c:pt>
                <c:pt idx="712">
                  <c:v>-0.59064961683368511</c:v>
                </c:pt>
                <c:pt idx="713">
                  <c:v>-0.59160750886674529</c:v>
                </c:pt>
                <c:pt idx="714">
                  <c:v>-0.59258993731400145</c:v>
                </c:pt>
                <c:pt idx="715">
                  <c:v>-0.59360952357701524</c:v>
                </c:pt>
                <c:pt idx="716">
                  <c:v>-0.59455746741241422</c:v>
                </c:pt>
                <c:pt idx="717">
                  <c:v>-0.5955279236070653</c:v>
                </c:pt>
                <c:pt idx="718">
                  <c:v>-0.59653998662333252</c:v>
                </c:pt>
                <c:pt idx="719">
                  <c:v>-0.59755029293265183</c:v>
                </c:pt>
                <c:pt idx="720">
                  <c:v>-0.5985559784051333</c:v>
                </c:pt>
                <c:pt idx="721">
                  <c:v>-0.5995237804698732</c:v>
                </c:pt>
                <c:pt idx="722">
                  <c:v>-0.60050523508115783</c:v>
                </c:pt>
                <c:pt idx="723">
                  <c:v>-0.60151739361441925</c:v>
                </c:pt>
                <c:pt idx="724">
                  <c:v>-0.60247998293633298</c:v>
                </c:pt>
                <c:pt idx="725">
                  <c:v>-0.6034647409255075</c:v>
                </c:pt>
                <c:pt idx="726">
                  <c:v>-0.60446206307326356</c:v>
                </c:pt>
                <c:pt idx="727">
                  <c:v>-0.6054413982506196</c:v>
                </c:pt>
                <c:pt idx="728">
                  <c:v>-0.60646529986648912</c:v>
                </c:pt>
                <c:pt idx="729">
                  <c:v>-0.60747535793182061</c:v>
                </c:pt>
                <c:pt idx="730">
                  <c:v>-0.60850153174161459</c:v>
                </c:pt>
                <c:pt idx="731">
                  <c:v>-0.60951372844987484</c:v>
                </c:pt>
                <c:pt idx="732">
                  <c:v>-0.61048884372537104</c:v>
                </c:pt>
                <c:pt idx="733">
                  <c:v>-0.61146208773892596</c:v>
                </c:pt>
                <c:pt idx="734">
                  <c:v>-0.61244358052221259</c:v>
                </c:pt>
                <c:pt idx="735">
                  <c:v>-0.6134822993865896</c:v>
                </c:pt>
                <c:pt idx="736">
                  <c:v>-0.61451177653827704</c:v>
                </c:pt>
                <c:pt idx="737">
                  <c:v>-0.6155095950690127</c:v>
                </c:pt>
                <c:pt idx="738">
                  <c:v>-0.61650939941368665</c:v>
                </c:pt>
                <c:pt idx="739">
                  <c:v>-0.61752986392667064</c:v>
                </c:pt>
                <c:pt idx="740">
                  <c:v>-0.61858028762965633</c:v>
                </c:pt>
                <c:pt idx="741">
                  <c:v>-0.61963542772248881</c:v>
                </c:pt>
                <c:pt idx="742">
                  <c:v>-0.62068241452959261</c:v>
                </c:pt>
                <c:pt idx="743">
                  <c:v>-0.6217387003253797</c:v>
                </c:pt>
                <c:pt idx="744">
                  <c:v>-0.62278530523248965</c:v>
                </c:pt>
                <c:pt idx="745">
                  <c:v>-0.62386305324056734</c:v>
                </c:pt>
                <c:pt idx="746">
                  <c:v>-0.62490016822999361</c:v>
                </c:pt>
                <c:pt idx="747">
                  <c:v>-0.62587917871435994</c:v>
                </c:pt>
                <c:pt idx="748">
                  <c:v>-0.62688904581169769</c:v>
                </c:pt>
                <c:pt idx="749">
                  <c:v>-0.62791489496450625</c:v>
                </c:pt>
                <c:pt idx="750">
                  <c:v>-0.62896982498833864</c:v>
                </c:pt>
                <c:pt idx="751">
                  <c:v>-0.63003128535195629</c:v>
                </c:pt>
                <c:pt idx="752">
                  <c:v>-0.63104222176925839</c:v>
                </c:pt>
                <c:pt idx="753">
                  <c:v>-0.63202512753150009</c:v>
                </c:pt>
                <c:pt idx="754">
                  <c:v>-0.63306923103569479</c:v>
                </c:pt>
                <c:pt idx="755">
                  <c:v>-0.63412647149745061</c:v>
                </c:pt>
                <c:pt idx="756">
                  <c:v>-0.6351693147466887</c:v>
                </c:pt>
                <c:pt idx="757">
                  <c:v>-0.6362569154714357</c:v>
                </c:pt>
                <c:pt idx="758">
                  <c:v>-0.63730541074449099</c:v>
                </c:pt>
                <c:pt idx="759">
                  <c:v>-0.63837575002481184</c:v>
                </c:pt>
                <c:pt idx="760">
                  <c:v>-0.63938107266530209</c:v>
                </c:pt>
                <c:pt idx="761">
                  <c:v>-0.64027559018048474</c:v>
                </c:pt>
                <c:pt idx="762">
                  <c:v>-0.64126141738762166</c:v>
                </c:pt>
                <c:pt idx="763">
                  <c:v>-0.64233063010498215</c:v>
                </c:pt>
                <c:pt idx="764">
                  <c:v>-0.64343306718223048</c:v>
                </c:pt>
                <c:pt idx="765">
                  <c:v>-0.64450974586734056</c:v>
                </c:pt>
                <c:pt idx="766">
                  <c:v>-0.64549964025234474</c:v>
                </c:pt>
                <c:pt idx="767">
                  <c:v>-0.64651999024633311</c:v>
                </c:pt>
                <c:pt idx="768">
                  <c:v>-0.64759441577251964</c:v>
                </c:pt>
                <c:pt idx="769">
                  <c:v>-0.6486684021587259</c:v>
                </c:pt>
                <c:pt idx="770">
                  <c:v>-0.6497020992152629</c:v>
                </c:pt>
                <c:pt idx="771">
                  <c:v>-0.65071691184543579</c:v>
                </c:pt>
                <c:pt idx="772">
                  <c:v>-0.65171530324715665</c:v>
                </c:pt>
                <c:pt idx="773">
                  <c:v>-0.6526733671112207</c:v>
                </c:pt>
                <c:pt idx="774">
                  <c:v>-0.65371865445138355</c:v>
                </c:pt>
                <c:pt idx="775">
                  <c:v>-0.65479008211966705</c:v>
                </c:pt>
                <c:pt idx="776">
                  <c:v>-0.6558554568681576</c:v>
                </c:pt>
                <c:pt idx="777">
                  <c:v>-0.65688982220767833</c:v>
                </c:pt>
                <c:pt idx="778">
                  <c:v>-0.65789096318430496</c:v>
                </c:pt>
                <c:pt idx="779">
                  <c:v>-0.6589670308624318</c:v>
                </c:pt>
                <c:pt idx="780">
                  <c:v>-0.66000252283391569</c:v>
                </c:pt>
                <c:pt idx="781">
                  <c:v>-0.66104654999411461</c:v>
                </c:pt>
                <c:pt idx="782">
                  <c:v>-0.66211721389842926</c:v>
                </c:pt>
                <c:pt idx="783">
                  <c:v>-0.66312230743192269</c:v>
                </c:pt>
                <c:pt idx="784">
                  <c:v>-0.66418848411638365</c:v>
                </c:pt>
                <c:pt idx="785">
                  <c:v>-0.66528490637384108</c:v>
                </c:pt>
                <c:pt idx="786">
                  <c:v>-0.66632498090516667</c:v>
                </c:pt>
                <c:pt idx="787">
                  <c:v>-0.66731519984515941</c:v>
                </c:pt>
                <c:pt idx="788">
                  <c:v>-0.66835128365062646</c:v>
                </c:pt>
                <c:pt idx="789">
                  <c:v>-0.66939660916578281</c:v>
                </c:pt>
                <c:pt idx="790">
                  <c:v>-0.67037523774716135</c:v>
                </c:pt>
                <c:pt idx="791">
                  <c:v>-0.67133733054509204</c:v>
                </c:pt>
                <c:pt idx="792">
                  <c:v>-0.67229615817313115</c:v>
                </c:pt>
                <c:pt idx="793">
                  <c:v>-0.67327180800060948</c:v>
                </c:pt>
                <c:pt idx="794">
                  <c:v>-0.67431186346394056</c:v>
                </c:pt>
                <c:pt idx="795">
                  <c:v>-0.6753802169303289</c:v>
                </c:pt>
                <c:pt idx="796">
                  <c:v>-0.67640306829123054</c:v>
                </c:pt>
                <c:pt idx="797">
                  <c:v>-0.67742519409316326</c:v>
                </c:pt>
                <c:pt idx="798">
                  <c:v>-0.67848379035987694</c:v>
                </c:pt>
                <c:pt idx="799">
                  <c:v>-0.67955193379026835</c:v>
                </c:pt>
                <c:pt idx="800">
                  <c:v>-0.680625614584488</c:v>
                </c:pt>
                <c:pt idx="801">
                  <c:v>-0.68173083944763835</c:v>
                </c:pt>
                <c:pt idx="802">
                  <c:v>-0.6828003767529871</c:v>
                </c:pt>
                <c:pt idx="803">
                  <c:v>-0.68381209607726257</c:v>
                </c:pt>
                <c:pt idx="804">
                  <c:v>-0.68481260698191249</c:v>
                </c:pt>
                <c:pt idx="805">
                  <c:v>-0.68582018281732648</c:v>
                </c:pt>
                <c:pt idx="806">
                  <c:v>-0.68680579998847613</c:v>
                </c:pt>
                <c:pt idx="807">
                  <c:v>-0.68779424311752813</c:v>
                </c:pt>
                <c:pt idx="808">
                  <c:v>-0.68882486597217085</c:v>
                </c:pt>
                <c:pt idx="809">
                  <c:v>-0.68982363923788204</c:v>
                </c:pt>
                <c:pt idx="810">
                  <c:v>-0.69080053025231525</c:v>
                </c:pt>
                <c:pt idx="811">
                  <c:v>-0.69182907180903142</c:v>
                </c:pt>
                <c:pt idx="812">
                  <c:v>-0.69289542035749074</c:v>
                </c:pt>
                <c:pt idx="813">
                  <c:v>-0.6939020796659302</c:v>
                </c:pt>
                <c:pt idx="814">
                  <c:v>-0.69489978364467853</c:v>
                </c:pt>
                <c:pt idx="815">
                  <c:v>-0.69599360912021269</c:v>
                </c:pt>
                <c:pt idx="816">
                  <c:v>-0.69711076806697359</c:v>
                </c:pt>
                <c:pt idx="817">
                  <c:v>-0.6982236689368776</c:v>
                </c:pt>
                <c:pt idx="818">
                  <c:v>-0.6992916405392825</c:v>
                </c:pt>
                <c:pt idx="819">
                  <c:v>-0.70030952737134844</c:v>
                </c:pt>
                <c:pt idx="820">
                  <c:v>-0.70138492666450536</c:v>
                </c:pt>
                <c:pt idx="821">
                  <c:v>-0.70245335651089114</c:v>
                </c:pt>
                <c:pt idx="822">
                  <c:v>-0.70352314209322797</c:v>
                </c:pt>
                <c:pt idx="823">
                  <c:v>-0.70462880616537904</c:v>
                </c:pt>
                <c:pt idx="824">
                  <c:v>-0.70569994745067133</c:v>
                </c:pt>
                <c:pt idx="825">
                  <c:v>-0.70675669149044362</c:v>
                </c:pt>
                <c:pt idx="826">
                  <c:v>-0.7077989428007041</c:v>
                </c:pt>
                <c:pt idx="827">
                  <c:v>-0.70884388644887786</c:v>
                </c:pt>
                <c:pt idx="828">
                  <c:v>-0.7099166507851109</c:v>
                </c:pt>
                <c:pt idx="829">
                  <c:v>-0.71099506704016691</c:v>
                </c:pt>
                <c:pt idx="830">
                  <c:v>-0.71205186839493695</c:v>
                </c:pt>
                <c:pt idx="831">
                  <c:v>-0.71314011829866264</c:v>
                </c:pt>
                <c:pt idx="832">
                  <c:v>-0.71425880474337544</c:v>
                </c:pt>
                <c:pt idx="833">
                  <c:v>-0.71532521063983212</c:v>
                </c:pt>
                <c:pt idx="834">
                  <c:v>-0.71641693578243038</c:v>
                </c:pt>
                <c:pt idx="835">
                  <c:v>-0.71758540154348949</c:v>
                </c:pt>
                <c:pt idx="836">
                  <c:v>-0.71874624857379643</c:v>
                </c:pt>
                <c:pt idx="837">
                  <c:v>-0.71988960508568223</c:v>
                </c:pt>
                <c:pt idx="838">
                  <c:v>-0.72096735309375404</c:v>
                </c:pt>
                <c:pt idx="839">
                  <c:v>-0.72200668300110971</c:v>
                </c:pt>
                <c:pt idx="840">
                  <c:v>-0.72309777793374064</c:v>
                </c:pt>
                <c:pt idx="841">
                  <c:v>-0.72420113150196141</c:v>
                </c:pt>
                <c:pt idx="842">
                  <c:v>-0.72531714470975672</c:v>
                </c:pt>
                <c:pt idx="843">
                  <c:v>-0.72641835974005042</c:v>
                </c:pt>
                <c:pt idx="844">
                  <c:v>-0.72750788896673557</c:v>
                </c:pt>
                <c:pt idx="845">
                  <c:v>-0.7286183266057249</c:v>
                </c:pt>
                <c:pt idx="846">
                  <c:v>-0.72968977337801255</c:v>
                </c:pt>
                <c:pt idx="847">
                  <c:v>-0.73071566080481065</c:v>
                </c:pt>
                <c:pt idx="848">
                  <c:v>-0.73178473989917814</c:v>
                </c:pt>
                <c:pt idx="849">
                  <c:v>-0.73295282379623838</c:v>
                </c:pt>
                <c:pt idx="850">
                  <c:v>-0.73412869825204263</c:v>
                </c:pt>
                <c:pt idx="851">
                  <c:v>-0.73521427499085668</c:v>
                </c:pt>
                <c:pt idx="852">
                  <c:v>-0.73622635714412354</c:v>
                </c:pt>
                <c:pt idx="853">
                  <c:v>-0.7372757498371405</c:v>
                </c:pt>
                <c:pt idx="854">
                  <c:v>-0.73839518097782653</c:v>
                </c:pt>
                <c:pt idx="855">
                  <c:v>-0.7394587226033803</c:v>
                </c:pt>
                <c:pt idx="856">
                  <c:v>-0.7405113612932871</c:v>
                </c:pt>
                <c:pt idx="857">
                  <c:v>-0.74160700075176578</c:v>
                </c:pt>
                <c:pt idx="858">
                  <c:v>-0.74265887574670364</c:v>
                </c:pt>
                <c:pt idx="859">
                  <c:v>-0.7437235440042147</c:v>
                </c:pt>
                <c:pt idx="860">
                  <c:v>-0.74485049835865302</c:v>
                </c:pt>
                <c:pt idx="861">
                  <c:v>-0.74595522676982928</c:v>
                </c:pt>
                <c:pt idx="862">
                  <c:v>-0.74700649068878855</c:v>
                </c:pt>
                <c:pt idx="863">
                  <c:v>-0.74805874751471102</c:v>
                </c:pt>
                <c:pt idx="864">
                  <c:v>-0.74916834504272056</c:v>
                </c:pt>
                <c:pt idx="865">
                  <c:v>-0.75027649141978636</c:v>
                </c:pt>
                <c:pt idx="866">
                  <c:v>-0.75133090595663243</c:v>
                </c:pt>
                <c:pt idx="867">
                  <c:v>-0.75234604321080101</c:v>
                </c:pt>
                <c:pt idx="868">
                  <c:v>-0.75338623236612801</c:v>
                </c:pt>
                <c:pt idx="869">
                  <c:v>-0.75445355468154762</c:v>
                </c:pt>
                <c:pt idx="870">
                  <c:v>-0.75550621247546201</c:v>
                </c:pt>
                <c:pt idx="871">
                  <c:v>-0.75661210565759573</c:v>
                </c:pt>
                <c:pt idx="872">
                  <c:v>-0.75770980731001214</c:v>
                </c:pt>
                <c:pt idx="873">
                  <c:v>-0.75883084243364218</c:v>
                </c:pt>
                <c:pt idx="874">
                  <c:v>-0.7599317329119416</c:v>
                </c:pt>
                <c:pt idx="875">
                  <c:v>-0.7610003537263208</c:v>
                </c:pt>
                <c:pt idx="876">
                  <c:v>-0.76208963470901514</c:v>
                </c:pt>
                <c:pt idx="877">
                  <c:v>-0.76315817911039363</c:v>
                </c:pt>
                <c:pt idx="878">
                  <c:v>-0.76426806305439765</c:v>
                </c:pt>
                <c:pt idx="879">
                  <c:v>-0.76539419632986305</c:v>
                </c:pt>
                <c:pt idx="880">
                  <c:v>-0.76647923837569665</c:v>
                </c:pt>
                <c:pt idx="881">
                  <c:v>-0.76754092795130169</c:v>
                </c:pt>
                <c:pt idx="882">
                  <c:v>-0.76860177731094381</c:v>
                </c:pt>
                <c:pt idx="883">
                  <c:v>-0.76972460731352099</c:v>
                </c:pt>
                <c:pt idx="884">
                  <c:v>-0.77086542431949134</c:v>
                </c:pt>
                <c:pt idx="885">
                  <c:v>-0.77198370979320852</c:v>
                </c:pt>
                <c:pt idx="886">
                  <c:v>-0.77317159453861684</c:v>
                </c:pt>
                <c:pt idx="887">
                  <c:v>-0.77437021042466225</c:v>
                </c:pt>
                <c:pt idx="888">
                  <c:v>-0.7755278687010706</c:v>
                </c:pt>
                <c:pt idx="889">
                  <c:v>-0.77668720726843121</c:v>
                </c:pt>
                <c:pt idx="890">
                  <c:v>-0.77789577142414634</c:v>
                </c:pt>
                <c:pt idx="891">
                  <c:v>-0.77904747226175508</c:v>
                </c:pt>
                <c:pt idx="892">
                  <c:v>-0.78015317447289345</c:v>
                </c:pt>
                <c:pt idx="893">
                  <c:v>-0.78127266288957764</c:v>
                </c:pt>
                <c:pt idx="894">
                  <c:v>-0.78232938782835248</c:v>
                </c:pt>
                <c:pt idx="895">
                  <c:v>-0.78333133074395456</c:v>
                </c:pt>
                <c:pt idx="896">
                  <c:v>-0.78442192925460152</c:v>
                </c:pt>
                <c:pt idx="897">
                  <c:v>-0.78560853478204806</c:v>
                </c:pt>
                <c:pt idx="898">
                  <c:v>-0.7868180727767301</c:v>
                </c:pt>
                <c:pt idx="899">
                  <c:v>-0.78798837162472013</c:v>
                </c:pt>
                <c:pt idx="900">
                  <c:v>-0.78908479398717268</c:v>
                </c:pt>
                <c:pt idx="901">
                  <c:v>-0.79016949233801981</c:v>
                </c:pt>
                <c:pt idx="902">
                  <c:v>-0.79124063359031505</c:v>
                </c:pt>
                <c:pt idx="903">
                  <c:v>-0.79228334318355431</c:v>
                </c:pt>
                <c:pt idx="904">
                  <c:v>-0.7933140232782</c:v>
                </c:pt>
              </c:numCache>
            </c:numRef>
          </c:val>
        </c:ser>
        <c:ser>
          <c:idx val="5"/>
          <c:order val="5"/>
          <c:tx>
            <c:strRef>
              <c:f>Combo_n750!$X$2</c:f>
              <c:strCache>
                <c:ptCount val="1"/>
              </c:strCache>
            </c:strRef>
          </c:tx>
          <c:spPr>
            <a:ln w="38100">
              <a:solidFill>
                <a:srgbClr val="92D050"/>
              </a:solidFill>
            </a:ln>
          </c:spPr>
          <c:marker>
            <c:symbol val="none"/>
          </c:marker>
          <c:val>
            <c:numRef>
              <c:f>Combo_n750!$X$3:$X$966</c:f>
              <c:numCache>
                <c:formatCode>General</c:formatCode>
                <c:ptCount val="964"/>
              </c:numCache>
            </c:numRef>
          </c:val>
        </c:ser>
        <c:ser>
          <c:idx val="6"/>
          <c:order val="6"/>
          <c:tx>
            <c:strRef>
              <c:f>Combo_n750!$Y$2</c:f>
              <c:strCache>
                <c:ptCount val="1"/>
              </c:strCache>
            </c:strRef>
          </c:tx>
          <c:spPr>
            <a:ln w="28575">
              <a:solidFill>
                <a:srgbClr val="92D050"/>
              </a:solidFill>
              <a:prstDash val="dash"/>
            </a:ln>
          </c:spPr>
          <c:marker>
            <c:symbol val="none"/>
          </c:marker>
          <c:val>
            <c:numRef>
              <c:f>Combo_n750!$Y$3:$Y$966</c:f>
              <c:numCache>
                <c:formatCode>General</c:formatCode>
                <c:ptCount val="964"/>
              </c:numCache>
            </c:numRef>
          </c:val>
        </c:ser>
        <c:marker val="1"/>
        <c:axId val="45438080"/>
        <c:axId val="45440000"/>
      </c:lineChart>
      <c:catAx>
        <c:axId val="45438080"/>
        <c:scaling>
          <c:orientation val="minMax"/>
        </c:scaling>
        <c:delete val="1"/>
        <c:axPos val="b"/>
        <c:tickLblPos val="none"/>
        <c:crossAx val="45440000"/>
        <c:crosses val="autoZero"/>
        <c:auto val="1"/>
        <c:lblAlgn val="ctr"/>
        <c:lblOffset val="100"/>
        <c:tickMarkSkip val="137"/>
      </c:catAx>
      <c:valAx>
        <c:axId val="45440000"/>
        <c:scaling>
          <c:orientation val="minMax"/>
          <c:max val="25"/>
          <c:min val="-125"/>
        </c:scaling>
        <c:axPos val="l"/>
        <c:majorGridlines>
          <c:spPr>
            <a:ln>
              <a:solidFill>
                <a:schemeClr val="bg1"/>
              </a:solidFill>
            </a:ln>
          </c:spPr>
        </c:majorGridlines>
        <c:numFmt formatCode="General" sourceLinked="1"/>
        <c:tickLblPos val="nextTo"/>
        <c:crossAx val="45438080"/>
        <c:crosses val="autoZero"/>
        <c:crossBetween val="between"/>
        <c:majorUnit val="25"/>
        <c:minorUnit val="0.5"/>
      </c:valAx>
      <c:spPr>
        <a:noFill/>
      </c:spPr>
    </c:plotArea>
    <c:legend>
      <c:legendPos val="r"/>
      <c:legendEntry>
        <c:idx val="5"/>
        <c:delete val="1"/>
      </c:legendEntry>
      <c:legendEntry>
        <c:idx val="6"/>
        <c:delete val="1"/>
      </c:legendEntry>
      <c:layout>
        <c:manualLayout>
          <c:xMode val="edge"/>
          <c:yMode val="edge"/>
          <c:x val="0.8112191763066654"/>
          <c:y val="0.13464803741637638"/>
          <c:w val="0.16845679012345696"/>
          <c:h val="0.45850808122668996"/>
        </c:manualLayout>
      </c:layout>
      <c:txPr>
        <a:bodyPr/>
        <a:lstStyle/>
        <a:p>
          <a:pPr>
            <a:defRPr sz="1600" baseline="0">
              <a:latin typeface="Times New Roman" pitchFamily="18" charset="0"/>
            </a:defRPr>
          </a:pPr>
          <a:endParaRPr lang="en-US"/>
        </a:p>
      </c:txPr>
    </c:legend>
    <c:plotVisOnly val="1"/>
  </c:chart>
  <c:spPr>
    <a:ln>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1"/>
          <c:order val="0"/>
          <c:tx>
            <c:strRef>
              <c:f>Sheet2!$C$10</c:f>
              <c:strCache>
                <c:ptCount val="1"/>
                <c:pt idx="0">
                  <c:v>n650</c:v>
                </c:pt>
              </c:strCache>
            </c:strRef>
          </c:tx>
          <c:spPr>
            <a:solidFill>
              <a:schemeClr val="tx2">
                <a:lumMod val="60000"/>
                <a:lumOff val="40000"/>
              </a:schemeClr>
            </a:solidFill>
          </c:spPr>
          <c:cat>
            <c:strRef>
              <c:f>Sheet2!$B$11:$B$15</c:f>
              <c:strCache>
                <c:ptCount val="5"/>
                <c:pt idx="0">
                  <c:v>Sterile</c:v>
                </c:pt>
                <c:pt idx="1">
                  <c:v>Bay      Set</c:v>
                </c:pt>
                <c:pt idx="2">
                  <c:v>Harbor Set</c:v>
                </c:pt>
                <c:pt idx="3">
                  <c:v>Bay</c:v>
                </c:pt>
                <c:pt idx="4">
                  <c:v>Harbor</c:v>
                </c:pt>
              </c:strCache>
            </c:strRef>
          </c:cat>
          <c:val>
            <c:numRef>
              <c:f>Sheet2!$C$11:$C$15</c:f>
              <c:numCache>
                <c:formatCode>0.0</c:formatCode>
                <c:ptCount val="5"/>
                <c:pt idx="0">
                  <c:v>32.810639142516877</c:v>
                </c:pt>
                <c:pt idx="1">
                  <c:v>33.107468486871596</c:v>
                </c:pt>
                <c:pt idx="2">
                  <c:v>34.526950621937431</c:v>
                </c:pt>
                <c:pt idx="3">
                  <c:v>26.521571648690291</c:v>
                </c:pt>
                <c:pt idx="4">
                  <c:v>23.955722639932869</c:v>
                </c:pt>
              </c:numCache>
            </c:numRef>
          </c:val>
        </c:ser>
        <c:ser>
          <c:idx val="2"/>
          <c:order val="1"/>
          <c:tx>
            <c:strRef>
              <c:f>Sheet2!$D$10</c:f>
              <c:strCache>
                <c:ptCount val="1"/>
                <c:pt idx="0">
                  <c:v>n750</c:v>
                </c:pt>
              </c:strCache>
            </c:strRef>
          </c:tx>
          <c:spPr>
            <a:solidFill>
              <a:srgbClr val="C00000"/>
            </a:solidFill>
          </c:spPr>
          <c:cat>
            <c:strRef>
              <c:f>Sheet2!$B$11:$B$15</c:f>
              <c:strCache>
                <c:ptCount val="5"/>
                <c:pt idx="0">
                  <c:v>Sterile</c:v>
                </c:pt>
                <c:pt idx="1">
                  <c:v>Bay      Set</c:v>
                </c:pt>
                <c:pt idx="2">
                  <c:v>Harbor Set</c:v>
                </c:pt>
                <c:pt idx="3">
                  <c:v>Bay</c:v>
                </c:pt>
                <c:pt idx="4">
                  <c:v>Harbor</c:v>
                </c:pt>
              </c:strCache>
            </c:strRef>
          </c:cat>
          <c:val>
            <c:numRef>
              <c:f>Sheet2!$D$11:$D$15</c:f>
              <c:numCache>
                <c:formatCode>0.0</c:formatCode>
                <c:ptCount val="5"/>
                <c:pt idx="0">
                  <c:v>30.013504388926403</c:v>
                </c:pt>
                <c:pt idx="1">
                  <c:v>30.083356748150226</c:v>
                </c:pt>
                <c:pt idx="2">
                  <c:v>30.910153966088615</c:v>
                </c:pt>
                <c:pt idx="3">
                  <c:v>24.976493717411742</c:v>
                </c:pt>
                <c:pt idx="4">
                  <c:v>14.31146359048307</c:v>
                </c:pt>
              </c:numCache>
            </c:numRef>
          </c:val>
        </c:ser>
        <c:axId val="48861568"/>
        <c:axId val="48863104"/>
      </c:barChart>
      <c:catAx>
        <c:axId val="48861568"/>
        <c:scaling>
          <c:orientation val="minMax"/>
        </c:scaling>
        <c:axPos val="b"/>
        <c:tickLblPos val="nextTo"/>
        <c:txPr>
          <a:bodyPr/>
          <a:lstStyle/>
          <a:p>
            <a:pPr>
              <a:defRPr sz="1600" b="1" baseline="0"/>
            </a:pPr>
            <a:endParaRPr lang="en-US"/>
          </a:p>
        </c:txPr>
        <c:crossAx val="48863104"/>
        <c:crosses val="autoZero"/>
        <c:auto val="1"/>
        <c:lblAlgn val="ctr"/>
        <c:lblOffset val="100"/>
      </c:catAx>
      <c:valAx>
        <c:axId val="48863104"/>
        <c:scaling>
          <c:orientation val="minMax"/>
          <c:max val="40"/>
        </c:scaling>
        <c:axPos val="l"/>
        <c:majorGridlines>
          <c:spPr>
            <a:ln>
              <a:solidFill>
                <a:schemeClr val="bg1"/>
              </a:solidFill>
            </a:ln>
          </c:spPr>
        </c:majorGridlines>
        <c:numFmt formatCode="0.0" sourceLinked="1"/>
        <c:tickLblPos val="nextTo"/>
        <c:txPr>
          <a:bodyPr/>
          <a:lstStyle/>
          <a:p>
            <a:pPr>
              <a:defRPr sz="1600" b="1"/>
            </a:pPr>
            <a:endParaRPr lang="en-US"/>
          </a:p>
        </c:txPr>
        <c:crossAx val="48861568"/>
        <c:crosses val="autoZero"/>
        <c:crossBetween val="between"/>
        <c:majorUnit val="10"/>
      </c:valAx>
    </c:plotArea>
    <c:legend>
      <c:legendPos val="r"/>
      <c:layout>
        <c:manualLayout>
          <c:xMode val="edge"/>
          <c:yMode val="edge"/>
          <c:x val="0.8071732700079155"/>
          <c:y val="0.47340288713911088"/>
          <c:w val="0.18224471941007461"/>
          <c:h val="0.14367041619797524"/>
        </c:manualLayout>
      </c:layout>
      <c:txPr>
        <a:bodyPr/>
        <a:lstStyle/>
        <a:p>
          <a:pPr>
            <a:defRPr sz="2000"/>
          </a:pPr>
          <a:endParaRPr lang="en-US"/>
        </a:p>
      </c:txPr>
    </c:legend>
    <c:plotVisOnly val="1"/>
  </c:chart>
  <c:spPr>
    <a:ln>
      <a:no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tx>
            <c:strRef>
              <c:f>'15 Time Course n 650'!$P$3</c:f>
              <c:strCache>
                <c:ptCount val="1"/>
                <c:pt idx="0">
                  <c:v>H2</c:v>
                </c:pt>
              </c:strCache>
            </c:strRef>
          </c:tx>
          <c:spPr>
            <a:solidFill>
              <a:srgbClr val="FF0000"/>
            </a:solidFill>
          </c:spPr>
          <c:cat>
            <c:numRef>
              <c:f>'15 Time Course n 650'!$O$4:$O$15</c:f>
              <c:numCache>
                <c:formatCode>General</c:formatCode>
                <c:ptCount val="12"/>
                <c:pt idx="0">
                  <c:v>0</c:v>
                </c:pt>
                <c:pt idx="1">
                  <c:v>1</c:v>
                </c:pt>
                <c:pt idx="2">
                  <c:v>2</c:v>
                </c:pt>
                <c:pt idx="4">
                  <c:v>4</c:v>
                </c:pt>
                <c:pt idx="7">
                  <c:v>7</c:v>
                </c:pt>
                <c:pt idx="11">
                  <c:v>16</c:v>
                </c:pt>
              </c:numCache>
            </c:numRef>
          </c:cat>
          <c:val>
            <c:numRef>
              <c:f>'15 Time Course n 650'!$P$4:$P$15</c:f>
              <c:numCache>
                <c:formatCode>General</c:formatCode>
                <c:ptCount val="12"/>
                <c:pt idx="0">
                  <c:v>0</c:v>
                </c:pt>
                <c:pt idx="1">
                  <c:v>8.1508031328819861</c:v>
                </c:pt>
                <c:pt idx="2">
                  <c:v>17.406370785019327</c:v>
                </c:pt>
                <c:pt idx="4">
                  <c:v>23.625654450261781</c:v>
                </c:pt>
                <c:pt idx="7">
                  <c:v>10.14556553383812</c:v>
                </c:pt>
                <c:pt idx="11">
                  <c:v>0</c:v>
                </c:pt>
              </c:numCache>
            </c:numRef>
          </c:val>
        </c:ser>
        <c:ser>
          <c:idx val="1"/>
          <c:order val="1"/>
          <c:tx>
            <c:strRef>
              <c:f>'15 Time Course n 650'!$Q$3</c:f>
              <c:strCache>
                <c:ptCount val="1"/>
                <c:pt idx="0">
                  <c:v>CO2</c:v>
                </c:pt>
              </c:strCache>
            </c:strRef>
          </c:tx>
          <c:spPr>
            <a:solidFill>
              <a:schemeClr val="bg1">
                <a:lumMod val="50000"/>
              </a:schemeClr>
            </a:solidFill>
          </c:spPr>
          <c:cat>
            <c:numRef>
              <c:f>'15 Time Course n 650'!$O$4:$O$15</c:f>
              <c:numCache>
                <c:formatCode>General</c:formatCode>
                <c:ptCount val="12"/>
                <c:pt idx="0">
                  <c:v>0</c:v>
                </c:pt>
                <c:pt idx="1">
                  <c:v>1</c:v>
                </c:pt>
                <c:pt idx="2">
                  <c:v>2</c:v>
                </c:pt>
                <c:pt idx="4">
                  <c:v>4</c:v>
                </c:pt>
                <c:pt idx="7">
                  <c:v>7</c:v>
                </c:pt>
                <c:pt idx="11">
                  <c:v>16</c:v>
                </c:pt>
              </c:numCache>
            </c:numRef>
          </c:cat>
          <c:val>
            <c:numRef>
              <c:f>'15 Time Course n 650'!$Q$4:$Q$15</c:f>
              <c:numCache>
                <c:formatCode>General</c:formatCode>
                <c:ptCount val="12"/>
                <c:pt idx="0">
                  <c:v>27.349830373178989</c:v>
                </c:pt>
                <c:pt idx="1">
                  <c:v>26.721999999999987</c:v>
                </c:pt>
                <c:pt idx="2">
                  <c:v>26.095617529880478</c:v>
                </c:pt>
                <c:pt idx="4">
                  <c:v>25.276337669959887</c:v>
                </c:pt>
                <c:pt idx="7">
                  <c:v>20.176229889333058</c:v>
                </c:pt>
                <c:pt idx="11">
                  <c:v>19.361277445109781</c:v>
                </c:pt>
              </c:numCache>
            </c:numRef>
          </c:val>
        </c:ser>
        <c:ser>
          <c:idx val="2"/>
          <c:order val="2"/>
          <c:tx>
            <c:strRef>
              <c:f>'15 Time Course n 650'!$R$3</c:f>
              <c:strCache>
                <c:ptCount val="1"/>
                <c:pt idx="0">
                  <c:v>CH4</c:v>
                </c:pt>
              </c:strCache>
            </c:strRef>
          </c:tx>
          <c:spPr>
            <a:solidFill>
              <a:schemeClr val="accent3">
                <a:lumMod val="75000"/>
              </a:schemeClr>
            </a:solidFill>
            <a:ln>
              <a:solidFill>
                <a:srgbClr val="00B050"/>
              </a:solidFill>
            </a:ln>
          </c:spPr>
          <c:cat>
            <c:numRef>
              <c:f>'15 Time Course n 650'!$O$4:$O$15</c:f>
              <c:numCache>
                <c:formatCode>General</c:formatCode>
                <c:ptCount val="12"/>
                <c:pt idx="0">
                  <c:v>0</c:v>
                </c:pt>
                <c:pt idx="1">
                  <c:v>1</c:v>
                </c:pt>
                <c:pt idx="2">
                  <c:v>2</c:v>
                </c:pt>
                <c:pt idx="4">
                  <c:v>4</c:v>
                </c:pt>
                <c:pt idx="7">
                  <c:v>7</c:v>
                </c:pt>
                <c:pt idx="11">
                  <c:v>16</c:v>
                </c:pt>
              </c:numCache>
            </c:numRef>
          </c:cat>
          <c:val>
            <c:numRef>
              <c:f>'15 Time Course n 650'!$R$4:$R$15</c:f>
              <c:numCache>
                <c:formatCode>General</c:formatCode>
                <c:ptCount val="12"/>
                <c:pt idx="0">
                  <c:v>0</c:v>
                </c:pt>
                <c:pt idx="1">
                  <c:v>0</c:v>
                </c:pt>
                <c:pt idx="2">
                  <c:v>0</c:v>
                </c:pt>
                <c:pt idx="4">
                  <c:v>0</c:v>
                </c:pt>
                <c:pt idx="7">
                  <c:v>0</c:v>
                </c:pt>
                <c:pt idx="11">
                  <c:v>7.8462123372303028</c:v>
                </c:pt>
              </c:numCache>
            </c:numRef>
          </c:val>
        </c:ser>
        <c:gapWidth val="0"/>
        <c:overlap val="1"/>
        <c:axId val="72848512"/>
        <c:axId val="72855552"/>
      </c:barChart>
      <c:catAx>
        <c:axId val="72848512"/>
        <c:scaling>
          <c:orientation val="minMax"/>
        </c:scaling>
        <c:axPos val="b"/>
        <c:numFmt formatCode="General" sourceLinked="1"/>
        <c:tickLblPos val="nextTo"/>
        <c:txPr>
          <a:bodyPr/>
          <a:lstStyle/>
          <a:p>
            <a:pPr>
              <a:defRPr sz="1800">
                <a:latin typeface="Arial" pitchFamily="34" charset="0"/>
                <a:cs typeface="Arial" pitchFamily="34" charset="0"/>
              </a:defRPr>
            </a:pPr>
            <a:endParaRPr lang="en-US"/>
          </a:p>
        </c:txPr>
        <c:crossAx val="72855552"/>
        <c:crosses val="autoZero"/>
        <c:auto val="1"/>
        <c:lblAlgn val="ctr"/>
        <c:lblOffset val="100"/>
      </c:catAx>
      <c:valAx>
        <c:axId val="72855552"/>
        <c:scaling>
          <c:orientation val="minMax"/>
          <c:max val="30"/>
        </c:scaling>
        <c:axPos val="l"/>
        <c:numFmt formatCode="General" sourceLinked="1"/>
        <c:tickLblPos val="nextTo"/>
        <c:txPr>
          <a:bodyPr/>
          <a:lstStyle/>
          <a:p>
            <a:pPr>
              <a:defRPr sz="1800">
                <a:latin typeface="Arial" pitchFamily="34" charset="0"/>
                <a:cs typeface="Arial" pitchFamily="34" charset="0"/>
              </a:defRPr>
            </a:pPr>
            <a:endParaRPr lang="en-US"/>
          </a:p>
        </c:txPr>
        <c:crossAx val="72848512"/>
        <c:crosses val="autoZero"/>
        <c:crossBetween val="between"/>
        <c:majorUnit val="10"/>
      </c:valAx>
    </c:plotArea>
    <c:legend>
      <c:legendPos val="r"/>
      <c:layout>
        <c:manualLayout>
          <c:xMode val="edge"/>
          <c:yMode val="edge"/>
          <c:x val="0.75142259923694865"/>
          <c:y val="4.3976750506115214E-2"/>
          <c:w val="8.7065373271640503E-2"/>
          <c:h val="0.17593507143756829"/>
        </c:manualLayout>
      </c:layout>
      <c:txPr>
        <a:bodyPr/>
        <a:lstStyle/>
        <a:p>
          <a:pPr>
            <a:defRPr sz="1600"/>
          </a:pPr>
          <a:endParaRPr lang="en-US"/>
        </a:p>
      </c:txPr>
    </c:legend>
    <c:plotVisOnly val="1"/>
  </c:chart>
  <c:spPr>
    <a:ln>
      <a:noFill/>
    </a:ln>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2.2633744855967246E-2"/>
          <c:y val="2.9569892473118291E-2"/>
          <c:w val="0.95473251028806583"/>
          <c:h val="0.93817204301075252"/>
        </c:manualLayout>
      </c:layout>
      <c:lineChart>
        <c:grouping val="standard"/>
        <c:ser>
          <c:idx val="0"/>
          <c:order val="0"/>
          <c:tx>
            <c:strRef>
              <c:f>'ch15, 1to1 Dil n650'!$H$3</c:f>
              <c:strCache>
                <c:ptCount val="1"/>
                <c:pt idx="0">
                  <c:v>I/mA</c:v>
                </c:pt>
              </c:strCache>
            </c:strRef>
          </c:tx>
          <c:spPr>
            <a:ln>
              <a:solidFill>
                <a:srgbClr val="00B0F0"/>
              </a:solidFill>
            </a:ln>
          </c:spPr>
          <c:marker>
            <c:symbol val="none"/>
          </c:marker>
          <c:cat>
            <c:numRef>
              <c:f>'ch15, 1to1 Dil n650'!$G$4:$G$2432</c:f>
              <c:numCache>
                <c:formatCode>General</c:formatCode>
                <c:ptCount val="2429"/>
                <c:pt idx="0">
                  <c:v>0</c:v>
                </c:pt>
                <c:pt idx="1">
                  <c:v>599.99998000000005</c:v>
                </c:pt>
                <c:pt idx="2">
                  <c:v>1199.9999700000001</c:v>
                </c:pt>
                <c:pt idx="3">
                  <c:v>1799.9999499999999</c:v>
                </c:pt>
                <c:pt idx="4">
                  <c:v>2399.9999400000002</c:v>
                </c:pt>
                <c:pt idx="5">
                  <c:v>2999.9999200000002</c:v>
                </c:pt>
                <c:pt idx="6">
                  <c:v>3599.9999100000123</c:v>
                </c:pt>
                <c:pt idx="7">
                  <c:v>4199.9998999999998</c:v>
                </c:pt>
                <c:pt idx="8">
                  <c:v>4799.9998899999991</c:v>
                </c:pt>
                <c:pt idx="9">
                  <c:v>5399.9998799999994</c:v>
                </c:pt>
                <c:pt idx="10">
                  <c:v>5999.9998700000006</c:v>
                </c:pt>
                <c:pt idx="11">
                  <c:v>6599.9998700000006</c:v>
                </c:pt>
                <c:pt idx="12">
                  <c:v>7199.9998599999999</c:v>
                </c:pt>
                <c:pt idx="13">
                  <c:v>7799.9998499999992</c:v>
                </c:pt>
                <c:pt idx="14">
                  <c:v>8399.9998400000004</c:v>
                </c:pt>
                <c:pt idx="15">
                  <c:v>8999.9998400000004</c:v>
                </c:pt>
                <c:pt idx="16">
                  <c:v>9599.9998299999461</c:v>
                </c:pt>
                <c:pt idx="17">
                  <c:v>10199.999820000001</c:v>
                </c:pt>
                <c:pt idx="18">
                  <c:v>10799.999820000001</c:v>
                </c:pt>
                <c:pt idx="19">
                  <c:v>11399.999809999987</c:v>
                </c:pt>
                <c:pt idx="20">
                  <c:v>11999.9998</c:v>
                </c:pt>
                <c:pt idx="21">
                  <c:v>12599.99979</c:v>
                </c:pt>
                <c:pt idx="22">
                  <c:v>13199.99979</c:v>
                </c:pt>
                <c:pt idx="23">
                  <c:v>13799.99978</c:v>
                </c:pt>
                <c:pt idx="24">
                  <c:v>14399.99977</c:v>
                </c:pt>
                <c:pt idx="25">
                  <c:v>14999.999760000002</c:v>
                </c:pt>
                <c:pt idx="26">
                  <c:v>15599.999760000002</c:v>
                </c:pt>
                <c:pt idx="27">
                  <c:v>16199.999750000004</c:v>
                </c:pt>
                <c:pt idx="28">
                  <c:v>16799.999739999996</c:v>
                </c:pt>
                <c:pt idx="29">
                  <c:v>17399.999739999996</c:v>
                </c:pt>
                <c:pt idx="30">
                  <c:v>17999.99973</c:v>
                </c:pt>
                <c:pt idx="31">
                  <c:v>18599.99972</c:v>
                </c:pt>
                <c:pt idx="32">
                  <c:v>19199.99971</c:v>
                </c:pt>
                <c:pt idx="33">
                  <c:v>19799.99971</c:v>
                </c:pt>
                <c:pt idx="34">
                  <c:v>20399.9997</c:v>
                </c:pt>
                <c:pt idx="35">
                  <c:v>20999.999690000001</c:v>
                </c:pt>
                <c:pt idx="36">
                  <c:v>21599.999680000001</c:v>
                </c:pt>
                <c:pt idx="37">
                  <c:v>22199.999680000001</c:v>
                </c:pt>
                <c:pt idx="38">
                  <c:v>22799.999669999896</c:v>
                </c:pt>
                <c:pt idx="39">
                  <c:v>23399.999659999896</c:v>
                </c:pt>
                <c:pt idx="40">
                  <c:v>23999.999659999896</c:v>
                </c:pt>
                <c:pt idx="41">
                  <c:v>24599.999650000002</c:v>
                </c:pt>
                <c:pt idx="42">
                  <c:v>25199.999640000002</c:v>
                </c:pt>
                <c:pt idx="43">
                  <c:v>25799.999629999897</c:v>
                </c:pt>
                <c:pt idx="44">
                  <c:v>26399.999629999897</c:v>
                </c:pt>
                <c:pt idx="45">
                  <c:v>26999.9996199999</c:v>
                </c:pt>
                <c:pt idx="46">
                  <c:v>27599.999609999992</c:v>
                </c:pt>
                <c:pt idx="47">
                  <c:v>28199.999599999996</c:v>
                </c:pt>
                <c:pt idx="48">
                  <c:v>28799.999599999996</c:v>
                </c:pt>
                <c:pt idx="49">
                  <c:v>29399.999589999996</c:v>
                </c:pt>
                <c:pt idx="50">
                  <c:v>29999.99958</c:v>
                </c:pt>
                <c:pt idx="51">
                  <c:v>30599.99958</c:v>
                </c:pt>
                <c:pt idx="52">
                  <c:v>31199.999569999869</c:v>
                </c:pt>
                <c:pt idx="53">
                  <c:v>31799.999559999869</c:v>
                </c:pt>
                <c:pt idx="54">
                  <c:v>32399.99954999988</c:v>
                </c:pt>
                <c:pt idx="55">
                  <c:v>32999.99955</c:v>
                </c:pt>
                <c:pt idx="56">
                  <c:v>33599.99955</c:v>
                </c:pt>
                <c:pt idx="57">
                  <c:v>34199.99955</c:v>
                </c:pt>
                <c:pt idx="58">
                  <c:v>34799.99955</c:v>
                </c:pt>
                <c:pt idx="59">
                  <c:v>35399.99955</c:v>
                </c:pt>
                <c:pt idx="60">
                  <c:v>35999.999560000004</c:v>
                </c:pt>
                <c:pt idx="61">
                  <c:v>36599.999560000004</c:v>
                </c:pt>
                <c:pt idx="62">
                  <c:v>37199.999560000004</c:v>
                </c:pt>
                <c:pt idx="63">
                  <c:v>37799.999560000004</c:v>
                </c:pt>
                <c:pt idx="64">
                  <c:v>38399.999560000004</c:v>
                </c:pt>
                <c:pt idx="65">
                  <c:v>38999.999560000004</c:v>
                </c:pt>
                <c:pt idx="66">
                  <c:v>39599.999560000004</c:v>
                </c:pt>
                <c:pt idx="67">
                  <c:v>40199.999560000004</c:v>
                </c:pt>
                <c:pt idx="68">
                  <c:v>40799.999560000004</c:v>
                </c:pt>
                <c:pt idx="69">
                  <c:v>41399.99957</c:v>
                </c:pt>
                <c:pt idx="70">
                  <c:v>41999.99957</c:v>
                </c:pt>
                <c:pt idx="71">
                  <c:v>42599.99957</c:v>
                </c:pt>
                <c:pt idx="72">
                  <c:v>43199.99957</c:v>
                </c:pt>
                <c:pt idx="73">
                  <c:v>43799.99957</c:v>
                </c:pt>
                <c:pt idx="74">
                  <c:v>44399.99957</c:v>
                </c:pt>
                <c:pt idx="75">
                  <c:v>44999.99957</c:v>
                </c:pt>
                <c:pt idx="76">
                  <c:v>45599.99957</c:v>
                </c:pt>
                <c:pt idx="77">
                  <c:v>46199.99957</c:v>
                </c:pt>
                <c:pt idx="78">
                  <c:v>46799.999579999996</c:v>
                </c:pt>
                <c:pt idx="79">
                  <c:v>47399.999579999996</c:v>
                </c:pt>
                <c:pt idx="80">
                  <c:v>47999.999579999996</c:v>
                </c:pt>
                <c:pt idx="81">
                  <c:v>48599.999579999996</c:v>
                </c:pt>
                <c:pt idx="82">
                  <c:v>49199.999579999996</c:v>
                </c:pt>
                <c:pt idx="83">
                  <c:v>49799.999579999996</c:v>
                </c:pt>
                <c:pt idx="84">
                  <c:v>50399.999579999996</c:v>
                </c:pt>
                <c:pt idx="85">
                  <c:v>50999.999579999996</c:v>
                </c:pt>
                <c:pt idx="86">
                  <c:v>51599.999579999996</c:v>
                </c:pt>
                <c:pt idx="87">
                  <c:v>52199.999589999999</c:v>
                </c:pt>
                <c:pt idx="88">
                  <c:v>52799.999589999999</c:v>
                </c:pt>
                <c:pt idx="89">
                  <c:v>53399.999589999999</c:v>
                </c:pt>
                <c:pt idx="90">
                  <c:v>53999.999589999999</c:v>
                </c:pt>
                <c:pt idx="91">
                  <c:v>54599.999589999999</c:v>
                </c:pt>
                <c:pt idx="92">
                  <c:v>55199.999589999999</c:v>
                </c:pt>
                <c:pt idx="93">
                  <c:v>55799.999589999999</c:v>
                </c:pt>
                <c:pt idx="94">
                  <c:v>56399.999589999999</c:v>
                </c:pt>
                <c:pt idx="95">
                  <c:v>56999.999589999999</c:v>
                </c:pt>
                <c:pt idx="96">
                  <c:v>57599.999599999996</c:v>
                </c:pt>
                <c:pt idx="97">
                  <c:v>58199.999599999996</c:v>
                </c:pt>
                <c:pt idx="98">
                  <c:v>58799.999599999996</c:v>
                </c:pt>
                <c:pt idx="99">
                  <c:v>59399.999599999996</c:v>
                </c:pt>
                <c:pt idx="100">
                  <c:v>59999.999599999996</c:v>
                </c:pt>
                <c:pt idx="101">
                  <c:v>60599.999599999996</c:v>
                </c:pt>
                <c:pt idx="102">
                  <c:v>61199.999599999996</c:v>
                </c:pt>
                <c:pt idx="103">
                  <c:v>61799.999599999996</c:v>
                </c:pt>
                <c:pt idx="104">
                  <c:v>62399.999599999996</c:v>
                </c:pt>
                <c:pt idx="105">
                  <c:v>62999.999609999999</c:v>
                </c:pt>
                <c:pt idx="106">
                  <c:v>63599.999609999999</c:v>
                </c:pt>
                <c:pt idx="107">
                  <c:v>64199.999609999999</c:v>
                </c:pt>
                <c:pt idx="108">
                  <c:v>64799.999609999999</c:v>
                </c:pt>
                <c:pt idx="109">
                  <c:v>65399.999609999999</c:v>
                </c:pt>
                <c:pt idx="110">
                  <c:v>65999.9997</c:v>
                </c:pt>
                <c:pt idx="111">
                  <c:v>66599.999760000006</c:v>
                </c:pt>
                <c:pt idx="112">
                  <c:v>67199.999819999968</c:v>
                </c:pt>
                <c:pt idx="113">
                  <c:v>67799.999869999971</c:v>
                </c:pt>
                <c:pt idx="114">
                  <c:v>68399.999929999991</c:v>
                </c:pt>
                <c:pt idx="115">
                  <c:v>68999.999989999968</c:v>
                </c:pt>
                <c:pt idx="116">
                  <c:v>69600.000050000002</c:v>
                </c:pt>
                <c:pt idx="117">
                  <c:v>70200.000109999994</c:v>
                </c:pt>
                <c:pt idx="118">
                  <c:v>70800.000170000014</c:v>
                </c:pt>
                <c:pt idx="119">
                  <c:v>71400.000220000002</c:v>
                </c:pt>
                <c:pt idx="120">
                  <c:v>72000.000279999978</c:v>
                </c:pt>
                <c:pt idx="121">
                  <c:v>72600.000339999999</c:v>
                </c:pt>
                <c:pt idx="122">
                  <c:v>73200.000400000004</c:v>
                </c:pt>
                <c:pt idx="123">
                  <c:v>73800.000459999996</c:v>
                </c:pt>
                <c:pt idx="124">
                  <c:v>74400.000509999998</c:v>
                </c:pt>
                <c:pt idx="125">
                  <c:v>75000.000569999989</c:v>
                </c:pt>
                <c:pt idx="126">
                  <c:v>75600.000629999995</c:v>
                </c:pt>
                <c:pt idx="127">
                  <c:v>76200.000690000001</c:v>
                </c:pt>
                <c:pt idx="128">
                  <c:v>76800.000750000007</c:v>
                </c:pt>
                <c:pt idx="129">
                  <c:v>77400.000799999994</c:v>
                </c:pt>
                <c:pt idx="130">
                  <c:v>78000.00086</c:v>
                </c:pt>
                <c:pt idx="131">
                  <c:v>78600.000920000006</c:v>
                </c:pt>
                <c:pt idx="132">
                  <c:v>79200.000979999968</c:v>
                </c:pt>
                <c:pt idx="133">
                  <c:v>79800.001040000003</c:v>
                </c:pt>
                <c:pt idx="134">
                  <c:v>80400.001090000005</c:v>
                </c:pt>
                <c:pt idx="135">
                  <c:v>81000.001149999996</c:v>
                </c:pt>
                <c:pt idx="136">
                  <c:v>81600.001210000002</c:v>
                </c:pt>
                <c:pt idx="137">
                  <c:v>82200.001269999993</c:v>
                </c:pt>
                <c:pt idx="138">
                  <c:v>82800.001330000014</c:v>
                </c:pt>
                <c:pt idx="139">
                  <c:v>83400.001380000002</c:v>
                </c:pt>
                <c:pt idx="140">
                  <c:v>84000.001439999993</c:v>
                </c:pt>
                <c:pt idx="141">
                  <c:v>84600.001500000013</c:v>
                </c:pt>
                <c:pt idx="142">
                  <c:v>85200.001560000004</c:v>
                </c:pt>
                <c:pt idx="143">
                  <c:v>85800.001619999995</c:v>
                </c:pt>
                <c:pt idx="144">
                  <c:v>86400.001680000001</c:v>
                </c:pt>
                <c:pt idx="145">
                  <c:v>87000.001730000004</c:v>
                </c:pt>
                <c:pt idx="146">
                  <c:v>87600.001789999995</c:v>
                </c:pt>
                <c:pt idx="147">
                  <c:v>88200.001850000001</c:v>
                </c:pt>
                <c:pt idx="148">
                  <c:v>88800.001910000006</c:v>
                </c:pt>
                <c:pt idx="149">
                  <c:v>89400.001970000012</c:v>
                </c:pt>
                <c:pt idx="150">
                  <c:v>90000.00202</c:v>
                </c:pt>
                <c:pt idx="151">
                  <c:v>90600.002079999918</c:v>
                </c:pt>
                <c:pt idx="152">
                  <c:v>91200.002139999968</c:v>
                </c:pt>
                <c:pt idx="153">
                  <c:v>91800.002199999988</c:v>
                </c:pt>
                <c:pt idx="154">
                  <c:v>92400.002259999979</c:v>
                </c:pt>
                <c:pt idx="155">
                  <c:v>93000.002309999938</c:v>
                </c:pt>
                <c:pt idx="156">
                  <c:v>93600.002369999973</c:v>
                </c:pt>
                <c:pt idx="157">
                  <c:v>94200.002429999993</c:v>
                </c:pt>
                <c:pt idx="158">
                  <c:v>94800.002489999999</c:v>
                </c:pt>
                <c:pt idx="159">
                  <c:v>95400.002549999495</c:v>
                </c:pt>
                <c:pt idx="160">
                  <c:v>96000.002599999978</c:v>
                </c:pt>
                <c:pt idx="161">
                  <c:v>96600.002659999998</c:v>
                </c:pt>
                <c:pt idx="162">
                  <c:v>97200.002720000004</c:v>
                </c:pt>
                <c:pt idx="163">
                  <c:v>97800.002779999908</c:v>
                </c:pt>
                <c:pt idx="164">
                  <c:v>98400.002839999346</c:v>
                </c:pt>
                <c:pt idx="165">
                  <c:v>99000.002889999436</c:v>
                </c:pt>
                <c:pt idx="166">
                  <c:v>99600.002949999878</c:v>
                </c:pt>
                <c:pt idx="167">
                  <c:v>100200.00301</c:v>
                </c:pt>
                <c:pt idx="168">
                  <c:v>100800.00307000001</c:v>
                </c:pt>
                <c:pt idx="169">
                  <c:v>101400.00313</c:v>
                </c:pt>
                <c:pt idx="170">
                  <c:v>102000.00319</c:v>
                </c:pt>
                <c:pt idx="171">
                  <c:v>102600.00324000001</c:v>
                </c:pt>
                <c:pt idx="172">
                  <c:v>103200.0033</c:v>
                </c:pt>
                <c:pt idx="173">
                  <c:v>103800.00336</c:v>
                </c:pt>
                <c:pt idx="174">
                  <c:v>104400.00341999999</c:v>
                </c:pt>
                <c:pt idx="175">
                  <c:v>105000.00348</c:v>
                </c:pt>
                <c:pt idx="176">
                  <c:v>105600.00352999999</c:v>
                </c:pt>
                <c:pt idx="177">
                  <c:v>106200.00358999991</c:v>
                </c:pt>
                <c:pt idx="178">
                  <c:v>106800.00365</c:v>
                </c:pt>
                <c:pt idx="179">
                  <c:v>107400.00371</c:v>
                </c:pt>
                <c:pt idx="180">
                  <c:v>108000.00377</c:v>
                </c:pt>
                <c:pt idx="181">
                  <c:v>108600.00382</c:v>
                </c:pt>
                <c:pt idx="182">
                  <c:v>109200.00387999958</c:v>
                </c:pt>
                <c:pt idx="183">
                  <c:v>109800.00394</c:v>
                </c:pt>
                <c:pt idx="184">
                  <c:v>110400.004</c:v>
                </c:pt>
                <c:pt idx="185">
                  <c:v>111000.00406000002</c:v>
                </c:pt>
                <c:pt idx="186">
                  <c:v>111600.00410999999</c:v>
                </c:pt>
                <c:pt idx="187">
                  <c:v>112200.00417</c:v>
                </c:pt>
                <c:pt idx="188">
                  <c:v>112800.00423000001</c:v>
                </c:pt>
                <c:pt idx="189">
                  <c:v>113400.00429</c:v>
                </c:pt>
                <c:pt idx="190">
                  <c:v>114000.00435</c:v>
                </c:pt>
                <c:pt idx="191">
                  <c:v>114600.00440000002</c:v>
                </c:pt>
                <c:pt idx="192">
                  <c:v>115200.00446000005</c:v>
                </c:pt>
                <c:pt idx="193">
                  <c:v>115800.00452</c:v>
                </c:pt>
                <c:pt idx="194">
                  <c:v>116400.00457999994</c:v>
                </c:pt>
                <c:pt idx="195">
                  <c:v>117000.00464</c:v>
                </c:pt>
                <c:pt idx="196">
                  <c:v>117600.0047</c:v>
                </c:pt>
                <c:pt idx="197">
                  <c:v>118200.00474999999</c:v>
                </c:pt>
                <c:pt idx="198">
                  <c:v>118800.00481</c:v>
                </c:pt>
                <c:pt idx="199">
                  <c:v>119400.00486999999</c:v>
                </c:pt>
                <c:pt idx="200">
                  <c:v>120000.00493</c:v>
                </c:pt>
                <c:pt idx="201">
                  <c:v>120600.00499</c:v>
                </c:pt>
                <c:pt idx="202">
                  <c:v>121200.00504</c:v>
                </c:pt>
                <c:pt idx="203">
                  <c:v>121800.00509999999</c:v>
                </c:pt>
                <c:pt idx="204">
                  <c:v>122400.00516000042</c:v>
                </c:pt>
                <c:pt idx="205">
                  <c:v>123000.00522000002</c:v>
                </c:pt>
                <c:pt idx="206">
                  <c:v>123600.00528</c:v>
                </c:pt>
                <c:pt idx="207">
                  <c:v>124200.00533</c:v>
                </c:pt>
                <c:pt idx="208">
                  <c:v>124800.00539000002</c:v>
                </c:pt>
                <c:pt idx="209">
                  <c:v>125400.00545000008</c:v>
                </c:pt>
                <c:pt idx="210">
                  <c:v>126000.00551</c:v>
                </c:pt>
                <c:pt idx="211">
                  <c:v>126600.00556999999</c:v>
                </c:pt>
                <c:pt idx="212">
                  <c:v>127200.00562000005</c:v>
                </c:pt>
                <c:pt idx="213">
                  <c:v>127800.00568</c:v>
                </c:pt>
                <c:pt idx="214">
                  <c:v>128400.00573999999</c:v>
                </c:pt>
                <c:pt idx="215">
                  <c:v>129000.0058</c:v>
                </c:pt>
                <c:pt idx="216">
                  <c:v>129600.00586</c:v>
                </c:pt>
                <c:pt idx="217">
                  <c:v>130200.00591000002</c:v>
                </c:pt>
                <c:pt idx="218">
                  <c:v>130800.00597</c:v>
                </c:pt>
                <c:pt idx="219">
                  <c:v>131400.00596000001</c:v>
                </c:pt>
                <c:pt idx="220">
                  <c:v>132000.00605</c:v>
                </c:pt>
                <c:pt idx="221">
                  <c:v>132600.00615</c:v>
                </c:pt>
                <c:pt idx="222">
                  <c:v>133200.00623999999</c:v>
                </c:pt>
                <c:pt idx="223">
                  <c:v>133800.00633999999</c:v>
                </c:pt>
                <c:pt idx="224">
                  <c:v>134400.00642999998</c:v>
                </c:pt>
                <c:pt idx="225">
                  <c:v>135000.00652</c:v>
                </c:pt>
                <c:pt idx="226">
                  <c:v>135600.00662</c:v>
                </c:pt>
                <c:pt idx="227">
                  <c:v>136200.00670999999</c:v>
                </c:pt>
                <c:pt idx="228">
                  <c:v>136800.0068</c:v>
                </c:pt>
                <c:pt idx="229">
                  <c:v>137400.00690000001</c:v>
                </c:pt>
                <c:pt idx="230">
                  <c:v>138000.00698999999</c:v>
                </c:pt>
                <c:pt idx="231">
                  <c:v>138600.00709</c:v>
                </c:pt>
                <c:pt idx="232">
                  <c:v>139200.00718000004</c:v>
                </c:pt>
                <c:pt idx="233">
                  <c:v>139800.00727000079</c:v>
                </c:pt>
                <c:pt idx="234">
                  <c:v>140400.00737000085</c:v>
                </c:pt>
                <c:pt idx="235">
                  <c:v>141000.00745999999</c:v>
                </c:pt>
                <c:pt idx="236">
                  <c:v>141600.00756</c:v>
                </c:pt>
                <c:pt idx="237">
                  <c:v>142200.00765000001</c:v>
                </c:pt>
                <c:pt idx="238">
                  <c:v>142800.00774000079</c:v>
                </c:pt>
                <c:pt idx="239">
                  <c:v>143400.00784000085</c:v>
                </c:pt>
                <c:pt idx="240">
                  <c:v>144000.00793000011</c:v>
                </c:pt>
                <c:pt idx="241">
                  <c:v>144600.00803</c:v>
                </c:pt>
                <c:pt idx="242">
                  <c:v>145200.00812000001</c:v>
                </c:pt>
                <c:pt idx="243">
                  <c:v>145800.00821</c:v>
                </c:pt>
                <c:pt idx="244">
                  <c:v>146400.00831</c:v>
                </c:pt>
                <c:pt idx="245">
                  <c:v>147000.00839999999</c:v>
                </c:pt>
                <c:pt idx="246">
                  <c:v>147600.00848999998</c:v>
                </c:pt>
                <c:pt idx="247">
                  <c:v>148200.00858999998</c:v>
                </c:pt>
                <c:pt idx="248">
                  <c:v>148800.00868</c:v>
                </c:pt>
                <c:pt idx="249">
                  <c:v>149400.00878</c:v>
                </c:pt>
                <c:pt idx="250">
                  <c:v>150000.00886999999</c:v>
                </c:pt>
                <c:pt idx="251">
                  <c:v>150600.00896000001</c:v>
                </c:pt>
                <c:pt idx="252">
                  <c:v>151200.00905999998</c:v>
                </c:pt>
                <c:pt idx="253">
                  <c:v>151800.00915</c:v>
                </c:pt>
                <c:pt idx="254">
                  <c:v>152400.00925</c:v>
                </c:pt>
                <c:pt idx="255">
                  <c:v>153000.00933999999</c:v>
                </c:pt>
                <c:pt idx="256">
                  <c:v>153600.00942999998</c:v>
                </c:pt>
                <c:pt idx="257">
                  <c:v>154200.00952999998</c:v>
                </c:pt>
                <c:pt idx="258">
                  <c:v>154800.00962</c:v>
                </c:pt>
                <c:pt idx="259">
                  <c:v>155400.00970999998</c:v>
                </c:pt>
                <c:pt idx="260">
                  <c:v>156000.00980999999</c:v>
                </c:pt>
                <c:pt idx="261">
                  <c:v>156600.0099</c:v>
                </c:pt>
                <c:pt idx="262">
                  <c:v>157200.01</c:v>
                </c:pt>
                <c:pt idx="263">
                  <c:v>157800.01009</c:v>
                </c:pt>
                <c:pt idx="264">
                  <c:v>158400.01018000001</c:v>
                </c:pt>
                <c:pt idx="265">
                  <c:v>159000.01028000007</c:v>
                </c:pt>
                <c:pt idx="266">
                  <c:v>159600.01037000079</c:v>
                </c:pt>
                <c:pt idx="267">
                  <c:v>160200.01047000001</c:v>
                </c:pt>
                <c:pt idx="268">
                  <c:v>160800.01056</c:v>
                </c:pt>
                <c:pt idx="269">
                  <c:v>161400.01065000001</c:v>
                </c:pt>
                <c:pt idx="270">
                  <c:v>162000.01075000004</c:v>
                </c:pt>
                <c:pt idx="271">
                  <c:v>162600.01084000079</c:v>
                </c:pt>
                <c:pt idx="272">
                  <c:v>163200.01094000085</c:v>
                </c:pt>
                <c:pt idx="273">
                  <c:v>163800.01102999999</c:v>
                </c:pt>
                <c:pt idx="274">
                  <c:v>164400.01112000001</c:v>
                </c:pt>
                <c:pt idx="275">
                  <c:v>165000.01121999999</c:v>
                </c:pt>
                <c:pt idx="276">
                  <c:v>165600.01131</c:v>
                </c:pt>
                <c:pt idx="277">
                  <c:v>166200.01139999999</c:v>
                </c:pt>
                <c:pt idx="278">
                  <c:v>166800.01149999921</c:v>
                </c:pt>
                <c:pt idx="279">
                  <c:v>167400.01158999998</c:v>
                </c:pt>
                <c:pt idx="280">
                  <c:v>168000.01168999998</c:v>
                </c:pt>
                <c:pt idx="281">
                  <c:v>168600.01178</c:v>
                </c:pt>
                <c:pt idx="282">
                  <c:v>169200.01186999999</c:v>
                </c:pt>
                <c:pt idx="283">
                  <c:v>169800.01196999999</c:v>
                </c:pt>
                <c:pt idx="284">
                  <c:v>170400.01206000001</c:v>
                </c:pt>
                <c:pt idx="285">
                  <c:v>171000.01216000001</c:v>
                </c:pt>
                <c:pt idx="286">
                  <c:v>171600.01225000017</c:v>
                </c:pt>
                <c:pt idx="287">
                  <c:v>172200.01234000103</c:v>
                </c:pt>
                <c:pt idx="288">
                  <c:v>172800.01243999999</c:v>
                </c:pt>
                <c:pt idx="289">
                  <c:v>173400.01253000001</c:v>
                </c:pt>
                <c:pt idx="290">
                  <c:v>174000.01263000001</c:v>
                </c:pt>
                <c:pt idx="291">
                  <c:v>174600.01272000014</c:v>
                </c:pt>
                <c:pt idx="292">
                  <c:v>175200.01281000001</c:v>
                </c:pt>
                <c:pt idx="293">
                  <c:v>175800.01291000011</c:v>
                </c:pt>
                <c:pt idx="294">
                  <c:v>176400.01300000001</c:v>
                </c:pt>
                <c:pt idx="295">
                  <c:v>177000.01308999999</c:v>
                </c:pt>
                <c:pt idx="296">
                  <c:v>177600.01319</c:v>
                </c:pt>
                <c:pt idx="297">
                  <c:v>178200.01328000001</c:v>
                </c:pt>
                <c:pt idx="298">
                  <c:v>178800.01338000011</c:v>
                </c:pt>
                <c:pt idx="299">
                  <c:v>179400.01347000001</c:v>
                </c:pt>
                <c:pt idx="300">
                  <c:v>180000.01355999999</c:v>
                </c:pt>
                <c:pt idx="301">
                  <c:v>180600.01366</c:v>
                </c:pt>
                <c:pt idx="302">
                  <c:v>181200.01375000001</c:v>
                </c:pt>
                <c:pt idx="303">
                  <c:v>181800.0138500001</c:v>
                </c:pt>
                <c:pt idx="304">
                  <c:v>182400.01394000082</c:v>
                </c:pt>
                <c:pt idx="305">
                  <c:v>183000.01402999999</c:v>
                </c:pt>
                <c:pt idx="306">
                  <c:v>183600.01413</c:v>
                </c:pt>
                <c:pt idx="307">
                  <c:v>184200.01422000001</c:v>
                </c:pt>
                <c:pt idx="308">
                  <c:v>184800.01431</c:v>
                </c:pt>
                <c:pt idx="309">
                  <c:v>185400.01440999995</c:v>
                </c:pt>
                <c:pt idx="310">
                  <c:v>186000.01449999918</c:v>
                </c:pt>
                <c:pt idx="311">
                  <c:v>186600.01459999965</c:v>
                </c:pt>
                <c:pt idx="312">
                  <c:v>187200.01468999998</c:v>
                </c:pt>
                <c:pt idx="313">
                  <c:v>187800.01478</c:v>
                </c:pt>
                <c:pt idx="314">
                  <c:v>188400.01488</c:v>
                </c:pt>
                <c:pt idx="315">
                  <c:v>189000.01496999999</c:v>
                </c:pt>
                <c:pt idx="316">
                  <c:v>189600.01506999999</c:v>
                </c:pt>
                <c:pt idx="317">
                  <c:v>190200.01516000001</c:v>
                </c:pt>
                <c:pt idx="318">
                  <c:v>190800.01525000011</c:v>
                </c:pt>
                <c:pt idx="319">
                  <c:v>191400.01535000079</c:v>
                </c:pt>
                <c:pt idx="320">
                  <c:v>192000.01543999999</c:v>
                </c:pt>
                <c:pt idx="321">
                  <c:v>192600.01553999999</c:v>
                </c:pt>
                <c:pt idx="322">
                  <c:v>193200.01563000001</c:v>
                </c:pt>
                <c:pt idx="323">
                  <c:v>193800.01572000011</c:v>
                </c:pt>
                <c:pt idx="324">
                  <c:v>194400.01582000079</c:v>
                </c:pt>
                <c:pt idx="325">
                  <c:v>195000.01591000007</c:v>
                </c:pt>
                <c:pt idx="326">
                  <c:v>195600.016</c:v>
                </c:pt>
                <c:pt idx="327">
                  <c:v>196200.01610000001</c:v>
                </c:pt>
                <c:pt idx="328">
                  <c:v>196800.01618999999</c:v>
                </c:pt>
                <c:pt idx="329">
                  <c:v>197400.01629</c:v>
                </c:pt>
                <c:pt idx="330">
                  <c:v>198000.01638000004</c:v>
                </c:pt>
                <c:pt idx="331">
                  <c:v>198600.01647</c:v>
                </c:pt>
                <c:pt idx="332">
                  <c:v>199200.01657000001</c:v>
                </c:pt>
                <c:pt idx="333">
                  <c:v>199800.01665999999</c:v>
                </c:pt>
                <c:pt idx="334">
                  <c:v>200400.01676</c:v>
                </c:pt>
                <c:pt idx="335">
                  <c:v>201000.01685000001</c:v>
                </c:pt>
                <c:pt idx="336">
                  <c:v>201600.01694000079</c:v>
                </c:pt>
                <c:pt idx="337">
                  <c:v>202200.01704000085</c:v>
                </c:pt>
                <c:pt idx="338">
                  <c:v>202800.01713000011</c:v>
                </c:pt>
                <c:pt idx="339">
                  <c:v>203400.01723000011</c:v>
                </c:pt>
                <c:pt idx="340">
                  <c:v>204000.017320001</c:v>
                </c:pt>
                <c:pt idx="341">
                  <c:v>204600.01741</c:v>
                </c:pt>
                <c:pt idx="342">
                  <c:v>205200.01751000001</c:v>
                </c:pt>
                <c:pt idx="343">
                  <c:v>205800.01759999999</c:v>
                </c:pt>
                <c:pt idx="344">
                  <c:v>206400.01769000001</c:v>
                </c:pt>
                <c:pt idx="345">
                  <c:v>207000.01779000001</c:v>
                </c:pt>
                <c:pt idx="346">
                  <c:v>207600.01788000014</c:v>
                </c:pt>
                <c:pt idx="347">
                  <c:v>208200.01798000082</c:v>
                </c:pt>
                <c:pt idx="348">
                  <c:v>208800.01806999999</c:v>
                </c:pt>
                <c:pt idx="349">
                  <c:v>209400.01816000001</c:v>
                </c:pt>
                <c:pt idx="350">
                  <c:v>210000.01826000001</c:v>
                </c:pt>
                <c:pt idx="351">
                  <c:v>210600.01835000011</c:v>
                </c:pt>
                <c:pt idx="352">
                  <c:v>211200.01845</c:v>
                </c:pt>
                <c:pt idx="353">
                  <c:v>211800.01853999999</c:v>
                </c:pt>
                <c:pt idx="354">
                  <c:v>212400.01863000001</c:v>
                </c:pt>
                <c:pt idx="355">
                  <c:v>213000.01873000001</c:v>
                </c:pt>
                <c:pt idx="356">
                  <c:v>213600.01882000011</c:v>
                </c:pt>
                <c:pt idx="357">
                  <c:v>214200.01891000001</c:v>
                </c:pt>
                <c:pt idx="358">
                  <c:v>214800.01900999999</c:v>
                </c:pt>
                <c:pt idx="359">
                  <c:v>215400.0191</c:v>
                </c:pt>
                <c:pt idx="360">
                  <c:v>216000.01920000001</c:v>
                </c:pt>
                <c:pt idx="361">
                  <c:v>216600.01929</c:v>
                </c:pt>
                <c:pt idx="362">
                  <c:v>217200.01938000001</c:v>
                </c:pt>
                <c:pt idx="363">
                  <c:v>217800.01947999999</c:v>
                </c:pt>
                <c:pt idx="364">
                  <c:v>218400.01957</c:v>
                </c:pt>
                <c:pt idx="365">
                  <c:v>219000.01967000001</c:v>
                </c:pt>
                <c:pt idx="366">
                  <c:v>219600.01976</c:v>
                </c:pt>
                <c:pt idx="367">
                  <c:v>220200.01985000001</c:v>
                </c:pt>
                <c:pt idx="368">
                  <c:v>220800.01995000007</c:v>
                </c:pt>
                <c:pt idx="369">
                  <c:v>221400.02004</c:v>
                </c:pt>
                <c:pt idx="370">
                  <c:v>222000.02014000001</c:v>
                </c:pt>
                <c:pt idx="371">
                  <c:v>222600.02022999999</c:v>
                </c:pt>
                <c:pt idx="372">
                  <c:v>223200.02032000001</c:v>
                </c:pt>
                <c:pt idx="373">
                  <c:v>223800.02041999911</c:v>
                </c:pt>
                <c:pt idx="374">
                  <c:v>224400.02050999968</c:v>
                </c:pt>
                <c:pt idx="375">
                  <c:v>225000.02059999912</c:v>
                </c:pt>
                <c:pt idx="376">
                  <c:v>225600.02069999962</c:v>
                </c:pt>
                <c:pt idx="377">
                  <c:v>226200.02078999998</c:v>
                </c:pt>
                <c:pt idx="378">
                  <c:v>226800.02088999999</c:v>
                </c:pt>
                <c:pt idx="379">
                  <c:v>227400.02098</c:v>
                </c:pt>
                <c:pt idx="380">
                  <c:v>228000.02106999911</c:v>
                </c:pt>
                <c:pt idx="381">
                  <c:v>228600.02116999921</c:v>
                </c:pt>
                <c:pt idx="382">
                  <c:v>229200.02125999998</c:v>
                </c:pt>
                <c:pt idx="383">
                  <c:v>229800.02135999998</c:v>
                </c:pt>
                <c:pt idx="384">
                  <c:v>230400.02144999968</c:v>
                </c:pt>
                <c:pt idx="385">
                  <c:v>231000.02153999911</c:v>
                </c:pt>
                <c:pt idx="386">
                  <c:v>231600.02163999921</c:v>
                </c:pt>
                <c:pt idx="387">
                  <c:v>232200.02172999998</c:v>
                </c:pt>
                <c:pt idx="388">
                  <c:v>232800.02181999965</c:v>
                </c:pt>
                <c:pt idx="389">
                  <c:v>233400.02192</c:v>
                </c:pt>
                <c:pt idx="390">
                  <c:v>234000.02200999999</c:v>
                </c:pt>
                <c:pt idx="391">
                  <c:v>234600.02210999999</c:v>
                </c:pt>
                <c:pt idx="392">
                  <c:v>235200.02220000001</c:v>
                </c:pt>
                <c:pt idx="393">
                  <c:v>235800.02228999999</c:v>
                </c:pt>
                <c:pt idx="394">
                  <c:v>236400.02239</c:v>
                </c:pt>
                <c:pt idx="395">
                  <c:v>237000.02247999999</c:v>
                </c:pt>
                <c:pt idx="396">
                  <c:v>237600.02257999999</c:v>
                </c:pt>
                <c:pt idx="397">
                  <c:v>238200.02267000001</c:v>
                </c:pt>
                <c:pt idx="398">
                  <c:v>238800.02275999999</c:v>
                </c:pt>
                <c:pt idx="399">
                  <c:v>239400.02286</c:v>
                </c:pt>
                <c:pt idx="400">
                  <c:v>240000.02295000001</c:v>
                </c:pt>
                <c:pt idx="401">
                  <c:v>240600.02304999999</c:v>
                </c:pt>
                <c:pt idx="402">
                  <c:v>241200.02314</c:v>
                </c:pt>
                <c:pt idx="403">
                  <c:v>241800.02322999999</c:v>
                </c:pt>
                <c:pt idx="404">
                  <c:v>242400.02333</c:v>
                </c:pt>
                <c:pt idx="405">
                  <c:v>243000.02341999905</c:v>
                </c:pt>
                <c:pt idx="406">
                  <c:v>243600.02350999968</c:v>
                </c:pt>
                <c:pt idx="407">
                  <c:v>244200.02360999995</c:v>
                </c:pt>
                <c:pt idx="408">
                  <c:v>244800.02369999918</c:v>
                </c:pt>
                <c:pt idx="409">
                  <c:v>245400.0238</c:v>
                </c:pt>
                <c:pt idx="410">
                  <c:v>246000.02388999998</c:v>
                </c:pt>
                <c:pt idx="411">
                  <c:v>246600.02398</c:v>
                </c:pt>
                <c:pt idx="412">
                  <c:v>247200.02407999992</c:v>
                </c:pt>
                <c:pt idx="413">
                  <c:v>247800.02416999917</c:v>
                </c:pt>
                <c:pt idx="414">
                  <c:v>248400.02426999965</c:v>
                </c:pt>
                <c:pt idx="415">
                  <c:v>249000.02435999998</c:v>
                </c:pt>
                <c:pt idx="416">
                  <c:v>249600.02444999968</c:v>
                </c:pt>
                <c:pt idx="417">
                  <c:v>250200.02454999968</c:v>
                </c:pt>
                <c:pt idx="418">
                  <c:v>250800.02463999912</c:v>
                </c:pt>
                <c:pt idx="419">
                  <c:v>251400.02473999962</c:v>
                </c:pt>
                <c:pt idx="420">
                  <c:v>252000.02482999998</c:v>
                </c:pt>
                <c:pt idx="421">
                  <c:v>252600.02492</c:v>
                </c:pt>
                <c:pt idx="422">
                  <c:v>253200.02502</c:v>
                </c:pt>
                <c:pt idx="423">
                  <c:v>253800.02510999999</c:v>
                </c:pt>
                <c:pt idx="424">
                  <c:v>254400.0252</c:v>
                </c:pt>
                <c:pt idx="425">
                  <c:v>255000.02530000001</c:v>
                </c:pt>
                <c:pt idx="426">
                  <c:v>255600.02539</c:v>
                </c:pt>
                <c:pt idx="427">
                  <c:v>256200.02548999968</c:v>
                </c:pt>
                <c:pt idx="428">
                  <c:v>256800.02557999999</c:v>
                </c:pt>
                <c:pt idx="429">
                  <c:v>257400.02567</c:v>
                </c:pt>
                <c:pt idx="430">
                  <c:v>258000.02577000001</c:v>
                </c:pt>
                <c:pt idx="431">
                  <c:v>258600.02585999999</c:v>
                </c:pt>
                <c:pt idx="432">
                  <c:v>259200.02596</c:v>
                </c:pt>
                <c:pt idx="433">
                  <c:v>259800.02604999999</c:v>
                </c:pt>
                <c:pt idx="434">
                  <c:v>260400.02614</c:v>
                </c:pt>
                <c:pt idx="435">
                  <c:v>261000.02624000001</c:v>
                </c:pt>
                <c:pt idx="436">
                  <c:v>261600.02632999999</c:v>
                </c:pt>
                <c:pt idx="437">
                  <c:v>262200.02636999998</c:v>
                </c:pt>
                <c:pt idx="438">
                  <c:v>262800.02652999997</c:v>
                </c:pt>
                <c:pt idx="439">
                  <c:v>263400.0266800017</c:v>
                </c:pt>
                <c:pt idx="440">
                  <c:v>264000.02682999999</c:v>
                </c:pt>
                <c:pt idx="441">
                  <c:v>264600.02698999998</c:v>
                </c:pt>
                <c:pt idx="442">
                  <c:v>265200.02714000002</c:v>
                </c:pt>
                <c:pt idx="443">
                  <c:v>265800.02729</c:v>
                </c:pt>
                <c:pt idx="444">
                  <c:v>266400.02745000005</c:v>
                </c:pt>
                <c:pt idx="445">
                  <c:v>267000.02759999997</c:v>
                </c:pt>
                <c:pt idx="446">
                  <c:v>267600.02774999995</c:v>
                </c:pt>
                <c:pt idx="447">
                  <c:v>268200.02789999999</c:v>
                </c:pt>
                <c:pt idx="448">
                  <c:v>268800.02805999987</c:v>
                </c:pt>
                <c:pt idx="449">
                  <c:v>269400.02821000002</c:v>
                </c:pt>
                <c:pt idx="450">
                  <c:v>270000.02836</c:v>
                </c:pt>
                <c:pt idx="451">
                  <c:v>270600.02852000005</c:v>
                </c:pt>
                <c:pt idx="452">
                  <c:v>271200.0286700002</c:v>
                </c:pt>
                <c:pt idx="453">
                  <c:v>271800.02881999995</c:v>
                </c:pt>
                <c:pt idx="454">
                  <c:v>272400.02896999993</c:v>
                </c:pt>
                <c:pt idx="455">
                  <c:v>273000.02912999998</c:v>
                </c:pt>
                <c:pt idx="456">
                  <c:v>273600.02928000182</c:v>
                </c:pt>
                <c:pt idx="457">
                  <c:v>274200.02943000098</c:v>
                </c:pt>
                <c:pt idx="458">
                  <c:v>274800.02959000022</c:v>
                </c:pt>
                <c:pt idx="459">
                  <c:v>275400.0297400002</c:v>
                </c:pt>
                <c:pt idx="460">
                  <c:v>276000.02989000001</c:v>
                </c:pt>
                <c:pt idx="461">
                  <c:v>276600.03005</c:v>
                </c:pt>
                <c:pt idx="462">
                  <c:v>277200.03019999998</c:v>
                </c:pt>
                <c:pt idx="463">
                  <c:v>277800.03035000002</c:v>
                </c:pt>
                <c:pt idx="464">
                  <c:v>278400.03050000028</c:v>
                </c:pt>
                <c:pt idx="465">
                  <c:v>279000.03066000022</c:v>
                </c:pt>
                <c:pt idx="466">
                  <c:v>279600.03081000008</c:v>
                </c:pt>
                <c:pt idx="467">
                  <c:v>280200.03096</c:v>
                </c:pt>
                <c:pt idx="468">
                  <c:v>280800.03112</c:v>
                </c:pt>
                <c:pt idx="469">
                  <c:v>281400.03126999998</c:v>
                </c:pt>
                <c:pt idx="470">
                  <c:v>282000.03142000001</c:v>
                </c:pt>
                <c:pt idx="471">
                  <c:v>282600.0315800017</c:v>
                </c:pt>
                <c:pt idx="472">
                  <c:v>283200.03172999999</c:v>
                </c:pt>
                <c:pt idx="473">
                  <c:v>283800.03188000002</c:v>
                </c:pt>
                <c:pt idx="474">
                  <c:v>284400.03203</c:v>
                </c:pt>
                <c:pt idx="475">
                  <c:v>285000.03219</c:v>
                </c:pt>
                <c:pt idx="476">
                  <c:v>285600.03233999998</c:v>
                </c:pt>
                <c:pt idx="477">
                  <c:v>286200.03249000001</c:v>
                </c:pt>
                <c:pt idx="478">
                  <c:v>286800.03265000001</c:v>
                </c:pt>
                <c:pt idx="479">
                  <c:v>287400.03279999999</c:v>
                </c:pt>
                <c:pt idx="480">
                  <c:v>288000.03294999996</c:v>
                </c:pt>
                <c:pt idx="481">
                  <c:v>288600.03310000122</c:v>
                </c:pt>
                <c:pt idx="482">
                  <c:v>289200.03326000122</c:v>
                </c:pt>
                <c:pt idx="483">
                  <c:v>289800.03341000213</c:v>
                </c:pt>
                <c:pt idx="484">
                  <c:v>290400.03356000176</c:v>
                </c:pt>
                <c:pt idx="485">
                  <c:v>291000.03372000001</c:v>
                </c:pt>
                <c:pt idx="486">
                  <c:v>291600.03386999998</c:v>
                </c:pt>
                <c:pt idx="487">
                  <c:v>292200.03402000002</c:v>
                </c:pt>
                <c:pt idx="488">
                  <c:v>292800.03418000182</c:v>
                </c:pt>
                <c:pt idx="489">
                  <c:v>293400.03433000098</c:v>
                </c:pt>
                <c:pt idx="490">
                  <c:v>294000.03448000213</c:v>
                </c:pt>
                <c:pt idx="491">
                  <c:v>294600.0346300017</c:v>
                </c:pt>
                <c:pt idx="492">
                  <c:v>295200.03479000001</c:v>
                </c:pt>
                <c:pt idx="493">
                  <c:v>295800.03493999998</c:v>
                </c:pt>
                <c:pt idx="494">
                  <c:v>296400.03509000002</c:v>
                </c:pt>
                <c:pt idx="495">
                  <c:v>297000.03525000002</c:v>
                </c:pt>
                <c:pt idx="496">
                  <c:v>297600.03540000028</c:v>
                </c:pt>
                <c:pt idx="497">
                  <c:v>298200.0355500002</c:v>
                </c:pt>
                <c:pt idx="498">
                  <c:v>298800.03571000008</c:v>
                </c:pt>
                <c:pt idx="499">
                  <c:v>299400.03586</c:v>
                </c:pt>
                <c:pt idx="500">
                  <c:v>300000.03600999998</c:v>
                </c:pt>
                <c:pt idx="501">
                  <c:v>300600.03616000002</c:v>
                </c:pt>
                <c:pt idx="502">
                  <c:v>301200.03632000001</c:v>
                </c:pt>
                <c:pt idx="503">
                  <c:v>301800.03647000022</c:v>
                </c:pt>
                <c:pt idx="504">
                  <c:v>302400.0366200002</c:v>
                </c:pt>
                <c:pt idx="505">
                  <c:v>303000.03678000002</c:v>
                </c:pt>
                <c:pt idx="506">
                  <c:v>303600.03693</c:v>
                </c:pt>
                <c:pt idx="507">
                  <c:v>304200.03707999998</c:v>
                </c:pt>
                <c:pt idx="508">
                  <c:v>304800.03723000002</c:v>
                </c:pt>
                <c:pt idx="509">
                  <c:v>305400.03739000001</c:v>
                </c:pt>
                <c:pt idx="510">
                  <c:v>306000.03754000022</c:v>
                </c:pt>
                <c:pt idx="511">
                  <c:v>306600.03769000008</c:v>
                </c:pt>
                <c:pt idx="512">
                  <c:v>307200.03784999996</c:v>
                </c:pt>
                <c:pt idx="513">
                  <c:v>307800.038</c:v>
                </c:pt>
                <c:pt idx="514">
                  <c:v>308400.03814999998</c:v>
                </c:pt>
                <c:pt idx="515">
                  <c:v>309000.03830999997</c:v>
                </c:pt>
                <c:pt idx="516">
                  <c:v>309600.03846000001</c:v>
                </c:pt>
                <c:pt idx="517">
                  <c:v>310200.03861000022</c:v>
                </c:pt>
                <c:pt idx="518">
                  <c:v>310800.03875999985</c:v>
                </c:pt>
                <c:pt idx="519">
                  <c:v>311400.03891999996</c:v>
                </c:pt>
                <c:pt idx="520">
                  <c:v>312000.03907000122</c:v>
                </c:pt>
                <c:pt idx="521">
                  <c:v>312600.03922000021</c:v>
                </c:pt>
                <c:pt idx="522">
                  <c:v>313200.03938000213</c:v>
                </c:pt>
                <c:pt idx="523">
                  <c:v>313800.0395300017</c:v>
                </c:pt>
                <c:pt idx="524">
                  <c:v>314400.03968000243</c:v>
                </c:pt>
                <c:pt idx="525">
                  <c:v>315000.03983999998</c:v>
                </c:pt>
                <c:pt idx="526">
                  <c:v>315600.03999000002</c:v>
                </c:pt>
                <c:pt idx="527">
                  <c:v>316200.04014</c:v>
                </c:pt>
                <c:pt idx="528">
                  <c:v>316800.04028999998</c:v>
                </c:pt>
                <c:pt idx="529">
                  <c:v>317400.04044999997</c:v>
                </c:pt>
                <c:pt idx="530">
                  <c:v>318000.04060000001</c:v>
                </c:pt>
                <c:pt idx="531">
                  <c:v>318600.04074999999</c:v>
                </c:pt>
                <c:pt idx="532">
                  <c:v>319200.04090999987</c:v>
                </c:pt>
                <c:pt idx="533">
                  <c:v>319800.04105999984</c:v>
                </c:pt>
                <c:pt idx="534">
                  <c:v>320400.04121</c:v>
                </c:pt>
                <c:pt idx="535">
                  <c:v>321000.04135999986</c:v>
                </c:pt>
                <c:pt idx="536">
                  <c:v>321600.04152000003</c:v>
                </c:pt>
                <c:pt idx="537">
                  <c:v>322200.04167000001</c:v>
                </c:pt>
                <c:pt idx="538">
                  <c:v>322800.04181999993</c:v>
                </c:pt>
                <c:pt idx="539">
                  <c:v>323400.04197999986</c:v>
                </c:pt>
                <c:pt idx="540">
                  <c:v>324000.04212999984</c:v>
                </c:pt>
                <c:pt idx="541">
                  <c:v>324600.04227999999</c:v>
                </c:pt>
                <c:pt idx="542">
                  <c:v>325200.04243999999</c:v>
                </c:pt>
                <c:pt idx="543">
                  <c:v>325800.04259000003</c:v>
                </c:pt>
                <c:pt idx="544">
                  <c:v>326400.04273999989</c:v>
                </c:pt>
                <c:pt idx="545">
                  <c:v>327000.04288999987</c:v>
                </c:pt>
                <c:pt idx="546">
                  <c:v>327600.04304999998</c:v>
                </c:pt>
                <c:pt idx="547">
                  <c:v>328200.04320000001</c:v>
                </c:pt>
                <c:pt idx="548">
                  <c:v>328800.04335000005</c:v>
                </c:pt>
                <c:pt idx="549">
                  <c:v>329400.04351000022</c:v>
                </c:pt>
                <c:pt idx="550">
                  <c:v>330000.04366000002</c:v>
                </c:pt>
                <c:pt idx="551">
                  <c:v>330600.04381</c:v>
                </c:pt>
                <c:pt idx="552">
                  <c:v>331200.04397</c:v>
                </c:pt>
                <c:pt idx="553">
                  <c:v>331800.04411999998</c:v>
                </c:pt>
                <c:pt idx="554">
                  <c:v>332400.04427000001</c:v>
                </c:pt>
                <c:pt idx="555">
                  <c:v>333000.04442000005</c:v>
                </c:pt>
                <c:pt idx="556">
                  <c:v>333600.04458000022</c:v>
                </c:pt>
                <c:pt idx="557">
                  <c:v>334200.04472999985</c:v>
                </c:pt>
                <c:pt idx="558">
                  <c:v>334800.04488</c:v>
                </c:pt>
                <c:pt idx="559">
                  <c:v>335400.04504</c:v>
                </c:pt>
                <c:pt idx="560">
                  <c:v>336000.04518999998</c:v>
                </c:pt>
                <c:pt idx="561">
                  <c:v>336600.04534000001</c:v>
                </c:pt>
                <c:pt idx="562">
                  <c:v>337200.04549000005</c:v>
                </c:pt>
                <c:pt idx="563">
                  <c:v>337800.04565000004</c:v>
                </c:pt>
                <c:pt idx="564">
                  <c:v>338400.04579999985</c:v>
                </c:pt>
                <c:pt idx="565">
                  <c:v>339000.04594999994</c:v>
                </c:pt>
                <c:pt idx="566">
                  <c:v>339600.04611</c:v>
                </c:pt>
                <c:pt idx="567">
                  <c:v>340200.04625999986</c:v>
                </c:pt>
                <c:pt idx="568">
                  <c:v>340800.04641000001</c:v>
                </c:pt>
                <c:pt idx="569">
                  <c:v>341400.04657000001</c:v>
                </c:pt>
                <c:pt idx="570">
                  <c:v>342000.04671999993</c:v>
                </c:pt>
                <c:pt idx="571">
                  <c:v>342600.04686999985</c:v>
                </c:pt>
                <c:pt idx="572">
                  <c:v>343200.04701999994</c:v>
                </c:pt>
                <c:pt idx="573">
                  <c:v>343800.04717999999</c:v>
                </c:pt>
                <c:pt idx="574">
                  <c:v>344400.04732999986</c:v>
                </c:pt>
                <c:pt idx="575">
                  <c:v>345000.04748000001</c:v>
                </c:pt>
                <c:pt idx="576">
                  <c:v>345600.04764</c:v>
                </c:pt>
                <c:pt idx="577">
                  <c:v>346200.04778999987</c:v>
                </c:pt>
                <c:pt idx="578">
                  <c:v>346800.04793999984</c:v>
                </c:pt>
                <c:pt idx="579">
                  <c:v>347400.04809999984</c:v>
                </c:pt>
                <c:pt idx="580">
                  <c:v>348000.04824999999</c:v>
                </c:pt>
                <c:pt idx="581">
                  <c:v>348600.04840000003</c:v>
                </c:pt>
                <c:pt idx="582">
                  <c:v>349200.04854999995</c:v>
                </c:pt>
                <c:pt idx="583">
                  <c:v>349800.04870999989</c:v>
                </c:pt>
                <c:pt idx="584">
                  <c:v>350400.04885999777</c:v>
                </c:pt>
                <c:pt idx="585">
                  <c:v>351000.04901000002</c:v>
                </c:pt>
                <c:pt idx="586">
                  <c:v>351600.04917000001</c:v>
                </c:pt>
                <c:pt idx="587">
                  <c:v>352200.04932000005</c:v>
                </c:pt>
                <c:pt idx="588">
                  <c:v>352800.0494700002</c:v>
                </c:pt>
                <c:pt idx="589">
                  <c:v>353400.04963000002</c:v>
                </c:pt>
                <c:pt idx="590">
                  <c:v>354000.04978</c:v>
                </c:pt>
                <c:pt idx="591">
                  <c:v>354600.04992999986</c:v>
                </c:pt>
                <c:pt idx="592">
                  <c:v>355200.05008000002</c:v>
                </c:pt>
                <c:pt idx="593">
                  <c:v>355800.05024000001</c:v>
                </c:pt>
                <c:pt idx="594">
                  <c:v>356400.05039000005</c:v>
                </c:pt>
                <c:pt idx="595">
                  <c:v>357000.05054000008</c:v>
                </c:pt>
                <c:pt idx="596">
                  <c:v>357600.05069999996</c:v>
                </c:pt>
                <c:pt idx="597">
                  <c:v>358200.05084999994</c:v>
                </c:pt>
                <c:pt idx="598">
                  <c:v>358800.05099999986</c:v>
                </c:pt>
                <c:pt idx="599">
                  <c:v>359400.05114999996</c:v>
                </c:pt>
                <c:pt idx="600">
                  <c:v>360000.05131000001</c:v>
                </c:pt>
                <c:pt idx="601">
                  <c:v>360600.05145999999</c:v>
                </c:pt>
                <c:pt idx="602">
                  <c:v>361200.05161000002</c:v>
                </c:pt>
                <c:pt idx="603">
                  <c:v>361800.05176999985</c:v>
                </c:pt>
                <c:pt idx="604">
                  <c:v>362400.05191999994</c:v>
                </c:pt>
                <c:pt idx="605">
                  <c:v>363000.05206999986</c:v>
                </c:pt>
                <c:pt idx="606">
                  <c:v>363600.05222999986</c:v>
                </c:pt>
                <c:pt idx="607">
                  <c:v>364200.05238000001</c:v>
                </c:pt>
                <c:pt idx="608">
                  <c:v>364800.05252999999</c:v>
                </c:pt>
                <c:pt idx="609">
                  <c:v>365400.05268000002</c:v>
                </c:pt>
                <c:pt idx="610">
                  <c:v>366000.05283999984</c:v>
                </c:pt>
                <c:pt idx="611">
                  <c:v>366600.05298999994</c:v>
                </c:pt>
                <c:pt idx="612">
                  <c:v>367200.05313999997</c:v>
                </c:pt>
                <c:pt idx="613">
                  <c:v>367800.0533000002</c:v>
                </c:pt>
                <c:pt idx="614">
                  <c:v>368400.05345000001</c:v>
                </c:pt>
                <c:pt idx="615">
                  <c:v>369000.05359999998</c:v>
                </c:pt>
                <c:pt idx="616">
                  <c:v>369600.05375999986</c:v>
                </c:pt>
                <c:pt idx="617">
                  <c:v>370200.05391000002</c:v>
                </c:pt>
                <c:pt idx="618">
                  <c:v>370800.05405999999</c:v>
                </c:pt>
                <c:pt idx="619">
                  <c:v>371400.05420999997</c:v>
                </c:pt>
                <c:pt idx="620">
                  <c:v>372000.0543700002</c:v>
                </c:pt>
                <c:pt idx="621">
                  <c:v>372600.05452000001</c:v>
                </c:pt>
                <c:pt idx="622">
                  <c:v>373200.05466999998</c:v>
                </c:pt>
                <c:pt idx="623">
                  <c:v>373800.05482999986</c:v>
                </c:pt>
                <c:pt idx="624">
                  <c:v>374400.05498000002</c:v>
                </c:pt>
                <c:pt idx="625">
                  <c:v>375000.05512999999</c:v>
                </c:pt>
                <c:pt idx="626">
                  <c:v>375600.05527999997</c:v>
                </c:pt>
                <c:pt idx="627">
                  <c:v>376200.05544000008</c:v>
                </c:pt>
                <c:pt idx="628">
                  <c:v>376800.05559</c:v>
                </c:pt>
                <c:pt idx="629">
                  <c:v>377400.05573999987</c:v>
                </c:pt>
                <c:pt idx="630">
                  <c:v>378000.05589999986</c:v>
                </c:pt>
                <c:pt idx="631">
                  <c:v>378600.05604999996</c:v>
                </c:pt>
                <c:pt idx="632">
                  <c:v>379200.05619999999</c:v>
                </c:pt>
                <c:pt idx="633">
                  <c:v>379800.05635999999</c:v>
                </c:pt>
                <c:pt idx="634">
                  <c:v>380400.05651000002</c:v>
                </c:pt>
                <c:pt idx="635">
                  <c:v>381000.05666</c:v>
                </c:pt>
                <c:pt idx="636">
                  <c:v>381600.05680999986</c:v>
                </c:pt>
                <c:pt idx="637">
                  <c:v>382200.05696999986</c:v>
                </c:pt>
                <c:pt idx="638">
                  <c:v>382800.05711999995</c:v>
                </c:pt>
                <c:pt idx="639">
                  <c:v>383400.05726999999</c:v>
                </c:pt>
                <c:pt idx="640">
                  <c:v>384000.05742999999</c:v>
                </c:pt>
                <c:pt idx="641">
                  <c:v>384600.05758000002</c:v>
                </c:pt>
                <c:pt idx="642">
                  <c:v>385200.05772999983</c:v>
                </c:pt>
                <c:pt idx="643">
                  <c:v>385800.05788999994</c:v>
                </c:pt>
                <c:pt idx="644">
                  <c:v>386400.05803999986</c:v>
                </c:pt>
                <c:pt idx="645">
                  <c:v>387000.05818999995</c:v>
                </c:pt>
                <c:pt idx="646">
                  <c:v>387600.05833999999</c:v>
                </c:pt>
                <c:pt idx="647">
                  <c:v>388200.05849999993</c:v>
                </c:pt>
                <c:pt idx="648">
                  <c:v>388800.05864999996</c:v>
                </c:pt>
                <c:pt idx="649">
                  <c:v>389400.05879999959</c:v>
                </c:pt>
                <c:pt idx="650">
                  <c:v>390000.05895999959</c:v>
                </c:pt>
                <c:pt idx="651">
                  <c:v>390600.05910999997</c:v>
                </c:pt>
                <c:pt idx="652">
                  <c:v>391200.05926000001</c:v>
                </c:pt>
                <c:pt idx="653">
                  <c:v>391800.05941000022</c:v>
                </c:pt>
                <c:pt idx="654">
                  <c:v>392400.05956999998</c:v>
                </c:pt>
                <c:pt idx="655">
                  <c:v>393000.05971999996</c:v>
                </c:pt>
                <c:pt idx="656">
                  <c:v>393600.05987</c:v>
                </c:pt>
                <c:pt idx="657">
                  <c:v>394200.06002999999</c:v>
                </c:pt>
                <c:pt idx="658">
                  <c:v>394800.06017999997</c:v>
                </c:pt>
                <c:pt idx="659">
                  <c:v>395400.06033000001</c:v>
                </c:pt>
                <c:pt idx="660">
                  <c:v>396000.06049</c:v>
                </c:pt>
                <c:pt idx="661">
                  <c:v>396600.06063999998</c:v>
                </c:pt>
                <c:pt idx="662">
                  <c:v>397200.06078999996</c:v>
                </c:pt>
                <c:pt idx="663">
                  <c:v>397800.06094</c:v>
                </c:pt>
                <c:pt idx="664">
                  <c:v>398400.06109999999</c:v>
                </c:pt>
                <c:pt idx="665">
                  <c:v>399000.06125000003</c:v>
                </c:pt>
                <c:pt idx="666">
                  <c:v>399600.06140000001</c:v>
                </c:pt>
                <c:pt idx="667">
                  <c:v>400200.06156</c:v>
                </c:pt>
                <c:pt idx="668">
                  <c:v>400800.06170999986</c:v>
                </c:pt>
                <c:pt idx="669">
                  <c:v>401400.06185999984</c:v>
                </c:pt>
                <c:pt idx="670">
                  <c:v>402000.06201999995</c:v>
                </c:pt>
                <c:pt idx="671">
                  <c:v>402600.06216999999</c:v>
                </c:pt>
                <c:pt idx="672">
                  <c:v>403200.06232000003</c:v>
                </c:pt>
                <c:pt idx="673">
                  <c:v>403800.06247</c:v>
                </c:pt>
                <c:pt idx="674">
                  <c:v>404400.06263</c:v>
                </c:pt>
                <c:pt idx="675">
                  <c:v>405000.06277999986</c:v>
                </c:pt>
                <c:pt idx="676">
                  <c:v>405600.06292999984</c:v>
                </c:pt>
                <c:pt idx="677">
                  <c:v>406200.06309000001</c:v>
                </c:pt>
                <c:pt idx="678">
                  <c:v>406800.06324000022</c:v>
                </c:pt>
                <c:pt idx="679">
                  <c:v>407400.06339000002</c:v>
                </c:pt>
                <c:pt idx="680">
                  <c:v>408000.06354000128</c:v>
                </c:pt>
                <c:pt idx="681">
                  <c:v>408600.0637</c:v>
                </c:pt>
                <c:pt idx="682">
                  <c:v>409200.06384999998</c:v>
                </c:pt>
                <c:pt idx="683">
                  <c:v>409800.06400000001</c:v>
                </c:pt>
                <c:pt idx="684">
                  <c:v>410400.06416000001</c:v>
                </c:pt>
                <c:pt idx="685">
                  <c:v>411000.06431000022</c:v>
                </c:pt>
                <c:pt idx="686">
                  <c:v>411600.06446000002</c:v>
                </c:pt>
                <c:pt idx="687">
                  <c:v>412200.06462000002</c:v>
                </c:pt>
                <c:pt idx="688">
                  <c:v>412800.06477</c:v>
                </c:pt>
                <c:pt idx="689">
                  <c:v>413400.06491999998</c:v>
                </c:pt>
                <c:pt idx="690">
                  <c:v>414000.06507000001</c:v>
                </c:pt>
                <c:pt idx="691">
                  <c:v>414600.06523000001</c:v>
                </c:pt>
                <c:pt idx="692">
                  <c:v>415200.06538000022</c:v>
                </c:pt>
                <c:pt idx="693">
                  <c:v>415800.06553000002</c:v>
                </c:pt>
                <c:pt idx="694">
                  <c:v>416400.06569000002</c:v>
                </c:pt>
                <c:pt idx="695">
                  <c:v>417000.06584</c:v>
                </c:pt>
                <c:pt idx="696">
                  <c:v>417600.06598999997</c:v>
                </c:pt>
                <c:pt idx="697">
                  <c:v>418200.06615000003</c:v>
                </c:pt>
                <c:pt idx="698">
                  <c:v>418800.06630000001</c:v>
                </c:pt>
                <c:pt idx="699">
                  <c:v>419400.06644999998</c:v>
                </c:pt>
                <c:pt idx="700">
                  <c:v>420000.06660000002</c:v>
                </c:pt>
                <c:pt idx="701">
                  <c:v>420600.06675999984</c:v>
                </c:pt>
                <c:pt idx="702">
                  <c:v>421200.06690999999</c:v>
                </c:pt>
                <c:pt idx="703">
                  <c:v>421800.06705999986</c:v>
                </c:pt>
                <c:pt idx="704">
                  <c:v>422400.06722000003</c:v>
                </c:pt>
                <c:pt idx="705">
                  <c:v>423000.06737</c:v>
                </c:pt>
                <c:pt idx="706">
                  <c:v>423600.06751999998</c:v>
                </c:pt>
                <c:pt idx="707">
                  <c:v>424200.06767000002</c:v>
                </c:pt>
                <c:pt idx="708">
                  <c:v>424800.06782999984</c:v>
                </c:pt>
                <c:pt idx="709">
                  <c:v>425400.06797999999</c:v>
                </c:pt>
                <c:pt idx="710">
                  <c:v>426000.06813000003</c:v>
                </c:pt>
                <c:pt idx="711">
                  <c:v>426600.06828999997</c:v>
                </c:pt>
                <c:pt idx="712">
                  <c:v>427200.06844</c:v>
                </c:pt>
                <c:pt idx="713">
                  <c:v>427800.06858999998</c:v>
                </c:pt>
                <c:pt idx="714">
                  <c:v>428400.06874999986</c:v>
                </c:pt>
                <c:pt idx="715">
                  <c:v>429000.06889999984</c:v>
                </c:pt>
                <c:pt idx="716">
                  <c:v>429600.06905000005</c:v>
                </c:pt>
                <c:pt idx="717">
                  <c:v>430200.0692000002</c:v>
                </c:pt>
                <c:pt idx="718">
                  <c:v>430800.06936000002</c:v>
                </c:pt>
                <c:pt idx="719">
                  <c:v>431400.06951000122</c:v>
                </c:pt>
                <c:pt idx="720">
                  <c:v>432000.06965999998</c:v>
                </c:pt>
                <c:pt idx="721">
                  <c:v>432600.06981999998</c:v>
                </c:pt>
                <c:pt idx="722">
                  <c:v>433200.06997000001</c:v>
                </c:pt>
                <c:pt idx="723">
                  <c:v>433800.07012000005</c:v>
                </c:pt>
                <c:pt idx="724">
                  <c:v>434400.07028000022</c:v>
                </c:pt>
                <c:pt idx="725">
                  <c:v>435000.07043000002</c:v>
                </c:pt>
                <c:pt idx="726">
                  <c:v>435600.07058000122</c:v>
                </c:pt>
                <c:pt idx="727">
                  <c:v>436200.07072999986</c:v>
                </c:pt>
                <c:pt idx="728">
                  <c:v>436800.07088999997</c:v>
                </c:pt>
                <c:pt idx="729">
                  <c:v>437400.07104000001</c:v>
                </c:pt>
                <c:pt idx="730">
                  <c:v>438000.07119000005</c:v>
                </c:pt>
                <c:pt idx="731">
                  <c:v>438600.07134999998</c:v>
                </c:pt>
                <c:pt idx="732">
                  <c:v>439200.07150000002</c:v>
                </c:pt>
                <c:pt idx="733">
                  <c:v>439800.07165</c:v>
                </c:pt>
                <c:pt idx="734">
                  <c:v>440400.07179999986</c:v>
                </c:pt>
                <c:pt idx="735">
                  <c:v>441000.07195999986</c:v>
                </c:pt>
                <c:pt idx="736">
                  <c:v>441600.07211000001</c:v>
                </c:pt>
                <c:pt idx="737">
                  <c:v>442200.07225999999</c:v>
                </c:pt>
                <c:pt idx="738">
                  <c:v>442800.07241999998</c:v>
                </c:pt>
                <c:pt idx="739">
                  <c:v>443400.07257000002</c:v>
                </c:pt>
                <c:pt idx="740">
                  <c:v>444000.07271999994</c:v>
                </c:pt>
                <c:pt idx="741">
                  <c:v>444600.07287999999</c:v>
                </c:pt>
                <c:pt idx="742">
                  <c:v>445200.0730300002</c:v>
                </c:pt>
                <c:pt idx="743">
                  <c:v>445800.07318000164</c:v>
                </c:pt>
                <c:pt idx="744">
                  <c:v>446400.07332999998</c:v>
                </c:pt>
                <c:pt idx="745">
                  <c:v>447000.07349000021</c:v>
                </c:pt>
                <c:pt idx="746">
                  <c:v>447600.07364000182</c:v>
                </c:pt>
                <c:pt idx="747">
                  <c:v>448200.07379000005</c:v>
                </c:pt>
                <c:pt idx="748">
                  <c:v>448800.07395000005</c:v>
                </c:pt>
                <c:pt idx="749">
                  <c:v>449400.0741000002</c:v>
                </c:pt>
                <c:pt idx="750">
                  <c:v>450000.07425000001</c:v>
                </c:pt>
                <c:pt idx="751">
                  <c:v>450600.07441000122</c:v>
                </c:pt>
                <c:pt idx="752">
                  <c:v>451200.07455999998</c:v>
                </c:pt>
                <c:pt idx="753">
                  <c:v>451800.07471000002</c:v>
                </c:pt>
                <c:pt idx="754">
                  <c:v>452400.07485999999</c:v>
                </c:pt>
                <c:pt idx="755">
                  <c:v>453000.07502000005</c:v>
                </c:pt>
                <c:pt idx="756">
                  <c:v>453600.07517000008</c:v>
                </c:pt>
                <c:pt idx="757">
                  <c:v>454200.07532</c:v>
                </c:pt>
                <c:pt idx="758">
                  <c:v>454800.07548000122</c:v>
                </c:pt>
                <c:pt idx="759">
                  <c:v>455400.07562999998</c:v>
                </c:pt>
                <c:pt idx="760">
                  <c:v>456000.07578000001</c:v>
                </c:pt>
                <c:pt idx="761">
                  <c:v>456600.07592999999</c:v>
                </c:pt>
                <c:pt idx="762">
                  <c:v>457200.07609000005</c:v>
                </c:pt>
                <c:pt idx="763">
                  <c:v>457800.07624000002</c:v>
                </c:pt>
                <c:pt idx="764">
                  <c:v>458400.07639</c:v>
                </c:pt>
                <c:pt idx="765">
                  <c:v>459000.07655</c:v>
                </c:pt>
                <c:pt idx="766">
                  <c:v>459600.07669999998</c:v>
                </c:pt>
                <c:pt idx="767">
                  <c:v>460200.07684999995</c:v>
                </c:pt>
                <c:pt idx="768">
                  <c:v>460800.07701000001</c:v>
                </c:pt>
                <c:pt idx="769">
                  <c:v>461400.07715999999</c:v>
                </c:pt>
                <c:pt idx="770">
                  <c:v>462000.07731000002</c:v>
                </c:pt>
                <c:pt idx="771">
                  <c:v>462600.07746</c:v>
                </c:pt>
                <c:pt idx="772">
                  <c:v>463200.07762</c:v>
                </c:pt>
                <c:pt idx="773">
                  <c:v>463800.07776999986</c:v>
                </c:pt>
                <c:pt idx="774">
                  <c:v>464400.07791999995</c:v>
                </c:pt>
                <c:pt idx="775">
                  <c:v>465000.07808000001</c:v>
                </c:pt>
                <c:pt idx="776">
                  <c:v>465600.07822999993</c:v>
                </c:pt>
                <c:pt idx="777">
                  <c:v>466200.07838000002</c:v>
                </c:pt>
                <c:pt idx="778">
                  <c:v>466800.07854000002</c:v>
                </c:pt>
                <c:pt idx="779">
                  <c:v>467400.07869000005</c:v>
                </c:pt>
                <c:pt idx="780">
                  <c:v>468000.07883999986</c:v>
                </c:pt>
                <c:pt idx="781">
                  <c:v>468600.07898999995</c:v>
                </c:pt>
                <c:pt idx="782">
                  <c:v>469200.07915000001</c:v>
                </c:pt>
                <c:pt idx="783">
                  <c:v>469800.07929999998</c:v>
                </c:pt>
                <c:pt idx="784">
                  <c:v>470400.07945000002</c:v>
                </c:pt>
                <c:pt idx="785">
                  <c:v>471000.07961000182</c:v>
                </c:pt>
                <c:pt idx="786">
                  <c:v>471600.07975999999</c:v>
                </c:pt>
                <c:pt idx="787">
                  <c:v>472200.07990999997</c:v>
                </c:pt>
                <c:pt idx="788">
                  <c:v>472800.08006000001</c:v>
                </c:pt>
                <c:pt idx="789">
                  <c:v>473400.08022</c:v>
                </c:pt>
                <c:pt idx="790">
                  <c:v>474000.08036999998</c:v>
                </c:pt>
                <c:pt idx="791">
                  <c:v>474600.08052000002</c:v>
                </c:pt>
                <c:pt idx="792">
                  <c:v>475200.08068000182</c:v>
                </c:pt>
                <c:pt idx="793">
                  <c:v>475800.08082999999</c:v>
                </c:pt>
                <c:pt idx="794">
                  <c:v>476400.0809800002</c:v>
                </c:pt>
                <c:pt idx="795">
                  <c:v>477000.08114000002</c:v>
                </c:pt>
                <c:pt idx="796">
                  <c:v>477600.08129</c:v>
                </c:pt>
                <c:pt idx="797">
                  <c:v>478200.08143999998</c:v>
                </c:pt>
                <c:pt idx="798">
                  <c:v>478800.08159000002</c:v>
                </c:pt>
                <c:pt idx="799">
                  <c:v>479400.08174999995</c:v>
                </c:pt>
                <c:pt idx="800">
                  <c:v>480000.08189999999</c:v>
                </c:pt>
                <c:pt idx="801">
                  <c:v>480600.08205000003</c:v>
                </c:pt>
                <c:pt idx="802">
                  <c:v>481200.08221000002</c:v>
                </c:pt>
                <c:pt idx="803">
                  <c:v>481800.08236</c:v>
                </c:pt>
                <c:pt idx="804">
                  <c:v>482400.08250999998</c:v>
                </c:pt>
                <c:pt idx="805">
                  <c:v>483000.08266999997</c:v>
                </c:pt>
                <c:pt idx="806">
                  <c:v>483600.08281999995</c:v>
                </c:pt>
                <c:pt idx="807">
                  <c:v>484200.08296999999</c:v>
                </c:pt>
                <c:pt idx="808">
                  <c:v>484800.08312000002</c:v>
                </c:pt>
                <c:pt idx="809">
                  <c:v>485400.083280002</c:v>
                </c:pt>
                <c:pt idx="810">
                  <c:v>486000.08343000122</c:v>
                </c:pt>
                <c:pt idx="811">
                  <c:v>486600.08358000225</c:v>
                </c:pt>
                <c:pt idx="812">
                  <c:v>487200.08373999997</c:v>
                </c:pt>
                <c:pt idx="813">
                  <c:v>487800.08389000001</c:v>
                </c:pt>
                <c:pt idx="814">
                  <c:v>488400.08404000022</c:v>
                </c:pt>
                <c:pt idx="815">
                  <c:v>489000.08419000002</c:v>
                </c:pt>
                <c:pt idx="816">
                  <c:v>489600.08435000002</c:v>
                </c:pt>
                <c:pt idx="817">
                  <c:v>490200.08450000122</c:v>
                </c:pt>
                <c:pt idx="818">
                  <c:v>490800.08465000021</c:v>
                </c:pt>
                <c:pt idx="819">
                  <c:v>491400.08480999997</c:v>
                </c:pt>
                <c:pt idx="820">
                  <c:v>492000.08496000001</c:v>
                </c:pt>
                <c:pt idx="821">
                  <c:v>492600.08511000022</c:v>
                </c:pt>
                <c:pt idx="822">
                  <c:v>493200.08526999998</c:v>
                </c:pt>
                <c:pt idx="823">
                  <c:v>493800.08542000002</c:v>
                </c:pt>
                <c:pt idx="824">
                  <c:v>494400.08557000122</c:v>
                </c:pt>
                <c:pt idx="825">
                  <c:v>495000.08571999997</c:v>
                </c:pt>
                <c:pt idx="826">
                  <c:v>495600.0858800002</c:v>
                </c:pt>
                <c:pt idx="827">
                  <c:v>496200.08603000001</c:v>
                </c:pt>
                <c:pt idx="828">
                  <c:v>496800.08617999998</c:v>
                </c:pt>
                <c:pt idx="829">
                  <c:v>497400.08633999998</c:v>
                </c:pt>
                <c:pt idx="830">
                  <c:v>498000.08649000002</c:v>
                </c:pt>
                <c:pt idx="831">
                  <c:v>498600.08664000098</c:v>
                </c:pt>
                <c:pt idx="832">
                  <c:v>499200.08679999999</c:v>
                </c:pt>
                <c:pt idx="833">
                  <c:v>499800.08695000003</c:v>
                </c:pt>
                <c:pt idx="834">
                  <c:v>500400.0871</c:v>
                </c:pt>
                <c:pt idx="835">
                  <c:v>501000.08724999998</c:v>
                </c:pt>
                <c:pt idx="836">
                  <c:v>501600.08740999998</c:v>
                </c:pt>
                <c:pt idx="837">
                  <c:v>502200.08756000001</c:v>
                </c:pt>
                <c:pt idx="838">
                  <c:v>502800.08770999999</c:v>
                </c:pt>
                <c:pt idx="839">
                  <c:v>503400.08786999999</c:v>
                </c:pt>
                <c:pt idx="840">
                  <c:v>504000.08801999997</c:v>
                </c:pt>
                <c:pt idx="841">
                  <c:v>504600.08817</c:v>
                </c:pt>
                <c:pt idx="842">
                  <c:v>505200.08831999998</c:v>
                </c:pt>
                <c:pt idx="843">
                  <c:v>505800.08847999998</c:v>
                </c:pt>
                <c:pt idx="844">
                  <c:v>506400.08863000001</c:v>
                </c:pt>
                <c:pt idx="845">
                  <c:v>507000.08877999999</c:v>
                </c:pt>
                <c:pt idx="846">
                  <c:v>507600.08893999999</c:v>
                </c:pt>
                <c:pt idx="847">
                  <c:v>508200.08909000002</c:v>
                </c:pt>
                <c:pt idx="848">
                  <c:v>508800.08924000122</c:v>
                </c:pt>
                <c:pt idx="849">
                  <c:v>509400.08940000122</c:v>
                </c:pt>
                <c:pt idx="850">
                  <c:v>510000.08955000021</c:v>
                </c:pt>
                <c:pt idx="851">
                  <c:v>510600.08970000001</c:v>
                </c:pt>
                <c:pt idx="852">
                  <c:v>511200.08985000005</c:v>
                </c:pt>
                <c:pt idx="853">
                  <c:v>511800.09001000022</c:v>
                </c:pt>
                <c:pt idx="854">
                  <c:v>512400.09016000002</c:v>
                </c:pt>
                <c:pt idx="855">
                  <c:v>513000.09031000122</c:v>
                </c:pt>
                <c:pt idx="856">
                  <c:v>513600.09047000122</c:v>
                </c:pt>
                <c:pt idx="857">
                  <c:v>514200.09062000021</c:v>
                </c:pt>
                <c:pt idx="858">
                  <c:v>514800.09077000001</c:v>
                </c:pt>
                <c:pt idx="859">
                  <c:v>515400.09093000001</c:v>
                </c:pt>
                <c:pt idx="860">
                  <c:v>516000.09107999998</c:v>
                </c:pt>
                <c:pt idx="861">
                  <c:v>516600.09123000002</c:v>
                </c:pt>
                <c:pt idx="862">
                  <c:v>517200.09138000122</c:v>
                </c:pt>
                <c:pt idx="863">
                  <c:v>517800.09154000098</c:v>
                </c:pt>
                <c:pt idx="864">
                  <c:v>518400.0916900002</c:v>
                </c:pt>
                <c:pt idx="865">
                  <c:v>519000.09184000001</c:v>
                </c:pt>
                <c:pt idx="866">
                  <c:v>519600.092</c:v>
                </c:pt>
                <c:pt idx="867">
                  <c:v>520200.09214999998</c:v>
                </c:pt>
                <c:pt idx="868">
                  <c:v>520800.09230000002</c:v>
                </c:pt>
                <c:pt idx="869">
                  <c:v>521400.09246000001</c:v>
                </c:pt>
                <c:pt idx="870">
                  <c:v>522000.09261000028</c:v>
                </c:pt>
                <c:pt idx="871">
                  <c:v>522600.09276000003</c:v>
                </c:pt>
                <c:pt idx="872">
                  <c:v>523200.09291000001</c:v>
                </c:pt>
                <c:pt idx="873">
                  <c:v>523800.09307000122</c:v>
                </c:pt>
                <c:pt idx="874">
                  <c:v>524400.09316999896</c:v>
                </c:pt>
                <c:pt idx="875">
                  <c:v>525000.09323</c:v>
                </c:pt>
                <c:pt idx="876">
                  <c:v>525600.09329999937</c:v>
                </c:pt>
                <c:pt idx="877">
                  <c:v>526200.09336999897</c:v>
                </c:pt>
                <c:pt idx="878">
                  <c:v>526800.09343000001</c:v>
                </c:pt>
                <c:pt idx="879">
                  <c:v>527400.09349999996</c:v>
                </c:pt>
                <c:pt idx="880">
                  <c:v>528000.09356999898</c:v>
                </c:pt>
                <c:pt idx="881">
                  <c:v>528600.09363000002</c:v>
                </c:pt>
                <c:pt idx="882">
                  <c:v>529200.09369999997</c:v>
                </c:pt>
                <c:pt idx="883">
                  <c:v>529800.09376999899</c:v>
                </c:pt>
                <c:pt idx="884">
                  <c:v>530400.09383999999</c:v>
                </c:pt>
                <c:pt idx="885">
                  <c:v>531000.09389999998</c:v>
                </c:pt>
                <c:pt idx="886">
                  <c:v>531600.09396999888</c:v>
                </c:pt>
                <c:pt idx="887">
                  <c:v>532200.09403999837</c:v>
                </c:pt>
                <c:pt idx="888">
                  <c:v>532800.09409999836</c:v>
                </c:pt>
                <c:pt idx="889">
                  <c:v>533400.09416999575</c:v>
                </c:pt>
                <c:pt idx="890">
                  <c:v>534000.09423999896</c:v>
                </c:pt>
                <c:pt idx="891">
                  <c:v>534600.09429999837</c:v>
                </c:pt>
                <c:pt idx="892">
                  <c:v>535200.09436999576</c:v>
                </c:pt>
                <c:pt idx="893">
                  <c:v>535800.09443999897</c:v>
                </c:pt>
                <c:pt idx="894">
                  <c:v>536400.09449999896</c:v>
                </c:pt>
                <c:pt idx="895">
                  <c:v>537000.094569996</c:v>
                </c:pt>
                <c:pt idx="896">
                  <c:v>537600.09463999898</c:v>
                </c:pt>
                <c:pt idx="897">
                  <c:v>538200.09469999897</c:v>
                </c:pt>
                <c:pt idx="898">
                  <c:v>538800.09476999636</c:v>
                </c:pt>
                <c:pt idx="899">
                  <c:v>539400.09483999899</c:v>
                </c:pt>
                <c:pt idx="900">
                  <c:v>540000.09489999898</c:v>
                </c:pt>
                <c:pt idx="901">
                  <c:v>540600.09496999637</c:v>
                </c:pt>
                <c:pt idx="902">
                  <c:v>541200.09503999888</c:v>
                </c:pt>
                <c:pt idx="903">
                  <c:v>541800.09510999836</c:v>
                </c:pt>
                <c:pt idx="904">
                  <c:v>542400.09516999836</c:v>
                </c:pt>
                <c:pt idx="905">
                  <c:v>543000.09523999889</c:v>
                </c:pt>
                <c:pt idx="906">
                  <c:v>543600.09530999896</c:v>
                </c:pt>
                <c:pt idx="907">
                  <c:v>544200.09536999837</c:v>
                </c:pt>
                <c:pt idx="908">
                  <c:v>544800.09543999936</c:v>
                </c:pt>
                <c:pt idx="909">
                  <c:v>545400.09550999897</c:v>
                </c:pt>
                <c:pt idx="910">
                  <c:v>546000.09556999896</c:v>
                </c:pt>
                <c:pt idx="911">
                  <c:v>546600.09563999996</c:v>
                </c:pt>
                <c:pt idx="912">
                  <c:v>547200.09570999898</c:v>
                </c:pt>
                <c:pt idx="913">
                  <c:v>547800.09576999897</c:v>
                </c:pt>
                <c:pt idx="914">
                  <c:v>548400.09583999997</c:v>
                </c:pt>
                <c:pt idx="915">
                  <c:v>549000.09590999899</c:v>
                </c:pt>
                <c:pt idx="916">
                  <c:v>549600.09596999898</c:v>
                </c:pt>
                <c:pt idx="917">
                  <c:v>550200.09603999997</c:v>
                </c:pt>
                <c:pt idx="918">
                  <c:v>550800.09610999899</c:v>
                </c:pt>
                <c:pt idx="919">
                  <c:v>551400.09617999836</c:v>
                </c:pt>
                <c:pt idx="920">
                  <c:v>552000.09623999998</c:v>
                </c:pt>
                <c:pt idx="921">
                  <c:v>552600.09630999889</c:v>
                </c:pt>
                <c:pt idx="922">
                  <c:v>553200.09638</c:v>
                </c:pt>
                <c:pt idx="923">
                  <c:v>553800.09643999999</c:v>
                </c:pt>
                <c:pt idx="924">
                  <c:v>554400.09650999936</c:v>
                </c:pt>
                <c:pt idx="925">
                  <c:v>555000.09658000001</c:v>
                </c:pt>
                <c:pt idx="926">
                  <c:v>555600.09664</c:v>
                </c:pt>
                <c:pt idx="927">
                  <c:v>556200.09670999937</c:v>
                </c:pt>
                <c:pt idx="928">
                  <c:v>556800.09678000002</c:v>
                </c:pt>
                <c:pt idx="929">
                  <c:v>557400.09684000001</c:v>
                </c:pt>
                <c:pt idx="930">
                  <c:v>558000.09690999996</c:v>
                </c:pt>
                <c:pt idx="931">
                  <c:v>558600.09698000003</c:v>
                </c:pt>
                <c:pt idx="932">
                  <c:v>559200.09703999897</c:v>
                </c:pt>
                <c:pt idx="933">
                  <c:v>559800.09710999636</c:v>
                </c:pt>
                <c:pt idx="934">
                  <c:v>560400.09717999527</c:v>
                </c:pt>
                <c:pt idx="935">
                  <c:v>561000.09723999898</c:v>
                </c:pt>
                <c:pt idx="936">
                  <c:v>561600.09730999696</c:v>
                </c:pt>
                <c:pt idx="937">
                  <c:v>562200.09737999528</c:v>
                </c:pt>
                <c:pt idx="938">
                  <c:v>562800.09745</c:v>
                </c:pt>
                <c:pt idx="939">
                  <c:v>563400.09750999836</c:v>
                </c:pt>
                <c:pt idx="940">
                  <c:v>564000.09757999552</c:v>
                </c:pt>
                <c:pt idx="941">
                  <c:v>564600.09765000001</c:v>
                </c:pt>
                <c:pt idx="942">
                  <c:v>565200.09770999837</c:v>
                </c:pt>
                <c:pt idx="943">
                  <c:v>565800.09777999576</c:v>
                </c:pt>
                <c:pt idx="944">
                  <c:v>566400.09785000002</c:v>
                </c:pt>
                <c:pt idx="945">
                  <c:v>567000.09790999896</c:v>
                </c:pt>
                <c:pt idx="946">
                  <c:v>567600.097979996</c:v>
                </c:pt>
                <c:pt idx="947">
                  <c:v>568200.09805000003</c:v>
                </c:pt>
                <c:pt idx="948">
                  <c:v>568800.09810999897</c:v>
                </c:pt>
                <c:pt idx="949">
                  <c:v>569400.09817999636</c:v>
                </c:pt>
                <c:pt idx="950">
                  <c:v>570000.09825000004</c:v>
                </c:pt>
                <c:pt idx="951">
                  <c:v>570600.09830999898</c:v>
                </c:pt>
                <c:pt idx="952">
                  <c:v>571200.09837999637</c:v>
                </c:pt>
                <c:pt idx="953">
                  <c:v>571800.09845000005</c:v>
                </c:pt>
                <c:pt idx="954">
                  <c:v>572400.09852</c:v>
                </c:pt>
                <c:pt idx="955">
                  <c:v>573000.09857999836</c:v>
                </c:pt>
                <c:pt idx="956">
                  <c:v>573600.09865000041</c:v>
                </c:pt>
                <c:pt idx="957">
                  <c:v>574200.09872000001</c:v>
                </c:pt>
                <c:pt idx="958">
                  <c:v>574800.09878</c:v>
                </c:pt>
                <c:pt idx="959">
                  <c:v>575400.09884999937</c:v>
                </c:pt>
                <c:pt idx="960">
                  <c:v>576000.09892000002</c:v>
                </c:pt>
                <c:pt idx="961">
                  <c:v>576600.09898000001</c:v>
                </c:pt>
                <c:pt idx="962">
                  <c:v>577200.099049996</c:v>
                </c:pt>
                <c:pt idx="963">
                  <c:v>577800.09911999467</c:v>
                </c:pt>
                <c:pt idx="964">
                  <c:v>578400.09917999455</c:v>
                </c:pt>
                <c:pt idx="965">
                  <c:v>579000.09924999636</c:v>
                </c:pt>
                <c:pt idx="966">
                  <c:v>579600.09931999526</c:v>
                </c:pt>
                <c:pt idx="967">
                  <c:v>580200.09937999467</c:v>
                </c:pt>
                <c:pt idx="968">
                  <c:v>580800.09944999637</c:v>
                </c:pt>
                <c:pt idx="969">
                  <c:v>581400.09951999516</c:v>
                </c:pt>
                <c:pt idx="970">
                  <c:v>582000.09958999837</c:v>
                </c:pt>
                <c:pt idx="971">
                  <c:v>582600.09964999836</c:v>
                </c:pt>
                <c:pt idx="972">
                  <c:v>583200.09972000006</c:v>
                </c:pt>
                <c:pt idx="973">
                  <c:v>583800.09978999896</c:v>
                </c:pt>
                <c:pt idx="974">
                  <c:v>584400.09985</c:v>
                </c:pt>
                <c:pt idx="975">
                  <c:v>585000.09991999576</c:v>
                </c:pt>
                <c:pt idx="976">
                  <c:v>585600.09998999897</c:v>
                </c:pt>
                <c:pt idx="977">
                  <c:v>586200.10005000001</c:v>
                </c:pt>
                <c:pt idx="978">
                  <c:v>586800.100119996</c:v>
                </c:pt>
                <c:pt idx="979">
                  <c:v>587400.10018999898</c:v>
                </c:pt>
                <c:pt idx="980">
                  <c:v>588000.10025000002</c:v>
                </c:pt>
                <c:pt idx="981">
                  <c:v>588600.10031999636</c:v>
                </c:pt>
                <c:pt idx="982">
                  <c:v>589200.10038999899</c:v>
                </c:pt>
                <c:pt idx="983">
                  <c:v>589800.10045000003</c:v>
                </c:pt>
                <c:pt idx="984">
                  <c:v>590400.10051999637</c:v>
                </c:pt>
                <c:pt idx="985">
                  <c:v>591000.10058999888</c:v>
                </c:pt>
                <c:pt idx="986">
                  <c:v>591600.10065000004</c:v>
                </c:pt>
                <c:pt idx="987">
                  <c:v>592200.10071999836</c:v>
                </c:pt>
                <c:pt idx="988">
                  <c:v>592800.10078999936</c:v>
                </c:pt>
                <c:pt idx="989">
                  <c:v>593400.10086000001</c:v>
                </c:pt>
                <c:pt idx="990">
                  <c:v>594000.10092</c:v>
                </c:pt>
                <c:pt idx="991">
                  <c:v>594600.10098999937</c:v>
                </c:pt>
                <c:pt idx="992">
                  <c:v>595200.10106000002</c:v>
                </c:pt>
                <c:pt idx="993">
                  <c:v>595800.10112000001</c:v>
                </c:pt>
                <c:pt idx="994">
                  <c:v>596400.10118999996</c:v>
                </c:pt>
                <c:pt idx="995">
                  <c:v>597000.10126000002</c:v>
                </c:pt>
                <c:pt idx="996">
                  <c:v>597600.10132000002</c:v>
                </c:pt>
                <c:pt idx="997">
                  <c:v>598200.10138999997</c:v>
                </c:pt>
                <c:pt idx="998">
                  <c:v>598800.10146000003</c:v>
                </c:pt>
                <c:pt idx="999">
                  <c:v>599400.10152000003</c:v>
                </c:pt>
                <c:pt idx="1000">
                  <c:v>600000.10158999998</c:v>
                </c:pt>
                <c:pt idx="1001">
                  <c:v>600600.10166000004</c:v>
                </c:pt>
                <c:pt idx="1002">
                  <c:v>601200.10172000004</c:v>
                </c:pt>
                <c:pt idx="1003">
                  <c:v>601800.10178999999</c:v>
                </c:pt>
                <c:pt idx="1004">
                  <c:v>602400.10186000005</c:v>
                </c:pt>
                <c:pt idx="1005">
                  <c:v>603000.10193</c:v>
                </c:pt>
                <c:pt idx="1006">
                  <c:v>603600.10199</c:v>
                </c:pt>
                <c:pt idx="1007">
                  <c:v>604200.10205999936</c:v>
                </c:pt>
                <c:pt idx="1008">
                  <c:v>604800.10212999897</c:v>
                </c:pt>
                <c:pt idx="1009">
                  <c:v>605400.10218999896</c:v>
                </c:pt>
                <c:pt idx="1010">
                  <c:v>606000.10225999996</c:v>
                </c:pt>
                <c:pt idx="1011">
                  <c:v>606600.10232999898</c:v>
                </c:pt>
                <c:pt idx="1012">
                  <c:v>607200.10238999897</c:v>
                </c:pt>
                <c:pt idx="1013">
                  <c:v>607800.10245999997</c:v>
                </c:pt>
                <c:pt idx="1014">
                  <c:v>608400.10252999899</c:v>
                </c:pt>
                <c:pt idx="1015">
                  <c:v>609000.10258999898</c:v>
                </c:pt>
                <c:pt idx="1016">
                  <c:v>609600.10265999998</c:v>
                </c:pt>
                <c:pt idx="1017">
                  <c:v>610200.10272999899</c:v>
                </c:pt>
                <c:pt idx="1018">
                  <c:v>610800.10278999899</c:v>
                </c:pt>
                <c:pt idx="1019">
                  <c:v>611400.10285999998</c:v>
                </c:pt>
                <c:pt idx="1020">
                  <c:v>612000.10292999889</c:v>
                </c:pt>
                <c:pt idx="1021">
                  <c:v>612600.103</c:v>
                </c:pt>
                <c:pt idx="1022">
                  <c:v>613200.10305999999</c:v>
                </c:pt>
                <c:pt idx="1023">
                  <c:v>613800.10312999936</c:v>
                </c:pt>
                <c:pt idx="1024">
                  <c:v>614400.10320000001</c:v>
                </c:pt>
                <c:pt idx="1025">
                  <c:v>615000.10326</c:v>
                </c:pt>
                <c:pt idx="1026">
                  <c:v>615600.10332999937</c:v>
                </c:pt>
                <c:pt idx="1027">
                  <c:v>616200.10340000002</c:v>
                </c:pt>
                <c:pt idx="1028">
                  <c:v>616800.10346000001</c:v>
                </c:pt>
                <c:pt idx="1029">
                  <c:v>617400.10352999996</c:v>
                </c:pt>
                <c:pt idx="1030">
                  <c:v>618000.10360000003</c:v>
                </c:pt>
                <c:pt idx="1031">
                  <c:v>618600.10366000002</c:v>
                </c:pt>
                <c:pt idx="1032">
                  <c:v>619200.10372999997</c:v>
                </c:pt>
                <c:pt idx="1033">
                  <c:v>619800.10380000004</c:v>
                </c:pt>
                <c:pt idx="1034">
                  <c:v>620400.10386000003</c:v>
                </c:pt>
                <c:pt idx="1035">
                  <c:v>621000.10392999998</c:v>
                </c:pt>
                <c:pt idx="1036">
                  <c:v>621600.10399999889</c:v>
                </c:pt>
                <c:pt idx="1037">
                  <c:v>622200.10405999899</c:v>
                </c:pt>
                <c:pt idx="1038">
                  <c:v>622800.10412999836</c:v>
                </c:pt>
                <c:pt idx="1039">
                  <c:v>623400.10419999552</c:v>
                </c:pt>
                <c:pt idx="1040">
                  <c:v>624000.10426999896</c:v>
                </c:pt>
                <c:pt idx="1041">
                  <c:v>624600.10432999837</c:v>
                </c:pt>
                <c:pt idx="1042">
                  <c:v>625200.10439999576</c:v>
                </c:pt>
                <c:pt idx="1043">
                  <c:v>625800.10446999897</c:v>
                </c:pt>
                <c:pt idx="1044">
                  <c:v>626400.10452999896</c:v>
                </c:pt>
                <c:pt idx="1045">
                  <c:v>627000.104599996</c:v>
                </c:pt>
                <c:pt idx="1046">
                  <c:v>627600.10466999898</c:v>
                </c:pt>
                <c:pt idx="1047">
                  <c:v>628200.10472999897</c:v>
                </c:pt>
                <c:pt idx="1048">
                  <c:v>628800.10479999636</c:v>
                </c:pt>
                <c:pt idx="1049">
                  <c:v>629400.10486999899</c:v>
                </c:pt>
                <c:pt idx="1050">
                  <c:v>630000.10492999898</c:v>
                </c:pt>
                <c:pt idx="1051">
                  <c:v>630600.10499999637</c:v>
                </c:pt>
                <c:pt idx="1052">
                  <c:v>631200.10506999888</c:v>
                </c:pt>
                <c:pt idx="1053">
                  <c:v>631800.10512999899</c:v>
                </c:pt>
                <c:pt idx="1054">
                  <c:v>632400.10519999836</c:v>
                </c:pt>
                <c:pt idx="1055">
                  <c:v>633000.10526999936</c:v>
                </c:pt>
                <c:pt idx="1056">
                  <c:v>633600.10533999896</c:v>
                </c:pt>
                <c:pt idx="1057">
                  <c:v>634200.1054</c:v>
                </c:pt>
                <c:pt idx="1058">
                  <c:v>634800.10546999937</c:v>
                </c:pt>
                <c:pt idx="1059">
                  <c:v>635400.10553999897</c:v>
                </c:pt>
                <c:pt idx="1060">
                  <c:v>636000.10560000001</c:v>
                </c:pt>
                <c:pt idx="1061">
                  <c:v>636600.10566999996</c:v>
                </c:pt>
                <c:pt idx="1062">
                  <c:v>637200.10573999898</c:v>
                </c:pt>
                <c:pt idx="1063">
                  <c:v>637800.10580000002</c:v>
                </c:pt>
                <c:pt idx="1064">
                  <c:v>638400.10586999997</c:v>
                </c:pt>
                <c:pt idx="1065">
                  <c:v>639000.10593999899</c:v>
                </c:pt>
                <c:pt idx="1066">
                  <c:v>639600.10600000003</c:v>
                </c:pt>
                <c:pt idx="1067">
                  <c:v>640200.10606999998</c:v>
                </c:pt>
                <c:pt idx="1068">
                  <c:v>640800.10613999888</c:v>
                </c:pt>
                <c:pt idx="1069">
                  <c:v>641400.10620000004</c:v>
                </c:pt>
                <c:pt idx="1070">
                  <c:v>642000.10626999999</c:v>
                </c:pt>
                <c:pt idx="1071">
                  <c:v>642600.10634000006</c:v>
                </c:pt>
                <c:pt idx="1072">
                  <c:v>643200.10640000005</c:v>
                </c:pt>
                <c:pt idx="1073">
                  <c:v>643800.10647</c:v>
                </c:pt>
                <c:pt idx="1074">
                  <c:v>644400.10653999937</c:v>
                </c:pt>
                <c:pt idx="1075">
                  <c:v>645000.10661000002</c:v>
                </c:pt>
                <c:pt idx="1076">
                  <c:v>645600.10667000001</c:v>
                </c:pt>
                <c:pt idx="1077">
                  <c:v>646200.10673999996</c:v>
                </c:pt>
                <c:pt idx="1078">
                  <c:v>646800.10681000003</c:v>
                </c:pt>
                <c:pt idx="1079">
                  <c:v>647400.10687000002</c:v>
                </c:pt>
                <c:pt idx="1080">
                  <c:v>648000.10693999997</c:v>
                </c:pt>
                <c:pt idx="1081">
                  <c:v>648600.10700999899</c:v>
                </c:pt>
                <c:pt idx="1082">
                  <c:v>649200.10706999898</c:v>
                </c:pt>
                <c:pt idx="1083">
                  <c:v>649800.10713999637</c:v>
                </c:pt>
                <c:pt idx="1084">
                  <c:v>650400.10720999888</c:v>
                </c:pt>
                <c:pt idx="1085">
                  <c:v>651000.10726999899</c:v>
                </c:pt>
                <c:pt idx="1086">
                  <c:v>651600.10733999836</c:v>
                </c:pt>
                <c:pt idx="1087">
                  <c:v>652200.10741000006</c:v>
                </c:pt>
                <c:pt idx="1088">
                  <c:v>652800.10746999888</c:v>
                </c:pt>
                <c:pt idx="1089">
                  <c:v>653400.10753999837</c:v>
                </c:pt>
                <c:pt idx="1090">
                  <c:v>654000.10760999937</c:v>
                </c:pt>
                <c:pt idx="1091">
                  <c:v>654600.10768000002</c:v>
                </c:pt>
                <c:pt idx="1092">
                  <c:v>655200.10773999896</c:v>
                </c:pt>
                <c:pt idx="1093">
                  <c:v>655800.10780999996</c:v>
                </c:pt>
                <c:pt idx="1094">
                  <c:v>656400.10788000003</c:v>
                </c:pt>
                <c:pt idx="1095">
                  <c:v>657000.10793999897</c:v>
                </c:pt>
                <c:pt idx="1096">
                  <c:v>657600.10800999997</c:v>
                </c:pt>
                <c:pt idx="1097">
                  <c:v>658200.10808000003</c:v>
                </c:pt>
                <c:pt idx="1098">
                  <c:v>658800.10813999898</c:v>
                </c:pt>
                <c:pt idx="1099">
                  <c:v>659400.10820999998</c:v>
                </c:pt>
                <c:pt idx="1100">
                  <c:v>660000.10828000004</c:v>
                </c:pt>
                <c:pt idx="1101">
                  <c:v>660600.10833999899</c:v>
                </c:pt>
                <c:pt idx="1102">
                  <c:v>661200.10840999999</c:v>
                </c:pt>
                <c:pt idx="1103">
                  <c:v>661800.10848000005</c:v>
                </c:pt>
                <c:pt idx="1104">
                  <c:v>662400.10853999888</c:v>
                </c:pt>
                <c:pt idx="1105">
                  <c:v>663000.10861</c:v>
                </c:pt>
                <c:pt idx="1106">
                  <c:v>663600.10867999936</c:v>
                </c:pt>
                <c:pt idx="1107">
                  <c:v>664200.10875000001</c:v>
                </c:pt>
                <c:pt idx="1108">
                  <c:v>664800.10881000001</c:v>
                </c:pt>
                <c:pt idx="1109">
                  <c:v>665400.10887999996</c:v>
                </c:pt>
                <c:pt idx="1110">
                  <c:v>666000.10895000002</c:v>
                </c:pt>
                <c:pt idx="1111">
                  <c:v>666600.10900999897</c:v>
                </c:pt>
                <c:pt idx="1112">
                  <c:v>667200.10907999636</c:v>
                </c:pt>
                <c:pt idx="1113">
                  <c:v>667800.10914999514</c:v>
                </c:pt>
                <c:pt idx="1114">
                  <c:v>668400.10920999898</c:v>
                </c:pt>
                <c:pt idx="1115">
                  <c:v>669000.10927999637</c:v>
                </c:pt>
                <c:pt idx="1116">
                  <c:v>669600.10934999527</c:v>
                </c:pt>
                <c:pt idx="1117">
                  <c:v>670200.10940999899</c:v>
                </c:pt>
                <c:pt idx="1118">
                  <c:v>670800.10947999696</c:v>
                </c:pt>
                <c:pt idx="1119">
                  <c:v>671400.10954999551</c:v>
                </c:pt>
                <c:pt idx="1120">
                  <c:v>672000.10960999888</c:v>
                </c:pt>
                <c:pt idx="1121">
                  <c:v>672600.10967999836</c:v>
                </c:pt>
                <c:pt idx="1122">
                  <c:v>673200.10974999552</c:v>
                </c:pt>
                <c:pt idx="1123">
                  <c:v>673800.10980999889</c:v>
                </c:pt>
                <c:pt idx="1124">
                  <c:v>674400.10988</c:v>
                </c:pt>
                <c:pt idx="1125">
                  <c:v>675000.10994999588</c:v>
                </c:pt>
                <c:pt idx="1126">
                  <c:v>675600.11002000002</c:v>
                </c:pt>
                <c:pt idx="1127">
                  <c:v>676200.11008000001</c:v>
                </c:pt>
                <c:pt idx="1128">
                  <c:v>676800.11014999636</c:v>
                </c:pt>
                <c:pt idx="1129">
                  <c:v>677400.11022000003</c:v>
                </c:pt>
                <c:pt idx="1130">
                  <c:v>678000.11028000002</c:v>
                </c:pt>
                <c:pt idx="1131">
                  <c:v>678600.11034999636</c:v>
                </c:pt>
                <c:pt idx="1132">
                  <c:v>679200.11042000004</c:v>
                </c:pt>
                <c:pt idx="1133">
                  <c:v>679800.11048000003</c:v>
                </c:pt>
                <c:pt idx="1134">
                  <c:v>680400.11054999696</c:v>
                </c:pt>
                <c:pt idx="1135">
                  <c:v>681000.11062000005</c:v>
                </c:pt>
                <c:pt idx="1136">
                  <c:v>681600.11068000004</c:v>
                </c:pt>
                <c:pt idx="1137">
                  <c:v>682200.11074999836</c:v>
                </c:pt>
                <c:pt idx="1138">
                  <c:v>682800.11081999936</c:v>
                </c:pt>
                <c:pt idx="1139">
                  <c:v>683400.11088000005</c:v>
                </c:pt>
                <c:pt idx="1140">
                  <c:v>684000.11095</c:v>
                </c:pt>
                <c:pt idx="1141">
                  <c:v>684600.11101999937</c:v>
                </c:pt>
                <c:pt idx="1142">
                  <c:v>685200.11109000002</c:v>
                </c:pt>
                <c:pt idx="1143">
                  <c:v>685800.11115000001</c:v>
                </c:pt>
                <c:pt idx="1144">
                  <c:v>686400.11121999996</c:v>
                </c:pt>
                <c:pt idx="1145">
                  <c:v>687000.11129000003</c:v>
                </c:pt>
                <c:pt idx="1146">
                  <c:v>687600.11135000002</c:v>
                </c:pt>
                <c:pt idx="1147">
                  <c:v>688200.11141999997</c:v>
                </c:pt>
                <c:pt idx="1148">
                  <c:v>688800.11149000004</c:v>
                </c:pt>
                <c:pt idx="1149">
                  <c:v>689400.11155000003</c:v>
                </c:pt>
                <c:pt idx="1150">
                  <c:v>690000.11161999998</c:v>
                </c:pt>
                <c:pt idx="1151">
                  <c:v>690600.11169000005</c:v>
                </c:pt>
                <c:pt idx="1152">
                  <c:v>691200.11175000004</c:v>
                </c:pt>
                <c:pt idx="1153">
                  <c:v>691800.11181999999</c:v>
                </c:pt>
                <c:pt idx="1154">
                  <c:v>692400.11188999994</c:v>
                </c:pt>
                <c:pt idx="1155">
                  <c:v>693000.11195000005</c:v>
                </c:pt>
                <c:pt idx="1156">
                  <c:v>693600.11202</c:v>
                </c:pt>
                <c:pt idx="1157">
                  <c:v>694200.11208999937</c:v>
                </c:pt>
                <c:pt idx="1158">
                  <c:v>694800.11215999897</c:v>
                </c:pt>
                <c:pt idx="1159">
                  <c:v>695400.11222000001</c:v>
                </c:pt>
                <c:pt idx="1160">
                  <c:v>696000.11228999996</c:v>
                </c:pt>
                <c:pt idx="1161">
                  <c:v>696600.11235999898</c:v>
                </c:pt>
                <c:pt idx="1162">
                  <c:v>697200.11242000002</c:v>
                </c:pt>
                <c:pt idx="1163">
                  <c:v>697800.11248999997</c:v>
                </c:pt>
                <c:pt idx="1164">
                  <c:v>698400.11255999899</c:v>
                </c:pt>
                <c:pt idx="1165">
                  <c:v>699000.11262000003</c:v>
                </c:pt>
                <c:pt idx="1166">
                  <c:v>699600.11268999998</c:v>
                </c:pt>
                <c:pt idx="1167">
                  <c:v>700200.11275999888</c:v>
                </c:pt>
                <c:pt idx="1168">
                  <c:v>700800.11282000004</c:v>
                </c:pt>
                <c:pt idx="1169">
                  <c:v>701400.11288999999</c:v>
                </c:pt>
                <c:pt idx="1170">
                  <c:v>702000.11296000006</c:v>
                </c:pt>
                <c:pt idx="1171">
                  <c:v>702600.11302000005</c:v>
                </c:pt>
                <c:pt idx="1172">
                  <c:v>703200.11309</c:v>
                </c:pt>
                <c:pt idx="1173">
                  <c:v>703800.11315999937</c:v>
                </c:pt>
                <c:pt idx="1174">
                  <c:v>704400.11322000041</c:v>
                </c:pt>
                <c:pt idx="1175">
                  <c:v>705000.11329000001</c:v>
                </c:pt>
                <c:pt idx="1176">
                  <c:v>705600.11335999996</c:v>
                </c:pt>
                <c:pt idx="1177">
                  <c:v>706200.11343000003</c:v>
                </c:pt>
                <c:pt idx="1178">
                  <c:v>706800.11349000002</c:v>
                </c:pt>
                <c:pt idx="1179">
                  <c:v>707400.11355999997</c:v>
                </c:pt>
                <c:pt idx="1180">
                  <c:v>708000.11363000004</c:v>
                </c:pt>
                <c:pt idx="1181">
                  <c:v>708600.11369000003</c:v>
                </c:pt>
                <c:pt idx="1182">
                  <c:v>709200.11375999998</c:v>
                </c:pt>
                <c:pt idx="1183">
                  <c:v>709800.11383000005</c:v>
                </c:pt>
                <c:pt idx="1184">
                  <c:v>710400.11389000004</c:v>
                </c:pt>
                <c:pt idx="1185">
                  <c:v>711000.11395999999</c:v>
                </c:pt>
                <c:pt idx="1186">
                  <c:v>711600.11403000006</c:v>
                </c:pt>
                <c:pt idx="1187">
                  <c:v>712200.11408999888</c:v>
                </c:pt>
                <c:pt idx="1188">
                  <c:v>712800.11415999837</c:v>
                </c:pt>
                <c:pt idx="1189">
                  <c:v>713400.11422999937</c:v>
                </c:pt>
                <c:pt idx="1190">
                  <c:v>714000.11429000006</c:v>
                </c:pt>
                <c:pt idx="1191">
                  <c:v>714600.11435999896</c:v>
                </c:pt>
                <c:pt idx="1192">
                  <c:v>715200.11442999996</c:v>
                </c:pt>
                <c:pt idx="1193">
                  <c:v>715800.11449999898</c:v>
                </c:pt>
                <c:pt idx="1194">
                  <c:v>716400.11455999897</c:v>
                </c:pt>
                <c:pt idx="1195">
                  <c:v>717000.11462999997</c:v>
                </c:pt>
                <c:pt idx="1196">
                  <c:v>717600.11469999899</c:v>
                </c:pt>
                <c:pt idx="1197">
                  <c:v>718200.11475999898</c:v>
                </c:pt>
                <c:pt idx="1198">
                  <c:v>718800.11482999998</c:v>
                </c:pt>
                <c:pt idx="1199">
                  <c:v>719400.11489999888</c:v>
                </c:pt>
                <c:pt idx="1200">
                  <c:v>720000.11495999899</c:v>
                </c:pt>
                <c:pt idx="1201">
                  <c:v>720600.11502999999</c:v>
                </c:pt>
                <c:pt idx="1202">
                  <c:v>721200.11509999936</c:v>
                </c:pt>
                <c:pt idx="1203">
                  <c:v>721800.11515999888</c:v>
                </c:pt>
                <c:pt idx="1204">
                  <c:v>722400.11523</c:v>
                </c:pt>
                <c:pt idx="1205">
                  <c:v>723000.11529999936</c:v>
                </c:pt>
                <c:pt idx="1206">
                  <c:v>723600.11535999936</c:v>
                </c:pt>
                <c:pt idx="1207">
                  <c:v>724200.11543000001</c:v>
                </c:pt>
                <c:pt idx="1208">
                  <c:v>724800.11549999996</c:v>
                </c:pt>
                <c:pt idx="1209">
                  <c:v>725400.11556999898</c:v>
                </c:pt>
                <c:pt idx="1210">
                  <c:v>726000.11563000001</c:v>
                </c:pt>
                <c:pt idx="1211">
                  <c:v>726600.11569999997</c:v>
                </c:pt>
                <c:pt idx="1212">
                  <c:v>727200.11576999899</c:v>
                </c:pt>
                <c:pt idx="1213">
                  <c:v>727800.11583000002</c:v>
                </c:pt>
                <c:pt idx="1214">
                  <c:v>728400.11589999998</c:v>
                </c:pt>
                <c:pt idx="1215">
                  <c:v>729000.11596999899</c:v>
                </c:pt>
                <c:pt idx="1216">
                  <c:v>729600.11603000003</c:v>
                </c:pt>
                <c:pt idx="1217">
                  <c:v>730200.11609999998</c:v>
                </c:pt>
                <c:pt idx="1218">
                  <c:v>730800.11616999889</c:v>
                </c:pt>
                <c:pt idx="1219">
                  <c:v>731400.11623000004</c:v>
                </c:pt>
                <c:pt idx="1220">
                  <c:v>732000.11629999999</c:v>
                </c:pt>
                <c:pt idx="1221">
                  <c:v>732600.11636999936</c:v>
                </c:pt>
                <c:pt idx="1222">
                  <c:v>733200.11643000005</c:v>
                </c:pt>
                <c:pt idx="1223">
                  <c:v>733800.1165</c:v>
                </c:pt>
                <c:pt idx="1224">
                  <c:v>734400.11656999937</c:v>
                </c:pt>
                <c:pt idx="1225">
                  <c:v>735000.11662999995</c:v>
                </c:pt>
                <c:pt idx="1226">
                  <c:v>735600.11670000001</c:v>
                </c:pt>
                <c:pt idx="1227">
                  <c:v>736200.11676999996</c:v>
                </c:pt>
                <c:pt idx="1228">
                  <c:v>736800.11684000003</c:v>
                </c:pt>
                <c:pt idx="1229">
                  <c:v>737400.11690000002</c:v>
                </c:pt>
                <c:pt idx="1230">
                  <c:v>738000.11696999997</c:v>
                </c:pt>
                <c:pt idx="1231">
                  <c:v>738600.11703999899</c:v>
                </c:pt>
                <c:pt idx="1232">
                  <c:v>739200.11709999898</c:v>
                </c:pt>
                <c:pt idx="1233">
                  <c:v>739800.11716999696</c:v>
                </c:pt>
                <c:pt idx="1234">
                  <c:v>740400.11723999889</c:v>
                </c:pt>
                <c:pt idx="1235">
                  <c:v>741000.11729999899</c:v>
                </c:pt>
                <c:pt idx="1236">
                  <c:v>741600.11736999836</c:v>
                </c:pt>
                <c:pt idx="1237">
                  <c:v>742200.11743999936</c:v>
                </c:pt>
                <c:pt idx="1238">
                  <c:v>742800.11749999889</c:v>
                </c:pt>
                <c:pt idx="1239">
                  <c:v>743400.11756999837</c:v>
                </c:pt>
                <c:pt idx="1240">
                  <c:v>744000.11763999937</c:v>
                </c:pt>
                <c:pt idx="1241">
                  <c:v>744600.11769999936</c:v>
                </c:pt>
                <c:pt idx="1242">
                  <c:v>745200.11776999896</c:v>
                </c:pt>
                <c:pt idx="1243">
                  <c:v>745800.11783999996</c:v>
                </c:pt>
                <c:pt idx="1244">
                  <c:v>746400.11790999898</c:v>
                </c:pt>
                <c:pt idx="1245">
                  <c:v>747000.11796999897</c:v>
                </c:pt>
                <c:pt idx="1246">
                  <c:v>747600.11803999997</c:v>
                </c:pt>
                <c:pt idx="1247">
                  <c:v>748200.11810999899</c:v>
                </c:pt>
                <c:pt idx="1248">
                  <c:v>748800.11816999898</c:v>
                </c:pt>
                <c:pt idx="1249">
                  <c:v>749400.11823999998</c:v>
                </c:pt>
                <c:pt idx="1250">
                  <c:v>750000.11830999888</c:v>
                </c:pt>
                <c:pt idx="1251">
                  <c:v>750600.11836999899</c:v>
                </c:pt>
                <c:pt idx="1252">
                  <c:v>751200.11843999999</c:v>
                </c:pt>
                <c:pt idx="1253">
                  <c:v>751800.11850999936</c:v>
                </c:pt>
                <c:pt idx="1254">
                  <c:v>752400.11856999889</c:v>
                </c:pt>
                <c:pt idx="1255">
                  <c:v>753000.11864</c:v>
                </c:pt>
                <c:pt idx="1256">
                  <c:v>753600.11870999937</c:v>
                </c:pt>
                <c:pt idx="1257">
                  <c:v>754200.11876999936</c:v>
                </c:pt>
                <c:pt idx="1258">
                  <c:v>754800.11884000001</c:v>
                </c:pt>
                <c:pt idx="1259">
                  <c:v>755400.11890999996</c:v>
                </c:pt>
                <c:pt idx="1260">
                  <c:v>756000.11896999937</c:v>
                </c:pt>
                <c:pt idx="1261">
                  <c:v>756600.11903999897</c:v>
                </c:pt>
                <c:pt idx="1262">
                  <c:v>757200.11910999636</c:v>
                </c:pt>
                <c:pt idx="1263">
                  <c:v>757800.11917999526</c:v>
                </c:pt>
                <c:pt idx="1264">
                  <c:v>758400.11923999898</c:v>
                </c:pt>
                <c:pt idx="1265">
                  <c:v>759000.11930999637</c:v>
                </c:pt>
                <c:pt idx="1266">
                  <c:v>759600.11937999516</c:v>
                </c:pt>
                <c:pt idx="1267">
                  <c:v>760200.11943999899</c:v>
                </c:pt>
                <c:pt idx="1268">
                  <c:v>760800.11950999836</c:v>
                </c:pt>
                <c:pt idx="1269">
                  <c:v>761400.11958000006</c:v>
                </c:pt>
                <c:pt idx="1270">
                  <c:v>762000.11963999888</c:v>
                </c:pt>
                <c:pt idx="1271">
                  <c:v>762600.11970999837</c:v>
                </c:pt>
                <c:pt idx="1272">
                  <c:v>763200.11977999576</c:v>
                </c:pt>
                <c:pt idx="1273">
                  <c:v>763800.11984000006</c:v>
                </c:pt>
                <c:pt idx="1274">
                  <c:v>764400.11990999896</c:v>
                </c:pt>
                <c:pt idx="1275">
                  <c:v>765000.119979996</c:v>
                </c:pt>
                <c:pt idx="1276">
                  <c:v>765600.12003999937</c:v>
                </c:pt>
                <c:pt idx="1277">
                  <c:v>766200.12010999897</c:v>
                </c:pt>
                <c:pt idx="1278">
                  <c:v>766800.12017999636</c:v>
                </c:pt>
                <c:pt idx="1279">
                  <c:v>767400.12025000004</c:v>
                </c:pt>
                <c:pt idx="1280">
                  <c:v>768000.12050999899</c:v>
                </c:pt>
                <c:pt idx="1281">
                  <c:v>768600.12057999836</c:v>
                </c:pt>
                <c:pt idx="1282">
                  <c:v>769200.1206500004</c:v>
                </c:pt>
                <c:pt idx="1283">
                  <c:v>769800.12070999888</c:v>
                </c:pt>
                <c:pt idx="1284">
                  <c:v>770400.12078</c:v>
                </c:pt>
                <c:pt idx="1285">
                  <c:v>771000.12084999937</c:v>
                </c:pt>
                <c:pt idx="1286">
                  <c:v>771600.12091000006</c:v>
                </c:pt>
                <c:pt idx="1287">
                  <c:v>772200.12098000001</c:v>
                </c:pt>
                <c:pt idx="1288">
                  <c:v>772800.12104999996</c:v>
                </c:pt>
                <c:pt idx="1289">
                  <c:v>773400.12110999937</c:v>
                </c:pt>
                <c:pt idx="1290">
                  <c:v>774000.12118000002</c:v>
                </c:pt>
                <c:pt idx="1291">
                  <c:v>774600.12124999997</c:v>
                </c:pt>
                <c:pt idx="1292">
                  <c:v>775200.12130999996</c:v>
                </c:pt>
                <c:pt idx="1293">
                  <c:v>775800.12138000003</c:v>
                </c:pt>
                <c:pt idx="1294">
                  <c:v>776400.12144999998</c:v>
                </c:pt>
                <c:pt idx="1295">
                  <c:v>777000.12152000004</c:v>
                </c:pt>
                <c:pt idx="1296">
                  <c:v>777600.12158000004</c:v>
                </c:pt>
                <c:pt idx="1297">
                  <c:v>778200.12164999999</c:v>
                </c:pt>
                <c:pt idx="1298">
                  <c:v>778800.12172000005</c:v>
                </c:pt>
                <c:pt idx="1299">
                  <c:v>779400.12178000004</c:v>
                </c:pt>
                <c:pt idx="1300">
                  <c:v>780000.12185000244</c:v>
                </c:pt>
                <c:pt idx="1301">
                  <c:v>780600.12191999936</c:v>
                </c:pt>
                <c:pt idx="1302">
                  <c:v>781200.12198000005</c:v>
                </c:pt>
                <c:pt idx="1303">
                  <c:v>781800.12205000001</c:v>
                </c:pt>
                <c:pt idx="1304">
                  <c:v>782400.122119996</c:v>
                </c:pt>
                <c:pt idx="1305">
                  <c:v>783000.12217999576</c:v>
                </c:pt>
                <c:pt idx="1306">
                  <c:v>783600.12225000001</c:v>
                </c:pt>
                <c:pt idx="1307">
                  <c:v>784200.12231999636</c:v>
                </c:pt>
                <c:pt idx="1308">
                  <c:v>784800.122379996</c:v>
                </c:pt>
                <c:pt idx="1309">
                  <c:v>785400.12245000002</c:v>
                </c:pt>
                <c:pt idx="1310">
                  <c:v>786000.12251999637</c:v>
                </c:pt>
                <c:pt idx="1311">
                  <c:v>786600.12257999636</c:v>
                </c:pt>
                <c:pt idx="1312">
                  <c:v>787200.12265000003</c:v>
                </c:pt>
                <c:pt idx="1313">
                  <c:v>787800.12271999836</c:v>
                </c:pt>
                <c:pt idx="1314">
                  <c:v>788400.12278999889</c:v>
                </c:pt>
                <c:pt idx="1315">
                  <c:v>789000.12285000004</c:v>
                </c:pt>
                <c:pt idx="1316">
                  <c:v>789600.12291999836</c:v>
                </c:pt>
                <c:pt idx="1317">
                  <c:v>790200.12298999936</c:v>
                </c:pt>
                <c:pt idx="1318">
                  <c:v>790800.12305000005</c:v>
                </c:pt>
                <c:pt idx="1319">
                  <c:v>791400.12312</c:v>
                </c:pt>
                <c:pt idx="1320">
                  <c:v>792000.12318999937</c:v>
                </c:pt>
                <c:pt idx="1321">
                  <c:v>792600.12324999936</c:v>
                </c:pt>
                <c:pt idx="1322">
                  <c:v>793200.12332000001</c:v>
                </c:pt>
                <c:pt idx="1323">
                  <c:v>793800.12338999996</c:v>
                </c:pt>
                <c:pt idx="1324">
                  <c:v>794400.12344999996</c:v>
                </c:pt>
                <c:pt idx="1325">
                  <c:v>795000.12352000002</c:v>
                </c:pt>
                <c:pt idx="1326">
                  <c:v>795600.12358999997</c:v>
                </c:pt>
                <c:pt idx="1327">
                  <c:v>796200.12364999996</c:v>
                </c:pt>
                <c:pt idx="1328">
                  <c:v>796800.12372000003</c:v>
                </c:pt>
                <c:pt idx="1329">
                  <c:v>797400.12378999998</c:v>
                </c:pt>
                <c:pt idx="1330">
                  <c:v>798000.12386000005</c:v>
                </c:pt>
                <c:pt idx="1331">
                  <c:v>798600.12392000004</c:v>
                </c:pt>
                <c:pt idx="1332">
                  <c:v>799200.12398999999</c:v>
                </c:pt>
                <c:pt idx="1333">
                  <c:v>799800.12405999936</c:v>
                </c:pt>
                <c:pt idx="1334">
                  <c:v>800400.12411999551</c:v>
                </c:pt>
                <c:pt idx="1335">
                  <c:v>801000.12418999837</c:v>
                </c:pt>
                <c:pt idx="1336">
                  <c:v>801600.12425999937</c:v>
                </c:pt>
                <c:pt idx="1337">
                  <c:v>802200.12431999552</c:v>
                </c:pt>
                <c:pt idx="1338">
                  <c:v>802800.12438999896</c:v>
                </c:pt>
                <c:pt idx="1339">
                  <c:v>803400.12445999996</c:v>
                </c:pt>
                <c:pt idx="1340">
                  <c:v>804000.12451999588</c:v>
                </c:pt>
                <c:pt idx="1341">
                  <c:v>804600.12458999897</c:v>
                </c:pt>
                <c:pt idx="1342">
                  <c:v>805200.12465999997</c:v>
                </c:pt>
                <c:pt idx="1343">
                  <c:v>805800.12471999601</c:v>
                </c:pt>
                <c:pt idx="1344">
                  <c:v>806400.12478999898</c:v>
                </c:pt>
                <c:pt idx="1345">
                  <c:v>807000.12485999998</c:v>
                </c:pt>
                <c:pt idx="1346">
                  <c:v>807600.12492999888</c:v>
                </c:pt>
                <c:pt idx="1347">
                  <c:v>808200.12498999899</c:v>
                </c:pt>
                <c:pt idx="1348">
                  <c:v>808800.12505999999</c:v>
                </c:pt>
                <c:pt idx="1349">
                  <c:v>809400.12512999936</c:v>
                </c:pt>
                <c:pt idx="1350">
                  <c:v>810000.12518999889</c:v>
                </c:pt>
                <c:pt idx="1351">
                  <c:v>810600.12526</c:v>
                </c:pt>
                <c:pt idx="1352">
                  <c:v>811200.12532999937</c:v>
                </c:pt>
                <c:pt idx="1353">
                  <c:v>811800.12538999936</c:v>
                </c:pt>
                <c:pt idx="1354">
                  <c:v>812400.12546000001</c:v>
                </c:pt>
                <c:pt idx="1355">
                  <c:v>813000.12552999996</c:v>
                </c:pt>
                <c:pt idx="1356">
                  <c:v>813600.12558999937</c:v>
                </c:pt>
                <c:pt idx="1357">
                  <c:v>814200.12566000002</c:v>
                </c:pt>
                <c:pt idx="1358">
                  <c:v>814800.12572999997</c:v>
                </c:pt>
                <c:pt idx="1359">
                  <c:v>815400.12578999996</c:v>
                </c:pt>
                <c:pt idx="1360">
                  <c:v>816000.12586000003</c:v>
                </c:pt>
                <c:pt idx="1361">
                  <c:v>816600.12592999998</c:v>
                </c:pt>
                <c:pt idx="1362">
                  <c:v>817200.12598999997</c:v>
                </c:pt>
                <c:pt idx="1363">
                  <c:v>817800.12606000004</c:v>
                </c:pt>
                <c:pt idx="1364">
                  <c:v>818400.12612999999</c:v>
                </c:pt>
                <c:pt idx="1365">
                  <c:v>819000.12620000041</c:v>
                </c:pt>
                <c:pt idx="1366">
                  <c:v>819600.12626000005</c:v>
                </c:pt>
                <c:pt idx="1367">
                  <c:v>820200.12633</c:v>
                </c:pt>
                <c:pt idx="1368">
                  <c:v>820800.12639999937</c:v>
                </c:pt>
                <c:pt idx="1369">
                  <c:v>821400.12646000041</c:v>
                </c:pt>
                <c:pt idx="1370">
                  <c:v>822000.12653000001</c:v>
                </c:pt>
                <c:pt idx="1371">
                  <c:v>822600.12659999996</c:v>
                </c:pt>
                <c:pt idx="1372">
                  <c:v>823200.12665999995</c:v>
                </c:pt>
                <c:pt idx="1373">
                  <c:v>823800.12673000002</c:v>
                </c:pt>
                <c:pt idx="1374">
                  <c:v>824400.12679999997</c:v>
                </c:pt>
                <c:pt idx="1375">
                  <c:v>825000.12686000043</c:v>
                </c:pt>
                <c:pt idx="1376">
                  <c:v>825600.12693000003</c:v>
                </c:pt>
                <c:pt idx="1377">
                  <c:v>826200.12699999998</c:v>
                </c:pt>
                <c:pt idx="1378">
                  <c:v>826800.12705999997</c:v>
                </c:pt>
                <c:pt idx="1379">
                  <c:v>827400.12712999899</c:v>
                </c:pt>
                <c:pt idx="1380">
                  <c:v>828000.12719999836</c:v>
                </c:pt>
                <c:pt idx="1381">
                  <c:v>828600.12727000006</c:v>
                </c:pt>
                <c:pt idx="1382">
                  <c:v>829200.12732999888</c:v>
                </c:pt>
                <c:pt idx="1383">
                  <c:v>829800.1274</c:v>
                </c:pt>
                <c:pt idx="1384">
                  <c:v>830400.12746999937</c:v>
                </c:pt>
                <c:pt idx="1385">
                  <c:v>831000.12753000006</c:v>
                </c:pt>
                <c:pt idx="1386">
                  <c:v>831600.12760000001</c:v>
                </c:pt>
                <c:pt idx="1387">
                  <c:v>832200.12766999996</c:v>
                </c:pt>
                <c:pt idx="1388">
                  <c:v>832800.12772999937</c:v>
                </c:pt>
                <c:pt idx="1389">
                  <c:v>833400.12780000002</c:v>
                </c:pt>
                <c:pt idx="1390">
                  <c:v>834000.12786999997</c:v>
                </c:pt>
                <c:pt idx="1391">
                  <c:v>834600.12792999996</c:v>
                </c:pt>
                <c:pt idx="1392">
                  <c:v>835200.12800000003</c:v>
                </c:pt>
                <c:pt idx="1393">
                  <c:v>835800.12806999998</c:v>
                </c:pt>
                <c:pt idx="1394">
                  <c:v>836400.12812999997</c:v>
                </c:pt>
                <c:pt idx="1395">
                  <c:v>837000.12820000004</c:v>
                </c:pt>
                <c:pt idx="1396">
                  <c:v>837600.12826999999</c:v>
                </c:pt>
                <c:pt idx="1397">
                  <c:v>838200.12832999998</c:v>
                </c:pt>
                <c:pt idx="1398">
                  <c:v>838800.12840000005</c:v>
                </c:pt>
                <c:pt idx="1399">
                  <c:v>839400.12847</c:v>
                </c:pt>
                <c:pt idx="1400">
                  <c:v>840000.12853999936</c:v>
                </c:pt>
                <c:pt idx="1401">
                  <c:v>840600.12860000005</c:v>
                </c:pt>
                <c:pt idx="1402">
                  <c:v>841200.12867000001</c:v>
                </c:pt>
                <c:pt idx="1403">
                  <c:v>841800.12873999996</c:v>
                </c:pt>
                <c:pt idx="1404">
                  <c:v>842400.12879999937</c:v>
                </c:pt>
                <c:pt idx="1405">
                  <c:v>843000.12887000002</c:v>
                </c:pt>
                <c:pt idx="1406">
                  <c:v>843600.12893999997</c:v>
                </c:pt>
                <c:pt idx="1407">
                  <c:v>844200.12899999996</c:v>
                </c:pt>
                <c:pt idx="1408">
                  <c:v>844800.12906999898</c:v>
                </c:pt>
                <c:pt idx="1409">
                  <c:v>845400.12913999637</c:v>
                </c:pt>
                <c:pt idx="1410">
                  <c:v>846000.12919999636</c:v>
                </c:pt>
                <c:pt idx="1411">
                  <c:v>846600.12926999899</c:v>
                </c:pt>
                <c:pt idx="1412">
                  <c:v>847200.12933999836</c:v>
                </c:pt>
                <c:pt idx="1413">
                  <c:v>847800.12939999637</c:v>
                </c:pt>
                <c:pt idx="1414">
                  <c:v>848400.12946999888</c:v>
                </c:pt>
                <c:pt idx="1415">
                  <c:v>849000.12953999836</c:v>
                </c:pt>
                <c:pt idx="1416">
                  <c:v>849600.12960999936</c:v>
                </c:pt>
                <c:pt idx="1417">
                  <c:v>850200.12966999889</c:v>
                </c:pt>
                <c:pt idx="1418">
                  <c:v>850800.12973999896</c:v>
                </c:pt>
                <c:pt idx="1419">
                  <c:v>851400.12980999937</c:v>
                </c:pt>
                <c:pt idx="1420">
                  <c:v>852000.12986999936</c:v>
                </c:pt>
                <c:pt idx="1421">
                  <c:v>852600.12993999897</c:v>
                </c:pt>
                <c:pt idx="1422">
                  <c:v>853200.13000999996</c:v>
                </c:pt>
                <c:pt idx="1423">
                  <c:v>853800.13006999996</c:v>
                </c:pt>
                <c:pt idx="1424">
                  <c:v>854400.13013999898</c:v>
                </c:pt>
                <c:pt idx="1425">
                  <c:v>855000.13020999997</c:v>
                </c:pt>
                <c:pt idx="1426">
                  <c:v>855600.13026999997</c:v>
                </c:pt>
                <c:pt idx="1427">
                  <c:v>856200.13033999898</c:v>
                </c:pt>
                <c:pt idx="1428">
                  <c:v>856800.13040999998</c:v>
                </c:pt>
                <c:pt idx="1429">
                  <c:v>857400.13046999997</c:v>
                </c:pt>
                <c:pt idx="1430">
                  <c:v>858000.13053999899</c:v>
                </c:pt>
                <c:pt idx="1431">
                  <c:v>858600.13060999999</c:v>
                </c:pt>
                <c:pt idx="1432">
                  <c:v>859200.13067999936</c:v>
                </c:pt>
                <c:pt idx="1433">
                  <c:v>859800.13073999889</c:v>
                </c:pt>
                <c:pt idx="1434">
                  <c:v>860400.13081</c:v>
                </c:pt>
                <c:pt idx="1435">
                  <c:v>861000.13087999937</c:v>
                </c:pt>
                <c:pt idx="1436">
                  <c:v>861600.13093999936</c:v>
                </c:pt>
                <c:pt idx="1437">
                  <c:v>862200.13101000001</c:v>
                </c:pt>
                <c:pt idx="1438">
                  <c:v>862800.13107999996</c:v>
                </c:pt>
                <c:pt idx="1439">
                  <c:v>863400.13113999937</c:v>
                </c:pt>
                <c:pt idx="1440">
                  <c:v>864000.13121000002</c:v>
                </c:pt>
                <c:pt idx="1441">
                  <c:v>864600.13127999997</c:v>
                </c:pt>
                <c:pt idx="1442">
                  <c:v>865200.13133999996</c:v>
                </c:pt>
                <c:pt idx="1443">
                  <c:v>865800.13141000003</c:v>
                </c:pt>
                <c:pt idx="1444">
                  <c:v>866400.13147999998</c:v>
                </c:pt>
                <c:pt idx="1445">
                  <c:v>867000.13153999997</c:v>
                </c:pt>
                <c:pt idx="1446">
                  <c:v>867600.13161000004</c:v>
                </c:pt>
                <c:pt idx="1447">
                  <c:v>868200.13167999999</c:v>
                </c:pt>
                <c:pt idx="1448">
                  <c:v>868800.13173999998</c:v>
                </c:pt>
                <c:pt idx="1449">
                  <c:v>869400.13181000005</c:v>
                </c:pt>
                <c:pt idx="1450">
                  <c:v>870000.13188000245</c:v>
                </c:pt>
                <c:pt idx="1451">
                  <c:v>870600.13194999937</c:v>
                </c:pt>
                <c:pt idx="1452">
                  <c:v>871200.13200999936</c:v>
                </c:pt>
                <c:pt idx="1453">
                  <c:v>871800.13208000001</c:v>
                </c:pt>
                <c:pt idx="1454">
                  <c:v>872400.132149996</c:v>
                </c:pt>
                <c:pt idx="1455">
                  <c:v>873000.13220999937</c:v>
                </c:pt>
                <c:pt idx="1456">
                  <c:v>873600.13228000002</c:v>
                </c:pt>
                <c:pt idx="1457">
                  <c:v>874200.13234999636</c:v>
                </c:pt>
                <c:pt idx="1458">
                  <c:v>874800.13240999996</c:v>
                </c:pt>
                <c:pt idx="1459">
                  <c:v>875400.13248000003</c:v>
                </c:pt>
                <c:pt idx="1460">
                  <c:v>876000.13254999637</c:v>
                </c:pt>
                <c:pt idx="1461">
                  <c:v>876600.13260999997</c:v>
                </c:pt>
                <c:pt idx="1462">
                  <c:v>877200.13268000004</c:v>
                </c:pt>
                <c:pt idx="1463">
                  <c:v>877800.13274999836</c:v>
                </c:pt>
                <c:pt idx="1464">
                  <c:v>878400.13280999998</c:v>
                </c:pt>
                <c:pt idx="1465">
                  <c:v>879000.13288000005</c:v>
                </c:pt>
                <c:pt idx="1466">
                  <c:v>879600.13295</c:v>
                </c:pt>
                <c:pt idx="1467">
                  <c:v>880200.13301999937</c:v>
                </c:pt>
                <c:pt idx="1468">
                  <c:v>880800.13308000041</c:v>
                </c:pt>
                <c:pt idx="1469">
                  <c:v>881400.13315000001</c:v>
                </c:pt>
                <c:pt idx="1470">
                  <c:v>882000.13321999996</c:v>
                </c:pt>
                <c:pt idx="1471">
                  <c:v>882600.13327999937</c:v>
                </c:pt>
                <c:pt idx="1472">
                  <c:v>883200.13335000002</c:v>
                </c:pt>
                <c:pt idx="1473">
                  <c:v>883800.13341999997</c:v>
                </c:pt>
                <c:pt idx="1474">
                  <c:v>884400.13347999996</c:v>
                </c:pt>
                <c:pt idx="1475">
                  <c:v>885000.13355000003</c:v>
                </c:pt>
                <c:pt idx="1476">
                  <c:v>885600.13361999998</c:v>
                </c:pt>
                <c:pt idx="1477">
                  <c:v>886200.13367999997</c:v>
                </c:pt>
                <c:pt idx="1478">
                  <c:v>886800.13375000004</c:v>
                </c:pt>
                <c:pt idx="1479">
                  <c:v>887400.13381999999</c:v>
                </c:pt>
                <c:pt idx="1480">
                  <c:v>888000.13387999998</c:v>
                </c:pt>
                <c:pt idx="1481">
                  <c:v>888600.13395000005</c:v>
                </c:pt>
                <c:pt idx="1482">
                  <c:v>889200.13402</c:v>
                </c:pt>
                <c:pt idx="1483">
                  <c:v>889800.13408999937</c:v>
                </c:pt>
                <c:pt idx="1484">
                  <c:v>890400.13415000006</c:v>
                </c:pt>
                <c:pt idx="1485">
                  <c:v>891000.13422000001</c:v>
                </c:pt>
                <c:pt idx="1486">
                  <c:v>891600.13428999996</c:v>
                </c:pt>
                <c:pt idx="1487">
                  <c:v>892200.13434999576</c:v>
                </c:pt>
                <c:pt idx="1488">
                  <c:v>892800.13442000002</c:v>
                </c:pt>
                <c:pt idx="1489">
                  <c:v>893400.13448999997</c:v>
                </c:pt>
                <c:pt idx="1490">
                  <c:v>894000.134549996</c:v>
                </c:pt>
                <c:pt idx="1491">
                  <c:v>894600.13462000003</c:v>
                </c:pt>
                <c:pt idx="1492">
                  <c:v>895200.13468999998</c:v>
                </c:pt>
                <c:pt idx="1493">
                  <c:v>895800.13474999636</c:v>
                </c:pt>
                <c:pt idx="1494">
                  <c:v>896400.13482000004</c:v>
                </c:pt>
                <c:pt idx="1495">
                  <c:v>897000.13488999999</c:v>
                </c:pt>
                <c:pt idx="1496">
                  <c:v>897600.13494999637</c:v>
                </c:pt>
                <c:pt idx="1497">
                  <c:v>898200.13502000005</c:v>
                </c:pt>
                <c:pt idx="1498">
                  <c:v>898800.13509</c:v>
                </c:pt>
                <c:pt idx="1499">
                  <c:v>899400.13514999836</c:v>
                </c:pt>
                <c:pt idx="1500">
                  <c:v>900000.13522000005</c:v>
                </c:pt>
                <c:pt idx="1501">
                  <c:v>900600.13529000001</c:v>
                </c:pt>
                <c:pt idx="1502">
                  <c:v>901200.13535999996</c:v>
                </c:pt>
                <c:pt idx="1503">
                  <c:v>901800.13541999937</c:v>
                </c:pt>
                <c:pt idx="1504">
                  <c:v>902400.13549000002</c:v>
                </c:pt>
                <c:pt idx="1505">
                  <c:v>903000.13555999997</c:v>
                </c:pt>
                <c:pt idx="1506">
                  <c:v>903600.13561999996</c:v>
                </c:pt>
                <c:pt idx="1507">
                  <c:v>904200.13569000002</c:v>
                </c:pt>
                <c:pt idx="1508">
                  <c:v>904800.13575999998</c:v>
                </c:pt>
                <c:pt idx="1509">
                  <c:v>905400.13581999997</c:v>
                </c:pt>
                <c:pt idx="1510">
                  <c:v>906000.13589000003</c:v>
                </c:pt>
                <c:pt idx="1511">
                  <c:v>906600.13595999999</c:v>
                </c:pt>
                <c:pt idx="1512">
                  <c:v>907200.13601999998</c:v>
                </c:pt>
                <c:pt idx="1513">
                  <c:v>907800.13609000004</c:v>
                </c:pt>
                <c:pt idx="1514">
                  <c:v>908400.13615999999</c:v>
                </c:pt>
                <c:pt idx="1515">
                  <c:v>909000.13621999999</c:v>
                </c:pt>
                <c:pt idx="1516">
                  <c:v>909600.13629000005</c:v>
                </c:pt>
                <c:pt idx="1517">
                  <c:v>910200.13636</c:v>
                </c:pt>
                <c:pt idx="1518">
                  <c:v>910800.13642999995</c:v>
                </c:pt>
                <c:pt idx="1519">
                  <c:v>911400.13648999995</c:v>
                </c:pt>
                <c:pt idx="1520">
                  <c:v>912000.13656000001</c:v>
                </c:pt>
                <c:pt idx="1521">
                  <c:v>912600.13663000043</c:v>
                </c:pt>
                <c:pt idx="1522">
                  <c:v>913200.13669000042</c:v>
                </c:pt>
                <c:pt idx="1523">
                  <c:v>913800.13676000002</c:v>
                </c:pt>
                <c:pt idx="1524">
                  <c:v>914400.13683000044</c:v>
                </c:pt>
                <c:pt idx="1525">
                  <c:v>915000.13689000043</c:v>
                </c:pt>
                <c:pt idx="1526">
                  <c:v>915600.13696000003</c:v>
                </c:pt>
                <c:pt idx="1527">
                  <c:v>916200.13702999998</c:v>
                </c:pt>
                <c:pt idx="1528">
                  <c:v>916800.13708999997</c:v>
                </c:pt>
                <c:pt idx="1529">
                  <c:v>917400.13715999899</c:v>
                </c:pt>
                <c:pt idx="1530">
                  <c:v>918000.13722999999</c:v>
                </c:pt>
                <c:pt idx="1531">
                  <c:v>918600.13728999998</c:v>
                </c:pt>
                <c:pt idx="1532">
                  <c:v>919200.13735999889</c:v>
                </c:pt>
                <c:pt idx="1533">
                  <c:v>919800.13743</c:v>
                </c:pt>
                <c:pt idx="1534">
                  <c:v>920400.13749999937</c:v>
                </c:pt>
                <c:pt idx="1535">
                  <c:v>921000.13755999936</c:v>
                </c:pt>
                <c:pt idx="1536">
                  <c:v>921600.13763000001</c:v>
                </c:pt>
                <c:pt idx="1537">
                  <c:v>922200.13769999996</c:v>
                </c:pt>
                <c:pt idx="1538">
                  <c:v>922800.13775999937</c:v>
                </c:pt>
                <c:pt idx="1539">
                  <c:v>923400.13783000002</c:v>
                </c:pt>
                <c:pt idx="1540">
                  <c:v>924000.13789999997</c:v>
                </c:pt>
                <c:pt idx="1541">
                  <c:v>924600.13795999996</c:v>
                </c:pt>
                <c:pt idx="1542">
                  <c:v>925200.13803000003</c:v>
                </c:pt>
                <c:pt idx="1543">
                  <c:v>925800.13809999998</c:v>
                </c:pt>
                <c:pt idx="1544">
                  <c:v>926400.13815999997</c:v>
                </c:pt>
                <c:pt idx="1545">
                  <c:v>927000.13823000004</c:v>
                </c:pt>
                <c:pt idx="1546">
                  <c:v>927600.13829999999</c:v>
                </c:pt>
                <c:pt idx="1547">
                  <c:v>928200.13835999998</c:v>
                </c:pt>
                <c:pt idx="1548">
                  <c:v>928800.13843000005</c:v>
                </c:pt>
                <c:pt idx="1549">
                  <c:v>929400.1385</c:v>
                </c:pt>
                <c:pt idx="1550">
                  <c:v>930000.13855999999</c:v>
                </c:pt>
                <c:pt idx="1551">
                  <c:v>930600.13862999994</c:v>
                </c:pt>
                <c:pt idx="1552">
                  <c:v>931200.13870000001</c:v>
                </c:pt>
                <c:pt idx="1553">
                  <c:v>931800.13876999996</c:v>
                </c:pt>
                <c:pt idx="1554">
                  <c:v>932400.13882999995</c:v>
                </c:pt>
                <c:pt idx="1555">
                  <c:v>933000.13890000002</c:v>
                </c:pt>
                <c:pt idx="1556">
                  <c:v>933600.13896999997</c:v>
                </c:pt>
                <c:pt idx="1557">
                  <c:v>934200.13902999996</c:v>
                </c:pt>
                <c:pt idx="1558">
                  <c:v>934800.13909999898</c:v>
                </c:pt>
                <c:pt idx="1559">
                  <c:v>935400.13916999637</c:v>
                </c:pt>
                <c:pt idx="1560">
                  <c:v>936000.13922999997</c:v>
                </c:pt>
                <c:pt idx="1561">
                  <c:v>936600.13929999899</c:v>
                </c:pt>
                <c:pt idx="1562">
                  <c:v>937200.13936999836</c:v>
                </c:pt>
                <c:pt idx="1563">
                  <c:v>937800.13942999998</c:v>
                </c:pt>
                <c:pt idx="1564">
                  <c:v>938400.13949999888</c:v>
                </c:pt>
                <c:pt idx="1565">
                  <c:v>939000.13956999837</c:v>
                </c:pt>
                <c:pt idx="1566">
                  <c:v>939600.13962999999</c:v>
                </c:pt>
                <c:pt idx="1567">
                  <c:v>940200.13970000006</c:v>
                </c:pt>
                <c:pt idx="1568">
                  <c:v>940800.13976999896</c:v>
                </c:pt>
                <c:pt idx="1569">
                  <c:v>941400.13983999996</c:v>
                </c:pt>
                <c:pt idx="1570">
                  <c:v>942000.13989999937</c:v>
                </c:pt>
                <c:pt idx="1571">
                  <c:v>942600.13996999897</c:v>
                </c:pt>
                <c:pt idx="1572">
                  <c:v>943200.14003999997</c:v>
                </c:pt>
                <c:pt idx="1573">
                  <c:v>943800.14009999996</c:v>
                </c:pt>
                <c:pt idx="1574">
                  <c:v>944400.14016999898</c:v>
                </c:pt>
                <c:pt idx="1575">
                  <c:v>945000.14023999998</c:v>
                </c:pt>
                <c:pt idx="1576">
                  <c:v>945600.14029999997</c:v>
                </c:pt>
                <c:pt idx="1577">
                  <c:v>946200.14036999899</c:v>
                </c:pt>
                <c:pt idx="1578">
                  <c:v>946800.14043999999</c:v>
                </c:pt>
                <c:pt idx="1579">
                  <c:v>947400.14049999998</c:v>
                </c:pt>
                <c:pt idx="1580">
                  <c:v>948000.14056999888</c:v>
                </c:pt>
                <c:pt idx="1581">
                  <c:v>948600.14064</c:v>
                </c:pt>
                <c:pt idx="1582">
                  <c:v>949200.14069999999</c:v>
                </c:pt>
                <c:pt idx="1583">
                  <c:v>949800.14077000006</c:v>
                </c:pt>
                <c:pt idx="1584">
                  <c:v>950400.14084000001</c:v>
                </c:pt>
                <c:pt idx="1585">
                  <c:v>951000.1409</c:v>
                </c:pt>
                <c:pt idx="1586">
                  <c:v>951600.14096999937</c:v>
                </c:pt>
                <c:pt idx="1587">
                  <c:v>952200.14104000002</c:v>
                </c:pt>
                <c:pt idx="1588">
                  <c:v>952800.14110999997</c:v>
                </c:pt>
                <c:pt idx="1589">
                  <c:v>953400.14116999996</c:v>
                </c:pt>
                <c:pt idx="1590">
                  <c:v>954000.14124000003</c:v>
                </c:pt>
                <c:pt idx="1591">
                  <c:v>954600.14130999998</c:v>
                </c:pt>
                <c:pt idx="1592">
                  <c:v>955200.14136999997</c:v>
                </c:pt>
                <c:pt idx="1593">
                  <c:v>955800.14144000004</c:v>
                </c:pt>
                <c:pt idx="1594">
                  <c:v>956400.14150999999</c:v>
                </c:pt>
                <c:pt idx="1595">
                  <c:v>957000.14156999998</c:v>
                </c:pt>
                <c:pt idx="1596">
                  <c:v>957600.14164000005</c:v>
                </c:pt>
                <c:pt idx="1597">
                  <c:v>958200.14171</c:v>
                </c:pt>
                <c:pt idx="1598">
                  <c:v>958800.14176999999</c:v>
                </c:pt>
                <c:pt idx="1599">
                  <c:v>959400.14184000005</c:v>
                </c:pt>
                <c:pt idx="1600">
                  <c:v>960000.14191000001</c:v>
                </c:pt>
                <c:pt idx="1601">
                  <c:v>960600.14197</c:v>
                </c:pt>
                <c:pt idx="1602">
                  <c:v>961200.14203999937</c:v>
                </c:pt>
                <c:pt idx="1603">
                  <c:v>961800.14210999897</c:v>
                </c:pt>
                <c:pt idx="1604">
                  <c:v>962400.14217999636</c:v>
                </c:pt>
                <c:pt idx="1605">
                  <c:v>963000.14223999996</c:v>
                </c:pt>
                <c:pt idx="1606">
                  <c:v>963600.14230999898</c:v>
                </c:pt>
                <c:pt idx="1607">
                  <c:v>964200.14237999637</c:v>
                </c:pt>
                <c:pt idx="1608">
                  <c:v>964800.14243999997</c:v>
                </c:pt>
                <c:pt idx="1609">
                  <c:v>965400.14250999899</c:v>
                </c:pt>
                <c:pt idx="1610">
                  <c:v>966000.14257999836</c:v>
                </c:pt>
                <c:pt idx="1611">
                  <c:v>966600.14263999998</c:v>
                </c:pt>
                <c:pt idx="1612">
                  <c:v>967200.14270999888</c:v>
                </c:pt>
                <c:pt idx="1613">
                  <c:v>967800.14277999836</c:v>
                </c:pt>
                <c:pt idx="1614">
                  <c:v>968400.14283999999</c:v>
                </c:pt>
                <c:pt idx="1615">
                  <c:v>969000.14290999889</c:v>
                </c:pt>
                <c:pt idx="1616">
                  <c:v>969600.14298</c:v>
                </c:pt>
                <c:pt idx="1617">
                  <c:v>970200.14304</c:v>
                </c:pt>
                <c:pt idx="1618">
                  <c:v>970800.14310999936</c:v>
                </c:pt>
                <c:pt idx="1619">
                  <c:v>971400.14318000001</c:v>
                </c:pt>
                <c:pt idx="1620">
                  <c:v>972000.14324999996</c:v>
                </c:pt>
                <c:pt idx="1621">
                  <c:v>972600.14330999996</c:v>
                </c:pt>
                <c:pt idx="1622">
                  <c:v>973200.14338000002</c:v>
                </c:pt>
                <c:pt idx="1623">
                  <c:v>973800.14344999997</c:v>
                </c:pt>
                <c:pt idx="1624">
                  <c:v>974400.14350999997</c:v>
                </c:pt>
                <c:pt idx="1625">
                  <c:v>975000.14358000003</c:v>
                </c:pt>
                <c:pt idx="1626">
                  <c:v>975600.14364999998</c:v>
                </c:pt>
                <c:pt idx="1627">
                  <c:v>976200.14370999997</c:v>
                </c:pt>
                <c:pt idx="1628">
                  <c:v>976800.14378000004</c:v>
                </c:pt>
                <c:pt idx="1629">
                  <c:v>977400.14384999999</c:v>
                </c:pt>
                <c:pt idx="1630">
                  <c:v>978000.14390999998</c:v>
                </c:pt>
                <c:pt idx="1631">
                  <c:v>978600.14398000005</c:v>
                </c:pt>
                <c:pt idx="1632">
                  <c:v>979200.14405</c:v>
                </c:pt>
                <c:pt idx="1633">
                  <c:v>979800.14410999836</c:v>
                </c:pt>
                <c:pt idx="1634">
                  <c:v>980400.14417999552</c:v>
                </c:pt>
                <c:pt idx="1635">
                  <c:v>981000.14425000001</c:v>
                </c:pt>
                <c:pt idx="1636">
                  <c:v>981600.14430999896</c:v>
                </c:pt>
                <c:pt idx="1637">
                  <c:v>982200.14437999588</c:v>
                </c:pt>
                <c:pt idx="1638">
                  <c:v>982800.14445000002</c:v>
                </c:pt>
                <c:pt idx="1639">
                  <c:v>983400.14451999636</c:v>
                </c:pt>
                <c:pt idx="1640">
                  <c:v>984000.14457999601</c:v>
                </c:pt>
                <c:pt idx="1641">
                  <c:v>984600.14465000003</c:v>
                </c:pt>
                <c:pt idx="1642">
                  <c:v>985200.14471999696</c:v>
                </c:pt>
                <c:pt idx="1643">
                  <c:v>985800.14477999636</c:v>
                </c:pt>
                <c:pt idx="1644">
                  <c:v>986400.14485000004</c:v>
                </c:pt>
                <c:pt idx="1645">
                  <c:v>987000.14491999836</c:v>
                </c:pt>
                <c:pt idx="1646">
                  <c:v>987600.14497999696</c:v>
                </c:pt>
                <c:pt idx="1647">
                  <c:v>988200.14505000005</c:v>
                </c:pt>
                <c:pt idx="1648">
                  <c:v>988800.14512</c:v>
                </c:pt>
                <c:pt idx="1649">
                  <c:v>989400.14517999836</c:v>
                </c:pt>
                <c:pt idx="1650">
                  <c:v>990000.14524999936</c:v>
                </c:pt>
                <c:pt idx="1651">
                  <c:v>990600.14532000001</c:v>
                </c:pt>
                <c:pt idx="1652">
                  <c:v>991200.14538</c:v>
                </c:pt>
                <c:pt idx="1653">
                  <c:v>991800.14544999937</c:v>
                </c:pt>
                <c:pt idx="1654">
                  <c:v>992400.14552000002</c:v>
                </c:pt>
                <c:pt idx="1655">
                  <c:v>993000.14558999997</c:v>
                </c:pt>
                <c:pt idx="1656">
                  <c:v>993600.14564999996</c:v>
                </c:pt>
                <c:pt idx="1657">
                  <c:v>994200.14572000003</c:v>
                </c:pt>
                <c:pt idx="1658">
                  <c:v>994800.14578999998</c:v>
                </c:pt>
                <c:pt idx="1659">
                  <c:v>995400.14584999997</c:v>
                </c:pt>
                <c:pt idx="1660">
                  <c:v>996000.14592000004</c:v>
                </c:pt>
                <c:pt idx="1661">
                  <c:v>996600.14598999999</c:v>
                </c:pt>
                <c:pt idx="1662">
                  <c:v>997200.14604999998</c:v>
                </c:pt>
                <c:pt idx="1663">
                  <c:v>997800.14612000005</c:v>
                </c:pt>
                <c:pt idx="1664">
                  <c:v>998400.14619</c:v>
                </c:pt>
                <c:pt idx="1665">
                  <c:v>999000.14624999999</c:v>
                </c:pt>
                <c:pt idx="1666">
                  <c:v>999600.14632000041</c:v>
                </c:pt>
                <c:pt idx="1667">
                  <c:v>1000200.14639</c:v>
                </c:pt>
                <c:pt idx="1668">
                  <c:v>1000800.1464500024</c:v>
                </c:pt>
                <c:pt idx="1669">
                  <c:v>1001400.1465200004</c:v>
                </c:pt>
                <c:pt idx="1670">
                  <c:v>1002000.14659</c:v>
                </c:pt>
                <c:pt idx="1671">
                  <c:v>1002600.1466600004</c:v>
                </c:pt>
                <c:pt idx="1672">
                  <c:v>1003200.1467200004</c:v>
                </c:pt>
                <c:pt idx="1673">
                  <c:v>1003800.14679</c:v>
                </c:pt>
                <c:pt idx="1674">
                  <c:v>1004400.1468600004</c:v>
                </c:pt>
                <c:pt idx="1675">
                  <c:v>1005000.1469200004</c:v>
                </c:pt>
                <c:pt idx="1676">
                  <c:v>1005600.14699</c:v>
                </c:pt>
                <c:pt idx="1677">
                  <c:v>1006200.14706</c:v>
                </c:pt>
                <c:pt idx="1678">
                  <c:v>1006800.14712</c:v>
                </c:pt>
                <c:pt idx="1679">
                  <c:v>1007400.1471899989</c:v>
                </c:pt>
                <c:pt idx="1680">
                  <c:v>1008000.14726</c:v>
                </c:pt>
                <c:pt idx="1681">
                  <c:v>1008600.14732</c:v>
                </c:pt>
                <c:pt idx="1682">
                  <c:v>1009200.1473900001</c:v>
                </c:pt>
                <c:pt idx="1683">
                  <c:v>1009800.14746</c:v>
                </c:pt>
                <c:pt idx="1684">
                  <c:v>1010400.14752</c:v>
                </c:pt>
                <c:pt idx="1685">
                  <c:v>1011000.1475899993</c:v>
                </c:pt>
                <c:pt idx="1686">
                  <c:v>1011600.14766</c:v>
                </c:pt>
                <c:pt idx="1687">
                  <c:v>1012200.14772</c:v>
                </c:pt>
                <c:pt idx="1688">
                  <c:v>1012800.14779</c:v>
                </c:pt>
                <c:pt idx="1689">
                  <c:v>1013400.14786</c:v>
                </c:pt>
                <c:pt idx="1690">
                  <c:v>1014000.14793</c:v>
                </c:pt>
                <c:pt idx="1691">
                  <c:v>1014600.14799</c:v>
                </c:pt>
                <c:pt idx="1692">
                  <c:v>1015200.14806</c:v>
                </c:pt>
                <c:pt idx="1693">
                  <c:v>1015800.14813</c:v>
                </c:pt>
                <c:pt idx="1694">
                  <c:v>1016400.14819</c:v>
                </c:pt>
                <c:pt idx="1695">
                  <c:v>1017000.14826</c:v>
                </c:pt>
                <c:pt idx="1696">
                  <c:v>1017600.14833</c:v>
                </c:pt>
                <c:pt idx="1697">
                  <c:v>1018200.14839</c:v>
                </c:pt>
                <c:pt idx="1698">
                  <c:v>1018800.1484600004</c:v>
                </c:pt>
                <c:pt idx="1699">
                  <c:v>1019400.14853</c:v>
                </c:pt>
                <c:pt idx="1700">
                  <c:v>1020000.14859</c:v>
                </c:pt>
                <c:pt idx="1701">
                  <c:v>1020600.1486599999</c:v>
                </c:pt>
                <c:pt idx="1702">
                  <c:v>1021200.14873</c:v>
                </c:pt>
                <c:pt idx="1703">
                  <c:v>1021800.14879</c:v>
                </c:pt>
                <c:pt idx="1704">
                  <c:v>1022400.1488600004</c:v>
                </c:pt>
                <c:pt idx="1705">
                  <c:v>1023000.14893</c:v>
                </c:pt>
                <c:pt idx="1706">
                  <c:v>1023600.149</c:v>
                </c:pt>
                <c:pt idx="1707">
                  <c:v>1024200.14906</c:v>
                </c:pt>
                <c:pt idx="1708">
                  <c:v>1024800.1491299989</c:v>
                </c:pt>
                <c:pt idx="1709">
                  <c:v>1025400.1492</c:v>
                </c:pt>
                <c:pt idx="1710">
                  <c:v>1026000.14926</c:v>
                </c:pt>
                <c:pt idx="1711">
                  <c:v>1026600.1493299989</c:v>
                </c:pt>
                <c:pt idx="1712">
                  <c:v>1027200.1494</c:v>
                </c:pt>
                <c:pt idx="1713">
                  <c:v>1027800.14946</c:v>
                </c:pt>
                <c:pt idx="1714">
                  <c:v>1028400.1495300001</c:v>
                </c:pt>
                <c:pt idx="1715">
                  <c:v>1029000.1496</c:v>
                </c:pt>
                <c:pt idx="1716">
                  <c:v>1029600.14966</c:v>
                </c:pt>
                <c:pt idx="1717">
                  <c:v>1030200.1497299989</c:v>
                </c:pt>
                <c:pt idx="1718">
                  <c:v>1030800.1498</c:v>
                </c:pt>
                <c:pt idx="1719">
                  <c:v>1031400.14986</c:v>
                </c:pt>
                <c:pt idx="1720">
                  <c:v>1032000.14993</c:v>
                </c:pt>
                <c:pt idx="1721">
                  <c:v>1032600.15</c:v>
                </c:pt>
                <c:pt idx="1722">
                  <c:v>1033200.15006</c:v>
                </c:pt>
                <c:pt idx="1723">
                  <c:v>1033800.15013</c:v>
                </c:pt>
                <c:pt idx="1724">
                  <c:v>1034400.1502</c:v>
                </c:pt>
                <c:pt idx="1725">
                  <c:v>1035000.15027</c:v>
                </c:pt>
                <c:pt idx="1726">
                  <c:v>1035600.15033</c:v>
                </c:pt>
                <c:pt idx="1727">
                  <c:v>1036200.1504</c:v>
                </c:pt>
                <c:pt idx="1728">
                  <c:v>1036800.15047</c:v>
                </c:pt>
                <c:pt idx="1729">
                  <c:v>1037400.15053</c:v>
                </c:pt>
                <c:pt idx="1730">
                  <c:v>1038000.1506000004</c:v>
                </c:pt>
                <c:pt idx="1731">
                  <c:v>1038600.15067</c:v>
                </c:pt>
                <c:pt idx="1732">
                  <c:v>1039200.15073</c:v>
                </c:pt>
                <c:pt idx="1733">
                  <c:v>1039800.1507999989</c:v>
                </c:pt>
                <c:pt idx="1734">
                  <c:v>1040400.15087</c:v>
                </c:pt>
                <c:pt idx="1735">
                  <c:v>1041000.15093</c:v>
                </c:pt>
                <c:pt idx="1736">
                  <c:v>1041600.1510000004</c:v>
                </c:pt>
                <c:pt idx="1737">
                  <c:v>1042200.15107</c:v>
                </c:pt>
                <c:pt idx="1738">
                  <c:v>1042800.15113</c:v>
                </c:pt>
                <c:pt idx="1739">
                  <c:v>1043400.1512000004</c:v>
                </c:pt>
                <c:pt idx="1740">
                  <c:v>1044000.15127</c:v>
                </c:pt>
                <c:pt idx="1741">
                  <c:v>1044600.15134</c:v>
                </c:pt>
                <c:pt idx="1742">
                  <c:v>1045200.1514000004</c:v>
                </c:pt>
                <c:pt idx="1743">
                  <c:v>1045800.15147</c:v>
                </c:pt>
                <c:pt idx="1744">
                  <c:v>1046400.15154</c:v>
                </c:pt>
                <c:pt idx="1745">
                  <c:v>1047000.1516000004</c:v>
                </c:pt>
                <c:pt idx="1746">
                  <c:v>1047600.1516700004</c:v>
                </c:pt>
                <c:pt idx="1747">
                  <c:v>1048200.15174</c:v>
                </c:pt>
                <c:pt idx="1748">
                  <c:v>1048800.15176</c:v>
                </c:pt>
                <c:pt idx="1749">
                  <c:v>1049400.1519000011</c:v>
                </c:pt>
                <c:pt idx="1750">
                  <c:v>1050000.1520400073</c:v>
                </c:pt>
                <c:pt idx="1751">
                  <c:v>1050600.1521800011</c:v>
                </c:pt>
                <c:pt idx="1752">
                  <c:v>1051200.1523200001</c:v>
                </c:pt>
                <c:pt idx="1753">
                  <c:v>1051800.1524700078</c:v>
                </c:pt>
                <c:pt idx="1754">
                  <c:v>1052400.1526100051</c:v>
                </c:pt>
                <c:pt idx="1755">
                  <c:v>1053000.1527500008</c:v>
                </c:pt>
                <c:pt idx="1756">
                  <c:v>1053600.1528900051</c:v>
                </c:pt>
                <c:pt idx="1757">
                  <c:v>1054200.1530300011</c:v>
                </c:pt>
                <c:pt idx="1758">
                  <c:v>1054800.1531700073</c:v>
                </c:pt>
                <c:pt idx="1759">
                  <c:v>1055400.15332</c:v>
                </c:pt>
                <c:pt idx="1760">
                  <c:v>1056000.1534600011</c:v>
                </c:pt>
                <c:pt idx="1761">
                  <c:v>1056600.1536000001</c:v>
                </c:pt>
                <c:pt idx="1762">
                  <c:v>1057200.1537400011</c:v>
                </c:pt>
                <c:pt idx="1763">
                  <c:v>1057800.1538800001</c:v>
                </c:pt>
                <c:pt idx="1764">
                  <c:v>1058400.15402</c:v>
                </c:pt>
                <c:pt idx="1765">
                  <c:v>1059000.1541700051</c:v>
                </c:pt>
                <c:pt idx="1766">
                  <c:v>1059600.1543100001</c:v>
                </c:pt>
                <c:pt idx="1767">
                  <c:v>1060200.15445</c:v>
                </c:pt>
                <c:pt idx="1768">
                  <c:v>1060800.1545900011</c:v>
                </c:pt>
                <c:pt idx="1769">
                  <c:v>1061400.1547300001</c:v>
                </c:pt>
                <c:pt idx="1770">
                  <c:v>1062000.1548700011</c:v>
                </c:pt>
                <c:pt idx="1771">
                  <c:v>1062600.1550200002</c:v>
                </c:pt>
                <c:pt idx="1772">
                  <c:v>1063200.1551600001</c:v>
                </c:pt>
                <c:pt idx="1773">
                  <c:v>1063800.1553</c:v>
                </c:pt>
                <c:pt idx="1774">
                  <c:v>1064400.1554400001</c:v>
                </c:pt>
                <c:pt idx="1775">
                  <c:v>1065000.15558</c:v>
                </c:pt>
                <c:pt idx="1776">
                  <c:v>1065600.1557200002</c:v>
                </c:pt>
                <c:pt idx="1777">
                  <c:v>1066200.1558700001</c:v>
                </c:pt>
                <c:pt idx="1778">
                  <c:v>1066800.1560100066</c:v>
                </c:pt>
                <c:pt idx="1779">
                  <c:v>1067400.1561500011</c:v>
                </c:pt>
                <c:pt idx="1780">
                  <c:v>1068000.1562900001</c:v>
                </c:pt>
                <c:pt idx="1781">
                  <c:v>1068600.1564300011</c:v>
                </c:pt>
                <c:pt idx="1782">
                  <c:v>1069200.1565700083</c:v>
                </c:pt>
                <c:pt idx="1783">
                  <c:v>1069800.1567200001</c:v>
                </c:pt>
                <c:pt idx="1784">
                  <c:v>1070400.1568600051</c:v>
                </c:pt>
                <c:pt idx="1785">
                  <c:v>1071000.1570000008</c:v>
                </c:pt>
                <c:pt idx="1786">
                  <c:v>1071600.1571400051</c:v>
                </c:pt>
                <c:pt idx="1787">
                  <c:v>1072200.1572800002</c:v>
                </c:pt>
                <c:pt idx="1788">
                  <c:v>1072800.1574200001</c:v>
                </c:pt>
                <c:pt idx="1789">
                  <c:v>1073400.1575700066</c:v>
                </c:pt>
                <c:pt idx="1790">
                  <c:v>1074000.1577100011</c:v>
                </c:pt>
                <c:pt idx="1791">
                  <c:v>1074600.1578500001</c:v>
                </c:pt>
                <c:pt idx="1792">
                  <c:v>1075200.1579900011</c:v>
                </c:pt>
                <c:pt idx="1793">
                  <c:v>1075800.1581300001</c:v>
                </c:pt>
                <c:pt idx="1794">
                  <c:v>1076400.15827</c:v>
                </c:pt>
                <c:pt idx="1795">
                  <c:v>1077000.15842</c:v>
                </c:pt>
                <c:pt idx="1796">
                  <c:v>1077600.1585600001</c:v>
                </c:pt>
                <c:pt idx="1797">
                  <c:v>1078200.1587</c:v>
                </c:pt>
                <c:pt idx="1798">
                  <c:v>1078800.1588400011</c:v>
                </c:pt>
                <c:pt idx="1799">
                  <c:v>1079400.1589800001</c:v>
                </c:pt>
                <c:pt idx="1800">
                  <c:v>1080000.1591200011</c:v>
                </c:pt>
                <c:pt idx="1801">
                  <c:v>1080600.1592700011</c:v>
                </c:pt>
                <c:pt idx="1802">
                  <c:v>1081200.1594100073</c:v>
                </c:pt>
                <c:pt idx="1803">
                  <c:v>1081800.1595500011</c:v>
                </c:pt>
                <c:pt idx="1804">
                  <c:v>1082400.1596900001</c:v>
                </c:pt>
                <c:pt idx="1805">
                  <c:v>1083000.1598300051</c:v>
                </c:pt>
                <c:pt idx="1806">
                  <c:v>1083600.1599700099</c:v>
                </c:pt>
                <c:pt idx="1807">
                  <c:v>1084200.1601200008</c:v>
                </c:pt>
                <c:pt idx="1808">
                  <c:v>1084800.16026</c:v>
                </c:pt>
                <c:pt idx="1809">
                  <c:v>1085400.1604000011</c:v>
                </c:pt>
                <c:pt idx="1810">
                  <c:v>1086000.1605400073</c:v>
                </c:pt>
                <c:pt idx="1811">
                  <c:v>1086600.16068</c:v>
                </c:pt>
                <c:pt idx="1812">
                  <c:v>1087200.1608200001</c:v>
                </c:pt>
                <c:pt idx="1813">
                  <c:v>1087800.1609700075</c:v>
                </c:pt>
                <c:pt idx="1814">
                  <c:v>1088400.1611100018</c:v>
                </c:pt>
                <c:pt idx="1815">
                  <c:v>1089000.1612500001</c:v>
                </c:pt>
                <c:pt idx="1816">
                  <c:v>1089600.16139</c:v>
                </c:pt>
                <c:pt idx="1817">
                  <c:v>1090200.1615300011</c:v>
                </c:pt>
                <c:pt idx="1818">
                  <c:v>1090800.1616700001</c:v>
                </c:pt>
                <c:pt idx="1819">
                  <c:v>1091400.16182</c:v>
                </c:pt>
                <c:pt idx="1820">
                  <c:v>1092000.1619600011</c:v>
                </c:pt>
                <c:pt idx="1821">
                  <c:v>1092600.1621000073</c:v>
                </c:pt>
                <c:pt idx="1822">
                  <c:v>1093200.1622400011</c:v>
                </c:pt>
                <c:pt idx="1823">
                  <c:v>1093800.1623800001</c:v>
                </c:pt>
                <c:pt idx="1824">
                  <c:v>1094400.1625200051</c:v>
                </c:pt>
                <c:pt idx="1825">
                  <c:v>1095000.1626700051</c:v>
                </c:pt>
                <c:pt idx="1826">
                  <c:v>1095600.1628100085</c:v>
                </c:pt>
                <c:pt idx="1827">
                  <c:v>1096200.1629500051</c:v>
                </c:pt>
                <c:pt idx="1828">
                  <c:v>1096800.1630900011</c:v>
                </c:pt>
                <c:pt idx="1829">
                  <c:v>1097400.1632300001</c:v>
                </c:pt>
                <c:pt idx="1830">
                  <c:v>1098000.1633700011</c:v>
                </c:pt>
                <c:pt idx="1831">
                  <c:v>1098600.1635200011</c:v>
                </c:pt>
                <c:pt idx="1832">
                  <c:v>1099200.1636600001</c:v>
                </c:pt>
                <c:pt idx="1833">
                  <c:v>1099800.1638000011</c:v>
                </c:pt>
                <c:pt idx="1834">
                  <c:v>1100400.1639400083</c:v>
                </c:pt>
                <c:pt idx="1835">
                  <c:v>1101000.16408</c:v>
                </c:pt>
                <c:pt idx="1836">
                  <c:v>1101600.1642200002</c:v>
                </c:pt>
                <c:pt idx="1837">
                  <c:v>1102200.1643700001</c:v>
                </c:pt>
                <c:pt idx="1838">
                  <c:v>1102800.1645100066</c:v>
                </c:pt>
                <c:pt idx="1839">
                  <c:v>1103400.1646500002</c:v>
                </c:pt>
                <c:pt idx="1840">
                  <c:v>1104000.1647900001</c:v>
                </c:pt>
                <c:pt idx="1841">
                  <c:v>1104600.1649300011</c:v>
                </c:pt>
                <c:pt idx="1842">
                  <c:v>1105200.1650700001</c:v>
                </c:pt>
                <c:pt idx="1843">
                  <c:v>1105800.1652199998</c:v>
                </c:pt>
                <c:pt idx="1844">
                  <c:v>1106400.16536</c:v>
                </c:pt>
                <c:pt idx="1845">
                  <c:v>1107000.1655000001</c:v>
                </c:pt>
                <c:pt idx="1846">
                  <c:v>1107600.16564</c:v>
                </c:pt>
                <c:pt idx="1847">
                  <c:v>1108200.1657800002</c:v>
                </c:pt>
                <c:pt idx="1848">
                  <c:v>1108800.1659200001</c:v>
                </c:pt>
                <c:pt idx="1849">
                  <c:v>1109400.1660700066</c:v>
                </c:pt>
                <c:pt idx="1850">
                  <c:v>1110000.1662100011</c:v>
                </c:pt>
                <c:pt idx="1851">
                  <c:v>1110600.1663500001</c:v>
                </c:pt>
                <c:pt idx="1852">
                  <c:v>1111200.1664900011</c:v>
                </c:pt>
                <c:pt idx="1853">
                  <c:v>1111800.1666300001</c:v>
                </c:pt>
                <c:pt idx="1854">
                  <c:v>1112400.1667700051</c:v>
                </c:pt>
                <c:pt idx="1855">
                  <c:v>1113000.1669200051</c:v>
                </c:pt>
                <c:pt idx="1856">
                  <c:v>1113600.1670600001</c:v>
                </c:pt>
                <c:pt idx="1857">
                  <c:v>1114200.1672</c:v>
                </c:pt>
                <c:pt idx="1858">
                  <c:v>1114800.1673400011</c:v>
                </c:pt>
                <c:pt idx="1859">
                  <c:v>1115400.1674800001</c:v>
                </c:pt>
                <c:pt idx="1860">
                  <c:v>1116000.16762</c:v>
                </c:pt>
                <c:pt idx="1861">
                  <c:v>1116600.1677700011</c:v>
                </c:pt>
                <c:pt idx="1862">
                  <c:v>1117200.1679100073</c:v>
                </c:pt>
                <c:pt idx="1863">
                  <c:v>1117800.16805</c:v>
                </c:pt>
                <c:pt idx="1864">
                  <c:v>1118400.1681900001</c:v>
                </c:pt>
                <c:pt idx="1865">
                  <c:v>1119000.16833</c:v>
                </c:pt>
                <c:pt idx="1866">
                  <c:v>1119600.1684700001</c:v>
                </c:pt>
                <c:pt idx="1867">
                  <c:v>1120200.1686200001</c:v>
                </c:pt>
                <c:pt idx="1868">
                  <c:v>1120800.16876</c:v>
                </c:pt>
                <c:pt idx="1869">
                  <c:v>1121400.1689000011</c:v>
                </c:pt>
                <c:pt idx="1870">
                  <c:v>1122000.1690400073</c:v>
                </c:pt>
                <c:pt idx="1871">
                  <c:v>1122600.1691800011</c:v>
                </c:pt>
                <c:pt idx="1872">
                  <c:v>1123200.1693200001</c:v>
                </c:pt>
                <c:pt idx="1873">
                  <c:v>1123800.1694700073</c:v>
                </c:pt>
                <c:pt idx="1874">
                  <c:v>1124400.1696100011</c:v>
                </c:pt>
                <c:pt idx="1875">
                  <c:v>1125000.1697500008</c:v>
                </c:pt>
                <c:pt idx="1876">
                  <c:v>1125600.1698900051</c:v>
                </c:pt>
                <c:pt idx="1877">
                  <c:v>1126200.1700300011</c:v>
                </c:pt>
                <c:pt idx="1878">
                  <c:v>1126800.170170007</c:v>
                </c:pt>
                <c:pt idx="1879">
                  <c:v>1127400.17032</c:v>
                </c:pt>
                <c:pt idx="1880">
                  <c:v>1128000.1704600011</c:v>
                </c:pt>
                <c:pt idx="1881">
                  <c:v>1128600.1706000001</c:v>
                </c:pt>
                <c:pt idx="1882">
                  <c:v>1129200.1707400011</c:v>
                </c:pt>
                <c:pt idx="1883">
                  <c:v>1129800.1708800001</c:v>
                </c:pt>
                <c:pt idx="1884">
                  <c:v>1130400.17102</c:v>
                </c:pt>
                <c:pt idx="1885">
                  <c:v>1131000.1711700018</c:v>
                </c:pt>
                <c:pt idx="1886">
                  <c:v>1131600.1713100001</c:v>
                </c:pt>
                <c:pt idx="1887">
                  <c:v>1132200.17145</c:v>
                </c:pt>
                <c:pt idx="1888">
                  <c:v>1132800.1715900011</c:v>
                </c:pt>
                <c:pt idx="1889">
                  <c:v>1133400.1717300001</c:v>
                </c:pt>
                <c:pt idx="1890">
                  <c:v>1134000.1718700011</c:v>
                </c:pt>
                <c:pt idx="1891">
                  <c:v>1134600.1720200011</c:v>
                </c:pt>
                <c:pt idx="1892">
                  <c:v>1135200.1721600073</c:v>
                </c:pt>
                <c:pt idx="1893">
                  <c:v>1135800.1723000011</c:v>
                </c:pt>
                <c:pt idx="1894">
                  <c:v>1136400.1724400083</c:v>
                </c:pt>
                <c:pt idx="1895">
                  <c:v>1137000.1725800051</c:v>
                </c:pt>
                <c:pt idx="1896">
                  <c:v>1137600.1727200008</c:v>
                </c:pt>
                <c:pt idx="1897">
                  <c:v>1138200.1728700085</c:v>
                </c:pt>
                <c:pt idx="1898">
                  <c:v>1138800.1730100051</c:v>
                </c:pt>
                <c:pt idx="1899">
                  <c:v>1139400.1731500011</c:v>
                </c:pt>
                <c:pt idx="1900">
                  <c:v>1140000.1732900001</c:v>
                </c:pt>
                <c:pt idx="1901">
                  <c:v>1140600.1734300011</c:v>
                </c:pt>
                <c:pt idx="1902">
                  <c:v>1141200.1735700082</c:v>
                </c:pt>
                <c:pt idx="1903">
                  <c:v>1141800.1737200001</c:v>
                </c:pt>
                <c:pt idx="1904">
                  <c:v>1142400.1738600011</c:v>
                </c:pt>
                <c:pt idx="1905">
                  <c:v>1143000.1740000001</c:v>
                </c:pt>
                <c:pt idx="1906">
                  <c:v>1143600.1741400051</c:v>
                </c:pt>
                <c:pt idx="1907">
                  <c:v>1144200.1742800002</c:v>
                </c:pt>
                <c:pt idx="1908">
                  <c:v>1144800.1744200001</c:v>
                </c:pt>
                <c:pt idx="1909">
                  <c:v>1145400.1745700066</c:v>
                </c:pt>
                <c:pt idx="1910">
                  <c:v>1146000.1747100011</c:v>
                </c:pt>
                <c:pt idx="1911">
                  <c:v>1146600.1748500001</c:v>
                </c:pt>
                <c:pt idx="1912">
                  <c:v>1147200.1749900011</c:v>
                </c:pt>
                <c:pt idx="1913">
                  <c:v>1147800.1751300001</c:v>
                </c:pt>
                <c:pt idx="1914">
                  <c:v>1148400.17527</c:v>
                </c:pt>
                <c:pt idx="1915">
                  <c:v>1149000.17542</c:v>
                </c:pt>
                <c:pt idx="1916">
                  <c:v>1149600.1755600001</c:v>
                </c:pt>
                <c:pt idx="1917">
                  <c:v>1150200.1757</c:v>
                </c:pt>
                <c:pt idx="1918">
                  <c:v>1150800.1758400011</c:v>
                </c:pt>
                <c:pt idx="1919">
                  <c:v>1151400.1759800001</c:v>
                </c:pt>
                <c:pt idx="1920">
                  <c:v>1152000.1761200011</c:v>
                </c:pt>
                <c:pt idx="1921">
                  <c:v>1152600.1762700011</c:v>
                </c:pt>
                <c:pt idx="1922">
                  <c:v>1153200.1764100073</c:v>
                </c:pt>
                <c:pt idx="1923">
                  <c:v>1153800.1765500011</c:v>
                </c:pt>
                <c:pt idx="1924">
                  <c:v>1154400.1766900001</c:v>
                </c:pt>
                <c:pt idx="1925">
                  <c:v>1155000.1768300051</c:v>
                </c:pt>
                <c:pt idx="1926">
                  <c:v>1155600.176970009</c:v>
                </c:pt>
                <c:pt idx="1927">
                  <c:v>1156200.1771200008</c:v>
                </c:pt>
                <c:pt idx="1928">
                  <c:v>1156800.17726</c:v>
                </c:pt>
                <c:pt idx="1929">
                  <c:v>1157400.1774000011</c:v>
                </c:pt>
                <c:pt idx="1930">
                  <c:v>1158000.1775400073</c:v>
                </c:pt>
                <c:pt idx="1931">
                  <c:v>1158600.17768</c:v>
                </c:pt>
                <c:pt idx="1932">
                  <c:v>1159200.1778200001</c:v>
                </c:pt>
                <c:pt idx="1933">
                  <c:v>1159800.1779700073</c:v>
                </c:pt>
                <c:pt idx="1934">
                  <c:v>1160400.1781100011</c:v>
                </c:pt>
                <c:pt idx="1935">
                  <c:v>1161000.1782499999</c:v>
                </c:pt>
                <c:pt idx="1936">
                  <c:v>1161600.17839</c:v>
                </c:pt>
                <c:pt idx="1937">
                  <c:v>1162200.1785300008</c:v>
                </c:pt>
                <c:pt idx="1938">
                  <c:v>1162800.1786700001</c:v>
                </c:pt>
                <c:pt idx="1939">
                  <c:v>1163400.17882</c:v>
                </c:pt>
                <c:pt idx="1940">
                  <c:v>1164000.1789600011</c:v>
                </c:pt>
                <c:pt idx="1941">
                  <c:v>1164600.1791000073</c:v>
                </c:pt>
                <c:pt idx="1942">
                  <c:v>1165200.1792400011</c:v>
                </c:pt>
                <c:pt idx="1943">
                  <c:v>1165800.1793800001</c:v>
                </c:pt>
                <c:pt idx="1944">
                  <c:v>1166400.1795300073</c:v>
                </c:pt>
                <c:pt idx="1945">
                  <c:v>1167000.1796700011</c:v>
                </c:pt>
                <c:pt idx="1946">
                  <c:v>1167600.1798100083</c:v>
                </c:pt>
                <c:pt idx="1947">
                  <c:v>1168200.1799500051</c:v>
                </c:pt>
                <c:pt idx="1948">
                  <c:v>1168800.1800900011</c:v>
                </c:pt>
                <c:pt idx="1949">
                  <c:v>1169400.1802300001</c:v>
                </c:pt>
                <c:pt idx="1950">
                  <c:v>1170000.18038</c:v>
                </c:pt>
                <c:pt idx="1951">
                  <c:v>1170600.1805200011</c:v>
                </c:pt>
                <c:pt idx="1952">
                  <c:v>1171200.1806600001</c:v>
                </c:pt>
                <c:pt idx="1953">
                  <c:v>1171800.1808000011</c:v>
                </c:pt>
                <c:pt idx="1954">
                  <c:v>1172400.1809400083</c:v>
                </c:pt>
                <c:pt idx="1955">
                  <c:v>1173000.18108</c:v>
                </c:pt>
                <c:pt idx="1956">
                  <c:v>1173600.18123</c:v>
                </c:pt>
                <c:pt idx="1957">
                  <c:v>1174200.1813700001</c:v>
                </c:pt>
                <c:pt idx="1958">
                  <c:v>1174800.1815100051</c:v>
                </c:pt>
                <c:pt idx="1959">
                  <c:v>1175400.1816500002</c:v>
                </c:pt>
                <c:pt idx="1960">
                  <c:v>1176000.1817900001</c:v>
                </c:pt>
                <c:pt idx="1961">
                  <c:v>1176600.1819300011</c:v>
                </c:pt>
                <c:pt idx="1962">
                  <c:v>1177200.1820800011</c:v>
                </c:pt>
                <c:pt idx="1963">
                  <c:v>1177800.1822200001</c:v>
                </c:pt>
                <c:pt idx="1964">
                  <c:v>1178400.1823600011</c:v>
                </c:pt>
                <c:pt idx="1965">
                  <c:v>1179000.1825000083</c:v>
                </c:pt>
                <c:pt idx="1966">
                  <c:v>1179600.1826400051</c:v>
                </c:pt>
                <c:pt idx="1967">
                  <c:v>1180200.1827800008</c:v>
                </c:pt>
                <c:pt idx="1968">
                  <c:v>1180800.1829300087</c:v>
                </c:pt>
                <c:pt idx="1969">
                  <c:v>1181400.1830700058</c:v>
                </c:pt>
                <c:pt idx="1970">
                  <c:v>1182000.1832100011</c:v>
                </c:pt>
                <c:pt idx="1971">
                  <c:v>1182600.1833500001</c:v>
                </c:pt>
                <c:pt idx="1972">
                  <c:v>1183200.1834900011</c:v>
                </c:pt>
                <c:pt idx="1973">
                  <c:v>1183800.1836300001</c:v>
                </c:pt>
                <c:pt idx="1974">
                  <c:v>1184400.1837800001</c:v>
                </c:pt>
                <c:pt idx="1975">
                  <c:v>1185000.1839200011</c:v>
                </c:pt>
                <c:pt idx="1976">
                  <c:v>1185600.1840600001</c:v>
                </c:pt>
                <c:pt idx="1977">
                  <c:v>1186200.1842</c:v>
                </c:pt>
                <c:pt idx="1978">
                  <c:v>1186800.1843400011</c:v>
                </c:pt>
                <c:pt idx="1979">
                  <c:v>1187400.1844800001</c:v>
                </c:pt>
                <c:pt idx="1980">
                  <c:v>1188000.18463</c:v>
                </c:pt>
                <c:pt idx="1981">
                  <c:v>1188600.1847700011</c:v>
                </c:pt>
                <c:pt idx="1982">
                  <c:v>1189200.1849100073</c:v>
                </c:pt>
                <c:pt idx="1983">
                  <c:v>1189800.18505</c:v>
                </c:pt>
                <c:pt idx="1984">
                  <c:v>1190400.1851900001</c:v>
                </c:pt>
                <c:pt idx="1985">
                  <c:v>1191000.18533</c:v>
                </c:pt>
                <c:pt idx="1986">
                  <c:v>1191600.18548</c:v>
                </c:pt>
                <c:pt idx="1987">
                  <c:v>1192200.1856200001</c:v>
                </c:pt>
                <c:pt idx="1988">
                  <c:v>1192800.18576</c:v>
                </c:pt>
                <c:pt idx="1989">
                  <c:v>1193400.1859000011</c:v>
                </c:pt>
                <c:pt idx="1990">
                  <c:v>1194000.1860400073</c:v>
                </c:pt>
                <c:pt idx="1991">
                  <c:v>1194600.1861800011</c:v>
                </c:pt>
                <c:pt idx="1992">
                  <c:v>1195200.1863300011</c:v>
                </c:pt>
                <c:pt idx="1993">
                  <c:v>1195800.1864700073</c:v>
                </c:pt>
                <c:pt idx="1994">
                  <c:v>1196400.1866100011</c:v>
                </c:pt>
                <c:pt idx="1995">
                  <c:v>1197000.1867500001</c:v>
                </c:pt>
                <c:pt idx="1996">
                  <c:v>1197600.1868900051</c:v>
                </c:pt>
                <c:pt idx="1997">
                  <c:v>1198200.1870300001</c:v>
                </c:pt>
                <c:pt idx="1998">
                  <c:v>1198800.1871800008</c:v>
                </c:pt>
                <c:pt idx="1999">
                  <c:v>1199400.18732</c:v>
                </c:pt>
                <c:pt idx="2000">
                  <c:v>1200000.1874600011</c:v>
                </c:pt>
                <c:pt idx="2001">
                  <c:v>1200600.1876000001</c:v>
                </c:pt>
                <c:pt idx="2002">
                  <c:v>1201200.1877400011</c:v>
                </c:pt>
                <c:pt idx="2003">
                  <c:v>1201800.1878800001</c:v>
                </c:pt>
                <c:pt idx="2004">
                  <c:v>1202400.1880300001</c:v>
                </c:pt>
                <c:pt idx="2005">
                  <c:v>1203000.1881700011</c:v>
                </c:pt>
                <c:pt idx="2006">
                  <c:v>1203600.1883100001</c:v>
                </c:pt>
                <c:pt idx="2007">
                  <c:v>1204200.18845</c:v>
                </c:pt>
                <c:pt idx="2008">
                  <c:v>1204800.1885900008</c:v>
                </c:pt>
                <c:pt idx="2009">
                  <c:v>1205400.1887300001</c:v>
                </c:pt>
                <c:pt idx="2010">
                  <c:v>1206000.18888</c:v>
                </c:pt>
                <c:pt idx="2011">
                  <c:v>1206600.1890200011</c:v>
                </c:pt>
                <c:pt idx="2012">
                  <c:v>1207200.1891600073</c:v>
                </c:pt>
                <c:pt idx="2013">
                  <c:v>1207800.1893000011</c:v>
                </c:pt>
                <c:pt idx="2014">
                  <c:v>1208400.1894400083</c:v>
                </c:pt>
                <c:pt idx="2015">
                  <c:v>1209000.1895800051</c:v>
                </c:pt>
                <c:pt idx="2016">
                  <c:v>1209600.1897300011</c:v>
                </c:pt>
                <c:pt idx="2017">
                  <c:v>1210200.1898700083</c:v>
                </c:pt>
                <c:pt idx="2018">
                  <c:v>1210800.1900100051</c:v>
                </c:pt>
                <c:pt idx="2019">
                  <c:v>1211400.1901500011</c:v>
                </c:pt>
                <c:pt idx="2020">
                  <c:v>1212000.1902900001</c:v>
                </c:pt>
                <c:pt idx="2021">
                  <c:v>1212600.1904300011</c:v>
                </c:pt>
                <c:pt idx="2022">
                  <c:v>1213200.1905800011</c:v>
                </c:pt>
                <c:pt idx="2023">
                  <c:v>1213800.1907200001</c:v>
                </c:pt>
                <c:pt idx="2024">
                  <c:v>1214400.1908600011</c:v>
                </c:pt>
                <c:pt idx="2025">
                  <c:v>1215000.1910000001</c:v>
                </c:pt>
                <c:pt idx="2026">
                  <c:v>1215600.1911400051</c:v>
                </c:pt>
                <c:pt idx="2027">
                  <c:v>1216200.1912800001</c:v>
                </c:pt>
                <c:pt idx="2028">
                  <c:v>1216800.1914300001</c:v>
                </c:pt>
                <c:pt idx="2029">
                  <c:v>1217400.1915700051</c:v>
                </c:pt>
                <c:pt idx="2030">
                  <c:v>1218000.1917100011</c:v>
                </c:pt>
                <c:pt idx="2031">
                  <c:v>1218600.1918500001</c:v>
                </c:pt>
                <c:pt idx="2032">
                  <c:v>1219200.1919900011</c:v>
                </c:pt>
                <c:pt idx="2033">
                  <c:v>1219800.192130008</c:v>
                </c:pt>
                <c:pt idx="2034">
                  <c:v>1220400.1922800001</c:v>
                </c:pt>
                <c:pt idx="2035">
                  <c:v>1221000.1924200011</c:v>
                </c:pt>
                <c:pt idx="2036">
                  <c:v>1221600.1925600083</c:v>
                </c:pt>
                <c:pt idx="2037">
                  <c:v>1222200.1927000051</c:v>
                </c:pt>
                <c:pt idx="2038">
                  <c:v>1222800.192840009</c:v>
                </c:pt>
                <c:pt idx="2039">
                  <c:v>1223400.1929800066</c:v>
                </c:pt>
                <c:pt idx="2040">
                  <c:v>1224000.1931300058</c:v>
                </c:pt>
                <c:pt idx="2041">
                  <c:v>1224600.1932700011</c:v>
                </c:pt>
                <c:pt idx="2042">
                  <c:v>1225200.1934100073</c:v>
                </c:pt>
                <c:pt idx="2043">
                  <c:v>1225800.1935500011</c:v>
                </c:pt>
                <c:pt idx="2044">
                  <c:v>1226400.1936900001</c:v>
                </c:pt>
                <c:pt idx="2045">
                  <c:v>1227000.1938300051</c:v>
                </c:pt>
                <c:pt idx="2046">
                  <c:v>1227600.1939800011</c:v>
                </c:pt>
                <c:pt idx="2047">
                  <c:v>1228200.1941200003</c:v>
                </c:pt>
                <c:pt idx="2048">
                  <c:v>1228800.19426</c:v>
                </c:pt>
                <c:pt idx="2049">
                  <c:v>1229400.1944000011</c:v>
                </c:pt>
                <c:pt idx="2050">
                  <c:v>1230000.194540007</c:v>
                </c:pt>
                <c:pt idx="2051">
                  <c:v>1230600.19468</c:v>
                </c:pt>
                <c:pt idx="2052">
                  <c:v>1231200.1948300011</c:v>
                </c:pt>
                <c:pt idx="2053">
                  <c:v>1231800.1949700073</c:v>
                </c:pt>
                <c:pt idx="2054">
                  <c:v>1232400.1951100011</c:v>
                </c:pt>
                <c:pt idx="2055">
                  <c:v>1233000.1952499999</c:v>
                </c:pt>
                <c:pt idx="2056">
                  <c:v>1233600.19539</c:v>
                </c:pt>
                <c:pt idx="2057">
                  <c:v>1234200.1955300001</c:v>
                </c:pt>
                <c:pt idx="2058">
                  <c:v>1234800.1956800001</c:v>
                </c:pt>
                <c:pt idx="2059">
                  <c:v>1235400.19582</c:v>
                </c:pt>
                <c:pt idx="2060">
                  <c:v>1236000.1959600011</c:v>
                </c:pt>
                <c:pt idx="2061">
                  <c:v>1236600.1961000073</c:v>
                </c:pt>
                <c:pt idx="2062">
                  <c:v>1237200.1962400011</c:v>
                </c:pt>
                <c:pt idx="2063">
                  <c:v>1237800.1963800001</c:v>
                </c:pt>
                <c:pt idx="2064">
                  <c:v>1238400.1965300073</c:v>
                </c:pt>
                <c:pt idx="2065">
                  <c:v>1239000.1966700011</c:v>
                </c:pt>
                <c:pt idx="2066">
                  <c:v>1239600.1968100083</c:v>
                </c:pt>
                <c:pt idx="2067">
                  <c:v>1240200.1969500051</c:v>
                </c:pt>
                <c:pt idx="2068">
                  <c:v>1240800.1970900001</c:v>
                </c:pt>
                <c:pt idx="2069">
                  <c:v>1241400.19723</c:v>
                </c:pt>
                <c:pt idx="2070">
                  <c:v>1242000.19738</c:v>
                </c:pt>
                <c:pt idx="2071">
                  <c:v>1242600.1975200011</c:v>
                </c:pt>
                <c:pt idx="2072">
                  <c:v>1243200.1976600001</c:v>
                </c:pt>
                <c:pt idx="2073">
                  <c:v>1243800.1978000011</c:v>
                </c:pt>
                <c:pt idx="2074">
                  <c:v>1244400.1979400082</c:v>
                </c:pt>
                <c:pt idx="2075">
                  <c:v>1245000.19808</c:v>
                </c:pt>
                <c:pt idx="2076">
                  <c:v>1245600.19823</c:v>
                </c:pt>
                <c:pt idx="2077">
                  <c:v>1246200.1983700001</c:v>
                </c:pt>
                <c:pt idx="2078">
                  <c:v>1246800.1985100051</c:v>
                </c:pt>
                <c:pt idx="2079">
                  <c:v>1247400.1986500002</c:v>
                </c:pt>
                <c:pt idx="2080">
                  <c:v>1248000.1987900001</c:v>
                </c:pt>
                <c:pt idx="2081">
                  <c:v>1248600.1989300011</c:v>
                </c:pt>
                <c:pt idx="2082">
                  <c:v>1249200.1990800011</c:v>
                </c:pt>
                <c:pt idx="2083">
                  <c:v>1249800.1992200001</c:v>
                </c:pt>
                <c:pt idx="2084">
                  <c:v>1250400.1993600011</c:v>
                </c:pt>
                <c:pt idx="2085">
                  <c:v>1251000.1995000083</c:v>
                </c:pt>
                <c:pt idx="2086">
                  <c:v>1251600.1996400051</c:v>
                </c:pt>
                <c:pt idx="2087">
                  <c:v>1252200.1997800008</c:v>
                </c:pt>
                <c:pt idx="2088">
                  <c:v>1252800.1999300083</c:v>
                </c:pt>
                <c:pt idx="2089">
                  <c:v>1253400.20007</c:v>
                </c:pt>
                <c:pt idx="2090">
                  <c:v>1254000.2002099999</c:v>
                </c:pt>
                <c:pt idx="2091">
                  <c:v>1254600.2003499998</c:v>
                </c:pt>
                <c:pt idx="2092">
                  <c:v>1255200.20049</c:v>
                </c:pt>
                <c:pt idx="2093">
                  <c:v>1255800.2006299999</c:v>
                </c:pt>
                <c:pt idx="2094">
                  <c:v>1256400.2007799998</c:v>
                </c:pt>
                <c:pt idx="2095">
                  <c:v>1257000.20092</c:v>
                </c:pt>
                <c:pt idx="2096">
                  <c:v>1257600.2010599999</c:v>
                </c:pt>
                <c:pt idx="2097">
                  <c:v>1258200.2011999998</c:v>
                </c:pt>
                <c:pt idx="2098">
                  <c:v>1258800.2013399999</c:v>
                </c:pt>
                <c:pt idx="2099">
                  <c:v>1259400.2014799998</c:v>
                </c:pt>
                <c:pt idx="2100">
                  <c:v>1260000.2016299996</c:v>
                </c:pt>
                <c:pt idx="2101">
                  <c:v>1260600.2017699999</c:v>
                </c:pt>
                <c:pt idx="2102">
                  <c:v>1261200.2019100001</c:v>
                </c:pt>
                <c:pt idx="2103">
                  <c:v>1261800.20205</c:v>
                </c:pt>
                <c:pt idx="2104">
                  <c:v>1262400.2021900001</c:v>
                </c:pt>
                <c:pt idx="2105">
                  <c:v>1263000.20233</c:v>
                </c:pt>
                <c:pt idx="2106">
                  <c:v>1263600.20248</c:v>
                </c:pt>
                <c:pt idx="2107">
                  <c:v>1264200.2026199999</c:v>
                </c:pt>
                <c:pt idx="2108">
                  <c:v>1264800.20276</c:v>
                </c:pt>
                <c:pt idx="2109">
                  <c:v>1265400.2029000001</c:v>
                </c:pt>
                <c:pt idx="2110">
                  <c:v>1266000.2030400001</c:v>
                </c:pt>
                <c:pt idx="2111">
                  <c:v>1266600.20318</c:v>
                </c:pt>
                <c:pt idx="2112">
                  <c:v>1267200.2033299999</c:v>
                </c:pt>
                <c:pt idx="2113">
                  <c:v>1267800.2034700001</c:v>
                </c:pt>
                <c:pt idx="2114">
                  <c:v>1268400.20361</c:v>
                </c:pt>
                <c:pt idx="2115">
                  <c:v>1269000.2037499999</c:v>
                </c:pt>
                <c:pt idx="2116">
                  <c:v>1269600.20389</c:v>
                </c:pt>
                <c:pt idx="2117">
                  <c:v>1270200.2040299999</c:v>
                </c:pt>
                <c:pt idx="2118">
                  <c:v>1270800.2041800001</c:v>
                </c:pt>
                <c:pt idx="2119">
                  <c:v>1271400.2043199998</c:v>
                </c:pt>
                <c:pt idx="2120">
                  <c:v>1272000.2044599999</c:v>
                </c:pt>
                <c:pt idx="2121">
                  <c:v>1272600.2045999998</c:v>
                </c:pt>
                <c:pt idx="2122">
                  <c:v>1273200.20474</c:v>
                </c:pt>
                <c:pt idx="2123">
                  <c:v>1273800.2048799999</c:v>
                </c:pt>
                <c:pt idx="2124">
                  <c:v>1274400.2050299996</c:v>
                </c:pt>
                <c:pt idx="2125">
                  <c:v>1275000.20517</c:v>
                </c:pt>
                <c:pt idx="2126">
                  <c:v>1275600.2053099999</c:v>
                </c:pt>
                <c:pt idx="2127">
                  <c:v>1276200.2054499998</c:v>
                </c:pt>
                <c:pt idx="2128">
                  <c:v>1276800.2055899999</c:v>
                </c:pt>
                <c:pt idx="2129">
                  <c:v>1277400.2057299996</c:v>
                </c:pt>
                <c:pt idx="2130">
                  <c:v>1278000.2058799998</c:v>
                </c:pt>
                <c:pt idx="2131">
                  <c:v>1278600.2060200002</c:v>
                </c:pt>
                <c:pt idx="2132">
                  <c:v>1279200.2061600001</c:v>
                </c:pt>
                <c:pt idx="2133">
                  <c:v>1279800.2063</c:v>
                </c:pt>
                <c:pt idx="2134">
                  <c:v>1280400.2064400001</c:v>
                </c:pt>
                <c:pt idx="2135">
                  <c:v>1281000.2065900001</c:v>
                </c:pt>
                <c:pt idx="2136">
                  <c:v>1281600.20673</c:v>
                </c:pt>
                <c:pt idx="2137">
                  <c:v>1282200.2068700001</c:v>
                </c:pt>
                <c:pt idx="2138">
                  <c:v>1282800.20701</c:v>
                </c:pt>
                <c:pt idx="2139">
                  <c:v>1283400.2071500001</c:v>
                </c:pt>
                <c:pt idx="2140">
                  <c:v>1284000.2072899996</c:v>
                </c:pt>
                <c:pt idx="2141">
                  <c:v>1284600.20744</c:v>
                </c:pt>
                <c:pt idx="2142">
                  <c:v>1285200.2075800002</c:v>
                </c:pt>
                <c:pt idx="2143">
                  <c:v>1285800.2077199998</c:v>
                </c:pt>
                <c:pt idx="2144">
                  <c:v>1286400.20786</c:v>
                </c:pt>
                <c:pt idx="2145">
                  <c:v>1287000.2079999999</c:v>
                </c:pt>
                <c:pt idx="2146">
                  <c:v>1287600.20814</c:v>
                </c:pt>
                <c:pt idx="2147">
                  <c:v>1288200.2082899928</c:v>
                </c:pt>
                <c:pt idx="2148">
                  <c:v>1288800.2084299999</c:v>
                </c:pt>
                <c:pt idx="2149">
                  <c:v>1289400.20857</c:v>
                </c:pt>
                <c:pt idx="2150">
                  <c:v>1290000.2087099999</c:v>
                </c:pt>
                <c:pt idx="2151">
                  <c:v>1290600.2088499998</c:v>
                </c:pt>
                <c:pt idx="2152">
                  <c:v>1291200.20899</c:v>
                </c:pt>
                <c:pt idx="2153">
                  <c:v>1291800.2091400011</c:v>
                </c:pt>
                <c:pt idx="2154">
                  <c:v>1292400.2092799998</c:v>
                </c:pt>
                <c:pt idx="2155">
                  <c:v>1293000.20942</c:v>
                </c:pt>
                <c:pt idx="2156">
                  <c:v>1293600.2095600001</c:v>
                </c:pt>
                <c:pt idx="2157">
                  <c:v>1294200.2097</c:v>
                </c:pt>
                <c:pt idx="2158">
                  <c:v>1294800.2098400001</c:v>
                </c:pt>
                <c:pt idx="2159">
                  <c:v>1295400.2099900001</c:v>
                </c:pt>
                <c:pt idx="2160">
                  <c:v>1296000.21013</c:v>
                </c:pt>
                <c:pt idx="2161">
                  <c:v>1296600.2102699999</c:v>
                </c:pt>
                <c:pt idx="2162">
                  <c:v>1297200.2104100001</c:v>
                </c:pt>
                <c:pt idx="2163">
                  <c:v>1297800.21055</c:v>
                </c:pt>
                <c:pt idx="2164">
                  <c:v>1298400.2106899999</c:v>
                </c:pt>
                <c:pt idx="2165">
                  <c:v>1299000.2108400001</c:v>
                </c:pt>
                <c:pt idx="2166">
                  <c:v>1299600.21098</c:v>
                </c:pt>
                <c:pt idx="2167">
                  <c:v>1300200.2111199999</c:v>
                </c:pt>
                <c:pt idx="2168">
                  <c:v>1300800.2112599928</c:v>
                </c:pt>
                <c:pt idx="2169">
                  <c:v>1301400.2113999999</c:v>
                </c:pt>
                <c:pt idx="2170">
                  <c:v>1302000.21154</c:v>
                </c:pt>
                <c:pt idx="2171">
                  <c:v>1302600.2116899996</c:v>
                </c:pt>
                <c:pt idx="2172">
                  <c:v>1303200.2118299999</c:v>
                </c:pt>
                <c:pt idx="2173">
                  <c:v>1303800.2119700001</c:v>
                </c:pt>
                <c:pt idx="2174">
                  <c:v>1304400.2121100011</c:v>
                </c:pt>
                <c:pt idx="2175">
                  <c:v>1305000.2122499999</c:v>
                </c:pt>
                <c:pt idx="2176">
                  <c:v>1305600.21239</c:v>
                </c:pt>
                <c:pt idx="2177">
                  <c:v>1306200.2125400011</c:v>
                </c:pt>
                <c:pt idx="2178">
                  <c:v>1306800.2126799999</c:v>
                </c:pt>
                <c:pt idx="2179">
                  <c:v>1307400.21282</c:v>
                </c:pt>
                <c:pt idx="2180">
                  <c:v>1308000.2129600001</c:v>
                </c:pt>
                <c:pt idx="2181">
                  <c:v>1308600.2131000001</c:v>
                </c:pt>
                <c:pt idx="2182">
                  <c:v>1309200.21324</c:v>
                </c:pt>
                <c:pt idx="2183">
                  <c:v>1309800.2133899999</c:v>
                </c:pt>
                <c:pt idx="2184">
                  <c:v>1310400.2135300001</c:v>
                </c:pt>
                <c:pt idx="2185">
                  <c:v>1311000.21367</c:v>
                </c:pt>
                <c:pt idx="2186">
                  <c:v>1311600.2138100001</c:v>
                </c:pt>
                <c:pt idx="2187">
                  <c:v>1312200.21395</c:v>
                </c:pt>
                <c:pt idx="2188">
                  <c:v>1312800.2140899999</c:v>
                </c:pt>
                <c:pt idx="2189">
                  <c:v>1313400.2142399999</c:v>
                </c:pt>
                <c:pt idx="2190">
                  <c:v>1314000.2143799998</c:v>
                </c:pt>
                <c:pt idx="2191">
                  <c:v>1314600.2145200002</c:v>
                </c:pt>
                <c:pt idx="2192">
                  <c:v>1315200.2146599996</c:v>
                </c:pt>
                <c:pt idx="2193">
                  <c:v>1315800.2148</c:v>
                </c:pt>
                <c:pt idx="2194">
                  <c:v>1316400.2149400001</c:v>
                </c:pt>
                <c:pt idx="2195">
                  <c:v>1317000.2150899996</c:v>
                </c:pt>
                <c:pt idx="2196">
                  <c:v>1317600.2152299928</c:v>
                </c:pt>
                <c:pt idx="2197">
                  <c:v>1318200.2153699999</c:v>
                </c:pt>
                <c:pt idx="2198">
                  <c:v>1318800.21551</c:v>
                </c:pt>
                <c:pt idx="2199">
                  <c:v>1319400.2156499999</c:v>
                </c:pt>
                <c:pt idx="2200">
                  <c:v>1320000.2157899996</c:v>
                </c:pt>
                <c:pt idx="2201">
                  <c:v>1320600.21594</c:v>
                </c:pt>
                <c:pt idx="2202">
                  <c:v>1321200.2160800002</c:v>
                </c:pt>
                <c:pt idx="2203">
                  <c:v>1321800.2162199998</c:v>
                </c:pt>
                <c:pt idx="2204">
                  <c:v>1322400.21636</c:v>
                </c:pt>
                <c:pt idx="2205">
                  <c:v>1323000.2165000001</c:v>
                </c:pt>
                <c:pt idx="2206">
                  <c:v>1323600.21664</c:v>
                </c:pt>
                <c:pt idx="2207">
                  <c:v>1324200.21679</c:v>
                </c:pt>
                <c:pt idx="2208">
                  <c:v>1324800.2169300001</c:v>
                </c:pt>
                <c:pt idx="2209">
                  <c:v>1325400.21707</c:v>
                </c:pt>
                <c:pt idx="2210">
                  <c:v>1326000.2172099999</c:v>
                </c:pt>
                <c:pt idx="2211">
                  <c:v>1326600.2173499998</c:v>
                </c:pt>
                <c:pt idx="2212">
                  <c:v>1327200.21749</c:v>
                </c:pt>
                <c:pt idx="2213">
                  <c:v>1327800.2176399999</c:v>
                </c:pt>
                <c:pt idx="2214">
                  <c:v>1328400.2177799998</c:v>
                </c:pt>
                <c:pt idx="2215">
                  <c:v>1329000.21792</c:v>
                </c:pt>
                <c:pt idx="2216">
                  <c:v>1329600.2180599999</c:v>
                </c:pt>
                <c:pt idx="2217">
                  <c:v>1330200.2181999998</c:v>
                </c:pt>
                <c:pt idx="2218">
                  <c:v>1330800.2183399999</c:v>
                </c:pt>
                <c:pt idx="2219">
                  <c:v>1331400.2184899999</c:v>
                </c:pt>
                <c:pt idx="2220">
                  <c:v>1332000.2186299996</c:v>
                </c:pt>
                <c:pt idx="2221">
                  <c:v>1332600.2187699999</c:v>
                </c:pt>
                <c:pt idx="2222">
                  <c:v>1333200.2189100001</c:v>
                </c:pt>
                <c:pt idx="2223">
                  <c:v>1333800.21905</c:v>
                </c:pt>
                <c:pt idx="2224">
                  <c:v>1334400.2191900001</c:v>
                </c:pt>
                <c:pt idx="2225">
                  <c:v>1335000.2193400001</c:v>
                </c:pt>
                <c:pt idx="2226">
                  <c:v>1335600.21948</c:v>
                </c:pt>
                <c:pt idx="2227">
                  <c:v>1336200.2196199999</c:v>
                </c:pt>
                <c:pt idx="2228">
                  <c:v>1336800.21976</c:v>
                </c:pt>
                <c:pt idx="2229">
                  <c:v>1337400.2199000001</c:v>
                </c:pt>
                <c:pt idx="2230">
                  <c:v>1338000.22004</c:v>
                </c:pt>
                <c:pt idx="2231">
                  <c:v>1338600.22019</c:v>
                </c:pt>
                <c:pt idx="2232">
                  <c:v>1339200.2203299999</c:v>
                </c:pt>
                <c:pt idx="2233">
                  <c:v>1339800.2204700001</c:v>
                </c:pt>
                <c:pt idx="2234">
                  <c:v>1340400.22061</c:v>
                </c:pt>
                <c:pt idx="2235">
                  <c:v>1341000.2207499999</c:v>
                </c:pt>
                <c:pt idx="2236">
                  <c:v>1341600.22089</c:v>
                </c:pt>
                <c:pt idx="2237">
                  <c:v>1342200.22104</c:v>
                </c:pt>
                <c:pt idx="2238">
                  <c:v>1342800.2211799999</c:v>
                </c:pt>
                <c:pt idx="2239">
                  <c:v>1343400.2213199998</c:v>
                </c:pt>
                <c:pt idx="2240">
                  <c:v>1344000.2214599999</c:v>
                </c:pt>
                <c:pt idx="2241">
                  <c:v>1344600.2215999998</c:v>
                </c:pt>
                <c:pt idx="2242">
                  <c:v>1345200.2217399999</c:v>
                </c:pt>
                <c:pt idx="2243">
                  <c:v>1345800.2218899999</c:v>
                </c:pt>
                <c:pt idx="2244">
                  <c:v>1346400.2220300001</c:v>
                </c:pt>
                <c:pt idx="2245">
                  <c:v>1347000.2221700011</c:v>
                </c:pt>
                <c:pt idx="2246">
                  <c:v>1347600.2223100001</c:v>
                </c:pt>
                <c:pt idx="2247">
                  <c:v>1348200.22245</c:v>
                </c:pt>
                <c:pt idx="2248">
                  <c:v>1348800.2225900001</c:v>
                </c:pt>
                <c:pt idx="2249">
                  <c:v>1349400.2227400001</c:v>
                </c:pt>
                <c:pt idx="2250">
                  <c:v>1350000.22288</c:v>
                </c:pt>
                <c:pt idx="2251">
                  <c:v>1350600.2230200002</c:v>
                </c:pt>
                <c:pt idx="2252">
                  <c:v>1351200.2231600001</c:v>
                </c:pt>
                <c:pt idx="2253">
                  <c:v>1351800.2233</c:v>
                </c:pt>
                <c:pt idx="2254">
                  <c:v>1352400.2234400001</c:v>
                </c:pt>
                <c:pt idx="2255">
                  <c:v>1353000.2235900001</c:v>
                </c:pt>
                <c:pt idx="2256">
                  <c:v>1353600.22373</c:v>
                </c:pt>
                <c:pt idx="2257">
                  <c:v>1354200.2238700001</c:v>
                </c:pt>
                <c:pt idx="2258">
                  <c:v>1354800.22401</c:v>
                </c:pt>
                <c:pt idx="2259">
                  <c:v>1355400.2241500001</c:v>
                </c:pt>
                <c:pt idx="2260">
                  <c:v>1356000.2242899996</c:v>
                </c:pt>
                <c:pt idx="2261">
                  <c:v>1356600.22444</c:v>
                </c:pt>
                <c:pt idx="2262">
                  <c:v>1357200.2245800002</c:v>
                </c:pt>
                <c:pt idx="2263">
                  <c:v>1357800.2247199998</c:v>
                </c:pt>
                <c:pt idx="2264">
                  <c:v>1358400.22486</c:v>
                </c:pt>
                <c:pt idx="2265">
                  <c:v>1359000.2249999999</c:v>
                </c:pt>
                <c:pt idx="2266">
                  <c:v>1359600.22514</c:v>
                </c:pt>
                <c:pt idx="2267">
                  <c:v>1360200.2252899928</c:v>
                </c:pt>
                <c:pt idx="2268">
                  <c:v>1360800.2254299999</c:v>
                </c:pt>
                <c:pt idx="2269">
                  <c:v>1361400.22557</c:v>
                </c:pt>
                <c:pt idx="2270">
                  <c:v>1362000.2257099999</c:v>
                </c:pt>
                <c:pt idx="2271">
                  <c:v>1362600.2258499998</c:v>
                </c:pt>
                <c:pt idx="2272">
                  <c:v>1363200.2259899999</c:v>
                </c:pt>
                <c:pt idx="2273">
                  <c:v>1363800.2261400011</c:v>
                </c:pt>
                <c:pt idx="2274">
                  <c:v>1364400.2262799998</c:v>
                </c:pt>
                <c:pt idx="2275">
                  <c:v>1365000.22642</c:v>
                </c:pt>
                <c:pt idx="2276">
                  <c:v>1365600.2265600001</c:v>
                </c:pt>
                <c:pt idx="2277">
                  <c:v>1366200.2267</c:v>
                </c:pt>
                <c:pt idx="2278">
                  <c:v>1366800.2268400001</c:v>
                </c:pt>
                <c:pt idx="2279">
                  <c:v>1367400.2269900001</c:v>
                </c:pt>
                <c:pt idx="2280">
                  <c:v>1368000.22713</c:v>
                </c:pt>
                <c:pt idx="2281">
                  <c:v>1368600.2272699999</c:v>
                </c:pt>
                <c:pt idx="2282">
                  <c:v>1369200.2274100001</c:v>
                </c:pt>
                <c:pt idx="2283">
                  <c:v>1369800.22755</c:v>
                </c:pt>
                <c:pt idx="2284">
                  <c:v>1370400.2276899999</c:v>
                </c:pt>
                <c:pt idx="2285">
                  <c:v>1371000.2278400001</c:v>
                </c:pt>
                <c:pt idx="2286">
                  <c:v>1371600.22798</c:v>
                </c:pt>
                <c:pt idx="2287">
                  <c:v>1372200.2281199999</c:v>
                </c:pt>
                <c:pt idx="2288">
                  <c:v>1372800.2282599928</c:v>
                </c:pt>
                <c:pt idx="2289">
                  <c:v>1373400.2283999999</c:v>
                </c:pt>
                <c:pt idx="2290">
                  <c:v>1374000.22854</c:v>
                </c:pt>
                <c:pt idx="2291">
                  <c:v>1374600.2286899996</c:v>
                </c:pt>
                <c:pt idx="2292">
                  <c:v>1375200.2288299999</c:v>
                </c:pt>
                <c:pt idx="2293">
                  <c:v>1375800.2289700001</c:v>
                </c:pt>
                <c:pt idx="2294">
                  <c:v>1376400.2291100011</c:v>
                </c:pt>
                <c:pt idx="2295">
                  <c:v>1377000.2292499999</c:v>
                </c:pt>
                <c:pt idx="2296">
                  <c:v>1377600.22939</c:v>
                </c:pt>
                <c:pt idx="2297">
                  <c:v>1378200.2295400011</c:v>
                </c:pt>
                <c:pt idx="2298">
                  <c:v>1378800.2296799999</c:v>
                </c:pt>
                <c:pt idx="2299">
                  <c:v>1379400.22982</c:v>
                </c:pt>
                <c:pt idx="2300">
                  <c:v>1380000.2299600001</c:v>
                </c:pt>
                <c:pt idx="2301">
                  <c:v>1380600.2301</c:v>
                </c:pt>
                <c:pt idx="2302">
                  <c:v>1381200.2302399999</c:v>
                </c:pt>
                <c:pt idx="2303">
                  <c:v>1381800.2303899999</c:v>
                </c:pt>
                <c:pt idx="2304">
                  <c:v>1382400.2305300001</c:v>
                </c:pt>
                <c:pt idx="2305">
                  <c:v>1383000.23067</c:v>
                </c:pt>
                <c:pt idx="2306">
                  <c:v>1383600.2308100001</c:v>
                </c:pt>
                <c:pt idx="2307">
                  <c:v>1384200.23095</c:v>
                </c:pt>
                <c:pt idx="2308">
                  <c:v>1384800.2310899999</c:v>
                </c:pt>
                <c:pt idx="2309">
                  <c:v>1385400.2312399999</c:v>
                </c:pt>
                <c:pt idx="2310">
                  <c:v>1386000.2313799998</c:v>
                </c:pt>
                <c:pt idx="2311">
                  <c:v>1386600.2315200001</c:v>
                </c:pt>
                <c:pt idx="2312">
                  <c:v>1387200.2316599996</c:v>
                </c:pt>
                <c:pt idx="2313">
                  <c:v>1387800.2318</c:v>
                </c:pt>
                <c:pt idx="2314">
                  <c:v>1388400.2319400001</c:v>
                </c:pt>
                <c:pt idx="2315">
                  <c:v>1389000.2320900001</c:v>
                </c:pt>
                <c:pt idx="2316">
                  <c:v>1389600.23223</c:v>
                </c:pt>
                <c:pt idx="2317">
                  <c:v>1390200.2323700001</c:v>
                </c:pt>
                <c:pt idx="2318">
                  <c:v>1390800.2325100051</c:v>
                </c:pt>
                <c:pt idx="2319">
                  <c:v>1391400.2326500001</c:v>
                </c:pt>
                <c:pt idx="2320">
                  <c:v>1392000.23279</c:v>
                </c:pt>
                <c:pt idx="2321">
                  <c:v>1392600.2329400051</c:v>
                </c:pt>
                <c:pt idx="2322">
                  <c:v>1393200.2330800002</c:v>
                </c:pt>
                <c:pt idx="2323">
                  <c:v>1393800.2332199998</c:v>
                </c:pt>
                <c:pt idx="2324">
                  <c:v>1394400.23336</c:v>
                </c:pt>
                <c:pt idx="2325">
                  <c:v>1395000.2335000001</c:v>
                </c:pt>
                <c:pt idx="2326">
                  <c:v>1395600.2336499998</c:v>
                </c:pt>
                <c:pt idx="2327">
                  <c:v>1396200.23379</c:v>
                </c:pt>
                <c:pt idx="2328">
                  <c:v>1396800.2339300001</c:v>
                </c:pt>
                <c:pt idx="2329">
                  <c:v>1397400.23407</c:v>
                </c:pt>
                <c:pt idx="2330">
                  <c:v>1398000.2342099999</c:v>
                </c:pt>
                <c:pt idx="2331">
                  <c:v>1398600.2343499998</c:v>
                </c:pt>
                <c:pt idx="2332">
                  <c:v>1399200.2345</c:v>
                </c:pt>
                <c:pt idx="2333">
                  <c:v>1399800.2346399999</c:v>
                </c:pt>
                <c:pt idx="2334">
                  <c:v>1400400.2347799998</c:v>
                </c:pt>
                <c:pt idx="2335">
                  <c:v>1401000.23492</c:v>
                </c:pt>
                <c:pt idx="2336">
                  <c:v>1401600.2350599999</c:v>
                </c:pt>
                <c:pt idx="2337">
                  <c:v>1402200.2351999998</c:v>
                </c:pt>
                <c:pt idx="2338">
                  <c:v>1402800.2353499997</c:v>
                </c:pt>
                <c:pt idx="2339">
                  <c:v>1403400.2354899999</c:v>
                </c:pt>
                <c:pt idx="2340">
                  <c:v>1404000.2356299928</c:v>
                </c:pt>
                <c:pt idx="2341">
                  <c:v>1404600.2357699999</c:v>
                </c:pt>
                <c:pt idx="2342">
                  <c:v>1405200.23591</c:v>
                </c:pt>
                <c:pt idx="2343">
                  <c:v>1405800.2360500002</c:v>
                </c:pt>
                <c:pt idx="2344">
                  <c:v>1406400.2362000002</c:v>
                </c:pt>
                <c:pt idx="2345">
                  <c:v>1407000.2363400001</c:v>
                </c:pt>
                <c:pt idx="2346">
                  <c:v>1407600.23648</c:v>
                </c:pt>
                <c:pt idx="2347">
                  <c:v>1408200.2366199999</c:v>
                </c:pt>
                <c:pt idx="2348">
                  <c:v>1408800.23676</c:v>
                </c:pt>
                <c:pt idx="2349">
                  <c:v>1409400.2369000001</c:v>
                </c:pt>
                <c:pt idx="2350">
                  <c:v>1410000.2370499999</c:v>
                </c:pt>
                <c:pt idx="2351">
                  <c:v>1410600.23719</c:v>
                </c:pt>
                <c:pt idx="2352">
                  <c:v>1411200.2373299999</c:v>
                </c:pt>
                <c:pt idx="2353">
                  <c:v>1411800.2374700001</c:v>
                </c:pt>
                <c:pt idx="2354">
                  <c:v>1412400.23761</c:v>
                </c:pt>
                <c:pt idx="2355">
                  <c:v>1413000.2377499999</c:v>
                </c:pt>
                <c:pt idx="2356">
                  <c:v>1413600.2379000001</c:v>
                </c:pt>
                <c:pt idx="2357">
                  <c:v>1414200.23804</c:v>
                </c:pt>
                <c:pt idx="2358">
                  <c:v>1414800.2381799999</c:v>
                </c:pt>
                <c:pt idx="2359">
                  <c:v>1415400.2383199998</c:v>
                </c:pt>
                <c:pt idx="2360">
                  <c:v>1416000.2384599999</c:v>
                </c:pt>
                <c:pt idx="2361">
                  <c:v>1416600.2385999998</c:v>
                </c:pt>
                <c:pt idx="2362">
                  <c:v>1417200.2387499998</c:v>
                </c:pt>
                <c:pt idx="2363">
                  <c:v>1417800.2388899999</c:v>
                </c:pt>
                <c:pt idx="2364">
                  <c:v>1418400.2390300001</c:v>
                </c:pt>
                <c:pt idx="2365">
                  <c:v>1419000.2391700011</c:v>
                </c:pt>
                <c:pt idx="2366">
                  <c:v>1419600.2393100001</c:v>
                </c:pt>
                <c:pt idx="2367">
                  <c:v>1420200.23945</c:v>
                </c:pt>
                <c:pt idx="2368">
                  <c:v>1420800.2396</c:v>
                </c:pt>
                <c:pt idx="2369">
                  <c:v>1421400.2397400001</c:v>
                </c:pt>
                <c:pt idx="2370">
                  <c:v>1422000.23988</c:v>
                </c:pt>
                <c:pt idx="2371">
                  <c:v>1422600.2400200001</c:v>
                </c:pt>
                <c:pt idx="2372">
                  <c:v>1423200.24016</c:v>
                </c:pt>
                <c:pt idx="2373">
                  <c:v>1423800.2402999999</c:v>
                </c:pt>
                <c:pt idx="2374">
                  <c:v>1424400.2404500002</c:v>
                </c:pt>
                <c:pt idx="2375">
                  <c:v>1425000.2405900001</c:v>
                </c:pt>
                <c:pt idx="2376">
                  <c:v>1425600.24073</c:v>
                </c:pt>
                <c:pt idx="2377">
                  <c:v>1426200.2408700001</c:v>
                </c:pt>
                <c:pt idx="2378">
                  <c:v>1426800.24101</c:v>
                </c:pt>
                <c:pt idx="2379">
                  <c:v>1427400.2411500001</c:v>
                </c:pt>
                <c:pt idx="2380">
                  <c:v>1428000.2412999999</c:v>
                </c:pt>
                <c:pt idx="2381">
                  <c:v>1428600.24144</c:v>
                </c:pt>
                <c:pt idx="2382">
                  <c:v>1429200.2415800001</c:v>
                </c:pt>
                <c:pt idx="2383">
                  <c:v>1429800.2417199998</c:v>
                </c:pt>
                <c:pt idx="2384">
                  <c:v>1430400.24186</c:v>
                </c:pt>
                <c:pt idx="2385">
                  <c:v>1431000.2420000001</c:v>
                </c:pt>
                <c:pt idx="2386">
                  <c:v>1431600.2421500001</c:v>
                </c:pt>
                <c:pt idx="2387">
                  <c:v>1432200.24229</c:v>
                </c:pt>
                <c:pt idx="2388">
                  <c:v>1432800.2424300001</c:v>
                </c:pt>
                <c:pt idx="2389">
                  <c:v>1433400.2425700051</c:v>
                </c:pt>
                <c:pt idx="2390">
                  <c:v>1434000.2427100001</c:v>
                </c:pt>
                <c:pt idx="2391">
                  <c:v>1434600.24285</c:v>
                </c:pt>
                <c:pt idx="2392">
                  <c:v>1435200.243</c:v>
                </c:pt>
                <c:pt idx="2393">
                  <c:v>1435800.2431400008</c:v>
                </c:pt>
                <c:pt idx="2394">
                  <c:v>1436400.2432799998</c:v>
                </c:pt>
                <c:pt idx="2395">
                  <c:v>1437000.24342</c:v>
                </c:pt>
                <c:pt idx="2396">
                  <c:v>1437600.2435600001</c:v>
                </c:pt>
                <c:pt idx="2397">
                  <c:v>1438200.2437</c:v>
                </c:pt>
                <c:pt idx="2398">
                  <c:v>1438800.24385</c:v>
                </c:pt>
                <c:pt idx="2399">
                  <c:v>1439400.2439900001</c:v>
                </c:pt>
                <c:pt idx="2400">
                  <c:v>1440000.24413</c:v>
                </c:pt>
                <c:pt idx="2401">
                  <c:v>1440600.2442699999</c:v>
                </c:pt>
                <c:pt idx="2402">
                  <c:v>1441200.24441</c:v>
                </c:pt>
                <c:pt idx="2403">
                  <c:v>1441800.2445500002</c:v>
                </c:pt>
                <c:pt idx="2404">
                  <c:v>1442400.2446999999</c:v>
                </c:pt>
                <c:pt idx="2405">
                  <c:v>1443000.2448400001</c:v>
                </c:pt>
                <c:pt idx="2406">
                  <c:v>1443600.24498</c:v>
                </c:pt>
                <c:pt idx="2407">
                  <c:v>1444200.2451199999</c:v>
                </c:pt>
                <c:pt idx="2408">
                  <c:v>1444800.2452599928</c:v>
                </c:pt>
                <c:pt idx="2409">
                  <c:v>1445400.2453999999</c:v>
                </c:pt>
                <c:pt idx="2410">
                  <c:v>1446000.2455499999</c:v>
                </c:pt>
                <c:pt idx="2411">
                  <c:v>1446600.2456899928</c:v>
                </c:pt>
                <c:pt idx="2412">
                  <c:v>1447200.2458299999</c:v>
                </c:pt>
                <c:pt idx="2413">
                  <c:v>1447800.24597</c:v>
                </c:pt>
                <c:pt idx="2414">
                  <c:v>1448400.2461100011</c:v>
                </c:pt>
                <c:pt idx="2415">
                  <c:v>1449000.2462499999</c:v>
                </c:pt>
                <c:pt idx="2416">
                  <c:v>1449600.2464000001</c:v>
                </c:pt>
                <c:pt idx="2417">
                  <c:v>1450200.2465400011</c:v>
                </c:pt>
                <c:pt idx="2418">
                  <c:v>1450800.2466799999</c:v>
                </c:pt>
                <c:pt idx="2419">
                  <c:v>1451400.24682</c:v>
                </c:pt>
                <c:pt idx="2420">
                  <c:v>1452000.2469600001</c:v>
                </c:pt>
                <c:pt idx="2421">
                  <c:v>1452600.2471</c:v>
                </c:pt>
                <c:pt idx="2422">
                  <c:v>1453200.2472499998</c:v>
                </c:pt>
                <c:pt idx="2423">
                  <c:v>1453800.2473899999</c:v>
                </c:pt>
                <c:pt idx="2424">
                  <c:v>1454400.2475300001</c:v>
                </c:pt>
                <c:pt idx="2425">
                  <c:v>1455000.24767</c:v>
                </c:pt>
                <c:pt idx="2426">
                  <c:v>1455600.2478100001</c:v>
                </c:pt>
                <c:pt idx="2427">
                  <c:v>1456200.24795</c:v>
                </c:pt>
                <c:pt idx="2428">
                  <c:v>1456657.4899000011</c:v>
                </c:pt>
              </c:numCache>
            </c:numRef>
          </c:cat>
          <c:val>
            <c:numRef>
              <c:f>'ch15, 1to1 Dil n650'!$H$4:$H$2432</c:f>
              <c:numCache>
                <c:formatCode>General</c:formatCode>
                <c:ptCount val="2429"/>
                <c:pt idx="0">
                  <c:v>-0.11621502000000022</c:v>
                </c:pt>
                <c:pt idx="1">
                  <c:v>-0.11005725</c:v>
                </c:pt>
                <c:pt idx="2">
                  <c:v>-9.6673004300000004E-2</c:v>
                </c:pt>
                <c:pt idx="3">
                  <c:v>-9.8034329700001033E-2</c:v>
                </c:pt>
                <c:pt idx="4">
                  <c:v>-9.2748060800000004E-2</c:v>
                </c:pt>
                <c:pt idx="5">
                  <c:v>-9.7131021300000023E-2</c:v>
                </c:pt>
                <c:pt idx="6">
                  <c:v>-9.1596663000000675E-2</c:v>
                </c:pt>
                <c:pt idx="7">
                  <c:v>-8.8587746000000064E-2</c:v>
                </c:pt>
                <c:pt idx="8">
                  <c:v>-8.8683165600000044E-2</c:v>
                </c:pt>
                <c:pt idx="9">
                  <c:v>-9.7213715299999989E-2</c:v>
                </c:pt>
                <c:pt idx="10">
                  <c:v>-9.0400733099999991E-2</c:v>
                </c:pt>
                <c:pt idx="11">
                  <c:v>-0.10075698000000002</c:v>
                </c:pt>
                <c:pt idx="12">
                  <c:v>-9.7080126400000008E-2</c:v>
                </c:pt>
                <c:pt idx="13">
                  <c:v>-9.0674266200000048E-2</c:v>
                </c:pt>
                <c:pt idx="14">
                  <c:v>-9.2805311100000024E-2</c:v>
                </c:pt>
                <c:pt idx="15">
                  <c:v>-8.731548489999999E-2</c:v>
                </c:pt>
                <c:pt idx="16">
                  <c:v>-9.4077587100000026E-2</c:v>
                </c:pt>
                <c:pt idx="17">
                  <c:v>-9.4134837400000046E-2</c:v>
                </c:pt>
                <c:pt idx="18">
                  <c:v>-8.9325673900000208E-2</c:v>
                </c:pt>
                <c:pt idx="19">
                  <c:v>-8.5572473700000068E-2</c:v>
                </c:pt>
                <c:pt idx="20">
                  <c:v>-9.7601756499999998E-2</c:v>
                </c:pt>
                <c:pt idx="21">
                  <c:v>-8.6533039800000003E-2</c:v>
                </c:pt>
                <c:pt idx="22">
                  <c:v>-8.5795126900000268E-2</c:v>
                </c:pt>
                <c:pt idx="23">
                  <c:v>-8.6329482500000027E-2</c:v>
                </c:pt>
                <c:pt idx="24">
                  <c:v>-9.088419380000004E-2</c:v>
                </c:pt>
                <c:pt idx="25">
                  <c:v>-8.583329620000002E-2</c:v>
                </c:pt>
                <c:pt idx="26">
                  <c:v>-8.5076294800000007E-2</c:v>
                </c:pt>
                <c:pt idx="27">
                  <c:v>-9.67556983000009E-2</c:v>
                </c:pt>
                <c:pt idx="28">
                  <c:v>-9.0483426999999977E-2</c:v>
                </c:pt>
                <c:pt idx="29">
                  <c:v>-8.9840933700000028E-2</c:v>
                </c:pt>
                <c:pt idx="30">
                  <c:v>-9.3530498400000953E-2</c:v>
                </c:pt>
                <c:pt idx="31">
                  <c:v>-9.5451638100000027E-2</c:v>
                </c:pt>
                <c:pt idx="32">
                  <c:v>-9.168571980000001E-2</c:v>
                </c:pt>
                <c:pt idx="33">
                  <c:v>-8.5184447500000066E-2</c:v>
                </c:pt>
                <c:pt idx="34">
                  <c:v>-8.9739151300000028E-2</c:v>
                </c:pt>
                <c:pt idx="35">
                  <c:v>-9.6940182100000008E-2</c:v>
                </c:pt>
                <c:pt idx="36">
                  <c:v>-8.5324391700000737E-2</c:v>
                </c:pt>
                <c:pt idx="37">
                  <c:v>-9.0667903400000208E-2</c:v>
                </c:pt>
                <c:pt idx="38">
                  <c:v>-9.1208621899999995E-2</c:v>
                </c:pt>
                <c:pt idx="39">
                  <c:v>-9.6539422900000268E-2</c:v>
                </c:pt>
                <c:pt idx="40">
                  <c:v>-9.0477064300000007E-2</c:v>
                </c:pt>
                <c:pt idx="41">
                  <c:v>-9.2639915600000025E-2</c:v>
                </c:pt>
                <c:pt idx="42">
                  <c:v>-8.6323119699999992E-2</c:v>
                </c:pt>
                <c:pt idx="43">
                  <c:v>-9.630405160000001E-2</c:v>
                </c:pt>
                <c:pt idx="44">
                  <c:v>-9.1253154000000031E-2</c:v>
                </c:pt>
                <c:pt idx="45">
                  <c:v>-8.9192085000000004E-2</c:v>
                </c:pt>
                <c:pt idx="46">
                  <c:v>-9.2207357300000001E-2</c:v>
                </c:pt>
                <c:pt idx="47">
                  <c:v>-8.9745514100000007E-2</c:v>
                </c:pt>
                <c:pt idx="48">
                  <c:v>-8.7627194800000002E-2</c:v>
                </c:pt>
                <c:pt idx="49">
                  <c:v>-9.0069949600000004E-2</c:v>
                </c:pt>
                <c:pt idx="50">
                  <c:v>-8.9866377400000225E-2</c:v>
                </c:pt>
                <c:pt idx="51">
                  <c:v>-8.555339280000078E-2</c:v>
                </c:pt>
                <c:pt idx="52">
                  <c:v>-9.7480893100000007E-2</c:v>
                </c:pt>
                <c:pt idx="53">
                  <c:v>-8.5852384600000026E-2</c:v>
                </c:pt>
                <c:pt idx="54">
                  <c:v>-9.1284960500000067E-2</c:v>
                </c:pt>
                <c:pt idx="55">
                  <c:v>-8.7658993900000648E-2</c:v>
                </c:pt>
                <c:pt idx="56">
                  <c:v>-9.0636096900000268E-2</c:v>
                </c:pt>
                <c:pt idx="57">
                  <c:v>-9.8651379300001077E-2</c:v>
                </c:pt>
                <c:pt idx="58">
                  <c:v>-9.8746798900000265E-2</c:v>
                </c:pt>
                <c:pt idx="59">
                  <c:v>-9.1513961600000041E-2</c:v>
                </c:pt>
                <c:pt idx="60">
                  <c:v>-9.8346039700000026E-2</c:v>
                </c:pt>
                <c:pt idx="61">
                  <c:v>-9.1195903700000067E-2</c:v>
                </c:pt>
                <c:pt idx="62">
                  <c:v>-8.7818034000000003E-2</c:v>
                </c:pt>
                <c:pt idx="63">
                  <c:v>-8.5171714399999973E-2</c:v>
                </c:pt>
                <c:pt idx="64">
                  <c:v>-9.1240428400000004E-2</c:v>
                </c:pt>
                <c:pt idx="65">
                  <c:v>-9.54898E-2</c:v>
                </c:pt>
                <c:pt idx="66">
                  <c:v>-9.2652633800000009E-2</c:v>
                </c:pt>
                <c:pt idx="67">
                  <c:v>-9.6068672800000005E-2</c:v>
                </c:pt>
                <c:pt idx="68">
                  <c:v>-9.7251884599999991E-2</c:v>
                </c:pt>
                <c:pt idx="69">
                  <c:v>-9.7022876100000266E-2</c:v>
                </c:pt>
                <c:pt idx="70">
                  <c:v>-8.9427448800000267E-2</c:v>
                </c:pt>
                <c:pt idx="71">
                  <c:v>-8.5057213900000025E-2</c:v>
                </c:pt>
                <c:pt idx="72">
                  <c:v>-8.8765867100001089E-2</c:v>
                </c:pt>
                <c:pt idx="73">
                  <c:v>-9.3225158800000263E-2</c:v>
                </c:pt>
                <c:pt idx="74">
                  <c:v>-8.5795126900000268E-2</c:v>
                </c:pt>
                <c:pt idx="75">
                  <c:v>-9.4567403200000719E-2</c:v>
                </c:pt>
                <c:pt idx="76">
                  <c:v>-9.1863840800000041E-2</c:v>
                </c:pt>
                <c:pt idx="77">
                  <c:v>-8.6323119699999992E-2</c:v>
                </c:pt>
                <c:pt idx="78">
                  <c:v>-9.8301507500000024E-2</c:v>
                </c:pt>
                <c:pt idx="79">
                  <c:v>-9.2124655800000024E-2</c:v>
                </c:pt>
                <c:pt idx="80">
                  <c:v>-9.2226438200000024E-2</c:v>
                </c:pt>
                <c:pt idx="81">
                  <c:v>-9.8854936700000895E-2</c:v>
                </c:pt>
                <c:pt idx="82">
                  <c:v>-9.2379108099999996E-2</c:v>
                </c:pt>
                <c:pt idx="83">
                  <c:v>-8.7919808900000007E-2</c:v>
                </c:pt>
                <c:pt idx="84">
                  <c:v>-9.02035385E-2</c:v>
                </c:pt>
                <c:pt idx="85">
                  <c:v>-9.6227712899999998E-2</c:v>
                </c:pt>
                <c:pt idx="86">
                  <c:v>-8.7455436600000006E-2</c:v>
                </c:pt>
                <c:pt idx="87">
                  <c:v>-9.0801492300000661E-2</c:v>
                </c:pt>
                <c:pt idx="88">
                  <c:v>-9.3072488900000028E-2</c:v>
                </c:pt>
                <c:pt idx="89">
                  <c:v>-8.9910909500000025E-2</c:v>
                </c:pt>
                <c:pt idx="90">
                  <c:v>-9.6475809800000006E-2</c:v>
                </c:pt>
                <c:pt idx="91">
                  <c:v>-8.8994875600000953E-2</c:v>
                </c:pt>
                <c:pt idx="92">
                  <c:v>-8.8670447500000735E-2</c:v>
                </c:pt>
                <c:pt idx="93">
                  <c:v>-0.10057886699999995</c:v>
                </c:pt>
                <c:pt idx="94">
                  <c:v>-9.9255703400000006E-2</c:v>
                </c:pt>
                <c:pt idx="95">
                  <c:v>-9.1170452500000027E-2</c:v>
                </c:pt>
                <c:pt idx="96">
                  <c:v>-8.9109383500000028E-2</c:v>
                </c:pt>
                <c:pt idx="97">
                  <c:v>-9.4828210800000007E-2</c:v>
                </c:pt>
                <c:pt idx="98">
                  <c:v>-0.10015901200000001</c:v>
                </c:pt>
                <c:pt idx="99">
                  <c:v>-0.10114502200000022</c:v>
                </c:pt>
                <c:pt idx="100">
                  <c:v>-9.7003787799999949E-2</c:v>
                </c:pt>
                <c:pt idx="101">
                  <c:v>-8.8664084700000631E-2</c:v>
                </c:pt>
                <c:pt idx="102">
                  <c:v>-0.10183840199999998</c:v>
                </c:pt>
                <c:pt idx="103">
                  <c:v>-9.764628860000002E-2</c:v>
                </c:pt>
                <c:pt idx="104">
                  <c:v>-9.9465630900000004E-2</c:v>
                </c:pt>
                <c:pt idx="105">
                  <c:v>-9.8091580000000025E-2</c:v>
                </c:pt>
                <c:pt idx="106">
                  <c:v>-9.0216256699999997E-2</c:v>
                </c:pt>
                <c:pt idx="107">
                  <c:v>-9.2938900000000005E-2</c:v>
                </c:pt>
                <c:pt idx="108">
                  <c:v>-9.9020339500000762E-2</c:v>
                </c:pt>
                <c:pt idx="109">
                  <c:v>-9.0636096900000268E-2</c:v>
                </c:pt>
                <c:pt idx="110">
                  <c:v>-0.10206104800000022</c:v>
                </c:pt>
                <c:pt idx="111">
                  <c:v>-0.103059784</c:v>
                </c:pt>
                <c:pt idx="112">
                  <c:v>-9.8479628600000021E-2</c:v>
                </c:pt>
                <c:pt idx="113">
                  <c:v>-9.7003787799999949E-2</c:v>
                </c:pt>
                <c:pt idx="114">
                  <c:v>-0.10166028100000048</c:v>
                </c:pt>
                <c:pt idx="115">
                  <c:v>-9.2938900000000005E-2</c:v>
                </c:pt>
                <c:pt idx="116">
                  <c:v>-0.10337149399999998</c:v>
                </c:pt>
                <c:pt idx="117">
                  <c:v>-9.3256972700000995E-2</c:v>
                </c:pt>
                <c:pt idx="118">
                  <c:v>-9.7678095100000265E-2</c:v>
                </c:pt>
                <c:pt idx="119">
                  <c:v>-9.8587758800000022E-2</c:v>
                </c:pt>
                <c:pt idx="120">
                  <c:v>-0.10438930999999985</c:v>
                </c:pt>
                <c:pt idx="121">
                  <c:v>-9.2760786400000031E-2</c:v>
                </c:pt>
                <c:pt idx="122">
                  <c:v>-9.5127202600000044E-2</c:v>
                </c:pt>
                <c:pt idx="123">
                  <c:v>-9.2181906100000002E-2</c:v>
                </c:pt>
                <c:pt idx="124">
                  <c:v>-9.4440184499999996E-2</c:v>
                </c:pt>
                <c:pt idx="125">
                  <c:v>-0.102410927</c:v>
                </c:pt>
                <c:pt idx="126">
                  <c:v>-0.10705470300000022</c:v>
                </c:pt>
                <c:pt idx="127">
                  <c:v>-0.101463094</c:v>
                </c:pt>
                <c:pt idx="128">
                  <c:v>-0.10092237599999999</c:v>
                </c:pt>
                <c:pt idx="129">
                  <c:v>-0.10666030600000002</c:v>
                </c:pt>
                <c:pt idx="130">
                  <c:v>-9.0572483800000006E-2</c:v>
                </c:pt>
                <c:pt idx="131">
                  <c:v>-9.6628472200000717E-2</c:v>
                </c:pt>
                <c:pt idx="132">
                  <c:v>-0.10372772100000058</c:v>
                </c:pt>
                <c:pt idx="133">
                  <c:v>-0.108047068</c:v>
                </c:pt>
                <c:pt idx="134">
                  <c:v>-0.11015903199999998</c:v>
                </c:pt>
                <c:pt idx="135">
                  <c:v>-0.104999997</c:v>
                </c:pt>
                <c:pt idx="136">
                  <c:v>-0.11382315300000002</c:v>
                </c:pt>
                <c:pt idx="137">
                  <c:v>-0.115674309</c:v>
                </c:pt>
                <c:pt idx="138">
                  <c:v>-0.11926209200000019</c:v>
                </c:pt>
                <c:pt idx="139">
                  <c:v>-0.10538167499999999</c:v>
                </c:pt>
                <c:pt idx="140">
                  <c:v>-0.12319339800000002</c:v>
                </c:pt>
                <c:pt idx="141">
                  <c:v>-0.11626590800000022</c:v>
                </c:pt>
                <c:pt idx="142">
                  <c:v>-0.10545801399999995</c:v>
                </c:pt>
                <c:pt idx="143">
                  <c:v>-0.10402034200000022</c:v>
                </c:pt>
                <c:pt idx="144">
                  <c:v>-0.11870866300000002</c:v>
                </c:pt>
                <c:pt idx="145">
                  <c:v>-0.12279263900000058</c:v>
                </c:pt>
                <c:pt idx="146">
                  <c:v>-0.118479654</c:v>
                </c:pt>
                <c:pt idx="147">
                  <c:v>-0.12267177600000061</c:v>
                </c:pt>
                <c:pt idx="148">
                  <c:v>-0.12247457400000022</c:v>
                </c:pt>
                <c:pt idx="149">
                  <c:v>-0.11953564000000071</c:v>
                </c:pt>
                <c:pt idx="150">
                  <c:v>-0.12241731599999985</c:v>
                </c:pt>
                <c:pt idx="151">
                  <c:v>-0.11230280300000001</c:v>
                </c:pt>
                <c:pt idx="152">
                  <c:v>-0.10663485500000019</c:v>
                </c:pt>
                <c:pt idx="153">
                  <c:v>-0.117334612</c:v>
                </c:pt>
                <c:pt idx="154">
                  <c:v>-0.11358779699999998</c:v>
                </c:pt>
                <c:pt idx="155">
                  <c:v>-0.10730279199999999</c:v>
                </c:pt>
                <c:pt idx="156">
                  <c:v>-0.11573156000000002</c:v>
                </c:pt>
                <c:pt idx="157">
                  <c:v>-0.11749365200000045</c:v>
                </c:pt>
                <c:pt idx="158">
                  <c:v>-0.114573799</c:v>
                </c:pt>
                <c:pt idx="159">
                  <c:v>-0.11793258000000002</c:v>
                </c:pt>
                <c:pt idx="160">
                  <c:v>-0.10809160000000061</c:v>
                </c:pt>
                <c:pt idx="161">
                  <c:v>-0.110610694</c:v>
                </c:pt>
                <c:pt idx="162">
                  <c:v>-0.12431299699999998</c:v>
                </c:pt>
                <c:pt idx="163">
                  <c:v>-0.12551529700000041</c:v>
                </c:pt>
                <c:pt idx="164">
                  <c:v>-0.11071246899999998</c:v>
                </c:pt>
                <c:pt idx="165">
                  <c:v>-0.107907116</c:v>
                </c:pt>
                <c:pt idx="166">
                  <c:v>-0.117321894</c:v>
                </c:pt>
                <c:pt idx="167">
                  <c:v>-0.12388679399999999</c:v>
                </c:pt>
                <c:pt idx="168">
                  <c:v>-0.10942111900000009</c:v>
                </c:pt>
                <c:pt idx="169">
                  <c:v>-0.10799618100000061</c:v>
                </c:pt>
                <c:pt idx="170">
                  <c:v>-0.127576366</c:v>
                </c:pt>
                <c:pt idx="171">
                  <c:v>-0.11938296299999998</c:v>
                </c:pt>
                <c:pt idx="172">
                  <c:v>-0.12764634200000041</c:v>
                </c:pt>
                <c:pt idx="173">
                  <c:v>-0.11823792000000002</c:v>
                </c:pt>
                <c:pt idx="174">
                  <c:v>-0.12547712</c:v>
                </c:pt>
                <c:pt idx="175">
                  <c:v>-0.111049622</c:v>
                </c:pt>
                <c:pt idx="176">
                  <c:v>-0.113543265</c:v>
                </c:pt>
                <c:pt idx="177">
                  <c:v>-0.128575087</c:v>
                </c:pt>
                <c:pt idx="178">
                  <c:v>-0.118346065</c:v>
                </c:pt>
                <c:pt idx="179">
                  <c:v>-0.12791352</c:v>
                </c:pt>
                <c:pt idx="180">
                  <c:v>-0.12004453700000002</c:v>
                </c:pt>
                <c:pt idx="181">
                  <c:v>-0.12921759499999999</c:v>
                </c:pt>
                <c:pt idx="182">
                  <c:v>-0.129516572</c:v>
                </c:pt>
                <c:pt idx="183">
                  <c:v>-0.12813614300000001</c:v>
                </c:pt>
                <c:pt idx="184">
                  <c:v>-0.12295167100000012</c:v>
                </c:pt>
                <c:pt idx="185">
                  <c:v>-0.12886771599999997</c:v>
                </c:pt>
                <c:pt idx="186">
                  <c:v>-0.12717559899999967</c:v>
                </c:pt>
                <c:pt idx="187">
                  <c:v>-0.11222010100000022</c:v>
                </c:pt>
                <c:pt idx="188">
                  <c:v>-0.11400127400000012</c:v>
                </c:pt>
                <c:pt idx="189">
                  <c:v>-0.11573156000000002</c:v>
                </c:pt>
                <c:pt idx="190">
                  <c:v>-0.13085244600000001</c:v>
                </c:pt>
                <c:pt idx="191">
                  <c:v>-0.12526082999999988</c:v>
                </c:pt>
                <c:pt idx="192">
                  <c:v>-0.12979011200000001</c:v>
                </c:pt>
                <c:pt idx="193">
                  <c:v>-0.126348615</c:v>
                </c:pt>
                <c:pt idx="194">
                  <c:v>-0.12919850599999988</c:v>
                </c:pt>
                <c:pt idx="195">
                  <c:v>-0.12298983300000001</c:v>
                </c:pt>
                <c:pt idx="196">
                  <c:v>-0.13195295600000001</c:v>
                </c:pt>
                <c:pt idx="197">
                  <c:v>-0.13151402800000001</c:v>
                </c:pt>
                <c:pt idx="198">
                  <c:v>-0.13069976899999997</c:v>
                </c:pt>
                <c:pt idx="199">
                  <c:v>-0.11384860400000001</c:v>
                </c:pt>
                <c:pt idx="200">
                  <c:v>-0.114529267</c:v>
                </c:pt>
                <c:pt idx="201">
                  <c:v>-0.12504454000000001</c:v>
                </c:pt>
                <c:pt idx="202">
                  <c:v>-0.12288170299999999</c:v>
                </c:pt>
                <c:pt idx="203">
                  <c:v>-0.12318068000000022</c:v>
                </c:pt>
                <c:pt idx="204">
                  <c:v>-0.114160314</c:v>
                </c:pt>
                <c:pt idx="205">
                  <c:v>-0.13194024600000104</c:v>
                </c:pt>
                <c:pt idx="206">
                  <c:v>-0.12087788399999998</c:v>
                </c:pt>
                <c:pt idx="207">
                  <c:v>-0.127862632</c:v>
                </c:pt>
                <c:pt idx="208">
                  <c:v>-0.11272265000000053</c:v>
                </c:pt>
                <c:pt idx="209">
                  <c:v>-0.11673028800000022</c:v>
                </c:pt>
                <c:pt idx="210">
                  <c:v>-0.12070612600000064</c:v>
                </c:pt>
                <c:pt idx="211">
                  <c:v>-0.11557888199999998</c:v>
                </c:pt>
                <c:pt idx="212">
                  <c:v>-0.12784990700000001</c:v>
                </c:pt>
                <c:pt idx="213">
                  <c:v>-0.11110051</c:v>
                </c:pt>
                <c:pt idx="214">
                  <c:v>-0.12566159699999987</c:v>
                </c:pt>
                <c:pt idx="215">
                  <c:v>-0.11130406700000001</c:v>
                </c:pt>
                <c:pt idx="216">
                  <c:v>-0.118505098</c:v>
                </c:pt>
                <c:pt idx="217">
                  <c:v>-0.11966922900000022</c:v>
                </c:pt>
                <c:pt idx="218">
                  <c:v>-0.11117684799999999</c:v>
                </c:pt>
                <c:pt idx="219">
                  <c:v>-0.12178754800000002</c:v>
                </c:pt>
                <c:pt idx="220">
                  <c:v>-0.12166667700000074</c:v>
                </c:pt>
                <c:pt idx="221">
                  <c:v>-0.120006368</c:v>
                </c:pt>
                <c:pt idx="222">
                  <c:v>-0.11839696000000002</c:v>
                </c:pt>
                <c:pt idx="223">
                  <c:v>-0.11545802699999998</c:v>
                </c:pt>
                <c:pt idx="224">
                  <c:v>-0.11118956699999998</c:v>
                </c:pt>
                <c:pt idx="225">
                  <c:v>-0.12617686399999967</c:v>
                </c:pt>
                <c:pt idx="226">
                  <c:v>-0.13043259099999999</c:v>
                </c:pt>
                <c:pt idx="227">
                  <c:v>-0.112538174</c:v>
                </c:pt>
                <c:pt idx="228">
                  <c:v>-0.12762089099999988</c:v>
                </c:pt>
                <c:pt idx="229">
                  <c:v>-0.122277364</c:v>
                </c:pt>
                <c:pt idx="230">
                  <c:v>-0.12279900200000045</c:v>
                </c:pt>
                <c:pt idx="231">
                  <c:v>-0.12722648700000044</c:v>
                </c:pt>
                <c:pt idx="232">
                  <c:v>-0.12032444000000045</c:v>
                </c:pt>
                <c:pt idx="233">
                  <c:v>-0.112436391</c:v>
                </c:pt>
                <c:pt idx="234">
                  <c:v>-0.12102418400000055</c:v>
                </c:pt>
                <c:pt idx="235">
                  <c:v>-0.12268449400000002</c:v>
                </c:pt>
                <c:pt idx="236">
                  <c:v>-0.11054071</c:v>
                </c:pt>
                <c:pt idx="237">
                  <c:v>-0.12757000299999988</c:v>
                </c:pt>
                <c:pt idx="238">
                  <c:v>-0.12093512700000029</c:v>
                </c:pt>
                <c:pt idx="239">
                  <c:v>-0.12056617400000071</c:v>
                </c:pt>
                <c:pt idx="240">
                  <c:v>-0.12142495100000029</c:v>
                </c:pt>
                <c:pt idx="241">
                  <c:v>-0.11330153</c:v>
                </c:pt>
                <c:pt idx="242">
                  <c:v>-0.12127228100000061</c:v>
                </c:pt>
                <c:pt idx="243">
                  <c:v>-0.11335241799999952</c:v>
                </c:pt>
                <c:pt idx="244">
                  <c:v>-0.11589695500000002</c:v>
                </c:pt>
                <c:pt idx="245">
                  <c:v>-0.12352418900000055</c:v>
                </c:pt>
                <c:pt idx="246">
                  <c:v>-0.12898857899999988</c:v>
                </c:pt>
                <c:pt idx="247">
                  <c:v>-0.11861324300000053</c:v>
                </c:pt>
                <c:pt idx="248">
                  <c:v>-0.13097330900000001</c:v>
                </c:pt>
                <c:pt idx="249">
                  <c:v>-0.12972013700000001</c:v>
                </c:pt>
                <c:pt idx="250">
                  <c:v>-0.123759568</c:v>
                </c:pt>
                <c:pt idx="251">
                  <c:v>-0.113416038</c:v>
                </c:pt>
                <c:pt idx="252">
                  <c:v>-0.11083333200000001</c:v>
                </c:pt>
                <c:pt idx="253">
                  <c:v>-0.11961197100000009</c:v>
                </c:pt>
                <c:pt idx="254">
                  <c:v>-0.11540077600000002</c:v>
                </c:pt>
                <c:pt idx="255">
                  <c:v>-0.11407125000000012</c:v>
                </c:pt>
                <c:pt idx="256">
                  <c:v>-0.12986645099999999</c:v>
                </c:pt>
                <c:pt idx="257">
                  <c:v>-0.11879772700000051</c:v>
                </c:pt>
                <c:pt idx="258">
                  <c:v>-0.116914764</c:v>
                </c:pt>
                <c:pt idx="259">
                  <c:v>-0.13166034200000001</c:v>
                </c:pt>
                <c:pt idx="260">
                  <c:v>-0.11548983299999988</c:v>
                </c:pt>
                <c:pt idx="261">
                  <c:v>-0.12438933599999998</c:v>
                </c:pt>
                <c:pt idx="262">
                  <c:v>-0.12393768099999999</c:v>
                </c:pt>
                <c:pt idx="263">
                  <c:v>-0.13071249400000104</c:v>
                </c:pt>
                <c:pt idx="264">
                  <c:v>-0.120954216</c:v>
                </c:pt>
                <c:pt idx="265">
                  <c:v>-0.13169850399999997</c:v>
                </c:pt>
                <c:pt idx="266">
                  <c:v>-0.13183209300000001</c:v>
                </c:pt>
                <c:pt idx="267">
                  <c:v>-0.12672393000000001</c:v>
                </c:pt>
                <c:pt idx="268">
                  <c:v>-0.13293896599999999</c:v>
                </c:pt>
                <c:pt idx="269">
                  <c:v>-0.117907129</c:v>
                </c:pt>
                <c:pt idx="270">
                  <c:v>-0.13292624100000044</c:v>
                </c:pt>
                <c:pt idx="271">
                  <c:v>-0.13152039099999999</c:v>
                </c:pt>
                <c:pt idx="272">
                  <c:v>-0.11828245200000002</c:v>
                </c:pt>
                <c:pt idx="273">
                  <c:v>-0.11329516800000022</c:v>
                </c:pt>
                <c:pt idx="274">
                  <c:v>-0.11857507400000022</c:v>
                </c:pt>
                <c:pt idx="275">
                  <c:v>-0.11429390300000022</c:v>
                </c:pt>
                <c:pt idx="276">
                  <c:v>-0.12262724300000064</c:v>
                </c:pt>
                <c:pt idx="277">
                  <c:v>-0.12047711799999998</c:v>
                </c:pt>
                <c:pt idx="278">
                  <c:v>-0.12508907899999988</c:v>
                </c:pt>
                <c:pt idx="279">
                  <c:v>-0.12665396899999987</c:v>
                </c:pt>
                <c:pt idx="280">
                  <c:v>-0.126596704</c:v>
                </c:pt>
                <c:pt idx="281">
                  <c:v>-0.12499366000000055</c:v>
                </c:pt>
                <c:pt idx="282">
                  <c:v>-0.13386772599999988</c:v>
                </c:pt>
                <c:pt idx="283">
                  <c:v>-0.11959288999999999</c:v>
                </c:pt>
                <c:pt idx="284">
                  <c:v>-0.13545805200000041</c:v>
                </c:pt>
                <c:pt idx="285">
                  <c:v>-0.12473920700000045</c:v>
                </c:pt>
                <c:pt idx="286">
                  <c:v>-0.11584606</c:v>
                </c:pt>
                <c:pt idx="287">
                  <c:v>-0.118810445</c:v>
                </c:pt>
                <c:pt idx="288">
                  <c:v>-0.11874683200000002</c:v>
                </c:pt>
                <c:pt idx="289">
                  <c:v>-0.11808525000000022</c:v>
                </c:pt>
                <c:pt idx="290">
                  <c:v>-0.13209290800000001</c:v>
                </c:pt>
                <c:pt idx="291">
                  <c:v>-0.12538170799999987</c:v>
                </c:pt>
                <c:pt idx="292">
                  <c:v>-0.12260816200000002</c:v>
                </c:pt>
                <c:pt idx="293">
                  <c:v>-0.12333334999999999</c:v>
                </c:pt>
                <c:pt idx="294">
                  <c:v>-0.13489824500000044</c:v>
                </c:pt>
                <c:pt idx="295">
                  <c:v>-0.128606901</c:v>
                </c:pt>
                <c:pt idx="296">
                  <c:v>-0.13588425500000001</c:v>
                </c:pt>
                <c:pt idx="297">
                  <c:v>-0.133893177</c:v>
                </c:pt>
                <c:pt idx="298">
                  <c:v>-0.12796440700000081</c:v>
                </c:pt>
                <c:pt idx="299">
                  <c:v>-0.13079519600000081</c:v>
                </c:pt>
                <c:pt idx="300">
                  <c:v>-0.11150763900000001</c:v>
                </c:pt>
                <c:pt idx="301">
                  <c:v>-0.12057253699999999</c:v>
                </c:pt>
                <c:pt idx="302">
                  <c:v>-0.12201654900000022</c:v>
                </c:pt>
                <c:pt idx="303">
                  <c:v>-0.11853690400000012</c:v>
                </c:pt>
                <c:pt idx="304">
                  <c:v>-0.110992365</c:v>
                </c:pt>
                <c:pt idx="305">
                  <c:v>-0.10524172300000061</c:v>
                </c:pt>
                <c:pt idx="306">
                  <c:v>-0.104834594</c:v>
                </c:pt>
                <c:pt idx="307">
                  <c:v>-0.10092237599999999</c:v>
                </c:pt>
                <c:pt idx="308">
                  <c:v>-0.11723283700000002</c:v>
                </c:pt>
                <c:pt idx="309">
                  <c:v>-0.11657761799999998</c:v>
                </c:pt>
                <c:pt idx="310">
                  <c:v>-9.9185734999999997E-2</c:v>
                </c:pt>
                <c:pt idx="311">
                  <c:v>-0.11671757000000002</c:v>
                </c:pt>
                <c:pt idx="312">
                  <c:v>-0.11696565900000012</c:v>
                </c:pt>
                <c:pt idx="313">
                  <c:v>-0.10661577400000061</c:v>
                </c:pt>
                <c:pt idx="314">
                  <c:v>-0.11524809900000001</c:v>
                </c:pt>
                <c:pt idx="315">
                  <c:v>-0.10656488700000002</c:v>
                </c:pt>
                <c:pt idx="316">
                  <c:v>-0.10727734899999999</c:v>
                </c:pt>
                <c:pt idx="317">
                  <c:v>-0.10949108700000022</c:v>
                </c:pt>
                <c:pt idx="318">
                  <c:v>-0.100865118</c:v>
                </c:pt>
                <c:pt idx="319">
                  <c:v>-9.9083945200000023E-2</c:v>
                </c:pt>
                <c:pt idx="320">
                  <c:v>-0.10657760500000002</c:v>
                </c:pt>
                <c:pt idx="321">
                  <c:v>-0.111265898</c:v>
                </c:pt>
                <c:pt idx="322">
                  <c:v>-0.10780534100000012</c:v>
                </c:pt>
                <c:pt idx="323">
                  <c:v>-0.11106234000000002</c:v>
                </c:pt>
                <c:pt idx="324">
                  <c:v>-0.117054716</c:v>
                </c:pt>
                <c:pt idx="325">
                  <c:v>-0.10489820699999999</c:v>
                </c:pt>
                <c:pt idx="326">
                  <c:v>-0.10928116700000012</c:v>
                </c:pt>
                <c:pt idx="327">
                  <c:v>-0.10069973000000022</c:v>
                </c:pt>
                <c:pt idx="328">
                  <c:v>-0.117302805</c:v>
                </c:pt>
                <c:pt idx="329">
                  <c:v>-0.10022263200000053</c:v>
                </c:pt>
                <c:pt idx="330">
                  <c:v>-0.11433842800000001</c:v>
                </c:pt>
                <c:pt idx="331">
                  <c:v>-0.11319338499999999</c:v>
                </c:pt>
                <c:pt idx="332">
                  <c:v>-9.9382936999999991E-2</c:v>
                </c:pt>
                <c:pt idx="333">
                  <c:v>-0.10681932399999998</c:v>
                </c:pt>
                <c:pt idx="334">
                  <c:v>-9.9287517399999997E-2</c:v>
                </c:pt>
                <c:pt idx="335">
                  <c:v>-0.11382951600000001</c:v>
                </c:pt>
                <c:pt idx="336">
                  <c:v>-0.100686997</c:v>
                </c:pt>
                <c:pt idx="337">
                  <c:v>-9.9242985200000022E-2</c:v>
                </c:pt>
                <c:pt idx="338">
                  <c:v>-0.116374061</c:v>
                </c:pt>
                <c:pt idx="339">
                  <c:v>-0.10184477300000012</c:v>
                </c:pt>
                <c:pt idx="340">
                  <c:v>-0.11575701100000001</c:v>
                </c:pt>
                <c:pt idx="341">
                  <c:v>-0.10860687500000048</c:v>
                </c:pt>
                <c:pt idx="342">
                  <c:v>-0.10150761899999998</c:v>
                </c:pt>
                <c:pt idx="343">
                  <c:v>-0.11425573400000009</c:v>
                </c:pt>
                <c:pt idx="344">
                  <c:v>-0.102086499</c:v>
                </c:pt>
                <c:pt idx="345">
                  <c:v>-9.8059773400000064E-2</c:v>
                </c:pt>
                <c:pt idx="346">
                  <c:v>-0.10033714000000002</c:v>
                </c:pt>
                <c:pt idx="347">
                  <c:v>-0.102614492</c:v>
                </c:pt>
                <c:pt idx="348">
                  <c:v>-0.10564249000000002</c:v>
                </c:pt>
                <c:pt idx="349">
                  <c:v>-0.104440197</c:v>
                </c:pt>
                <c:pt idx="350">
                  <c:v>-0.10676843699999999</c:v>
                </c:pt>
                <c:pt idx="351">
                  <c:v>-0.113543265</c:v>
                </c:pt>
                <c:pt idx="352">
                  <c:v>-0.10924299799999999</c:v>
                </c:pt>
                <c:pt idx="353">
                  <c:v>-9.6424922300000812E-2</c:v>
                </c:pt>
                <c:pt idx="354">
                  <c:v>-9.8988525600000044E-2</c:v>
                </c:pt>
                <c:pt idx="355">
                  <c:v>-0.10373408300000045</c:v>
                </c:pt>
                <c:pt idx="356">
                  <c:v>-0.10533714299999999</c:v>
                </c:pt>
                <c:pt idx="357">
                  <c:v>-0.111246817</c:v>
                </c:pt>
                <c:pt idx="358">
                  <c:v>-0.112500004</c:v>
                </c:pt>
                <c:pt idx="359">
                  <c:v>-0.113479644</c:v>
                </c:pt>
                <c:pt idx="360">
                  <c:v>-9.5960535100000244E-2</c:v>
                </c:pt>
                <c:pt idx="361">
                  <c:v>-0.10769719600000002</c:v>
                </c:pt>
                <c:pt idx="362">
                  <c:v>-0.112798989</c:v>
                </c:pt>
                <c:pt idx="363">
                  <c:v>-0.10763994600000019</c:v>
                </c:pt>
                <c:pt idx="364">
                  <c:v>-9.5973253299999992E-2</c:v>
                </c:pt>
                <c:pt idx="365">
                  <c:v>-0.111851148</c:v>
                </c:pt>
                <c:pt idx="366">
                  <c:v>-9.757630530000079E-2</c:v>
                </c:pt>
                <c:pt idx="367">
                  <c:v>-0.105343506</c:v>
                </c:pt>
                <c:pt idx="368">
                  <c:v>-0.10989185400000002</c:v>
                </c:pt>
                <c:pt idx="369">
                  <c:v>-9.5362566400000001E-2</c:v>
                </c:pt>
                <c:pt idx="370">
                  <c:v>-0.11017175799999999</c:v>
                </c:pt>
                <c:pt idx="371">
                  <c:v>-0.110254452</c:v>
                </c:pt>
                <c:pt idx="372">
                  <c:v>-9.0508870800000224E-2</c:v>
                </c:pt>
                <c:pt idx="373">
                  <c:v>-8.9033044900000025E-2</c:v>
                </c:pt>
                <c:pt idx="374">
                  <c:v>-9.4122111799999991E-2</c:v>
                </c:pt>
                <c:pt idx="375">
                  <c:v>-0.10952290100000053</c:v>
                </c:pt>
                <c:pt idx="376">
                  <c:v>-0.107340962</c:v>
                </c:pt>
                <c:pt idx="377">
                  <c:v>-0.10801526200000022</c:v>
                </c:pt>
                <c:pt idx="378">
                  <c:v>-0.10797072900000022</c:v>
                </c:pt>
                <c:pt idx="379">
                  <c:v>-8.892490710000088E-2</c:v>
                </c:pt>
                <c:pt idx="380">
                  <c:v>-0.10754452600000022</c:v>
                </c:pt>
                <c:pt idx="381">
                  <c:v>-8.8797673600000224E-2</c:v>
                </c:pt>
                <c:pt idx="382">
                  <c:v>-9.8734080800000068E-2</c:v>
                </c:pt>
                <c:pt idx="383">
                  <c:v>-9.9904559600000026E-2</c:v>
                </c:pt>
                <c:pt idx="384">
                  <c:v>-0.10659668600000061</c:v>
                </c:pt>
                <c:pt idx="385">
                  <c:v>-9.4637371600000228E-2</c:v>
                </c:pt>
                <c:pt idx="386">
                  <c:v>-0.10272263000000061</c:v>
                </c:pt>
                <c:pt idx="387">
                  <c:v>-9.5693357300000045E-2</c:v>
                </c:pt>
                <c:pt idx="388">
                  <c:v>-9.8854936700000895E-2</c:v>
                </c:pt>
                <c:pt idx="389">
                  <c:v>-9.8155193000000779E-2</c:v>
                </c:pt>
                <c:pt idx="390">
                  <c:v>-9.3842208400000002E-2</c:v>
                </c:pt>
                <c:pt idx="391">
                  <c:v>-8.9147552800000002E-2</c:v>
                </c:pt>
                <c:pt idx="392">
                  <c:v>-8.6660265900000658E-2</c:v>
                </c:pt>
                <c:pt idx="393">
                  <c:v>-9.3606837100000742E-2</c:v>
                </c:pt>
                <c:pt idx="394">
                  <c:v>-9.5865115500000264E-2</c:v>
                </c:pt>
                <c:pt idx="395">
                  <c:v>-0.10506360200000053</c:v>
                </c:pt>
                <c:pt idx="396">
                  <c:v>-9.4713710200000009E-2</c:v>
                </c:pt>
                <c:pt idx="397">
                  <c:v>-9.7964353900000245E-2</c:v>
                </c:pt>
                <c:pt idx="398">
                  <c:v>-8.8288769100000025E-2</c:v>
                </c:pt>
                <c:pt idx="399">
                  <c:v>-8.6908355400000026E-2</c:v>
                </c:pt>
                <c:pt idx="400">
                  <c:v>-0.10497454600000022</c:v>
                </c:pt>
                <c:pt idx="401">
                  <c:v>-0.10597327400000053</c:v>
                </c:pt>
                <c:pt idx="402">
                  <c:v>-0.10426207600000061</c:v>
                </c:pt>
                <c:pt idx="403">
                  <c:v>-8.7003774899999983E-2</c:v>
                </c:pt>
                <c:pt idx="404">
                  <c:v>-9.6902012799999993E-2</c:v>
                </c:pt>
                <c:pt idx="405">
                  <c:v>-9.6297688800000031E-2</c:v>
                </c:pt>
                <c:pt idx="406">
                  <c:v>-0.101030514</c:v>
                </c:pt>
                <c:pt idx="407">
                  <c:v>-8.6068660000000005E-2</c:v>
                </c:pt>
                <c:pt idx="408">
                  <c:v>-9.6265882300000605E-2</c:v>
                </c:pt>
                <c:pt idx="409">
                  <c:v>-0.10556615100000064</c:v>
                </c:pt>
                <c:pt idx="410">
                  <c:v>-0.10435749599999945</c:v>
                </c:pt>
                <c:pt idx="411">
                  <c:v>-0.10159668300000053</c:v>
                </c:pt>
                <c:pt idx="412">
                  <c:v>-0.10610050000000019</c:v>
                </c:pt>
                <c:pt idx="413">
                  <c:v>-0.10276715500000012</c:v>
                </c:pt>
                <c:pt idx="414">
                  <c:v>-0.10597962900000002</c:v>
                </c:pt>
                <c:pt idx="415">
                  <c:v>-8.6081393100000028E-2</c:v>
                </c:pt>
                <c:pt idx="416">
                  <c:v>-8.7506324100000268E-2</c:v>
                </c:pt>
                <c:pt idx="417">
                  <c:v>-8.7671712000000013E-2</c:v>
                </c:pt>
                <c:pt idx="418">
                  <c:v>-8.6246781099999989E-2</c:v>
                </c:pt>
                <c:pt idx="419">
                  <c:v>-8.6965613100000005E-2</c:v>
                </c:pt>
                <c:pt idx="420">
                  <c:v>-0.101361312</c:v>
                </c:pt>
                <c:pt idx="421">
                  <c:v>-0.10278624300000071</c:v>
                </c:pt>
                <c:pt idx="422">
                  <c:v>-8.7767139100000002E-2</c:v>
                </c:pt>
                <c:pt idx="423">
                  <c:v>-8.6246781099999989E-2</c:v>
                </c:pt>
                <c:pt idx="424">
                  <c:v>-8.7118282899999983E-2</c:v>
                </c:pt>
                <c:pt idx="425">
                  <c:v>-0.103804059</c:v>
                </c:pt>
                <c:pt idx="426">
                  <c:v>-0.104860038</c:v>
                </c:pt>
                <c:pt idx="427">
                  <c:v>-0.10629770900000045</c:v>
                </c:pt>
                <c:pt idx="428">
                  <c:v>-0.10041982699999998</c:v>
                </c:pt>
                <c:pt idx="429">
                  <c:v>-0.10609413700000048</c:v>
                </c:pt>
                <c:pt idx="430">
                  <c:v>-9.0171724600000003E-2</c:v>
                </c:pt>
                <c:pt idx="431">
                  <c:v>-0.10478370600000045</c:v>
                </c:pt>
                <c:pt idx="432">
                  <c:v>-0.105311692</c:v>
                </c:pt>
                <c:pt idx="433">
                  <c:v>-0.10673026700000045</c:v>
                </c:pt>
                <c:pt idx="434">
                  <c:v>-8.7398178899999998E-2</c:v>
                </c:pt>
                <c:pt idx="435">
                  <c:v>-8.772261440000001E-2</c:v>
                </c:pt>
                <c:pt idx="436">
                  <c:v>-8.7951622900000026E-2</c:v>
                </c:pt>
                <c:pt idx="437">
                  <c:v>-0.10648218499999999</c:v>
                </c:pt>
                <c:pt idx="438">
                  <c:v>-8.6036860900000775E-2</c:v>
                </c:pt>
                <c:pt idx="439">
                  <c:v>-9.6526697300000686E-2</c:v>
                </c:pt>
                <c:pt idx="440">
                  <c:v>-9.7907103600000031E-2</c:v>
                </c:pt>
                <c:pt idx="441">
                  <c:v>-0.107003815</c:v>
                </c:pt>
                <c:pt idx="442">
                  <c:v>-9.7900740800000011E-2</c:v>
                </c:pt>
                <c:pt idx="443">
                  <c:v>-9.8358757800000002E-2</c:v>
                </c:pt>
                <c:pt idx="444">
                  <c:v>-0.10767176000000048</c:v>
                </c:pt>
                <c:pt idx="445">
                  <c:v>-8.8905818800000244E-2</c:v>
                </c:pt>
                <c:pt idx="446">
                  <c:v>-9.9465630900000004E-2</c:v>
                </c:pt>
                <c:pt idx="447">
                  <c:v>-8.8867649400000068E-2</c:v>
                </c:pt>
                <c:pt idx="448">
                  <c:v>-9.9325686700000027E-2</c:v>
                </c:pt>
                <c:pt idx="449">
                  <c:v>-0.10043891499999998</c:v>
                </c:pt>
                <c:pt idx="450">
                  <c:v>-0.100750618</c:v>
                </c:pt>
                <c:pt idx="451">
                  <c:v>-0.10878498100000022</c:v>
                </c:pt>
                <c:pt idx="452">
                  <c:v>-0.104179382</c:v>
                </c:pt>
                <c:pt idx="453">
                  <c:v>-0.110139944</c:v>
                </c:pt>
                <c:pt idx="454">
                  <c:v>-9.9853672100000734E-2</c:v>
                </c:pt>
                <c:pt idx="455">
                  <c:v>-9.6418552100000027E-2</c:v>
                </c:pt>
                <c:pt idx="456">
                  <c:v>-0.11260815</c:v>
                </c:pt>
                <c:pt idx="457">
                  <c:v>-9.2964351200000003E-2</c:v>
                </c:pt>
                <c:pt idx="458">
                  <c:v>-0.10570609600000012</c:v>
                </c:pt>
                <c:pt idx="459">
                  <c:v>-9.1195903700000067E-2</c:v>
                </c:pt>
                <c:pt idx="460">
                  <c:v>-0.10547073200000009</c:v>
                </c:pt>
                <c:pt idx="461">
                  <c:v>-0.102404565</c:v>
                </c:pt>
                <c:pt idx="462">
                  <c:v>-9.4688266500000048E-2</c:v>
                </c:pt>
                <c:pt idx="463">
                  <c:v>-9.4955444300000927E-2</c:v>
                </c:pt>
                <c:pt idx="464">
                  <c:v>-0.11645674700000012</c:v>
                </c:pt>
                <c:pt idx="465">
                  <c:v>-0.11459925000000012</c:v>
                </c:pt>
                <c:pt idx="466">
                  <c:v>-9.2436365800000045E-2</c:v>
                </c:pt>
                <c:pt idx="467">
                  <c:v>-0.11616413300000022</c:v>
                </c:pt>
                <c:pt idx="468">
                  <c:v>-0.110069975</c:v>
                </c:pt>
                <c:pt idx="469">
                  <c:v>-0.11860688799999999</c:v>
                </c:pt>
                <c:pt idx="470">
                  <c:v>-0.11813613800000022</c:v>
                </c:pt>
                <c:pt idx="471">
                  <c:v>-0.11970102800000022</c:v>
                </c:pt>
                <c:pt idx="472">
                  <c:v>-0.10529897400000029</c:v>
                </c:pt>
                <c:pt idx="473">
                  <c:v>-9.9732801300000298E-2</c:v>
                </c:pt>
                <c:pt idx="474">
                  <c:v>-0.119351164</c:v>
                </c:pt>
                <c:pt idx="475">
                  <c:v>-0.120833352</c:v>
                </c:pt>
                <c:pt idx="476">
                  <c:v>-0.10933841800000001</c:v>
                </c:pt>
                <c:pt idx="477">
                  <c:v>-0.110120863</c:v>
                </c:pt>
                <c:pt idx="478">
                  <c:v>-0.11618321400000002</c:v>
                </c:pt>
                <c:pt idx="479">
                  <c:v>-9.9554695200001042E-2</c:v>
                </c:pt>
                <c:pt idx="480">
                  <c:v>-0.12011452000000022</c:v>
                </c:pt>
                <c:pt idx="481">
                  <c:v>-0.102041967</c:v>
                </c:pt>
                <c:pt idx="482">
                  <c:v>-0.100979626</c:v>
                </c:pt>
                <c:pt idx="483">
                  <c:v>-0.10942748200000002</c:v>
                </c:pt>
                <c:pt idx="484">
                  <c:v>-0.12292622800000071</c:v>
                </c:pt>
                <c:pt idx="485">
                  <c:v>-0.101011433</c:v>
                </c:pt>
                <c:pt idx="486">
                  <c:v>-0.117888041</c:v>
                </c:pt>
                <c:pt idx="487">
                  <c:v>-0.101609401</c:v>
                </c:pt>
                <c:pt idx="488">
                  <c:v>-0.12493004600000022</c:v>
                </c:pt>
                <c:pt idx="489">
                  <c:v>-0.120337166</c:v>
                </c:pt>
                <c:pt idx="490">
                  <c:v>-0.12269086400000002</c:v>
                </c:pt>
                <c:pt idx="491">
                  <c:v>-0.12692114700000001</c:v>
                </c:pt>
                <c:pt idx="492">
                  <c:v>-0.12943387000000001</c:v>
                </c:pt>
                <c:pt idx="493">
                  <c:v>-0.11786896700000001</c:v>
                </c:pt>
                <c:pt idx="494">
                  <c:v>-0.11762724100000053</c:v>
                </c:pt>
                <c:pt idx="495">
                  <c:v>-0.105311692</c:v>
                </c:pt>
                <c:pt idx="496">
                  <c:v>-0.11973919700000002</c:v>
                </c:pt>
                <c:pt idx="497">
                  <c:v>-0.11853054900000012</c:v>
                </c:pt>
                <c:pt idx="498">
                  <c:v>-0.13296440200000093</c:v>
                </c:pt>
                <c:pt idx="499">
                  <c:v>-0.110209927</c:v>
                </c:pt>
                <c:pt idx="500">
                  <c:v>-0.10900763400000002</c:v>
                </c:pt>
                <c:pt idx="501">
                  <c:v>-0.12959291000000001</c:v>
                </c:pt>
                <c:pt idx="502">
                  <c:v>-0.11701654600000012</c:v>
                </c:pt>
                <c:pt idx="503">
                  <c:v>-0.111335881</c:v>
                </c:pt>
                <c:pt idx="504">
                  <c:v>-0.12868958699999997</c:v>
                </c:pt>
                <c:pt idx="505">
                  <c:v>-0.12759545400000041</c:v>
                </c:pt>
                <c:pt idx="506">
                  <c:v>-0.12645040499999999</c:v>
                </c:pt>
                <c:pt idx="507">
                  <c:v>-0.12783081799999987</c:v>
                </c:pt>
                <c:pt idx="508">
                  <c:v>-0.13062979299999997</c:v>
                </c:pt>
                <c:pt idx="509">
                  <c:v>-0.120947845</c:v>
                </c:pt>
                <c:pt idx="510">
                  <c:v>-0.13271631300000081</c:v>
                </c:pt>
                <c:pt idx="511">
                  <c:v>-0.129115805</c:v>
                </c:pt>
                <c:pt idx="512">
                  <c:v>-0.12986008800000001</c:v>
                </c:pt>
                <c:pt idx="513">
                  <c:v>-0.12492369100000029</c:v>
                </c:pt>
                <c:pt idx="514">
                  <c:v>-0.11933207500000002</c:v>
                </c:pt>
                <c:pt idx="515">
                  <c:v>-0.13509546200000044</c:v>
                </c:pt>
                <c:pt idx="516">
                  <c:v>-0.143078923</c:v>
                </c:pt>
                <c:pt idx="517">
                  <c:v>-0.14354330300000104</c:v>
                </c:pt>
                <c:pt idx="518">
                  <c:v>-0.14499367799999999</c:v>
                </c:pt>
                <c:pt idx="519">
                  <c:v>-0.13589699599999999</c:v>
                </c:pt>
                <c:pt idx="520">
                  <c:v>-0.13686390200000001</c:v>
                </c:pt>
                <c:pt idx="521">
                  <c:v>-0.14106237899999999</c:v>
                </c:pt>
                <c:pt idx="522">
                  <c:v>-0.14971379900000092</c:v>
                </c:pt>
                <c:pt idx="523">
                  <c:v>-0.14692117299999999</c:v>
                </c:pt>
                <c:pt idx="524">
                  <c:v>-0.12751911599999999</c:v>
                </c:pt>
                <c:pt idx="525">
                  <c:v>-0.13088424500000001</c:v>
                </c:pt>
                <c:pt idx="526">
                  <c:v>-0.14264635700000081</c:v>
                </c:pt>
                <c:pt idx="527">
                  <c:v>-0.15282449100000092</c:v>
                </c:pt>
                <c:pt idx="528">
                  <c:v>-0.15096060900000041</c:v>
                </c:pt>
                <c:pt idx="529">
                  <c:v>-0.13125321300000001</c:v>
                </c:pt>
                <c:pt idx="530">
                  <c:v>-0.15276722600000092</c:v>
                </c:pt>
                <c:pt idx="531">
                  <c:v>-0.134179413</c:v>
                </c:pt>
                <c:pt idx="532">
                  <c:v>-0.14543898400000127</c:v>
                </c:pt>
                <c:pt idx="533">
                  <c:v>-0.15246824900000153</c:v>
                </c:pt>
                <c:pt idx="534">
                  <c:v>-0.142264679</c:v>
                </c:pt>
                <c:pt idx="535">
                  <c:v>-0.15453568100000092</c:v>
                </c:pt>
                <c:pt idx="536">
                  <c:v>-0.13775448500000098</c:v>
                </c:pt>
                <c:pt idx="537">
                  <c:v>-0.13773541200000081</c:v>
                </c:pt>
                <c:pt idx="538">
                  <c:v>-0.13952930299999999</c:v>
                </c:pt>
                <c:pt idx="539">
                  <c:v>-0.14819343400000104</c:v>
                </c:pt>
                <c:pt idx="540">
                  <c:v>-0.15946571500000092</c:v>
                </c:pt>
                <c:pt idx="541">
                  <c:v>-0.16440211199999999</c:v>
                </c:pt>
                <c:pt idx="542">
                  <c:v>-0.142156541</c:v>
                </c:pt>
                <c:pt idx="543">
                  <c:v>-0.16918581699999988</c:v>
                </c:pt>
                <c:pt idx="544">
                  <c:v>-0.167251974</c:v>
                </c:pt>
                <c:pt idx="545">
                  <c:v>-0.17146953900000084</c:v>
                </c:pt>
                <c:pt idx="546">
                  <c:v>-0.15488556000000001</c:v>
                </c:pt>
                <c:pt idx="547">
                  <c:v>-0.17374689900000104</c:v>
                </c:pt>
                <c:pt idx="548">
                  <c:v>-0.17541357899999999</c:v>
                </c:pt>
                <c:pt idx="549">
                  <c:v>-0.175362676</c:v>
                </c:pt>
                <c:pt idx="550">
                  <c:v>-0.16187664899999987</c:v>
                </c:pt>
                <c:pt idx="551">
                  <c:v>-0.17457388300000001</c:v>
                </c:pt>
                <c:pt idx="552">
                  <c:v>-0.17011459200000001</c:v>
                </c:pt>
                <c:pt idx="553">
                  <c:v>-0.15999370800000104</c:v>
                </c:pt>
                <c:pt idx="554">
                  <c:v>-0.15601152200000001</c:v>
                </c:pt>
                <c:pt idx="555">
                  <c:v>-0.16977742300000001</c:v>
                </c:pt>
                <c:pt idx="556">
                  <c:v>-0.16076341299999999</c:v>
                </c:pt>
                <c:pt idx="557">
                  <c:v>-0.16031813600000044</c:v>
                </c:pt>
                <c:pt idx="558">
                  <c:v>-0.17645682400000001</c:v>
                </c:pt>
                <c:pt idx="559">
                  <c:v>-0.16349244100000124</c:v>
                </c:pt>
                <c:pt idx="560">
                  <c:v>-0.17590339500000124</c:v>
                </c:pt>
                <c:pt idx="561">
                  <c:v>-0.18265913400000044</c:v>
                </c:pt>
                <c:pt idx="562">
                  <c:v>-0.16562348599999999</c:v>
                </c:pt>
                <c:pt idx="563">
                  <c:v>-0.171660379</c:v>
                </c:pt>
                <c:pt idx="564">
                  <c:v>-0.18179398800000124</c:v>
                </c:pt>
                <c:pt idx="565">
                  <c:v>-0.17685757599999988</c:v>
                </c:pt>
                <c:pt idx="566">
                  <c:v>-0.191501379</c:v>
                </c:pt>
                <c:pt idx="567">
                  <c:v>-0.17059804500000081</c:v>
                </c:pt>
                <c:pt idx="568">
                  <c:v>-0.18200391499999999</c:v>
                </c:pt>
                <c:pt idx="569">
                  <c:v>-0.18896958200000141</c:v>
                </c:pt>
                <c:pt idx="570">
                  <c:v>-0.17780543900000095</c:v>
                </c:pt>
                <c:pt idx="571">
                  <c:v>-0.19496831300000086</c:v>
                </c:pt>
                <c:pt idx="572">
                  <c:v>-0.18319347499999999</c:v>
                </c:pt>
                <c:pt idx="573">
                  <c:v>-0.18693395000000107</c:v>
                </c:pt>
                <c:pt idx="574">
                  <c:v>-0.180629864</c:v>
                </c:pt>
                <c:pt idx="575">
                  <c:v>-0.18764004100000092</c:v>
                </c:pt>
                <c:pt idx="576">
                  <c:v>-0.18361969300000044</c:v>
                </c:pt>
                <c:pt idx="577">
                  <c:v>-0.20517824600000001</c:v>
                </c:pt>
                <c:pt idx="578">
                  <c:v>-0.18982835100000092</c:v>
                </c:pt>
                <c:pt idx="579">
                  <c:v>-0.20656502199999999</c:v>
                </c:pt>
                <c:pt idx="580">
                  <c:v>-0.20008918600000081</c:v>
                </c:pt>
                <c:pt idx="581">
                  <c:v>-0.20587799000000001</c:v>
                </c:pt>
                <c:pt idx="582">
                  <c:v>-0.201603174</c:v>
                </c:pt>
                <c:pt idx="583">
                  <c:v>-0.19400139199999999</c:v>
                </c:pt>
                <c:pt idx="584">
                  <c:v>-0.194039553</c:v>
                </c:pt>
                <c:pt idx="585">
                  <c:v>-0.19526729000000101</c:v>
                </c:pt>
                <c:pt idx="586">
                  <c:v>-0.218829677</c:v>
                </c:pt>
                <c:pt idx="587">
                  <c:v>-0.220260963</c:v>
                </c:pt>
                <c:pt idx="588">
                  <c:v>-0.21982838200000124</c:v>
                </c:pt>
                <c:pt idx="589">
                  <c:v>-0.20649503200000138</c:v>
                </c:pt>
                <c:pt idx="590">
                  <c:v>-0.20298358799999999</c:v>
                </c:pt>
                <c:pt idx="591">
                  <c:v>-0.20366424299999999</c:v>
                </c:pt>
                <c:pt idx="592">
                  <c:v>-0.20557899800000001</c:v>
                </c:pt>
                <c:pt idx="593">
                  <c:v>-0.22856886700000001</c:v>
                </c:pt>
                <c:pt idx="594">
                  <c:v>-0.21975842100000093</c:v>
                </c:pt>
                <c:pt idx="595">
                  <c:v>-0.23143146900000044</c:v>
                </c:pt>
                <c:pt idx="596">
                  <c:v>-0.212678269</c:v>
                </c:pt>
                <c:pt idx="597">
                  <c:v>-0.21297088300000044</c:v>
                </c:pt>
                <c:pt idx="598">
                  <c:v>-0.21744927800000138</c:v>
                </c:pt>
                <c:pt idx="599">
                  <c:v>-0.21428132100000041</c:v>
                </c:pt>
                <c:pt idx="600">
                  <c:v>-0.21699760900000092</c:v>
                </c:pt>
                <c:pt idx="601">
                  <c:v>-0.235572696</c:v>
                </c:pt>
                <c:pt idx="602">
                  <c:v>-0.23627243900000044</c:v>
                </c:pt>
                <c:pt idx="603">
                  <c:v>-0.24321901800000092</c:v>
                </c:pt>
                <c:pt idx="604">
                  <c:v>-0.22320626700000001</c:v>
                </c:pt>
                <c:pt idx="605">
                  <c:v>-0.23294547200000101</c:v>
                </c:pt>
                <c:pt idx="606">
                  <c:v>-0.23730298899999999</c:v>
                </c:pt>
                <c:pt idx="607">
                  <c:v>-0.22586530399999999</c:v>
                </c:pt>
                <c:pt idx="608">
                  <c:v>-0.240305513</c:v>
                </c:pt>
                <c:pt idx="609">
                  <c:v>-0.24119611099999999</c:v>
                </c:pt>
                <c:pt idx="610">
                  <c:v>-0.24050273000000041</c:v>
                </c:pt>
                <c:pt idx="611">
                  <c:v>-0.23660323000000041</c:v>
                </c:pt>
                <c:pt idx="612">
                  <c:v>-0.25614523899999975</c:v>
                </c:pt>
                <c:pt idx="613">
                  <c:v>-0.25545185799999998</c:v>
                </c:pt>
                <c:pt idx="614">
                  <c:v>-0.25709941999999997</c:v>
                </c:pt>
                <c:pt idx="615">
                  <c:v>-0.24079534400000133</c:v>
                </c:pt>
                <c:pt idx="616">
                  <c:v>-0.24275465299999999</c:v>
                </c:pt>
                <c:pt idx="617">
                  <c:v>-0.24865795700000001</c:v>
                </c:pt>
                <c:pt idx="618">
                  <c:v>-0.26669234000000003</c:v>
                </c:pt>
                <c:pt idx="619">
                  <c:v>-0.24795185000000081</c:v>
                </c:pt>
                <c:pt idx="620">
                  <c:v>-0.25145694600000001</c:v>
                </c:pt>
                <c:pt idx="621">
                  <c:v>-0.27020379900000002</c:v>
                </c:pt>
                <c:pt idx="622">
                  <c:v>-0.25868341299999997</c:v>
                </c:pt>
                <c:pt idx="623">
                  <c:v>-0.258435309</c:v>
                </c:pt>
                <c:pt idx="624">
                  <c:v>-0.25332716100000197</c:v>
                </c:pt>
                <c:pt idx="625">
                  <c:v>-0.25954857500000161</c:v>
                </c:pt>
                <c:pt idx="626">
                  <c:v>-0.25458034899999998</c:v>
                </c:pt>
                <c:pt idx="627">
                  <c:v>-0.24940858800000101</c:v>
                </c:pt>
                <c:pt idx="628">
                  <c:v>-0.24891877200000104</c:v>
                </c:pt>
                <c:pt idx="629">
                  <c:v>-0.24862614299999999</c:v>
                </c:pt>
                <c:pt idx="630">
                  <c:v>-0.258581638</c:v>
                </c:pt>
                <c:pt idx="631">
                  <c:v>-0.26057270200000032</c:v>
                </c:pt>
                <c:pt idx="632">
                  <c:v>-0.26283738000000001</c:v>
                </c:pt>
                <c:pt idx="633">
                  <c:v>-0.25114524399999999</c:v>
                </c:pt>
                <c:pt idx="634">
                  <c:v>-0.25684496800000167</c:v>
                </c:pt>
                <c:pt idx="635">
                  <c:v>-0.265267372</c:v>
                </c:pt>
                <c:pt idx="636">
                  <c:v>-0.26934501500000002</c:v>
                </c:pt>
                <c:pt idx="637">
                  <c:v>-0.27124068099999998</c:v>
                </c:pt>
                <c:pt idx="638">
                  <c:v>-0.27161601200000002</c:v>
                </c:pt>
                <c:pt idx="639">
                  <c:v>-0.27149516299999998</c:v>
                </c:pt>
                <c:pt idx="640">
                  <c:v>-0.260534555</c:v>
                </c:pt>
                <c:pt idx="641">
                  <c:v>-0.26038825500000168</c:v>
                </c:pt>
                <c:pt idx="642">
                  <c:v>-0.251749575</c:v>
                </c:pt>
                <c:pt idx="643">
                  <c:v>-0.25321266100000167</c:v>
                </c:pt>
                <c:pt idx="644">
                  <c:v>-0.26341626000000168</c:v>
                </c:pt>
                <c:pt idx="645">
                  <c:v>-0.25572541399999998</c:v>
                </c:pt>
                <c:pt idx="646">
                  <c:v>-0.25590989000000008</c:v>
                </c:pt>
                <c:pt idx="647">
                  <c:v>-0.26870888500000167</c:v>
                </c:pt>
                <c:pt idx="648">
                  <c:v>-0.26415416600000002</c:v>
                </c:pt>
                <c:pt idx="649">
                  <c:v>-0.26877883100000038</c:v>
                </c:pt>
                <c:pt idx="650">
                  <c:v>-0.259135067</c:v>
                </c:pt>
                <c:pt idx="651">
                  <c:v>-0.27254474200000001</c:v>
                </c:pt>
                <c:pt idx="652">
                  <c:v>-0.27749386400000031</c:v>
                </c:pt>
                <c:pt idx="653">
                  <c:v>-0.26131063700000168</c:v>
                </c:pt>
                <c:pt idx="654">
                  <c:v>-0.279841214</c:v>
                </c:pt>
                <c:pt idx="655">
                  <c:v>-0.28444680600000088</c:v>
                </c:pt>
                <c:pt idx="656">
                  <c:v>-0.27974578700000002</c:v>
                </c:pt>
                <c:pt idx="657">
                  <c:v>-0.28708040700000248</c:v>
                </c:pt>
                <c:pt idx="658">
                  <c:v>-0.27279284599999998</c:v>
                </c:pt>
                <c:pt idx="659">
                  <c:v>-0.28451681100000226</c:v>
                </c:pt>
                <c:pt idx="660">
                  <c:v>-0.28013384299999999</c:v>
                </c:pt>
                <c:pt idx="661">
                  <c:v>-0.28987938200000196</c:v>
                </c:pt>
                <c:pt idx="662">
                  <c:v>-0.26968851700000196</c:v>
                </c:pt>
                <c:pt idx="663">
                  <c:v>-0.27639338400000002</c:v>
                </c:pt>
                <c:pt idx="664">
                  <c:v>-0.27129158399999997</c:v>
                </c:pt>
                <c:pt idx="665">
                  <c:v>-0.28212493700000196</c:v>
                </c:pt>
                <c:pt idx="666">
                  <c:v>-0.2861261960000015</c:v>
                </c:pt>
                <c:pt idx="667">
                  <c:v>-0.27321904899999999</c:v>
                </c:pt>
                <c:pt idx="668">
                  <c:v>-0.28694045499999998</c:v>
                </c:pt>
                <c:pt idx="669">
                  <c:v>-0.29054734100000001</c:v>
                </c:pt>
                <c:pt idx="670">
                  <c:v>-0.29071274400000002</c:v>
                </c:pt>
                <c:pt idx="671">
                  <c:v>-0.27702310700000032</c:v>
                </c:pt>
                <c:pt idx="672">
                  <c:v>-0.29538193300000265</c:v>
                </c:pt>
                <c:pt idx="673">
                  <c:v>-0.29486668100000346</c:v>
                </c:pt>
                <c:pt idx="674">
                  <c:v>-0.27907785800000001</c:v>
                </c:pt>
                <c:pt idx="675">
                  <c:v>-0.28643792899999998</c:v>
                </c:pt>
                <c:pt idx="676">
                  <c:v>-0.29061731700000032</c:v>
                </c:pt>
                <c:pt idx="677">
                  <c:v>-0.30222037400000168</c:v>
                </c:pt>
                <c:pt idx="678">
                  <c:v>-0.28346717400000032</c:v>
                </c:pt>
                <c:pt idx="679">
                  <c:v>-0.30045828200000196</c:v>
                </c:pt>
                <c:pt idx="680">
                  <c:v>-0.30421784500000032</c:v>
                </c:pt>
                <c:pt idx="681">
                  <c:v>-0.29484123000000001</c:v>
                </c:pt>
                <c:pt idx="682">
                  <c:v>-0.29034376100000225</c:v>
                </c:pt>
                <c:pt idx="683">
                  <c:v>-0.29440864900000197</c:v>
                </c:pt>
                <c:pt idx="684">
                  <c:v>-0.29479670500000038</c:v>
                </c:pt>
                <c:pt idx="685">
                  <c:v>-0.28641244800000032</c:v>
                </c:pt>
                <c:pt idx="686">
                  <c:v>-0.30228397300000265</c:v>
                </c:pt>
                <c:pt idx="687">
                  <c:v>-0.29646974800000031</c:v>
                </c:pt>
                <c:pt idx="688">
                  <c:v>-0.29319998600000002</c:v>
                </c:pt>
                <c:pt idx="689">
                  <c:v>-0.30906513300000032</c:v>
                </c:pt>
                <c:pt idx="690">
                  <c:v>-0.28864526699999998</c:v>
                </c:pt>
                <c:pt idx="691">
                  <c:v>-0.31036925300000168</c:v>
                </c:pt>
                <c:pt idx="692">
                  <c:v>-0.3076338770000015</c:v>
                </c:pt>
                <c:pt idx="693">
                  <c:v>-0.30031198300000328</c:v>
                </c:pt>
                <c:pt idx="694">
                  <c:v>-0.30697229500000339</c:v>
                </c:pt>
                <c:pt idx="695">
                  <c:v>-0.30346083600000168</c:v>
                </c:pt>
                <c:pt idx="696">
                  <c:v>-0.29998755500000196</c:v>
                </c:pt>
                <c:pt idx="697">
                  <c:v>-0.29439595300000032</c:v>
                </c:pt>
                <c:pt idx="698">
                  <c:v>-0.309306890000003</c:v>
                </c:pt>
                <c:pt idx="699">
                  <c:v>-0.29836541400000038</c:v>
                </c:pt>
                <c:pt idx="700">
                  <c:v>-0.29300916200000032</c:v>
                </c:pt>
                <c:pt idx="701">
                  <c:v>-0.29484123000000001</c:v>
                </c:pt>
                <c:pt idx="702">
                  <c:v>-0.3139188290000034</c:v>
                </c:pt>
                <c:pt idx="703">
                  <c:v>-0.31393793200000031</c:v>
                </c:pt>
                <c:pt idx="704">
                  <c:v>-0.29990485300000236</c:v>
                </c:pt>
                <c:pt idx="705">
                  <c:v>-0.29529926200000001</c:v>
                </c:pt>
                <c:pt idx="706">
                  <c:v>-0.295165658</c:v>
                </c:pt>
                <c:pt idx="707">
                  <c:v>-0.3139188290000034</c:v>
                </c:pt>
                <c:pt idx="708">
                  <c:v>-0.30871531400000002</c:v>
                </c:pt>
                <c:pt idx="709">
                  <c:v>-0.30269110200000005</c:v>
                </c:pt>
                <c:pt idx="710">
                  <c:v>-0.3030346330000015</c:v>
                </c:pt>
                <c:pt idx="711">
                  <c:v>-0.30753845000000002</c:v>
                </c:pt>
                <c:pt idx="712">
                  <c:v>-0.30662241600000167</c:v>
                </c:pt>
                <c:pt idx="713">
                  <c:v>-0.29664149899999998</c:v>
                </c:pt>
                <c:pt idx="714">
                  <c:v>-0.30071276400000196</c:v>
                </c:pt>
                <c:pt idx="715">
                  <c:v>-0.31608173300000225</c:v>
                </c:pt>
                <c:pt idx="716">
                  <c:v>-0.31846720000000167</c:v>
                </c:pt>
                <c:pt idx="717">
                  <c:v>-0.30127888900000277</c:v>
                </c:pt>
                <c:pt idx="718">
                  <c:v>-0.31042012600000196</c:v>
                </c:pt>
                <c:pt idx="719">
                  <c:v>-0.29891884300000265</c:v>
                </c:pt>
                <c:pt idx="720">
                  <c:v>-0.2987979650000015</c:v>
                </c:pt>
                <c:pt idx="721">
                  <c:v>-0.30993029500000197</c:v>
                </c:pt>
                <c:pt idx="722">
                  <c:v>-0.32010844300000196</c:v>
                </c:pt>
                <c:pt idx="723">
                  <c:v>-0.31654608200000167</c:v>
                </c:pt>
                <c:pt idx="724">
                  <c:v>-0.30244299800000196</c:v>
                </c:pt>
                <c:pt idx="725">
                  <c:v>-0.31769746500000168</c:v>
                </c:pt>
                <c:pt idx="726">
                  <c:v>-0.31847354800000038</c:v>
                </c:pt>
                <c:pt idx="727">
                  <c:v>-0.29929414399999998</c:v>
                </c:pt>
                <c:pt idx="728">
                  <c:v>-0.299866676000003</c:v>
                </c:pt>
                <c:pt idx="729">
                  <c:v>-0.318912476000003</c:v>
                </c:pt>
                <c:pt idx="730">
                  <c:v>-0.31905245800000032</c:v>
                </c:pt>
                <c:pt idx="731">
                  <c:v>-0.31658425900000225</c:v>
                </c:pt>
                <c:pt idx="732">
                  <c:v>-0.30786287800000339</c:v>
                </c:pt>
                <c:pt idx="733">
                  <c:v>-0.29992392700000226</c:v>
                </c:pt>
                <c:pt idx="734">
                  <c:v>-0.29829543799999997</c:v>
                </c:pt>
                <c:pt idx="735">
                  <c:v>-0.31138706200000277</c:v>
                </c:pt>
                <c:pt idx="736">
                  <c:v>-0.29893156900000167</c:v>
                </c:pt>
                <c:pt idx="737">
                  <c:v>-0.30519747700000038</c:v>
                </c:pt>
                <c:pt idx="738">
                  <c:v>-0.31428143400000008</c:v>
                </c:pt>
                <c:pt idx="739">
                  <c:v>-0.30918601200000168</c:v>
                </c:pt>
                <c:pt idx="740">
                  <c:v>-0.29794555900000008</c:v>
                </c:pt>
                <c:pt idx="741">
                  <c:v>-0.298670769000003</c:v>
                </c:pt>
                <c:pt idx="742">
                  <c:v>-0.30340993400000038</c:v>
                </c:pt>
                <c:pt idx="743">
                  <c:v>-0.30566820500000214</c:v>
                </c:pt>
                <c:pt idx="744">
                  <c:v>-0.316889584000003</c:v>
                </c:pt>
                <c:pt idx="745">
                  <c:v>-0.31139978800000168</c:v>
                </c:pt>
                <c:pt idx="746">
                  <c:v>-0.30872166200000167</c:v>
                </c:pt>
                <c:pt idx="747">
                  <c:v>-0.29947230200000197</c:v>
                </c:pt>
                <c:pt idx="748">
                  <c:v>-0.32007026700000346</c:v>
                </c:pt>
                <c:pt idx="749">
                  <c:v>-0.31923058600000032</c:v>
                </c:pt>
                <c:pt idx="750">
                  <c:v>-0.31430688500000387</c:v>
                </c:pt>
                <c:pt idx="751">
                  <c:v>-0.31858804800000168</c:v>
                </c:pt>
                <c:pt idx="752">
                  <c:v>-0.29910969700000167</c:v>
                </c:pt>
                <c:pt idx="753">
                  <c:v>-0.31091630500000317</c:v>
                </c:pt>
                <c:pt idx="754">
                  <c:v>-0.31014660000000038</c:v>
                </c:pt>
                <c:pt idx="755">
                  <c:v>-0.29910969700000167</c:v>
                </c:pt>
                <c:pt idx="756">
                  <c:v>-0.30884888800000276</c:v>
                </c:pt>
                <c:pt idx="757">
                  <c:v>-0.29835903600000002</c:v>
                </c:pt>
                <c:pt idx="758">
                  <c:v>-0.30089083300000197</c:v>
                </c:pt>
                <c:pt idx="759">
                  <c:v>-0.30470132800000005</c:v>
                </c:pt>
                <c:pt idx="760">
                  <c:v>-0.31852445000000185</c:v>
                </c:pt>
                <c:pt idx="761">
                  <c:v>-0.30889341200000031</c:v>
                </c:pt>
                <c:pt idx="762">
                  <c:v>-0.31973311300000001</c:v>
                </c:pt>
                <c:pt idx="763">
                  <c:v>-0.31585270200000276</c:v>
                </c:pt>
                <c:pt idx="764">
                  <c:v>-0.31882342700000277</c:v>
                </c:pt>
                <c:pt idx="765">
                  <c:v>-0.31783106900000196</c:v>
                </c:pt>
                <c:pt idx="766">
                  <c:v>-0.30035015900000167</c:v>
                </c:pt>
                <c:pt idx="767">
                  <c:v>-0.30938959100000346</c:v>
                </c:pt>
                <c:pt idx="768">
                  <c:v>-0.31715673200000088</c:v>
                </c:pt>
                <c:pt idx="769">
                  <c:v>-0.30593538300000167</c:v>
                </c:pt>
                <c:pt idx="770">
                  <c:v>-0.29533106100000167</c:v>
                </c:pt>
                <c:pt idx="771">
                  <c:v>-0.31185144200000031</c:v>
                </c:pt>
                <c:pt idx="772">
                  <c:v>-0.29490482800000167</c:v>
                </c:pt>
                <c:pt idx="773">
                  <c:v>-0.29546466500000346</c:v>
                </c:pt>
                <c:pt idx="774">
                  <c:v>-0.29790100500000088</c:v>
                </c:pt>
                <c:pt idx="775">
                  <c:v>-0.30618983500000196</c:v>
                </c:pt>
                <c:pt idx="776">
                  <c:v>-0.31615805600000002</c:v>
                </c:pt>
                <c:pt idx="777">
                  <c:v>-0.31640616100000346</c:v>
                </c:pt>
                <c:pt idx="778">
                  <c:v>-0.29507023100000196</c:v>
                </c:pt>
                <c:pt idx="779">
                  <c:v>-0.31701684000000196</c:v>
                </c:pt>
                <c:pt idx="780">
                  <c:v>-0.29809823600000002</c:v>
                </c:pt>
                <c:pt idx="781">
                  <c:v>-0.31759569000000032</c:v>
                </c:pt>
                <c:pt idx="782">
                  <c:v>-0.30092901000000088</c:v>
                </c:pt>
                <c:pt idx="783">
                  <c:v>-0.31444048900000265</c:v>
                </c:pt>
                <c:pt idx="784">
                  <c:v>-0.30697864300000277</c:v>
                </c:pt>
                <c:pt idx="785">
                  <c:v>-0.30582726000000265</c:v>
                </c:pt>
                <c:pt idx="786">
                  <c:v>-0.31757658700000341</c:v>
                </c:pt>
                <c:pt idx="787">
                  <c:v>-0.29835268900000322</c:v>
                </c:pt>
                <c:pt idx="788">
                  <c:v>-0.30646973800000032</c:v>
                </c:pt>
                <c:pt idx="789">
                  <c:v>-0.31779927000000002</c:v>
                </c:pt>
                <c:pt idx="790">
                  <c:v>-0.30891886400000346</c:v>
                </c:pt>
                <c:pt idx="791">
                  <c:v>-0.30585902900000167</c:v>
                </c:pt>
                <c:pt idx="792">
                  <c:v>-0.2971249520000015</c:v>
                </c:pt>
                <c:pt idx="793">
                  <c:v>-0.31655883800000167</c:v>
                </c:pt>
                <c:pt idx="794">
                  <c:v>-0.29649519900000032</c:v>
                </c:pt>
                <c:pt idx="795">
                  <c:v>-0.30869621000000008</c:v>
                </c:pt>
                <c:pt idx="796">
                  <c:v>-0.29931324700000167</c:v>
                </c:pt>
                <c:pt idx="797">
                  <c:v>-0.30750665100000196</c:v>
                </c:pt>
                <c:pt idx="798">
                  <c:v>-0.29745572800000031</c:v>
                </c:pt>
                <c:pt idx="799">
                  <c:v>-0.31686416300000386</c:v>
                </c:pt>
                <c:pt idx="800">
                  <c:v>-0.29774197900000032</c:v>
                </c:pt>
                <c:pt idx="801">
                  <c:v>-0.31479671600000031</c:v>
                </c:pt>
                <c:pt idx="802">
                  <c:v>-0.29854989100000168</c:v>
                </c:pt>
                <c:pt idx="803">
                  <c:v>-0.30867713700000032</c:v>
                </c:pt>
                <c:pt idx="804">
                  <c:v>-0.29847991500000265</c:v>
                </c:pt>
                <c:pt idx="805">
                  <c:v>-0.29604354500000002</c:v>
                </c:pt>
                <c:pt idx="806">
                  <c:v>-0.31714403600000002</c:v>
                </c:pt>
                <c:pt idx="807">
                  <c:v>-0.30839088600000225</c:v>
                </c:pt>
                <c:pt idx="808">
                  <c:v>-0.29706770200000032</c:v>
                </c:pt>
                <c:pt idx="809">
                  <c:v>-0.31706771300000225</c:v>
                </c:pt>
                <c:pt idx="810">
                  <c:v>-0.30896335800000002</c:v>
                </c:pt>
                <c:pt idx="811">
                  <c:v>-0.31071275500000167</c:v>
                </c:pt>
                <c:pt idx="812">
                  <c:v>-0.31771656900000322</c:v>
                </c:pt>
                <c:pt idx="813">
                  <c:v>-0.31433868400000226</c:v>
                </c:pt>
                <c:pt idx="814">
                  <c:v>-0.31858804800000168</c:v>
                </c:pt>
                <c:pt idx="815">
                  <c:v>-0.31637433200000226</c:v>
                </c:pt>
                <c:pt idx="816">
                  <c:v>-0.31702318800000168</c:v>
                </c:pt>
                <c:pt idx="817">
                  <c:v>-0.30505114800000005</c:v>
                </c:pt>
                <c:pt idx="818">
                  <c:v>-0.29785648000000225</c:v>
                </c:pt>
                <c:pt idx="819">
                  <c:v>-0.29549008600000032</c:v>
                </c:pt>
                <c:pt idx="820">
                  <c:v>-0.31321910000000008</c:v>
                </c:pt>
                <c:pt idx="821">
                  <c:v>-0.30655878800000225</c:v>
                </c:pt>
                <c:pt idx="822">
                  <c:v>-0.30935779200000196</c:v>
                </c:pt>
                <c:pt idx="823">
                  <c:v>-0.30454227300000225</c:v>
                </c:pt>
                <c:pt idx="824">
                  <c:v>-0.308988810000003</c:v>
                </c:pt>
                <c:pt idx="825">
                  <c:v>-0.31602448200000277</c:v>
                </c:pt>
                <c:pt idx="826">
                  <c:v>-0.30923691400000008</c:v>
                </c:pt>
                <c:pt idx="827">
                  <c:v>-0.31421780600000032</c:v>
                </c:pt>
                <c:pt idx="828">
                  <c:v>-0.31614530100000032</c:v>
                </c:pt>
                <c:pt idx="829">
                  <c:v>-0.30709952100000032</c:v>
                </c:pt>
                <c:pt idx="830">
                  <c:v>-0.30772927400000138</c:v>
                </c:pt>
                <c:pt idx="831">
                  <c:v>-0.31272295100000236</c:v>
                </c:pt>
                <c:pt idx="832">
                  <c:v>-0.31231582200000196</c:v>
                </c:pt>
                <c:pt idx="833">
                  <c:v>-0.31269750000000002</c:v>
                </c:pt>
                <c:pt idx="834">
                  <c:v>-0.29373434199999998</c:v>
                </c:pt>
                <c:pt idx="835">
                  <c:v>-0.31273564700000001</c:v>
                </c:pt>
                <c:pt idx="836">
                  <c:v>-0.29276740600000001</c:v>
                </c:pt>
                <c:pt idx="837">
                  <c:v>-0.31488576500000443</c:v>
                </c:pt>
                <c:pt idx="838">
                  <c:v>-0.30219492300000167</c:v>
                </c:pt>
                <c:pt idx="839">
                  <c:v>-0.2989442940000015</c:v>
                </c:pt>
                <c:pt idx="840">
                  <c:v>-0.30876621600000032</c:v>
                </c:pt>
                <c:pt idx="841">
                  <c:v>-0.29316183899999998</c:v>
                </c:pt>
                <c:pt idx="842">
                  <c:v>-0.3112661840000015</c:v>
                </c:pt>
                <c:pt idx="843">
                  <c:v>-0.29300916200000032</c:v>
                </c:pt>
                <c:pt idx="844">
                  <c:v>-0.30192774500000202</c:v>
                </c:pt>
                <c:pt idx="845">
                  <c:v>-0.30821275700000167</c:v>
                </c:pt>
                <c:pt idx="846">
                  <c:v>-0.30369621500000032</c:v>
                </c:pt>
                <c:pt idx="847">
                  <c:v>-0.29679414599999998</c:v>
                </c:pt>
                <c:pt idx="848">
                  <c:v>-0.31283107400000032</c:v>
                </c:pt>
                <c:pt idx="849">
                  <c:v>-0.30350536100000225</c:v>
                </c:pt>
                <c:pt idx="850">
                  <c:v>-0.29269108200000005</c:v>
                </c:pt>
                <c:pt idx="851">
                  <c:v>-0.293091834</c:v>
                </c:pt>
                <c:pt idx="852">
                  <c:v>-0.29345443800000032</c:v>
                </c:pt>
                <c:pt idx="853">
                  <c:v>-0.29162877800000225</c:v>
                </c:pt>
                <c:pt idx="854">
                  <c:v>-0.30362623900000196</c:v>
                </c:pt>
                <c:pt idx="855">
                  <c:v>-0.31243667000000236</c:v>
                </c:pt>
                <c:pt idx="856">
                  <c:v>-0.31152701400000032</c:v>
                </c:pt>
                <c:pt idx="857">
                  <c:v>-0.29131069800000226</c:v>
                </c:pt>
                <c:pt idx="858">
                  <c:v>-0.2927165330000015</c:v>
                </c:pt>
                <c:pt idx="859">
                  <c:v>-0.31194683900000225</c:v>
                </c:pt>
                <c:pt idx="860">
                  <c:v>-0.29240483000000167</c:v>
                </c:pt>
                <c:pt idx="861">
                  <c:v>-0.29805368200000032</c:v>
                </c:pt>
                <c:pt idx="862">
                  <c:v>-0.29164785100000001</c:v>
                </c:pt>
                <c:pt idx="863">
                  <c:v>-0.30444684600000038</c:v>
                </c:pt>
                <c:pt idx="864">
                  <c:v>-0.305458277000003</c:v>
                </c:pt>
                <c:pt idx="865">
                  <c:v>-0.3101974730000015</c:v>
                </c:pt>
                <c:pt idx="866">
                  <c:v>-0.30382344100000236</c:v>
                </c:pt>
                <c:pt idx="867">
                  <c:v>-0.29358804200000038</c:v>
                </c:pt>
                <c:pt idx="868">
                  <c:v>-0.31053462600000031</c:v>
                </c:pt>
                <c:pt idx="869">
                  <c:v>-0.29805368200000032</c:v>
                </c:pt>
                <c:pt idx="870">
                  <c:v>-0.30874073500000032</c:v>
                </c:pt>
                <c:pt idx="871">
                  <c:v>-0.2872648840000015</c:v>
                </c:pt>
                <c:pt idx="872">
                  <c:v>-0.30626618900000196</c:v>
                </c:pt>
                <c:pt idx="873">
                  <c:v>-0.28750664000000031</c:v>
                </c:pt>
                <c:pt idx="874">
                  <c:v>-0.29443410000000031</c:v>
                </c:pt>
                <c:pt idx="875">
                  <c:v>-0.29361984100000038</c:v>
                </c:pt>
                <c:pt idx="876">
                  <c:v>-0.29709312300000001</c:v>
                </c:pt>
                <c:pt idx="877">
                  <c:v>-0.29771018000000032</c:v>
                </c:pt>
                <c:pt idx="878">
                  <c:v>-0.30853080700000196</c:v>
                </c:pt>
                <c:pt idx="879">
                  <c:v>-0.30593538300000167</c:v>
                </c:pt>
                <c:pt idx="880">
                  <c:v>-0.29524835900000002</c:v>
                </c:pt>
                <c:pt idx="881">
                  <c:v>-0.29109442200000002</c:v>
                </c:pt>
                <c:pt idx="882">
                  <c:v>-0.28771653800000002</c:v>
                </c:pt>
                <c:pt idx="883">
                  <c:v>-0.30673056800000031</c:v>
                </c:pt>
                <c:pt idx="884">
                  <c:v>-0.30781835300000265</c:v>
                </c:pt>
                <c:pt idx="885">
                  <c:v>-0.30466949900000168</c:v>
                </c:pt>
                <c:pt idx="886">
                  <c:v>-0.29857534200000002</c:v>
                </c:pt>
                <c:pt idx="887">
                  <c:v>-0.30206769700000197</c:v>
                </c:pt>
                <c:pt idx="888">
                  <c:v>-0.29733488000000197</c:v>
                </c:pt>
                <c:pt idx="889">
                  <c:v>-0.30219492300000167</c:v>
                </c:pt>
                <c:pt idx="890">
                  <c:v>-0.28853079700000167</c:v>
                </c:pt>
                <c:pt idx="891">
                  <c:v>-0.30590993200000038</c:v>
                </c:pt>
                <c:pt idx="892">
                  <c:v>-0.30204862400000032</c:v>
                </c:pt>
                <c:pt idx="893">
                  <c:v>-0.306317061000003</c:v>
                </c:pt>
                <c:pt idx="894">
                  <c:v>-0.28611347100000167</c:v>
                </c:pt>
                <c:pt idx="895">
                  <c:v>-0.29128524700000002</c:v>
                </c:pt>
                <c:pt idx="896">
                  <c:v>-0.30519110000000005</c:v>
                </c:pt>
                <c:pt idx="897">
                  <c:v>-0.30653336600000008</c:v>
                </c:pt>
                <c:pt idx="898">
                  <c:v>-0.28786283700000265</c:v>
                </c:pt>
                <c:pt idx="899">
                  <c:v>-0.30027383600000002</c:v>
                </c:pt>
                <c:pt idx="900">
                  <c:v>-0.29985398100000266</c:v>
                </c:pt>
                <c:pt idx="901">
                  <c:v>-0.29272288100000265</c:v>
                </c:pt>
                <c:pt idx="902">
                  <c:v>-0.30495572100000168</c:v>
                </c:pt>
                <c:pt idx="903">
                  <c:v>-0.29102444600000038</c:v>
                </c:pt>
                <c:pt idx="904">
                  <c:v>-0.2848793570000015</c:v>
                </c:pt>
                <c:pt idx="905">
                  <c:v>-0.29580178900000242</c:v>
                </c:pt>
                <c:pt idx="906">
                  <c:v>-0.30337813500000277</c:v>
                </c:pt>
                <c:pt idx="907">
                  <c:v>-0.30547100300000196</c:v>
                </c:pt>
                <c:pt idx="908">
                  <c:v>-0.28524196100000032</c:v>
                </c:pt>
                <c:pt idx="909">
                  <c:v>-0.28779289100000038</c:v>
                </c:pt>
                <c:pt idx="910">
                  <c:v>-0.29419872200000002</c:v>
                </c:pt>
                <c:pt idx="911">
                  <c:v>-0.28847354700000138</c:v>
                </c:pt>
                <c:pt idx="912">
                  <c:v>-0.29872801900000168</c:v>
                </c:pt>
                <c:pt idx="913">
                  <c:v>-0.30440866900000341</c:v>
                </c:pt>
                <c:pt idx="914">
                  <c:v>-0.28187683200000196</c:v>
                </c:pt>
                <c:pt idx="915">
                  <c:v>-0.28265929200000001</c:v>
                </c:pt>
                <c:pt idx="916">
                  <c:v>-0.30267840600000168</c:v>
                </c:pt>
                <c:pt idx="917">
                  <c:v>-0.30013385399999998</c:v>
                </c:pt>
                <c:pt idx="918">
                  <c:v>-0.28021654499999998</c:v>
                </c:pt>
                <c:pt idx="919">
                  <c:v>-0.29383611700000167</c:v>
                </c:pt>
                <c:pt idx="920">
                  <c:v>-0.289803058</c:v>
                </c:pt>
                <c:pt idx="921">
                  <c:v>-0.28762114</c:v>
                </c:pt>
                <c:pt idx="922">
                  <c:v>-0.27972671400000032</c:v>
                </c:pt>
                <c:pt idx="923">
                  <c:v>-0.28839719300000038</c:v>
                </c:pt>
                <c:pt idx="924">
                  <c:v>-0.27878522900000002</c:v>
                </c:pt>
                <c:pt idx="925">
                  <c:v>-0.27815544599999997</c:v>
                </c:pt>
                <c:pt idx="926">
                  <c:v>-0.27926868200000032</c:v>
                </c:pt>
                <c:pt idx="927">
                  <c:v>-0.28923687300000167</c:v>
                </c:pt>
                <c:pt idx="928">
                  <c:v>-0.28425598100000032</c:v>
                </c:pt>
                <c:pt idx="929">
                  <c:v>-0.29889339200000031</c:v>
                </c:pt>
                <c:pt idx="930">
                  <c:v>-0.288505346</c:v>
                </c:pt>
                <c:pt idx="931">
                  <c:v>-0.28266564</c:v>
                </c:pt>
                <c:pt idx="932">
                  <c:v>-0.29717582500000167</c:v>
                </c:pt>
                <c:pt idx="933">
                  <c:v>-0.27840989800000032</c:v>
                </c:pt>
                <c:pt idx="934">
                  <c:v>-0.29771018000000032</c:v>
                </c:pt>
                <c:pt idx="935">
                  <c:v>-0.29557916500000225</c:v>
                </c:pt>
                <c:pt idx="936">
                  <c:v>-0.282207608</c:v>
                </c:pt>
                <c:pt idx="937">
                  <c:v>-0.27876615500000002</c:v>
                </c:pt>
                <c:pt idx="938">
                  <c:v>-0.28601169600000032</c:v>
                </c:pt>
                <c:pt idx="939">
                  <c:v>-0.27641883500000225</c:v>
                </c:pt>
                <c:pt idx="940">
                  <c:v>-0.27747479100000294</c:v>
                </c:pt>
                <c:pt idx="941">
                  <c:v>-0.2834926250000015</c:v>
                </c:pt>
                <c:pt idx="942">
                  <c:v>-0.28114527499999997</c:v>
                </c:pt>
                <c:pt idx="943">
                  <c:v>-0.27603077900000167</c:v>
                </c:pt>
                <c:pt idx="944">
                  <c:v>-0.28573817000000001</c:v>
                </c:pt>
                <c:pt idx="945">
                  <c:v>-0.29745572800000031</c:v>
                </c:pt>
                <c:pt idx="946">
                  <c:v>-0.29589721600000002</c:v>
                </c:pt>
                <c:pt idx="947">
                  <c:v>-0.28489846000000196</c:v>
                </c:pt>
                <c:pt idx="948">
                  <c:v>-0.29562369000000038</c:v>
                </c:pt>
                <c:pt idx="949">
                  <c:v>-0.29235395800000002</c:v>
                </c:pt>
                <c:pt idx="950">
                  <c:v>-0.28332722200000032</c:v>
                </c:pt>
                <c:pt idx="951">
                  <c:v>-0.29382342100000225</c:v>
                </c:pt>
                <c:pt idx="952">
                  <c:v>-0.27451041300000167</c:v>
                </c:pt>
                <c:pt idx="953">
                  <c:v>-0.27667960500000038</c:v>
                </c:pt>
                <c:pt idx="954">
                  <c:v>-0.2896567290000015</c:v>
                </c:pt>
                <c:pt idx="955">
                  <c:v>-0.27571272900000032</c:v>
                </c:pt>
                <c:pt idx="956">
                  <c:v>-0.2743132110000015</c:v>
                </c:pt>
                <c:pt idx="957">
                  <c:v>-0.286546052</c:v>
                </c:pt>
                <c:pt idx="958">
                  <c:v>-0.29052823800000038</c:v>
                </c:pt>
                <c:pt idx="959">
                  <c:v>-0.2947839800000015</c:v>
                </c:pt>
                <c:pt idx="960">
                  <c:v>-0.27337807400000225</c:v>
                </c:pt>
                <c:pt idx="961">
                  <c:v>-0.28697863200000168</c:v>
                </c:pt>
                <c:pt idx="962">
                  <c:v>-0.27372160600000001</c:v>
                </c:pt>
                <c:pt idx="963">
                  <c:v>-0.29507023100000196</c:v>
                </c:pt>
                <c:pt idx="964">
                  <c:v>-0.292748332</c:v>
                </c:pt>
                <c:pt idx="965">
                  <c:v>-0.28363257600000008</c:v>
                </c:pt>
                <c:pt idx="966">
                  <c:v>-0.28353077200000032</c:v>
                </c:pt>
                <c:pt idx="967">
                  <c:v>-0.28777381800000001</c:v>
                </c:pt>
                <c:pt idx="968">
                  <c:v>-0.27345442800000008</c:v>
                </c:pt>
                <c:pt idx="969">
                  <c:v>-0.27521652000000002</c:v>
                </c:pt>
                <c:pt idx="970">
                  <c:v>-0.28994935800000005</c:v>
                </c:pt>
                <c:pt idx="971">
                  <c:v>-0.28762114</c:v>
                </c:pt>
                <c:pt idx="972">
                  <c:v>-0.28253841400000002</c:v>
                </c:pt>
                <c:pt idx="973">
                  <c:v>-0.27522924500000001</c:v>
                </c:pt>
                <c:pt idx="974">
                  <c:v>-0.28438955500000196</c:v>
                </c:pt>
                <c:pt idx="975">
                  <c:v>-0.28804099600000038</c:v>
                </c:pt>
                <c:pt idx="976">
                  <c:v>-0.28264018900000032</c:v>
                </c:pt>
                <c:pt idx="977">
                  <c:v>-0.29270380699999998</c:v>
                </c:pt>
                <c:pt idx="978">
                  <c:v>-0.29171144999999998</c:v>
                </c:pt>
                <c:pt idx="979">
                  <c:v>-0.27214402000000004</c:v>
                </c:pt>
                <c:pt idx="980">
                  <c:v>-0.28063637000000002</c:v>
                </c:pt>
                <c:pt idx="981">
                  <c:v>-0.29078269000000168</c:v>
                </c:pt>
                <c:pt idx="982">
                  <c:v>-0.2889696960000015</c:v>
                </c:pt>
                <c:pt idx="983">
                  <c:v>-0.27189591500000032</c:v>
                </c:pt>
                <c:pt idx="984">
                  <c:v>-0.27034372099999998</c:v>
                </c:pt>
                <c:pt idx="985">
                  <c:v>-0.28956767900000197</c:v>
                </c:pt>
                <c:pt idx="986">
                  <c:v>-0.28201043600000031</c:v>
                </c:pt>
                <c:pt idx="987">
                  <c:v>-0.27574452800000004</c:v>
                </c:pt>
                <c:pt idx="988">
                  <c:v>-0.28166052700000038</c:v>
                </c:pt>
                <c:pt idx="989">
                  <c:v>-0.27052184899999998</c:v>
                </c:pt>
                <c:pt idx="990">
                  <c:v>-0.26970124199999995</c:v>
                </c:pt>
                <c:pt idx="991">
                  <c:v>-0.29124072200000001</c:v>
                </c:pt>
                <c:pt idx="992">
                  <c:v>-0.27973943899999976</c:v>
                </c:pt>
                <c:pt idx="993">
                  <c:v>-0.26916688700000196</c:v>
                </c:pt>
                <c:pt idx="994">
                  <c:v>-0.27078267900000214</c:v>
                </c:pt>
                <c:pt idx="995">
                  <c:v>-0.29019746200000002</c:v>
                </c:pt>
                <c:pt idx="996">
                  <c:v>-0.26933226000000032</c:v>
                </c:pt>
                <c:pt idx="997">
                  <c:v>-0.28912237300000265</c:v>
                </c:pt>
                <c:pt idx="998">
                  <c:v>-0.28129795199999996</c:v>
                </c:pt>
                <c:pt idx="999">
                  <c:v>-0.28057912000000002</c:v>
                </c:pt>
                <c:pt idx="1000">
                  <c:v>-0.27066814900000002</c:v>
                </c:pt>
                <c:pt idx="1001">
                  <c:v>-0.29029923699999999</c:v>
                </c:pt>
                <c:pt idx="1002">
                  <c:v>-0.28874069500000032</c:v>
                </c:pt>
                <c:pt idx="1003">
                  <c:v>-0.28730940800000032</c:v>
                </c:pt>
                <c:pt idx="1004">
                  <c:v>-0.27562999700000196</c:v>
                </c:pt>
                <c:pt idx="1005">
                  <c:v>-0.269007832</c:v>
                </c:pt>
                <c:pt idx="1006">
                  <c:v>-0.28916055000000002</c:v>
                </c:pt>
                <c:pt idx="1007">
                  <c:v>-0.28293916600000002</c:v>
                </c:pt>
                <c:pt idx="1008">
                  <c:v>-0.26858162900000032</c:v>
                </c:pt>
                <c:pt idx="1009">
                  <c:v>-0.26785010100000167</c:v>
                </c:pt>
                <c:pt idx="1010">
                  <c:v>-0.27849897700000226</c:v>
                </c:pt>
                <c:pt idx="1011">
                  <c:v>-0.27899515599999997</c:v>
                </c:pt>
                <c:pt idx="1012">
                  <c:v>-0.27789464600000002</c:v>
                </c:pt>
                <c:pt idx="1013">
                  <c:v>-0.27117073500000038</c:v>
                </c:pt>
                <c:pt idx="1014">
                  <c:v>-0.26790100300000008</c:v>
                </c:pt>
                <c:pt idx="1015">
                  <c:v>-0.26780557600000032</c:v>
                </c:pt>
                <c:pt idx="1016">
                  <c:v>-0.27852439900000225</c:v>
                </c:pt>
                <c:pt idx="1017">
                  <c:v>-0.26767197300000167</c:v>
                </c:pt>
                <c:pt idx="1018">
                  <c:v>-0.27806004899999998</c:v>
                </c:pt>
                <c:pt idx="1019">
                  <c:v>-0.27924960900000001</c:v>
                </c:pt>
                <c:pt idx="1020">
                  <c:v>-0.27242386300000265</c:v>
                </c:pt>
                <c:pt idx="1021">
                  <c:v>-0.26861345800000003</c:v>
                </c:pt>
                <c:pt idx="1022">
                  <c:v>-0.28374069900000032</c:v>
                </c:pt>
                <c:pt idx="1023">
                  <c:v>-0.2876656650000019</c:v>
                </c:pt>
                <c:pt idx="1024">
                  <c:v>-0.2673284710000034</c:v>
                </c:pt>
                <c:pt idx="1025">
                  <c:v>-0.27881068000000225</c:v>
                </c:pt>
                <c:pt idx="1026">
                  <c:v>-0.2821758090000015</c:v>
                </c:pt>
                <c:pt idx="1027">
                  <c:v>-0.28550913900000002</c:v>
                </c:pt>
                <c:pt idx="1028">
                  <c:v>-0.267271221</c:v>
                </c:pt>
                <c:pt idx="1029">
                  <c:v>-0.26908418500000225</c:v>
                </c:pt>
                <c:pt idx="1030">
                  <c:v>-0.28852444900000196</c:v>
                </c:pt>
                <c:pt idx="1031">
                  <c:v>-0.27138066300000341</c:v>
                </c:pt>
                <c:pt idx="1032">
                  <c:v>-0.283352673000003</c:v>
                </c:pt>
                <c:pt idx="1033">
                  <c:v>-0.26885518400000002</c:v>
                </c:pt>
                <c:pt idx="1034">
                  <c:v>-0.27807912200000001</c:v>
                </c:pt>
                <c:pt idx="1035">
                  <c:v>-0.28213128399999998</c:v>
                </c:pt>
                <c:pt idx="1036">
                  <c:v>-0.28007021500000168</c:v>
                </c:pt>
                <c:pt idx="1037">
                  <c:v>-0.27155241400000002</c:v>
                </c:pt>
                <c:pt idx="1038">
                  <c:v>-0.26885518400000002</c:v>
                </c:pt>
                <c:pt idx="1039">
                  <c:v>-0.26799640100000038</c:v>
                </c:pt>
                <c:pt idx="1040">
                  <c:v>-0.27074450300000008</c:v>
                </c:pt>
                <c:pt idx="1041">
                  <c:v>-0.28750026200000167</c:v>
                </c:pt>
                <c:pt idx="1042">
                  <c:v>-0.27231577000000168</c:v>
                </c:pt>
                <c:pt idx="1043">
                  <c:v>-0.26634246100000225</c:v>
                </c:pt>
                <c:pt idx="1044">
                  <c:v>-0.26564270299999998</c:v>
                </c:pt>
                <c:pt idx="1045">
                  <c:v>-0.26513379799999998</c:v>
                </c:pt>
                <c:pt idx="1046">
                  <c:v>-0.26763382599999996</c:v>
                </c:pt>
                <c:pt idx="1047">
                  <c:v>-0.29283103300000002</c:v>
                </c:pt>
                <c:pt idx="1048">
                  <c:v>-0.2919023040000015</c:v>
                </c:pt>
                <c:pt idx="1049">
                  <c:v>-0.26927500999999998</c:v>
                </c:pt>
                <c:pt idx="1050">
                  <c:v>-0.29206132899999998</c:v>
                </c:pt>
                <c:pt idx="1051">
                  <c:v>-0.29278650900000225</c:v>
                </c:pt>
                <c:pt idx="1052">
                  <c:v>-0.26858800600000032</c:v>
                </c:pt>
                <c:pt idx="1053">
                  <c:v>-0.2771249120000015</c:v>
                </c:pt>
                <c:pt idx="1054">
                  <c:v>-0.27374705699999979</c:v>
                </c:pt>
                <c:pt idx="1055">
                  <c:v>-0.28347352100000167</c:v>
                </c:pt>
                <c:pt idx="1056">
                  <c:v>-0.27160966400000008</c:v>
                </c:pt>
                <c:pt idx="1057">
                  <c:v>-0.29028016300000226</c:v>
                </c:pt>
                <c:pt idx="1058">
                  <c:v>-0.28446590900000196</c:v>
                </c:pt>
                <c:pt idx="1059">
                  <c:v>-0.2933144870000034</c:v>
                </c:pt>
                <c:pt idx="1060">
                  <c:v>-0.27210584300000001</c:v>
                </c:pt>
                <c:pt idx="1061">
                  <c:v>-0.27258926600000088</c:v>
                </c:pt>
                <c:pt idx="1062">
                  <c:v>-0.29636159500000225</c:v>
                </c:pt>
                <c:pt idx="1063">
                  <c:v>-0.27529287300000038</c:v>
                </c:pt>
                <c:pt idx="1064">
                  <c:v>-0.27576360100000002</c:v>
                </c:pt>
                <c:pt idx="1065">
                  <c:v>-0.27193409200000002</c:v>
                </c:pt>
                <c:pt idx="1066">
                  <c:v>-0.29719489800000032</c:v>
                </c:pt>
                <c:pt idx="1067">
                  <c:v>-0.29549643400000031</c:v>
                </c:pt>
                <c:pt idx="1068">
                  <c:v>-0.28596717100000196</c:v>
                </c:pt>
                <c:pt idx="1069">
                  <c:v>-0.28174325799999994</c:v>
                </c:pt>
                <c:pt idx="1070">
                  <c:v>-0.28703588200000002</c:v>
                </c:pt>
                <c:pt idx="1071">
                  <c:v>-0.27339080000000032</c:v>
                </c:pt>
                <c:pt idx="1072">
                  <c:v>-0.29261475800000031</c:v>
                </c:pt>
                <c:pt idx="1073">
                  <c:v>-0.28537556500000294</c:v>
                </c:pt>
                <c:pt idx="1074">
                  <c:v>-0.27731576600000196</c:v>
                </c:pt>
                <c:pt idx="1075">
                  <c:v>-0.28201043600000031</c:v>
                </c:pt>
                <c:pt idx="1076">
                  <c:v>-0.27441498600000236</c:v>
                </c:pt>
                <c:pt idx="1077">
                  <c:v>-0.28558549300000197</c:v>
                </c:pt>
                <c:pt idx="1078">
                  <c:v>-0.28019747099999998</c:v>
                </c:pt>
                <c:pt idx="1079">
                  <c:v>-0.29792648600000277</c:v>
                </c:pt>
                <c:pt idx="1080">
                  <c:v>-0.2753755450000015</c:v>
                </c:pt>
                <c:pt idx="1081">
                  <c:v>-0.27340990300000168</c:v>
                </c:pt>
                <c:pt idx="1082">
                  <c:v>-0.27516564700000001</c:v>
                </c:pt>
                <c:pt idx="1083">
                  <c:v>-0.29685777400000196</c:v>
                </c:pt>
                <c:pt idx="1084">
                  <c:v>-0.2732127010000015</c:v>
                </c:pt>
                <c:pt idx="1085">
                  <c:v>-0.29325088900000185</c:v>
                </c:pt>
                <c:pt idx="1086">
                  <c:v>-0.27412873500000168</c:v>
                </c:pt>
                <c:pt idx="1087">
                  <c:v>-0.28441503600000001</c:v>
                </c:pt>
                <c:pt idx="1088">
                  <c:v>-0.28722035899999998</c:v>
                </c:pt>
                <c:pt idx="1089">
                  <c:v>-0.28814911799999998</c:v>
                </c:pt>
                <c:pt idx="1090">
                  <c:v>-0.27280554200000001</c:v>
                </c:pt>
                <c:pt idx="1091">
                  <c:v>-0.2732127010000015</c:v>
                </c:pt>
                <c:pt idx="1092">
                  <c:v>-0.29709947100000167</c:v>
                </c:pt>
                <c:pt idx="1093">
                  <c:v>-0.27294552300000002</c:v>
                </c:pt>
                <c:pt idx="1094">
                  <c:v>-0.27265924199999997</c:v>
                </c:pt>
                <c:pt idx="1095">
                  <c:v>-0.29178780300000168</c:v>
                </c:pt>
                <c:pt idx="1096">
                  <c:v>-0.28495571000000008</c:v>
                </c:pt>
                <c:pt idx="1097">
                  <c:v>-0.29703587300000167</c:v>
                </c:pt>
                <c:pt idx="1098">
                  <c:v>-0.29558551300000196</c:v>
                </c:pt>
                <c:pt idx="1099">
                  <c:v>-0.28353714899999999</c:v>
                </c:pt>
                <c:pt idx="1100">
                  <c:v>-0.28153967900000032</c:v>
                </c:pt>
                <c:pt idx="1101">
                  <c:v>-0.28946587400000168</c:v>
                </c:pt>
                <c:pt idx="1102">
                  <c:v>-0.2899684610000034</c:v>
                </c:pt>
                <c:pt idx="1103">
                  <c:v>-0.29159694900000038</c:v>
                </c:pt>
                <c:pt idx="1104">
                  <c:v>-0.29438319800000168</c:v>
                </c:pt>
                <c:pt idx="1105">
                  <c:v>-0.28352442400000138</c:v>
                </c:pt>
                <c:pt idx="1106">
                  <c:v>-0.277703792</c:v>
                </c:pt>
                <c:pt idx="1107">
                  <c:v>-0.27709311199999997</c:v>
                </c:pt>
                <c:pt idx="1108">
                  <c:v>-0.27271652200000002</c:v>
                </c:pt>
                <c:pt idx="1109">
                  <c:v>-0.27134248600000038</c:v>
                </c:pt>
                <c:pt idx="1110">
                  <c:v>-0.27351805600000001</c:v>
                </c:pt>
                <c:pt idx="1111">
                  <c:v>-0.28156513</c:v>
                </c:pt>
                <c:pt idx="1112">
                  <c:v>-0.29319363799999998</c:v>
                </c:pt>
                <c:pt idx="1113">
                  <c:v>-0.29230943300000167</c:v>
                </c:pt>
                <c:pt idx="1114">
                  <c:v>-0.27244296700000226</c:v>
                </c:pt>
                <c:pt idx="1115">
                  <c:v>-0.28915417200000032</c:v>
                </c:pt>
                <c:pt idx="1116">
                  <c:v>-0.28743663400000002</c:v>
                </c:pt>
                <c:pt idx="1117">
                  <c:v>-0.28515929000000001</c:v>
                </c:pt>
                <c:pt idx="1118">
                  <c:v>-0.27388700800000032</c:v>
                </c:pt>
                <c:pt idx="1119">
                  <c:v>-0.29169237600000031</c:v>
                </c:pt>
                <c:pt idx="1120">
                  <c:v>-0.28194043000000002</c:v>
                </c:pt>
                <c:pt idx="1121">
                  <c:v>-0.27265289400000031</c:v>
                </c:pt>
                <c:pt idx="1122">
                  <c:v>-0.28791374000000008</c:v>
                </c:pt>
                <c:pt idx="1123">
                  <c:v>-0.26930049100000225</c:v>
                </c:pt>
                <c:pt idx="1124">
                  <c:v>-0.28191500900000038</c:v>
                </c:pt>
                <c:pt idx="1125">
                  <c:v>-0.29045191400000031</c:v>
                </c:pt>
                <c:pt idx="1126">
                  <c:v>-0.26808548000000032</c:v>
                </c:pt>
                <c:pt idx="1127">
                  <c:v>-0.29089084300000168</c:v>
                </c:pt>
                <c:pt idx="1128">
                  <c:v>-0.29215675600000002</c:v>
                </c:pt>
                <c:pt idx="1129">
                  <c:v>-0.26610073400000001</c:v>
                </c:pt>
                <c:pt idx="1130">
                  <c:v>-0.26616433299999998</c:v>
                </c:pt>
                <c:pt idx="1131">
                  <c:v>-0.26973941899999976</c:v>
                </c:pt>
                <c:pt idx="1132">
                  <c:v>-0.27339080000000032</c:v>
                </c:pt>
                <c:pt idx="1133">
                  <c:v>-0.27594173</c:v>
                </c:pt>
                <c:pt idx="1134">
                  <c:v>-0.27126613300000002</c:v>
                </c:pt>
                <c:pt idx="1135">
                  <c:v>-0.26477757100000032</c:v>
                </c:pt>
                <c:pt idx="1136">
                  <c:v>-0.27561092400000031</c:v>
                </c:pt>
                <c:pt idx="1137">
                  <c:v>-0.26920506400000005</c:v>
                </c:pt>
                <c:pt idx="1138">
                  <c:v>-0.2634544070000015</c:v>
                </c:pt>
                <c:pt idx="1139">
                  <c:v>-0.26421779400000001</c:v>
                </c:pt>
                <c:pt idx="1140">
                  <c:v>-0.28625342199999998</c:v>
                </c:pt>
                <c:pt idx="1141">
                  <c:v>-0.27468216400000167</c:v>
                </c:pt>
                <c:pt idx="1142">
                  <c:v>-0.28446590900000196</c:v>
                </c:pt>
                <c:pt idx="1143">
                  <c:v>-0.26220124999999994</c:v>
                </c:pt>
                <c:pt idx="1144">
                  <c:v>-0.28310456900000225</c:v>
                </c:pt>
                <c:pt idx="1145">
                  <c:v>-0.27605623000000001</c:v>
                </c:pt>
                <c:pt idx="1146">
                  <c:v>-0.26824450500000002</c:v>
                </c:pt>
                <c:pt idx="1147">
                  <c:v>-0.28275471900000032</c:v>
                </c:pt>
                <c:pt idx="1148">
                  <c:v>-0.26319995499999999</c:v>
                </c:pt>
                <c:pt idx="1149">
                  <c:v>-0.26944041300000032</c:v>
                </c:pt>
                <c:pt idx="1150">
                  <c:v>-0.27447861400000167</c:v>
                </c:pt>
                <c:pt idx="1151">
                  <c:v>-0.26120886200000032</c:v>
                </c:pt>
                <c:pt idx="1152">
                  <c:v>-0.28441503600000001</c:v>
                </c:pt>
                <c:pt idx="1153">
                  <c:v>-0.27398240600000168</c:v>
                </c:pt>
                <c:pt idx="1154">
                  <c:v>-0.28030559400000032</c:v>
                </c:pt>
                <c:pt idx="1155">
                  <c:v>-0.260566354</c:v>
                </c:pt>
                <c:pt idx="1156">
                  <c:v>-0.25949132399999997</c:v>
                </c:pt>
                <c:pt idx="1157">
                  <c:v>-0.25833353399999998</c:v>
                </c:pt>
                <c:pt idx="1158">
                  <c:v>-0.28417328000000008</c:v>
                </c:pt>
                <c:pt idx="1159">
                  <c:v>-0.25776103099999975</c:v>
                </c:pt>
                <c:pt idx="1160">
                  <c:v>-0.25807908200000002</c:v>
                </c:pt>
                <c:pt idx="1161">
                  <c:v>-0.28066816900000197</c:v>
                </c:pt>
                <c:pt idx="1162">
                  <c:v>-0.2673284710000034</c:v>
                </c:pt>
                <c:pt idx="1163">
                  <c:v>-0.26278013</c:v>
                </c:pt>
                <c:pt idx="1164">
                  <c:v>-0.2804073990000015</c:v>
                </c:pt>
                <c:pt idx="1165">
                  <c:v>-0.27519744599999996</c:v>
                </c:pt>
                <c:pt idx="1166">
                  <c:v>-0.27985394000000002</c:v>
                </c:pt>
                <c:pt idx="1167">
                  <c:v>-0.266444236</c:v>
                </c:pt>
                <c:pt idx="1168">
                  <c:v>-0.26157781500000032</c:v>
                </c:pt>
                <c:pt idx="1169">
                  <c:v>-0.27058547700000196</c:v>
                </c:pt>
                <c:pt idx="1170">
                  <c:v>-0.26380431700000168</c:v>
                </c:pt>
                <c:pt idx="1171">
                  <c:v>-0.27155241400000002</c:v>
                </c:pt>
                <c:pt idx="1172">
                  <c:v>-0.27498751900000168</c:v>
                </c:pt>
                <c:pt idx="1173">
                  <c:v>-0.28076994400000005</c:v>
                </c:pt>
                <c:pt idx="1174">
                  <c:v>-0.2637088890000015</c:v>
                </c:pt>
                <c:pt idx="1175">
                  <c:v>-0.27263379100000001</c:v>
                </c:pt>
                <c:pt idx="1176">
                  <c:v>-0.2719658910000019</c:v>
                </c:pt>
                <c:pt idx="1177">
                  <c:v>-0.27267196800000032</c:v>
                </c:pt>
                <c:pt idx="1178">
                  <c:v>-0.28068724299999998</c:v>
                </c:pt>
                <c:pt idx="1179">
                  <c:v>-0.27126613300000002</c:v>
                </c:pt>
                <c:pt idx="1180">
                  <c:v>-0.28437048200000226</c:v>
                </c:pt>
                <c:pt idx="1181">
                  <c:v>-0.28454223299999998</c:v>
                </c:pt>
                <c:pt idx="1182">
                  <c:v>-0.26189589500000032</c:v>
                </c:pt>
                <c:pt idx="1183">
                  <c:v>-0.26216307300000002</c:v>
                </c:pt>
                <c:pt idx="1184">
                  <c:v>-0.26367706100000032</c:v>
                </c:pt>
                <c:pt idx="1185">
                  <c:v>-0.27201041600000031</c:v>
                </c:pt>
                <c:pt idx="1186">
                  <c:v>-0.28517836300000265</c:v>
                </c:pt>
                <c:pt idx="1187">
                  <c:v>-0.262493849</c:v>
                </c:pt>
                <c:pt idx="1188">
                  <c:v>-0.26876613500000002</c:v>
                </c:pt>
                <c:pt idx="1189">
                  <c:v>-0.28391245000000032</c:v>
                </c:pt>
                <c:pt idx="1190">
                  <c:v>-0.27797731800000008</c:v>
                </c:pt>
                <c:pt idx="1191">
                  <c:v>-0.26181319400000008</c:v>
                </c:pt>
                <c:pt idx="1192">
                  <c:v>-0.263225406</c:v>
                </c:pt>
                <c:pt idx="1193">
                  <c:v>-0.28489211200000031</c:v>
                </c:pt>
                <c:pt idx="1194">
                  <c:v>-0.26167959000000002</c:v>
                </c:pt>
                <c:pt idx="1195">
                  <c:v>-0.28569999300000032</c:v>
                </c:pt>
                <c:pt idx="1196">
                  <c:v>-0.2822839620000015</c:v>
                </c:pt>
                <c:pt idx="1197">
                  <c:v>-0.27951043800000008</c:v>
                </c:pt>
                <c:pt idx="1198">
                  <c:v>-0.26642516300000196</c:v>
                </c:pt>
                <c:pt idx="1199">
                  <c:v>-0.2685752810000015</c:v>
                </c:pt>
                <c:pt idx="1200">
                  <c:v>-0.269294113</c:v>
                </c:pt>
                <c:pt idx="1201">
                  <c:v>-0.28419238300000038</c:v>
                </c:pt>
                <c:pt idx="1202">
                  <c:v>-0.275032043</c:v>
                </c:pt>
                <c:pt idx="1203">
                  <c:v>-0.26962491900000196</c:v>
                </c:pt>
                <c:pt idx="1204">
                  <c:v>-0.269783944</c:v>
                </c:pt>
                <c:pt idx="1205">
                  <c:v>-0.26060453099999997</c:v>
                </c:pt>
                <c:pt idx="1206">
                  <c:v>-0.25945949600000001</c:v>
                </c:pt>
                <c:pt idx="1207">
                  <c:v>-0.2676846980000015</c:v>
                </c:pt>
                <c:pt idx="1208">
                  <c:v>-0.26879790399999998</c:v>
                </c:pt>
                <c:pt idx="1209">
                  <c:v>-0.2798284890000034</c:v>
                </c:pt>
                <c:pt idx="1210">
                  <c:v>-0.25822538099999998</c:v>
                </c:pt>
                <c:pt idx="1211">
                  <c:v>-0.25791367900000167</c:v>
                </c:pt>
                <c:pt idx="1212">
                  <c:v>-0.28095442100000168</c:v>
                </c:pt>
                <c:pt idx="1213">
                  <c:v>-0.26910963700000001</c:v>
                </c:pt>
                <c:pt idx="1214">
                  <c:v>-0.25896966500000196</c:v>
                </c:pt>
                <c:pt idx="1215">
                  <c:v>-0.262500226</c:v>
                </c:pt>
                <c:pt idx="1216">
                  <c:v>-0.26663508999999996</c:v>
                </c:pt>
                <c:pt idx="1217">
                  <c:v>-0.26291370400000008</c:v>
                </c:pt>
                <c:pt idx="1218">
                  <c:v>-0.28005114199999998</c:v>
                </c:pt>
                <c:pt idx="1219">
                  <c:v>-0.25634878900000196</c:v>
                </c:pt>
                <c:pt idx="1220">
                  <c:v>-0.26654601100000008</c:v>
                </c:pt>
                <c:pt idx="1221">
                  <c:v>-0.27153331000000003</c:v>
                </c:pt>
                <c:pt idx="1222">
                  <c:v>-0.27374705699999979</c:v>
                </c:pt>
                <c:pt idx="1223">
                  <c:v>-0.25561088300000168</c:v>
                </c:pt>
                <c:pt idx="1224">
                  <c:v>-0.26245570200000001</c:v>
                </c:pt>
                <c:pt idx="1225">
                  <c:v>-0.27970126299999998</c:v>
                </c:pt>
                <c:pt idx="1226">
                  <c:v>-0.27953586000000002</c:v>
                </c:pt>
                <c:pt idx="1227">
                  <c:v>-0.25596079200000038</c:v>
                </c:pt>
                <c:pt idx="1228">
                  <c:v>-0.27711218600000032</c:v>
                </c:pt>
                <c:pt idx="1229">
                  <c:v>-0.26582083100000226</c:v>
                </c:pt>
                <c:pt idx="1230">
                  <c:v>-0.26268470300000196</c:v>
                </c:pt>
                <c:pt idx="1231">
                  <c:v>-0.27589717500000038</c:v>
                </c:pt>
                <c:pt idx="1232">
                  <c:v>-0.26631066200000225</c:v>
                </c:pt>
                <c:pt idx="1233">
                  <c:v>-0.27676868400000032</c:v>
                </c:pt>
                <c:pt idx="1234">
                  <c:v>-0.26997476800000225</c:v>
                </c:pt>
                <c:pt idx="1235">
                  <c:v>-0.25288823200000032</c:v>
                </c:pt>
                <c:pt idx="1236">
                  <c:v>-0.27143791299999998</c:v>
                </c:pt>
                <c:pt idx="1237">
                  <c:v>-0.27776739</c:v>
                </c:pt>
                <c:pt idx="1238">
                  <c:v>-0.26649513799999996</c:v>
                </c:pt>
                <c:pt idx="1239">
                  <c:v>-0.25215032700000001</c:v>
                </c:pt>
                <c:pt idx="1240">
                  <c:v>-0.26685136600000031</c:v>
                </c:pt>
                <c:pt idx="1241">
                  <c:v>-0.25045821100000032</c:v>
                </c:pt>
                <c:pt idx="1242">
                  <c:v>-0.27641883500000225</c:v>
                </c:pt>
                <c:pt idx="1243">
                  <c:v>-0.25065541299999999</c:v>
                </c:pt>
                <c:pt idx="1244">
                  <c:v>-0.27274829099999998</c:v>
                </c:pt>
                <c:pt idx="1245">
                  <c:v>-0.26686409100000208</c:v>
                </c:pt>
                <c:pt idx="1246">
                  <c:v>-0.27620890700000161</c:v>
                </c:pt>
                <c:pt idx="1247">
                  <c:v>-0.25858798600000032</c:v>
                </c:pt>
                <c:pt idx="1248">
                  <c:v>-0.26159053999999998</c:v>
                </c:pt>
                <c:pt idx="1249">
                  <c:v>-0.27641883500000225</c:v>
                </c:pt>
                <c:pt idx="1250">
                  <c:v>-0.26548367700000225</c:v>
                </c:pt>
                <c:pt idx="1251">
                  <c:v>-0.274484962000003</c:v>
                </c:pt>
                <c:pt idx="1252">
                  <c:v>-0.27389335599999998</c:v>
                </c:pt>
                <c:pt idx="1253">
                  <c:v>-0.25639969100000032</c:v>
                </c:pt>
                <c:pt idx="1254">
                  <c:v>-0.25121521899999999</c:v>
                </c:pt>
                <c:pt idx="1255">
                  <c:v>-0.26292643000000032</c:v>
                </c:pt>
                <c:pt idx="1256">
                  <c:v>-0.27483484100000038</c:v>
                </c:pt>
                <c:pt idx="1257">
                  <c:v>-0.25156509900000001</c:v>
                </c:pt>
                <c:pt idx="1258">
                  <c:v>-0.25983482600000002</c:v>
                </c:pt>
                <c:pt idx="1259">
                  <c:v>-0.25526103399999994</c:v>
                </c:pt>
                <c:pt idx="1260">
                  <c:v>-0.27211856800000167</c:v>
                </c:pt>
                <c:pt idx="1261">
                  <c:v>-0.27273559599999997</c:v>
                </c:pt>
                <c:pt idx="1262">
                  <c:v>-0.24698491400000044</c:v>
                </c:pt>
                <c:pt idx="1263">
                  <c:v>-0.25598621400000032</c:v>
                </c:pt>
                <c:pt idx="1264">
                  <c:v>-0.25915417100000032</c:v>
                </c:pt>
                <c:pt idx="1265">
                  <c:v>-0.26643150999999998</c:v>
                </c:pt>
                <c:pt idx="1266">
                  <c:v>-0.261113435</c:v>
                </c:pt>
                <c:pt idx="1267">
                  <c:v>-0.25021010600000004</c:v>
                </c:pt>
                <c:pt idx="1268">
                  <c:v>-0.2685752810000015</c:v>
                </c:pt>
                <c:pt idx="1269">
                  <c:v>-0.25207397300000167</c:v>
                </c:pt>
                <c:pt idx="1270">
                  <c:v>-0.25937044600000031</c:v>
                </c:pt>
                <c:pt idx="1271">
                  <c:v>-0.25970759999999998</c:v>
                </c:pt>
                <c:pt idx="1272">
                  <c:v>-0.24610069400000001</c:v>
                </c:pt>
                <c:pt idx="1273">
                  <c:v>-0.24664141200000086</c:v>
                </c:pt>
                <c:pt idx="1274">
                  <c:v>-0.26933863800000002</c:v>
                </c:pt>
                <c:pt idx="1275">
                  <c:v>-0.25699129700000001</c:v>
                </c:pt>
                <c:pt idx="1276">
                  <c:v>-0.25938952000000032</c:v>
                </c:pt>
                <c:pt idx="1277">
                  <c:v>-0.26335901</c:v>
                </c:pt>
                <c:pt idx="1278">
                  <c:v>-0.25706765100000001</c:v>
                </c:pt>
                <c:pt idx="1279">
                  <c:v>-0.25788825800000031</c:v>
                </c:pt>
                <c:pt idx="1280">
                  <c:v>-0.26119613599999997</c:v>
                </c:pt>
                <c:pt idx="1281">
                  <c:v>-0.26475849699999998</c:v>
                </c:pt>
                <c:pt idx="1282">
                  <c:v>-0.26629793599999996</c:v>
                </c:pt>
                <c:pt idx="1283">
                  <c:v>-0.26557910400000001</c:v>
                </c:pt>
                <c:pt idx="1284">
                  <c:v>-0.26560455600000005</c:v>
                </c:pt>
                <c:pt idx="1285">
                  <c:v>-0.26433226500000168</c:v>
                </c:pt>
                <c:pt idx="1286">
                  <c:v>-0.260540932</c:v>
                </c:pt>
                <c:pt idx="1287">
                  <c:v>-0.26172414400000005</c:v>
                </c:pt>
                <c:pt idx="1288">
                  <c:v>-0.26239207400000031</c:v>
                </c:pt>
                <c:pt idx="1289">
                  <c:v>-0.25440859800000032</c:v>
                </c:pt>
                <c:pt idx="1290">
                  <c:v>-0.25447222600000002</c:v>
                </c:pt>
                <c:pt idx="1291">
                  <c:v>-0.24861978000000104</c:v>
                </c:pt>
                <c:pt idx="1292">
                  <c:v>-0.26062360400000001</c:v>
                </c:pt>
                <c:pt idx="1293">
                  <c:v>-0.26271650200000002</c:v>
                </c:pt>
                <c:pt idx="1294">
                  <c:v>-0.25599896900000196</c:v>
                </c:pt>
                <c:pt idx="1295">
                  <c:v>-0.25341621000000031</c:v>
                </c:pt>
                <c:pt idx="1296">
                  <c:v>-0.25662869200000032</c:v>
                </c:pt>
                <c:pt idx="1297">
                  <c:v>-0.259758502</c:v>
                </c:pt>
                <c:pt idx="1298">
                  <c:v>-0.26539462800000002</c:v>
                </c:pt>
                <c:pt idx="1299">
                  <c:v>-0.2576528790000015</c:v>
                </c:pt>
                <c:pt idx="1300">
                  <c:v>-0.26538825000000038</c:v>
                </c:pt>
                <c:pt idx="1301">
                  <c:v>-0.26599258200000031</c:v>
                </c:pt>
                <c:pt idx="1302">
                  <c:v>-0.25697857100000265</c:v>
                </c:pt>
                <c:pt idx="1303">
                  <c:v>-0.26657784000000001</c:v>
                </c:pt>
                <c:pt idx="1304">
                  <c:v>-0.25901421900000032</c:v>
                </c:pt>
                <c:pt idx="1305">
                  <c:v>-0.25575086500000038</c:v>
                </c:pt>
                <c:pt idx="1306">
                  <c:v>-0.25648239300000225</c:v>
                </c:pt>
                <c:pt idx="1307">
                  <c:v>-0.26699131700000001</c:v>
                </c:pt>
                <c:pt idx="1308">
                  <c:v>-0.26248750100000168</c:v>
                </c:pt>
                <c:pt idx="1309">
                  <c:v>-0.26104345899999976</c:v>
                </c:pt>
                <c:pt idx="1310">
                  <c:v>-0.26115161199999998</c:v>
                </c:pt>
                <c:pt idx="1311">
                  <c:v>-0.26093530700000001</c:v>
                </c:pt>
                <c:pt idx="1312">
                  <c:v>-0.25814271</c:v>
                </c:pt>
                <c:pt idx="1313">
                  <c:v>-0.26592260600000167</c:v>
                </c:pt>
                <c:pt idx="1314">
                  <c:v>-0.25664141799999995</c:v>
                </c:pt>
                <c:pt idx="1315">
                  <c:v>-0.26609438700000032</c:v>
                </c:pt>
                <c:pt idx="1316">
                  <c:v>-0.25607529299999998</c:v>
                </c:pt>
                <c:pt idx="1317">
                  <c:v>-0.26576992900000002</c:v>
                </c:pt>
                <c:pt idx="1318">
                  <c:v>-0.26763382599999996</c:v>
                </c:pt>
                <c:pt idx="1319">
                  <c:v>-0.263225406</c:v>
                </c:pt>
                <c:pt idx="1320">
                  <c:v>-0.26400148899999998</c:v>
                </c:pt>
                <c:pt idx="1321">
                  <c:v>-0.26811093100000088</c:v>
                </c:pt>
                <c:pt idx="1322">
                  <c:v>-0.26354983399999998</c:v>
                </c:pt>
                <c:pt idx="1323">
                  <c:v>-0.25473940399999995</c:v>
                </c:pt>
                <c:pt idx="1324">
                  <c:v>-0.26327630900000032</c:v>
                </c:pt>
                <c:pt idx="1325">
                  <c:v>-0.25447857400000168</c:v>
                </c:pt>
                <c:pt idx="1326">
                  <c:v>-0.25972667300000196</c:v>
                </c:pt>
                <c:pt idx="1327">
                  <c:v>-0.25659689300000038</c:v>
                </c:pt>
                <c:pt idx="1328">
                  <c:v>-0.25824448500000002</c:v>
                </c:pt>
                <c:pt idx="1329">
                  <c:v>-0.26374706599999997</c:v>
                </c:pt>
                <c:pt idx="1330">
                  <c:v>-0.25330171000000001</c:v>
                </c:pt>
                <c:pt idx="1331">
                  <c:v>-0.25251290200000032</c:v>
                </c:pt>
                <c:pt idx="1332">
                  <c:v>-0.26166051600000001</c:v>
                </c:pt>
                <c:pt idx="1333">
                  <c:v>-0.25182589900000196</c:v>
                </c:pt>
                <c:pt idx="1334">
                  <c:v>-0.25601804299999997</c:v>
                </c:pt>
                <c:pt idx="1335">
                  <c:v>-0.25093531599999996</c:v>
                </c:pt>
                <c:pt idx="1336">
                  <c:v>-0.26047092700000196</c:v>
                </c:pt>
                <c:pt idx="1337">
                  <c:v>-0.25105619400000001</c:v>
                </c:pt>
                <c:pt idx="1338">
                  <c:v>-0.26196587100000196</c:v>
                </c:pt>
                <c:pt idx="1339">
                  <c:v>-0.26126611200000005</c:v>
                </c:pt>
                <c:pt idx="1340">
                  <c:v>-0.250540912</c:v>
                </c:pt>
                <c:pt idx="1341">
                  <c:v>-0.24987934500000081</c:v>
                </c:pt>
                <c:pt idx="1342">
                  <c:v>-0.25014016</c:v>
                </c:pt>
                <c:pt idx="1343">
                  <c:v>-0.24920503800000124</c:v>
                </c:pt>
                <c:pt idx="1344">
                  <c:v>-0.25087171800000002</c:v>
                </c:pt>
                <c:pt idx="1345">
                  <c:v>-0.25278008000000002</c:v>
                </c:pt>
                <c:pt idx="1346">
                  <c:v>-0.25851804</c:v>
                </c:pt>
                <c:pt idx="1347">
                  <c:v>-0.2564760150000015</c:v>
                </c:pt>
                <c:pt idx="1348">
                  <c:v>-0.24722665499999999</c:v>
                </c:pt>
                <c:pt idx="1349">
                  <c:v>-0.25954857500000161</c:v>
                </c:pt>
                <c:pt idx="1350">
                  <c:v>-0.24737297</c:v>
                </c:pt>
                <c:pt idx="1351">
                  <c:v>-0.24748110800000092</c:v>
                </c:pt>
                <c:pt idx="1352">
                  <c:v>-0.25318086100000226</c:v>
                </c:pt>
                <c:pt idx="1353">
                  <c:v>-0.25853073599999998</c:v>
                </c:pt>
                <c:pt idx="1354">
                  <c:v>-0.25939589700000032</c:v>
                </c:pt>
                <c:pt idx="1355">
                  <c:v>-0.24967576599999997</c:v>
                </c:pt>
                <c:pt idx="1356">
                  <c:v>-0.25395694400000002</c:v>
                </c:pt>
                <c:pt idx="1357">
                  <c:v>-0.257105798</c:v>
                </c:pt>
                <c:pt idx="1358">
                  <c:v>-0.25162234900000002</c:v>
                </c:pt>
                <c:pt idx="1359">
                  <c:v>-0.25667959499999998</c:v>
                </c:pt>
                <c:pt idx="1360">
                  <c:v>-0.25467577600000002</c:v>
                </c:pt>
                <c:pt idx="1361">
                  <c:v>-0.25145694600000001</c:v>
                </c:pt>
                <c:pt idx="1362">
                  <c:v>-0.25747475000000031</c:v>
                </c:pt>
                <c:pt idx="1363">
                  <c:v>-0.25694677200000032</c:v>
                </c:pt>
                <c:pt idx="1364">
                  <c:v>-0.25751927500000038</c:v>
                </c:pt>
                <c:pt idx="1365">
                  <c:v>-0.24597346800000044</c:v>
                </c:pt>
                <c:pt idx="1366">
                  <c:v>-0.25396966900000167</c:v>
                </c:pt>
                <c:pt idx="1367">
                  <c:v>-0.24554091700000041</c:v>
                </c:pt>
                <c:pt idx="1368">
                  <c:v>-0.25664779500000001</c:v>
                </c:pt>
                <c:pt idx="1369">
                  <c:v>-0.24589078100000081</c:v>
                </c:pt>
                <c:pt idx="1370">
                  <c:v>-0.24527373899999999</c:v>
                </c:pt>
                <c:pt idx="1371">
                  <c:v>-0.24593529100000153</c:v>
                </c:pt>
                <c:pt idx="1372">
                  <c:v>-0.24440857799999999</c:v>
                </c:pt>
                <c:pt idx="1373">
                  <c:v>-0.24930681299999999</c:v>
                </c:pt>
                <c:pt idx="1374">
                  <c:v>-0.24981573200000104</c:v>
                </c:pt>
                <c:pt idx="1375">
                  <c:v>-0.24821901300000124</c:v>
                </c:pt>
                <c:pt idx="1376">
                  <c:v>-0.25289461000000002</c:v>
                </c:pt>
                <c:pt idx="1377">
                  <c:v>-0.2494594900000017</c:v>
                </c:pt>
                <c:pt idx="1378">
                  <c:v>-0.25620883700000002</c:v>
                </c:pt>
                <c:pt idx="1379">
                  <c:v>-0.24395693800000104</c:v>
                </c:pt>
                <c:pt idx="1380">
                  <c:v>-0.24884244800000133</c:v>
                </c:pt>
                <c:pt idx="1381">
                  <c:v>-0.25118976800000031</c:v>
                </c:pt>
                <c:pt idx="1382">
                  <c:v>-0.254421324</c:v>
                </c:pt>
                <c:pt idx="1383">
                  <c:v>-0.25138697000000276</c:v>
                </c:pt>
                <c:pt idx="1384">
                  <c:v>-0.24354344600000141</c:v>
                </c:pt>
                <c:pt idx="1385">
                  <c:v>-0.24973939400000153</c:v>
                </c:pt>
                <c:pt idx="1386">
                  <c:v>-0.25458034899999998</c:v>
                </c:pt>
                <c:pt idx="1387">
                  <c:v>-0.24269738800000101</c:v>
                </c:pt>
                <c:pt idx="1388">
                  <c:v>-0.24417956199999988</c:v>
                </c:pt>
                <c:pt idx="1389">
                  <c:v>-0.24501290900000081</c:v>
                </c:pt>
                <c:pt idx="1390">
                  <c:v>-0.24790732600000104</c:v>
                </c:pt>
                <c:pt idx="1391">
                  <c:v>-0.24354980900000092</c:v>
                </c:pt>
                <c:pt idx="1392">
                  <c:v>-0.25244930400000004</c:v>
                </c:pt>
                <c:pt idx="1393">
                  <c:v>-0.241100699</c:v>
                </c:pt>
                <c:pt idx="1394">
                  <c:v>-0.25276735399999994</c:v>
                </c:pt>
                <c:pt idx="1395">
                  <c:v>-0.25202310100000008</c:v>
                </c:pt>
                <c:pt idx="1396">
                  <c:v>-0.24406506100000044</c:v>
                </c:pt>
                <c:pt idx="1397">
                  <c:v>-0.24112613499999999</c:v>
                </c:pt>
                <c:pt idx="1398">
                  <c:v>-0.253085434</c:v>
                </c:pt>
                <c:pt idx="1399">
                  <c:v>-0.24411596399999999</c:v>
                </c:pt>
                <c:pt idx="1400">
                  <c:v>-0.24678772700000001</c:v>
                </c:pt>
                <c:pt idx="1401">
                  <c:v>-0.240693569</c:v>
                </c:pt>
                <c:pt idx="1402">
                  <c:v>-0.248021826</c:v>
                </c:pt>
                <c:pt idx="1403">
                  <c:v>-0.240820795</c:v>
                </c:pt>
                <c:pt idx="1404">
                  <c:v>-0.24716305699999999</c:v>
                </c:pt>
                <c:pt idx="1405">
                  <c:v>-0.24859434400000133</c:v>
                </c:pt>
                <c:pt idx="1406">
                  <c:v>-0.24637423500000041</c:v>
                </c:pt>
                <c:pt idx="1407">
                  <c:v>-0.23955489699999999</c:v>
                </c:pt>
                <c:pt idx="1408">
                  <c:v>-0.23994928600000173</c:v>
                </c:pt>
                <c:pt idx="1409">
                  <c:v>-0.25122156699999998</c:v>
                </c:pt>
                <c:pt idx="1410">
                  <c:v>-0.24166049100000092</c:v>
                </c:pt>
                <c:pt idx="1411">
                  <c:v>-0.24958035300000092</c:v>
                </c:pt>
                <c:pt idx="1412">
                  <c:v>-0.23901417899999999</c:v>
                </c:pt>
                <c:pt idx="1413">
                  <c:v>-0.2518131730000015</c:v>
                </c:pt>
                <c:pt idx="1414">
                  <c:v>-0.25078263899999997</c:v>
                </c:pt>
                <c:pt idx="1415">
                  <c:v>-0.23976482499999999</c:v>
                </c:pt>
                <c:pt idx="1416">
                  <c:v>-0.24047091600000001</c:v>
                </c:pt>
                <c:pt idx="1417">
                  <c:v>-0.24362614799999999</c:v>
                </c:pt>
                <c:pt idx="1418">
                  <c:v>-0.24917958700000001</c:v>
                </c:pt>
                <c:pt idx="1419">
                  <c:v>-0.24419864999999999</c:v>
                </c:pt>
                <c:pt idx="1420">
                  <c:v>-0.23993021200000081</c:v>
                </c:pt>
                <c:pt idx="1421">
                  <c:v>-0.24757017200000001</c:v>
                </c:pt>
                <c:pt idx="1422">
                  <c:v>-0.24312360599999988</c:v>
                </c:pt>
                <c:pt idx="1423">
                  <c:v>-0.24688950200000001</c:v>
                </c:pt>
                <c:pt idx="1424">
                  <c:v>-0.251138896</c:v>
                </c:pt>
                <c:pt idx="1425">
                  <c:v>-0.23924954200000093</c:v>
                </c:pt>
                <c:pt idx="1426">
                  <c:v>-0.24883606999999999</c:v>
                </c:pt>
                <c:pt idx="1427">
                  <c:v>-0.24454854400000092</c:v>
                </c:pt>
                <c:pt idx="1428">
                  <c:v>-0.24962489299999999</c:v>
                </c:pt>
                <c:pt idx="1429">
                  <c:v>-0.23773556900000001</c:v>
                </c:pt>
                <c:pt idx="1430">
                  <c:v>-0.2377482800000017</c:v>
                </c:pt>
                <c:pt idx="1431">
                  <c:v>-0.24634878300000118</c:v>
                </c:pt>
                <c:pt idx="1432">
                  <c:v>-0.23798364399999999</c:v>
                </c:pt>
                <c:pt idx="1433">
                  <c:v>-0.24424955200000092</c:v>
                </c:pt>
                <c:pt idx="1434">
                  <c:v>-0.23451670999999999</c:v>
                </c:pt>
                <c:pt idx="1435">
                  <c:v>-0.24312360599999988</c:v>
                </c:pt>
                <c:pt idx="1436">
                  <c:v>-0.24536278800000041</c:v>
                </c:pt>
                <c:pt idx="1437">
                  <c:v>-0.24470120700000081</c:v>
                </c:pt>
                <c:pt idx="1438">
                  <c:v>-0.2444403920000017</c:v>
                </c:pt>
                <c:pt idx="1439">
                  <c:v>-0.23875336300000041</c:v>
                </c:pt>
                <c:pt idx="1440">
                  <c:v>-0.23734751300000001</c:v>
                </c:pt>
                <c:pt idx="1441">
                  <c:v>-0.23234748800000124</c:v>
                </c:pt>
                <c:pt idx="1442">
                  <c:v>-0.243053615</c:v>
                </c:pt>
                <c:pt idx="1443">
                  <c:v>-0.23470120100000041</c:v>
                </c:pt>
                <c:pt idx="1444">
                  <c:v>-0.24200399200000081</c:v>
                </c:pt>
                <c:pt idx="1445">
                  <c:v>-0.232150301</c:v>
                </c:pt>
                <c:pt idx="1446">
                  <c:v>-0.23101799200000092</c:v>
                </c:pt>
                <c:pt idx="1447">
                  <c:v>-0.24198490400000044</c:v>
                </c:pt>
                <c:pt idx="1448">
                  <c:v>-0.231030703</c:v>
                </c:pt>
                <c:pt idx="1449">
                  <c:v>-0.23669864199999999</c:v>
                </c:pt>
                <c:pt idx="1450">
                  <c:v>-0.240121052</c:v>
                </c:pt>
                <c:pt idx="1451">
                  <c:v>-0.23612612499999988</c:v>
                </c:pt>
                <c:pt idx="1452">
                  <c:v>-0.24061723100000101</c:v>
                </c:pt>
                <c:pt idx="1453">
                  <c:v>-0.23844166100000044</c:v>
                </c:pt>
                <c:pt idx="1454">
                  <c:v>-0.23183859900000001</c:v>
                </c:pt>
                <c:pt idx="1455">
                  <c:v>-0.24078899600000092</c:v>
                </c:pt>
                <c:pt idx="1456">
                  <c:v>-0.23959942200000092</c:v>
                </c:pt>
                <c:pt idx="1457">
                  <c:v>-0.23521646900000104</c:v>
                </c:pt>
                <c:pt idx="1458">
                  <c:v>-0.23008921700000001</c:v>
                </c:pt>
                <c:pt idx="1459">
                  <c:v>-0.23811723300000104</c:v>
                </c:pt>
                <c:pt idx="1460">
                  <c:v>-0.23846074900000044</c:v>
                </c:pt>
                <c:pt idx="1461">
                  <c:v>-0.23454852400000001</c:v>
                </c:pt>
                <c:pt idx="1462">
                  <c:v>-0.235191017</c:v>
                </c:pt>
                <c:pt idx="1463">
                  <c:v>-0.232722819</c:v>
                </c:pt>
                <c:pt idx="1464">
                  <c:v>-0.23596073700000081</c:v>
                </c:pt>
                <c:pt idx="1465">
                  <c:v>-0.23774191700000041</c:v>
                </c:pt>
                <c:pt idx="1466">
                  <c:v>-0.22695945200000092</c:v>
                </c:pt>
                <c:pt idx="1467">
                  <c:v>-0.23577624599999999</c:v>
                </c:pt>
                <c:pt idx="1468">
                  <c:v>-0.23845437200000041</c:v>
                </c:pt>
                <c:pt idx="1469">
                  <c:v>-0.23849891100000092</c:v>
                </c:pt>
                <c:pt idx="1470">
                  <c:v>-0.23167321099999988</c:v>
                </c:pt>
                <c:pt idx="1471">
                  <c:v>-0.23293909400000104</c:v>
                </c:pt>
                <c:pt idx="1472">
                  <c:v>-0.231825858</c:v>
                </c:pt>
                <c:pt idx="1473">
                  <c:v>-0.23882333900000041</c:v>
                </c:pt>
                <c:pt idx="1474">
                  <c:v>-0.22612610499999997</c:v>
                </c:pt>
                <c:pt idx="1475">
                  <c:v>-0.23750017600000001</c:v>
                </c:pt>
                <c:pt idx="1476">
                  <c:v>-0.23649509300000124</c:v>
                </c:pt>
                <c:pt idx="1477">
                  <c:v>-0.22945310199999999</c:v>
                </c:pt>
                <c:pt idx="1478">
                  <c:v>-0.23679406900000041</c:v>
                </c:pt>
                <c:pt idx="1479">
                  <c:v>-0.23543275899999999</c:v>
                </c:pt>
                <c:pt idx="1480">
                  <c:v>-0.23455488699999999</c:v>
                </c:pt>
                <c:pt idx="1481">
                  <c:v>-0.22501924600000092</c:v>
                </c:pt>
                <c:pt idx="1482">
                  <c:v>-0.22449761600000001</c:v>
                </c:pt>
                <c:pt idx="1483">
                  <c:v>-0.23311723800000089</c:v>
                </c:pt>
                <c:pt idx="1484">
                  <c:v>-0.23033732200000001</c:v>
                </c:pt>
                <c:pt idx="1485">
                  <c:v>-0.22444036600000081</c:v>
                </c:pt>
                <c:pt idx="1486">
                  <c:v>-0.22940856200000001</c:v>
                </c:pt>
                <c:pt idx="1487">
                  <c:v>-0.23176860799999999</c:v>
                </c:pt>
                <c:pt idx="1488">
                  <c:v>-0.22409684999999999</c:v>
                </c:pt>
                <c:pt idx="1489">
                  <c:v>-0.23519738000000104</c:v>
                </c:pt>
                <c:pt idx="1490">
                  <c:v>-0.22485385799999988</c:v>
                </c:pt>
                <c:pt idx="1491">
                  <c:v>-0.22370880800000001</c:v>
                </c:pt>
                <c:pt idx="1492">
                  <c:v>-0.226227909</c:v>
                </c:pt>
                <c:pt idx="1493">
                  <c:v>-0.230178297</c:v>
                </c:pt>
                <c:pt idx="1494">
                  <c:v>-0.227131218</c:v>
                </c:pt>
                <c:pt idx="1495">
                  <c:v>-0.23416046800000001</c:v>
                </c:pt>
                <c:pt idx="1496">
                  <c:v>-0.23279915800000092</c:v>
                </c:pt>
                <c:pt idx="1497">
                  <c:v>-0.22281822600000001</c:v>
                </c:pt>
                <c:pt idx="1498">
                  <c:v>-0.22668592599999987</c:v>
                </c:pt>
                <c:pt idx="1499">
                  <c:v>-0.22339075799999997</c:v>
                </c:pt>
                <c:pt idx="1500">
                  <c:v>-0.22763375899999988</c:v>
                </c:pt>
                <c:pt idx="1501">
                  <c:v>-0.22990474100000041</c:v>
                </c:pt>
                <c:pt idx="1502">
                  <c:v>-0.232881844</c:v>
                </c:pt>
                <c:pt idx="1503">
                  <c:v>-0.22064265599999988</c:v>
                </c:pt>
                <c:pt idx="1504">
                  <c:v>-0.22746199400000044</c:v>
                </c:pt>
                <c:pt idx="1505">
                  <c:v>-0.22054722900000001</c:v>
                </c:pt>
                <c:pt idx="1506">
                  <c:v>-0.22049632699999999</c:v>
                </c:pt>
                <c:pt idx="1507">
                  <c:v>-0.22053450299999997</c:v>
                </c:pt>
                <c:pt idx="1508">
                  <c:v>-0.22185128900000001</c:v>
                </c:pt>
                <c:pt idx="1509">
                  <c:v>-0.22901417299999999</c:v>
                </c:pt>
                <c:pt idx="1510">
                  <c:v>-0.23173044600000092</c:v>
                </c:pt>
                <c:pt idx="1511">
                  <c:v>-0.228479818</c:v>
                </c:pt>
                <c:pt idx="1512">
                  <c:v>-0.22533731200000001</c:v>
                </c:pt>
                <c:pt idx="1513">
                  <c:v>-0.221476004</c:v>
                </c:pt>
                <c:pt idx="1514">
                  <c:v>-0.22780549500000041</c:v>
                </c:pt>
                <c:pt idx="1515">
                  <c:v>-0.22825716400000001</c:v>
                </c:pt>
                <c:pt idx="1516">
                  <c:v>-0.224720269</c:v>
                </c:pt>
                <c:pt idx="1517">
                  <c:v>-0.21940219400000133</c:v>
                </c:pt>
                <c:pt idx="1518">
                  <c:v>-0.22000014800000001</c:v>
                </c:pt>
                <c:pt idx="1519">
                  <c:v>-0.23293274600000041</c:v>
                </c:pt>
                <c:pt idx="1520">
                  <c:v>-0.22423678599999999</c:v>
                </c:pt>
                <c:pt idx="1521">
                  <c:v>-0.231883124</c:v>
                </c:pt>
                <c:pt idx="1522">
                  <c:v>-0.22865156799999967</c:v>
                </c:pt>
                <c:pt idx="1523">
                  <c:v>-0.22015918800000001</c:v>
                </c:pt>
                <c:pt idx="1524">
                  <c:v>-0.22757650899999987</c:v>
                </c:pt>
                <c:pt idx="1525">
                  <c:v>-0.22755742100000001</c:v>
                </c:pt>
                <c:pt idx="1526">
                  <c:v>-0.22863249499999999</c:v>
                </c:pt>
                <c:pt idx="1527">
                  <c:v>-0.23205487399999997</c:v>
                </c:pt>
                <c:pt idx="1528">
                  <c:v>-0.23136785600000001</c:v>
                </c:pt>
                <c:pt idx="1529">
                  <c:v>-0.22113248699999999</c:v>
                </c:pt>
                <c:pt idx="1530">
                  <c:v>-0.23056632299999999</c:v>
                </c:pt>
                <c:pt idx="1531">
                  <c:v>-0.22099252</c:v>
                </c:pt>
                <c:pt idx="1532">
                  <c:v>-0.21965663099999999</c:v>
                </c:pt>
                <c:pt idx="1533">
                  <c:v>-0.22055359199999997</c:v>
                </c:pt>
                <c:pt idx="1534">
                  <c:v>-0.220082849</c:v>
                </c:pt>
                <c:pt idx="1535">
                  <c:v>-0.21915410499999999</c:v>
                </c:pt>
                <c:pt idx="1536">
                  <c:v>-0.21881058800000044</c:v>
                </c:pt>
                <c:pt idx="1537">
                  <c:v>-0.230121031</c:v>
                </c:pt>
                <c:pt idx="1538">
                  <c:v>-0.22193400599999999</c:v>
                </c:pt>
                <c:pt idx="1539">
                  <c:v>-0.22975844100000092</c:v>
                </c:pt>
                <c:pt idx="1540">
                  <c:v>-0.22354341999999999</c:v>
                </c:pt>
                <c:pt idx="1541">
                  <c:v>-0.22874061800000001</c:v>
                </c:pt>
                <c:pt idx="1542">
                  <c:v>-0.22975206400000001</c:v>
                </c:pt>
                <c:pt idx="1543">
                  <c:v>-0.22744928300000153</c:v>
                </c:pt>
                <c:pt idx="1544">
                  <c:v>-0.23089075100000001</c:v>
                </c:pt>
                <c:pt idx="1545">
                  <c:v>-0.22778640700000041</c:v>
                </c:pt>
                <c:pt idx="1546">
                  <c:v>-0.22723299299999999</c:v>
                </c:pt>
                <c:pt idx="1547">
                  <c:v>-0.22247470899999988</c:v>
                </c:pt>
                <c:pt idx="1548">
                  <c:v>-0.21905867800000001</c:v>
                </c:pt>
                <c:pt idx="1549">
                  <c:v>-0.22447217999999997</c:v>
                </c:pt>
                <c:pt idx="1550">
                  <c:v>-0.226221532</c:v>
                </c:pt>
                <c:pt idx="1551">
                  <c:v>-0.22500015800000001</c:v>
                </c:pt>
                <c:pt idx="1552">
                  <c:v>-0.22569990200000001</c:v>
                </c:pt>
                <c:pt idx="1553">
                  <c:v>-0.22356885700000001</c:v>
                </c:pt>
                <c:pt idx="1554">
                  <c:v>-0.23001289400000041</c:v>
                </c:pt>
                <c:pt idx="1555">
                  <c:v>-0.22960577899999987</c:v>
                </c:pt>
                <c:pt idx="1556">
                  <c:v>-0.22035639000000001</c:v>
                </c:pt>
                <c:pt idx="1557">
                  <c:v>-0.222232968</c:v>
                </c:pt>
                <c:pt idx="1558">
                  <c:v>-0.22077624500000001</c:v>
                </c:pt>
                <c:pt idx="1559">
                  <c:v>-0.22883604499999999</c:v>
                </c:pt>
                <c:pt idx="1560">
                  <c:v>-0.21898233900000141</c:v>
                </c:pt>
                <c:pt idx="1561">
                  <c:v>-0.21738565000000001</c:v>
                </c:pt>
                <c:pt idx="1562">
                  <c:v>-0.21758920000000104</c:v>
                </c:pt>
                <c:pt idx="1563">
                  <c:v>-0.22795817299999999</c:v>
                </c:pt>
                <c:pt idx="1564">
                  <c:v>-0.22378514699999999</c:v>
                </c:pt>
                <c:pt idx="1565">
                  <c:v>-0.22792637299999999</c:v>
                </c:pt>
                <c:pt idx="1566">
                  <c:v>-0.22326351699999997</c:v>
                </c:pt>
                <c:pt idx="1567">
                  <c:v>-0.22702944300000041</c:v>
                </c:pt>
                <c:pt idx="1568">
                  <c:v>-0.22874699500000092</c:v>
                </c:pt>
                <c:pt idx="1569">
                  <c:v>-0.22201669199999999</c:v>
                </c:pt>
                <c:pt idx="1570">
                  <c:v>-0.226227909</c:v>
                </c:pt>
                <c:pt idx="1571">
                  <c:v>-0.22485385799999988</c:v>
                </c:pt>
                <c:pt idx="1572">
                  <c:v>-0.22576987700000001</c:v>
                </c:pt>
                <c:pt idx="1573">
                  <c:v>-0.218301669</c:v>
                </c:pt>
                <c:pt idx="1574">
                  <c:v>-0.21471388600000124</c:v>
                </c:pt>
                <c:pt idx="1575">
                  <c:v>-0.215680808</c:v>
                </c:pt>
                <c:pt idx="1576">
                  <c:v>-0.21987293699999999</c:v>
                </c:pt>
                <c:pt idx="1577">
                  <c:v>-0.21945309600000101</c:v>
                </c:pt>
                <c:pt idx="1578">
                  <c:v>-0.22188946600000001</c:v>
                </c:pt>
                <c:pt idx="1579">
                  <c:v>-0.224135011</c:v>
                </c:pt>
                <c:pt idx="1580">
                  <c:v>-0.21632331599999999</c:v>
                </c:pt>
                <c:pt idx="1581">
                  <c:v>-0.226972178</c:v>
                </c:pt>
                <c:pt idx="1582">
                  <c:v>-0.21554721900000104</c:v>
                </c:pt>
                <c:pt idx="1583">
                  <c:v>-0.220489979</c:v>
                </c:pt>
                <c:pt idx="1584">
                  <c:v>-0.21541999300000153</c:v>
                </c:pt>
                <c:pt idx="1585">
                  <c:v>-0.22761467099999988</c:v>
                </c:pt>
                <c:pt idx="1586">
                  <c:v>-0.22761467099999988</c:v>
                </c:pt>
                <c:pt idx="1587">
                  <c:v>-0.226119757</c:v>
                </c:pt>
                <c:pt idx="1588">
                  <c:v>-0.22748108200000081</c:v>
                </c:pt>
                <c:pt idx="1589">
                  <c:v>-0.22484113300000041</c:v>
                </c:pt>
                <c:pt idx="1590">
                  <c:v>-0.22155867499999987</c:v>
                </c:pt>
                <c:pt idx="1591">
                  <c:v>-0.21554721900000104</c:v>
                </c:pt>
                <c:pt idx="1592">
                  <c:v>-0.22490474599999999</c:v>
                </c:pt>
                <c:pt idx="1593">
                  <c:v>-0.22375969600000001</c:v>
                </c:pt>
                <c:pt idx="1594">
                  <c:v>-0.21963119500000081</c:v>
                </c:pt>
                <c:pt idx="1595">
                  <c:v>-0.22232204699999997</c:v>
                </c:pt>
                <c:pt idx="1596">
                  <c:v>-0.22436402699999997</c:v>
                </c:pt>
                <c:pt idx="1597">
                  <c:v>-0.224090502</c:v>
                </c:pt>
                <c:pt idx="1598">
                  <c:v>-0.21601158400000092</c:v>
                </c:pt>
                <c:pt idx="1599">
                  <c:v>-0.22682586299999988</c:v>
                </c:pt>
                <c:pt idx="1600">
                  <c:v>-0.21728387499999999</c:v>
                </c:pt>
                <c:pt idx="1601">
                  <c:v>-0.22112610899999988</c:v>
                </c:pt>
                <c:pt idx="1602">
                  <c:v>-0.21958667000000001</c:v>
                </c:pt>
                <c:pt idx="1603">
                  <c:v>-0.23170502500000001</c:v>
                </c:pt>
                <c:pt idx="1604">
                  <c:v>-0.22799633400000133</c:v>
                </c:pt>
                <c:pt idx="1605">
                  <c:v>-0.22778640700000041</c:v>
                </c:pt>
                <c:pt idx="1606">
                  <c:v>-0.23489840300000092</c:v>
                </c:pt>
                <c:pt idx="1607">
                  <c:v>-0.23031188499999999</c:v>
                </c:pt>
                <c:pt idx="1608">
                  <c:v>-0.224084124</c:v>
                </c:pt>
                <c:pt idx="1609">
                  <c:v>-0.228161737</c:v>
                </c:pt>
                <c:pt idx="1610">
                  <c:v>-0.23463757299999988</c:v>
                </c:pt>
                <c:pt idx="1611">
                  <c:v>-0.235553607</c:v>
                </c:pt>
                <c:pt idx="1612">
                  <c:v>-0.22936403799999999</c:v>
                </c:pt>
                <c:pt idx="1613">
                  <c:v>-0.22925588499999999</c:v>
                </c:pt>
                <c:pt idx="1614">
                  <c:v>-0.22183857899999987</c:v>
                </c:pt>
                <c:pt idx="1615">
                  <c:v>-0.22641874800000081</c:v>
                </c:pt>
                <c:pt idx="1616">
                  <c:v>-0.22204850600000001</c:v>
                </c:pt>
                <c:pt idx="1617">
                  <c:v>-0.22795181</c:v>
                </c:pt>
                <c:pt idx="1618">
                  <c:v>-0.22535640000000001</c:v>
                </c:pt>
                <c:pt idx="1619">
                  <c:v>-0.22104342299999999</c:v>
                </c:pt>
                <c:pt idx="1620">
                  <c:v>-0.23262739199999999</c:v>
                </c:pt>
                <c:pt idx="1621">
                  <c:v>-0.22017827599999987</c:v>
                </c:pt>
                <c:pt idx="1622">
                  <c:v>-0.21889327500000041</c:v>
                </c:pt>
                <c:pt idx="1623">
                  <c:v>-0.229147762</c:v>
                </c:pt>
                <c:pt idx="1624">
                  <c:v>-0.21854977300000081</c:v>
                </c:pt>
                <c:pt idx="1625">
                  <c:v>-0.221310601</c:v>
                </c:pt>
                <c:pt idx="1626">
                  <c:v>-0.21808539300000124</c:v>
                </c:pt>
                <c:pt idx="1627">
                  <c:v>-0.221278787</c:v>
                </c:pt>
                <c:pt idx="1628">
                  <c:v>-0.21701669700000092</c:v>
                </c:pt>
                <c:pt idx="1629">
                  <c:v>-0.22958669100000001</c:v>
                </c:pt>
                <c:pt idx="1630">
                  <c:v>-0.22971390200000041</c:v>
                </c:pt>
                <c:pt idx="1631">
                  <c:v>-0.21743655200000092</c:v>
                </c:pt>
                <c:pt idx="1632">
                  <c:v>-0.21828895800000092</c:v>
                </c:pt>
                <c:pt idx="1633">
                  <c:v>-0.22363883300000001</c:v>
                </c:pt>
                <c:pt idx="1634">
                  <c:v>-0.22723935500000084</c:v>
                </c:pt>
                <c:pt idx="1635">
                  <c:v>-0.22064900400000001</c:v>
                </c:pt>
                <c:pt idx="1636">
                  <c:v>-0.22741112099999999</c:v>
                </c:pt>
                <c:pt idx="1637">
                  <c:v>-0.22788183400000001</c:v>
                </c:pt>
                <c:pt idx="1638">
                  <c:v>-0.21860702300000001</c:v>
                </c:pt>
                <c:pt idx="1639">
                  <c:v>-0.223339856</c:v>
                </c:pt>
                <c:pt idx="1640">
                  <c:v>-0.22026732600000001</c:v>
                </c:pt>
                <c:pt idx="1641">
                  <c:v>-0.21874061200000081</c:v>
                </c:pt>
                <c:pt idx="1642">
                  <c:v>-0.222150281</c:v>
                </c:pt>
                <c:pt idx="1643">
                  <c:v>-0.22701670199999999</c:v>
                </c:pt>
                <c:pt idx="1644">
                  <c:v>-0.221953079</c:v>
                </c:pt>
                <c:pt idx="1645">
                  <c:v>-0.21825714400000101</c:v>
                </c:pt>
                <c:pt idx="1646">
                  <c:v>-0.22416682499999988</c:v>
                </c:pt>
                <c:pt idx="1647">
                  <c:v>-0.216189727</c:v>
                </c:pt>
                <c:pt idx="1648">
                  <c:v>-0.21950396899999999</c:v>
                </c:pt>
                <c:pt idx="1649">
                  <c:v>-0.220763505</c:v>
                </c:pt>
                <c:pt idx="1650">
                  <c:v>-0.226183355</c:v>
                </c:pt>
                <c:pt idx="1651">
                  <c:v>-0.22059813100000081</c:v>
                </c:pt>
                <c:pt idx="1652">
                  <c:v>-0.22646962100000001</c:v>
                </c:pt>
                <c:pt idx="1653">
                  <c:v>-0.21676860700000081</c:v>
                </c:pt>
                <c:pt idx="1654">
                  <c:v>-0.21506376599999999</c:v>
                </c:pt>
                <c:pt idx="1655">
                  <c:v>-0.21448486999999999</c:v>
                </c:pt>
                <c:pt idx="1656">
                  <c:v>-0.21957394499999999</c:v>
                </c:pt>
                <c:pt idx="1657">
                  <c:v>-0.22609431999999999</c:v>
                </c:pt>
                <c:pt idx="1658">
                  <c:v>-0.22204850600000001</c:v>
                </c:pt>
                <c:pt idx="1659">
                  <c:v>-0.22346073399999999</c:v>
                </c:pt>
                <c:pt idx="1660">
                  <c:v>-0.21627876200000001</c:v>
                </c:pt>
                <c:pt idx="1661">
                  <c:v>-0.21881695100000095</c:v>
                </c:pt>
                <c:pt idx="1662">
                  <c:v>-0.22308540299999999</c:v>
                </c:pt>
                <c:pt idx="1663">
                  <c:v>-0.21944671900000104</c:v>
                </c:pt>
                <c:pt idx="1664">
                  <c:v>-0.21473933800000153</c:v>
                </c:pt>
                <c:pt idx="1665">
                  <c:v>-0.21521006500000092</c:v>
                </c:pt>
                <c:pt idx="1666">
                  <c:v>-0.21469479799999999</c:v>
                </c:pt>
                <c:pt idx="1667">
                  <c:v>-0.223339856</c:v>
                </c:pt>
                <c:pt idx="1668">
                  <c:v>-0.22394417200000041</c:v>
                </c:pt>
                <c:pt idx="1669">
                  <c:v>-0.21490472599999999</c:v>
                </c:pt>
                <c:pt idx="1670">
                  <c:v>-0.22556632800000001</c:v>
                </c:pt>
                <c:pt idx="1671">
                  <c:v>-0.21353703700000104</c:v>
                </c:pt>
                <c:pt idx="1672">
                  <c:v>-0.21761463600000044</c:v>
                </c:pt>
                <c:pt idx="1673">
                  <c:v>-0.21989837300000092</c:v>
                </c:pt>
                <c:pt idx="1674">
                  <c:v>-0.22354341999999999</c:v>
                </c:pt>
                <c:pt idx="1675">
                  <c:v>-0.21298997100000044</c:v>
                </c:pt>
                <c:pt idx="1676">
                  <c:v>-0.21633602699999999</c:v>
                </c:pt>
                <c:pt idx="1677">
                  <c:v>-0.222640112</c:v>
                </c:pt>
                <c:pt idx="1678">
                  <c:v>-0.21424315900000124</c:v>
                </c:pt>
                <c:pt idx="1679">
                  <c:v>-0.21153321899999999</c:v>
                </c:pt>
                <c:pt idx="1680">
                  <c:v>-0.21835891900000001</c:v>
                </c:pt>
                <c:pt idx="1681">
                  <c:v>-0.21740473800000101</c:v>
                </c:pt>
                <c:pt idx="1682">
                  <c:v>-0.21516555500000001</c:v>
                </c:pt>
                <c:pt idx="1683">
                  <c:v>-0.22213755499999988</c:v>
                </c:pt>
                <c:pt idx="1684">
                  <c:v>-0.222551048</c:v>
                </c:pt>
                <c:pt idx="1685">
                  <c:v>-0.22102433399999999</c:v>
                </c:pt>
                <c:pt idx="1686">
                  <c:v>-0.211450517</c:v>
                </c:pt>
                <c:pt idx="1687">
                  <c:v>-0.21401414300000124</c:v>
                </c:pt>
                <c:pt idx="1688">
                  <c:v>-0.21463119999999999</c:v>
                </c:pt>
                <c:pt idx="1689">
                  <c:v>-0.21877242599999999</c:v>
                </c:pt>
                <c:pt idx="1690">
                  <c:v>-0.21597980000000044</c:v>
                </c:pt>
                <c:pt idx="1691">
                  <c:v>-0.221119761</c:v>
                </c:pt>
                <c:pt idx="1692">
                  <c:v>-0.21076349900000124</c:v>
                </c:pt>
                <c:pt idx="1693">
                  <c:v>-0.21164135600000081</c:v>
                </c:pt>
                <c:pt idx="1694">
                  <c:v>-0.21344797300000104</c:v>
                </c:pt>
                <c:pt idx="1695">
                  <c:v>-0.210171893</c:v>
                </c:pt>
                <c:pt idx="1696">
                  <c:v>-0.21320624600000124</c:v>
                </c:pt>
                <c:pt idx="1697">
                  <c:v>-0.20889326899999999</c:v>
                </c:pt>
                <c:pt idx="1698">
                  <c:v>-0.21439582099999999</c:v>
                </c:pt>
                <c:pt idx="1699">
                  <c:v>-0.20744922800000104</c:v>
                </c:pt>
                <c:pt idx="1700">
                  <c:v>-0.216609567</c:v>
                </c:pt>
                <c:pt idx="1701">
                  <c:v>-0.21226477599999999</c:v>
                </c:pt>
                <c:pt idx="1702">
                  <c:v>-0.21531186999999999</c:v>
                </c:pt>
                <c:pt idx="1703">
                  <c:v>-0.213689715</c:v>
                </c:pt>
                <c:pt idx="1704">
                  <c:v>-0.20646959500000092</c:v>
                </c:pt>
                <c:pt idx="1705">
                  <c:v>-0.21628513900000104</c:v>
                </c:pt>
                <c:pt idx="1706">
                  <c:v>-0.21195307399999999</c:v>
                </c:pt>
                <c:pt idx="1707">
                  <c:v>-0.21820625700000101</c:v>
                </c:pt>
                <c:pt idx="1708">
                  <c:v>-0.20572531199999999</c:v>
                </c:pt>
                <c:pt idx="1709">
                  <c:v>-0.20666679700000001</c:v>
                </c:pt>
                <c:pt idx="1710">
                  <c:v>-0.20708029000000044</c:v>
                </c:pt>
                <c:pt idx="1711">
                  <c:v>-0.21528640400000101</c:v>
                </c:pt>
                <c:pt idx="1712">
                  <c:v>-0.20930676200000001</c:v>
                </c:pt>
                <c:pt idx="1713">
                  <c:v>-0.20765915500000001</c:v>
                </c:pt>
                <c:pt idx="1714">
                  <c:v>-0.21456758700000084</c:v>
                </c:pt>
                <c:pt idx="1715">
                  <c:v>-0.21571897000000098</c:v>
                </c:pt>
                <c:pt idx="1716">
                  <c:v>-0.207353801</c:v>
                </c:pt>
                <c:pt idx="1717">
                  <c:v>-0.21589073500000044</c:v>
                </c:pt>
                <c:pt idx="1718">
                  <c:v>-0.20650140900000041</c:v>
                </c:pt>
                <c:pt idx="1719">
                  <c:v>-0.20624694200000124</c:v>
                </c:pt>
                <c:pt idx="1720">
                  <c:v>-0.21567444499999999</c:v>
                </c:pt>
                <c:pt idx="1721">
                  <c:v>-0.21729660000000092</c:v>
                </c:pt>
                <c:pt idx="1722">
                  <c:v>-0.21183219600000044</c:v>
                </c:pt>
                <c:pt idx="1723">
                  <c:v>-0.20902049500000044</c:v>
                </c:pt>
                <c:pt idx="1724">
                  <c:v>-0.21515919300000041</c:v>
                </c:pt>
                <c:pt idx="1725">
                  <c:v>-0.21164135600000081</c:v>
                </c:pt>
                <c:pt idx="1726">
                  <c:v>-0.21000012800000001</c:v>
                </c:pt>
                <c:pt idx="1727">
                  <c:v>-0.20609426500000044</c:v>
                </c:pt>
                <c:pt idx="1728">
                  <c:v>-0.205801651</c:v>
                </c:pt>
                <c:pt idx="1729">
                  <c:v>-0.21658411599999999</c:v>
                </c:pt>
                <c:pt idx="1730">
                  <c:v>-0.20914773600000044</c:v>
                </c:pt>
                <c:pt idx="1731">
                  <c:v>-0.215070128</c:v>
                </c:pt>
                <c:pt idx="1732">
                  <c:v>-0.21169860700000001</c:v>
                </c:pt>
                <c:pt idx="1733">
                  <c:v>-0.21272915600000081</c:v>
                </c:pt>
                <c:pt idx="1734">
                  <c:v>-0.20976476399999999</c:v>
                </c:pt>
                <c:pt idx="1735">
                  <c:v>-0.21641872800000092</c:v>
                </c:pt>
                <c:pt idx="1736">
                  <c:v>-0.21697217199999999</c:v>
                </c:pt>
                <c:pt idx="1737">
                  <c:v>-0.21729022300000089</c:v>
                </c:pt>
                <c:pt idx="1738">
                  <c:v>-0.21280547999999999</c:v>
                </c:pt>
                <c:pt idx="1739">
                  <c:v>-0.20545813400000101</c:v>
                </c:pt>
                <c:pt idx="1740">
                  <c:v>-0.21738565000000001</c:v>
                </c:pt>
                <c:pt idx="1741">
                  <c:v>-0.21723297200000041</c:v>
                </c:pt>
                <c:pt idx="1742">
                  <c:v>-0.20740470300000041</c:v>
                </c:pt>
                <c:pt idx="1743">
                  <c:v>-0.20848614000000101</c:v>
                </c:pt>
                <c:pt idx="1744">
                  <c:v>-0.21125332999999999</c:v>
                </c:pt>
                <c:pt idx="1745">
                  <c:v>-0.21718844800000092</c:v>
                </c:pt>
                <c:pt idx="1746">
                  <c:v>-0.20708663799999999</c:v>
                </c:pt>
                <c:pt idx="1747">
                  <c:v>-0.21059173300000081</c:v>
                </c:pt>
                <c:pt idx="1748">
                  <c:v>-0.21503196699999999</c:v>
                </c:pt>
                <c:pt idx="1749">
                  <c:v>-0.21718844800000092</c:v>
                </c:pt>
                <c:pt idx="1750">
                  <c:v>-0.21473933800000153</c:v>
                </c:pt>
                <c:pt idx="1751">
                  <c:v>-0.21726478600000107</c:v>
                </c:pt>
                <c:pt idx="1752">
                  <c:v>-0.21709303600000124</c:v>
                </c:pt>
                <c:pt idx="1753">
                  <c:v>-0.20650140900000041</c:v>
                </c:pt>
                <c:pt idx="1754">
                  <c:v>-0.21221387400000041</c:v>
                </c:pt>
                <c:pt idx="1755">
                  <c:v>-0.21595433400000141</c:v>
                </c:pt>
                <c:pt idx="1756">
                  <c:v>-0.21226477599999999</c:v>
                </c:pt>
                <c:pt idx="1757">
                  <c:v>-0.20854975300000086</c:v>
                </c:pt>
                <c:pt idx="1758">
                  <c:v>-0.21250014000000084</c:v>
                </c:pt>
                <c:pt idx="1759">
                  <c:v>-0.21403323100000124</c:v>
                </c:pt>
                <c:pt idx="1760">
                  <c:v>-0.20796449500000147</c:v>
                </c:pt>
                <c:pt idx="1761">
                  <c:v>-0.214777514</c:v>
                </c:pt>
                <c:pt idx="1762">
                  <c:v>-0.21600523600000124</c:v>
                </c:pt>
                <c:pt idx="1763">
                  <c:v>-0.21424950700000092</c:v>
                </c:pt>
                <c:pt idx="1764">
                  <c:v>-0.21590980900000092</c:v>
                </c:pt>
                <c:pt idx="1765">
                  <c:v>-0.20557899800000001</c:v>
                </c:pt>
                <c:pt idx="1766">
                  <c:v>-0.21608792199999999</c:v>
                </c:pt>
                <c:pt idx="1767">
                  <c:v>-0.21636784100000092</c:v>
                </c:pt>
                <c:pt idx="1768">
                  <c:v>-0.21060447400000001</c:v>
                </c:pt>
                <c:pt idx="1769">
                  <c:v>-0.21635509999999999</c:v>
                </c:pt>
                <c:pt idx="1770">
                  <c:v>-0.20393142100000081</c:v>
                </c:pt>
                <c:pt idx="1771">
                  <c:v>-0.20598614200000104</c:v>
                </c:pt>
                <c:pt idx="1772">
                  <c:v>-0.2170993830000017</c:v>
                </c:pt>
                <c:pt idx="1773">
                  <c:v>-0.21116426599999999</c:v>
                </c:pt>
                <c:pt idx="1774">
                  <c:v>-0.21739837500000092</c:v>
                </c:pt>
                <c:pt idx="1775">
                  <c:v>-0.21180039600000081</c:v>
                </c:pt>
                <c:pt idx="1776">
                  <c:v>-0.20910319699999999</c:v>
                </c:pt>
                <c:pt idx="1777">
                  <c:v>-0.20533090800000001</c:v>
                </c:pt>
                <c:pt idx="1778">
                  <c:v>-0.21694035800000153</c:v>
                </c:pt>
                <c:pt idx="1779">
                  <c:v>-0.205890715</c:v>
                </c:pt>
                <c:pt idx="1780">
                  <c:v>-0.21551540500000127</c:v>
                </c:pt>
                <c:pt idx="1781">
                  <c:v>-0.212150276</c:v>
                </c:pt>
                <c:pt idx="1782">
                  <c:v>-0.20574440100000127</c:v>
                </c:pt>
                <c:pt idx="1783">
                  <c:v>-0.20877240599999999</c:v>
                </c:pt>
                <c:pt idx="1784">
                  <c:v>-0.21641872800000092</c:v>
                </c:pt>
                <c:pt idx="1785">
                  <c:v>-0.205731675</c:v>
                </c:pt>
                <c:pt idx="1786">
                  <c:v>-0.21064263599999999</c:v>
                </c:pt>
                <c:pt idx="1787">
                  <c:v>-0.21581439700000124</c:v>
                </c:pt>
                <c:pt idx="1788">
                  <c:v>-0.21670499400000104</c:v>
                </c:pt>
                <c:pt idx="1789">
                  <c:v>-0.21655868000000081</c:v>
                </c:pt>
                <c:pt idx="1790">
                  <c:v>-0.21285003399999999</c:v>
                </c:pt>
                <c:pt idx="1791">
                  <c:v>-0.204650268</c:v>
                </c:pt>
                <c:pt idx="1792">
                  <c:v>-0.21753194900000081</c:v>
                </c:pt>
                <c:pt idx="1793">
                  <c:v>-0.21108157899999988</c:v>
                </c:pt>
                <c:pt idx="1794">
                  <c:v>-0.21615791300000001</c:v>
                </c:pt>
                <c:pt idx="1795">
                  <c:v>-0.21682585800000001</c:v>
                </c:pt>
                <c:pt idx="1796">
                  <c:v>-0.21300905900000044</c:v>
                </c:pt>
                <c:pt idx="1797">
                  <c:v>-0.20541997300000092</c:v>
                </c:pt>
                <c:pt idx="1798">
                  <c:v>-0.21633602699999999</c:v>
                </c:pt>
                <c:pt idx="1799">
                  <c:v>-0.21048995900000086</c:v>
                </c:pt>
                <c:pt idx="1800">
                  <c:v>-0.216857672</c:v>
                </c:pt>
                <c:pt idx="1801">
                  <c:v>-0.213721514</c:v>
                </c:pt>
                <c:pt idx="1802">
                  <c:v>-0.21500651500000001</c:v>
                </c:pt>
                <c:pt idx="1803">
                  <c:v>-0.21729022300000089</c:v>
                </c:pt>
                <c:pt idx="1804">
                  <c:v>-0.21173676799999999</c:v>
                </c:pt>
                <c:pt idx="1805">
                  <c:v>-0.21605613800000092</c:v>
                </c:pt>
                <c:pt idx="1806">
                  <c:v>-0.21019096700000001</c:v>
                </c:pt>
                <c:pt idx="1807">
                  <c:v>-0.20505738300000098</c:v>
                </c:pt>
                <c:pt idx="1808">
                  <c:v>-0.21541999300000153</c:v>
                </c:pt>
                <c:pt idx="1809">
                  <c:v>-0.21625332500000041</c:v>
                </c:pt>
                <c:pt idx="1810">
                  <c:v>-0.20494288200000124</c:v>
                </c:pt>
                <c:pt idx="1811">
                  <c:v>-0.20430675100000001</c:v>
                </c:pt>
                <c:pt idx="1812">
                  <c:v>-0.20575074900000001</c:v>
                </c:pt>
                <c:pt idx="1813">
                  <c:v>-0.21549631700000124</c:v>
                </c:pt>
                <c:pt idx="1814">
                  <c:v>-0.21360699799999999</c:v>
                </c:pt>
                <c:pt idx="1815">
                  <c:v>-0.21058538600000104</c:v>
                </c:pt>
                <c:pt idx="1816">
                  <c:v>-0.21581439700000124</c:v>
                </c:pt>
                <c:pt idx="1817">
                  <c:v>-0.21063628800000092</c:v>
                </c:pt>
                <c:pt idx="1818">
                  <c:v>-0.20456120400000041</c:v>
                </c:pt>
                <c:pt idx="1819">
                  <c:v>-0.203829646</c:v>
                </c:pt>
                <c:pt idx="1820">
                  <c:v>-0.21339073800000041</c:v>
                </c:pt>
                <c:pt idx="1821">
                  <c:v>-0.20449121300000092</c:v>
                </c:pt>
                <c:pt idx="1822">
                  <c:v>-0.2102164330000017</c:v>
                </c:pt>
                <c:pt idx="1823">
                  <c:v>-0.21049632100000101</c:v>
                </c:pt>
                <c:pt idx="1824">
                  <c:v>-0.21191491200000104</c:v>
                </c:pt>
                <c:pt idx="1825">
                  <c:v>-0.20553447300000041</c:v>
                </c:pt>
                <c:pt idx="1826">
                  <c:v>-0.21611973600000092</c:v>
                </c:pt>
                <c:pt idx="1827">
                  <c:v>-0.205591723</c:v>
                </c:pt>
                <c:pt idx="1828">
                  <c:v>-0.20529273200000092</c:v>
                </c:pt>
                <c:pt idx="1829">
                  <c:v>-0.20435762399999988</c:v>
                </c:pt>
                <c:pt idx="1830">
                  <c:v>-0.20620241800000041</c:v>
                </c:pt>
                <c:pt idx="1831">
                  <c:v>-0.20554719900000104</c:v>
                </c:pt>
                <c:pt idx="1832">
                  <c:v>-0.21551540500000127</c:v>
                </c:pt>
                <c:pt idx="1833">
                  <c:v>-0.21624697700000092</c:v>
                </c:pt>
                <c:pt idx="1834">
                  <c:v>-0.21549631700000124</c:v>
                </c:pt>
                <c:pt idx="1835">
                  <c:v>-0.20346704100000104</c:v>
                </c:pt>
                <c:pt idx="1836">
                  <c:v>-0.20530545700000041</c:v>
                </c:pt>
                <c:pt idx="1837">
                  <c:v>-0.20491744600000153</c:v>
                </c:pt>
                <c:pt idx="1838">
                  <c:v>-0.20362608099999999</c:v>
                </c:pt>
                <c:pt idx="1839">
                  <c:v>-0.21505104000000044</c:v>
                </c:pt>
                <c:pt idx="1840">
                  <c:v>-0.21218208999999999</c:v>
                </c:pt>
                <c:pt idx="1841">
                  <c:v>-0.20277365999999997</c:v>
                </c:pt>
                <c:pt idx="1842">
                  <c:v>-0.20946577199999999</c:v>
                </c:pt>
                <c:pt idx="1843">
                  <c:v>-0.21526096800000041</c:v>
                </c:pt>
                <c:pt idx="1844">
                  <c:v>-0.20228384399999999</c:v>
                </c:pt>
                <c:pt idx="1845">
                  <c:v>-0.21365155299999997</c:v>
                </c:pt>
                <c:pt idx="1846">
                  <c:v>-0.20967569899999997</c:v>
                </c:pt>
                <c:pt idx="1847">
                  <c:v>-0.21514010400000044</c:v>
                </c:pt>
                <c:pt idx="1848">
                  <c:v>-0.20973932700000081</c:v>
                </c:pt>
                <c:pt idx="1849">
                  <c:v>-0.21008919200000092</c:v>
                </c:pt>
                <c:pt idx="1850">
                  <c:v>-0.204707518</c:v>
                </c:pt>
                <c:pt idx="1851">
                  <c:v>-0.20415407399999988</c:v>
                </c:pt>
                <c:pt idx="1852">
                  <c:v>-0.21427494300000041</c:v>
                </c:pt>
                <c:pt idx="1853">
                  <c:v>-0.21487292599999988</c:v>
                </c:pt>
                <c:pt idx="1854">
                  <c:v>-0.20930041399999999</c:v>
                </c:pt>
                <c:pt idx="1855">
                  <c:v>-0.20956119900000081</c:v>
                </c:pt>
                <c:pt idx="1856">
                  <c:v>-0.20924951100000044</c:v>
                </c:pt>
                <c:pt idx="1857">
                  <c:v>-0.20946577199999999</c:v>
                </c:pt>
                <c:pt idx="1858">
                  <c:v>-0.20314262799999988</c:v>
                </c:pt>
                <c:pt idx="1859">
                  <c:v>-0.21393780400000093</c:v>
                </c:pt>
                <c:pt idx="1860">
                  <c:v>-0.20278638600000104</c:v>
                </c:pt>
                <c:pt idx="1861">
                  <c:v>-0.21426859500000092</c:v>
                </c:pt>
                <c:pt idx="1862">
                  <c:v>-0.21095433800000124</c:v>
                </c:pt>
                <c:pt idx="1863">
                  <c:v>-0.20403319600000044</c:v>
                </c:pt>
                <c:pt idx="1864">
                  <c:v>-0.20498740700000104</c:v>
                </c:pt>
                <c:pt idx="1865">
                  <c:v>-0.20794542100000124</c:v>
                </c:pt>
                <c:pt idx="1866">
                  <c:v>-0.21288819600000081</c:v>
                </c:pt>
                <c:pt idx="1867">
                  <c:v>-0.20784364599999999</c:v>
                </c:pt>
                <c:pt idx="1868">
                  <c:v>-0.20584617599999999</c:v>
                </c:pt>
                <c:pt idx="1869">
                  <c:v>-0.21547088000000081</c:v>
                </c:pt>
                <c:pt idx="1870">
                  <c:v>-0.20349884000000101</c:v>
                </c:pt>
                <c:pt idx="1871">
                  <c:v>-0.21366426299999999</c:v>
                </c:pt>
                <c:pt idx="1872">
                  <c:v>-0.21428132100000041</c:v>
                </c:pt>
                <c:pt idx="1873">
                  <c:v>-0.204879269</c:v>
                </c:pt>
                <c:pt idx="1874">
                  <c:v>-0.213810578</c:v>
                </c:pt>
                <c:pt idx="1875">
                  <c:v>-0.20192760200000001</c:v>
                </c:pt>
                <c:pt idx="1876">
                  <c:v>-0.20505103499999999</c:v>
                </c:pt>
                <c:pt idx="1877">
                  <c:v>-0.21384874000000093</c:v>
                </c:pt>
                <c:pt idx="1878">
                  <c:v>-0.20972023900000081</c:v>
                </c:pt>
                <c:pt idx="1879">
                  <c:v>-0.20904594700000098</c:v>
                </c:pt>
                <c:pt idx="1880">
                  <c:v>-0.20123422099999999</c:v>
                </c:pt>
                <c:pt idx="1881">
                  <c:v>-0.21167316999999997</c:v>
                </c:pt>
                <c:pt idx="1882">
                  <c:v>-0.20458663999999999</c:v>
                </c:pt>
                <c:pt idx="1883">
                  <c:v>-0.20674313600000133</c:v>
                </c:pt>
                <c:pt idx="1884">
                  <c:v>-0.20823805000000092</c:v>
                </c:pt>
                <c:pt idx="1885">
                  <c:v>-0.21307903500000044</c:v>
                </c:pt>
                <c:pt idx="1886">
                  <c:v>-0.20725840300000092</c:v>
                </c:pt>
                <c:pt idx="1887">
                  <c:v>-0.20192123900000081</c:v>
                </c:pt>
                <c:pt idx="1888">
                  <c:v>-0.20162860999999987</c:v>
                </c:pt>
                <c:pt idx="1889">
                  <c:v>-0.212671891</c:v>
                </c:pt>
                <c:pt idx="1890">
                  <c:v>-0.20124693200000124</c:v>
                </c:pt>
                <c:pt idx="1891">
                  <c:v>-0.21303449600000124</c:v>
                </c:pt>
                <c:pt idx="1892">
                  <c:v>-0.20645050700000001</c:v>
                </c:pt>
                <c:pt idx="1893">
                  <c:v>-0.21038818400000092</c:v>
                </c:pt>
                <c:pt idx="1894">
                  <c:v>-0.21277369600000001</c:v>
                </c:pt>
                <c:pt idx="1895">
                  <c:v>-0.20547086000000001</c:v>
                </c:pt>
                <c:pt idx="1896">
                  <c:v>-0.20658409599999999</c:v>
                </c:pt>
                <c:pt idx="1897">
                  <c:v>-0.21229021300000092</c:v>
                </c:pt>
                <c:pt idx="1898">
                  <c:v>-0.20210571599999988</c:v>
                </c:pt>
                <c:pt idx="1899">
                  <c:v>-0.20544540900000138</c:v>
                </c:pt>
                <c:pt idx="1900">
                  <c:v>-0.20722660400000001</c:v>
                </c:pt>
                <c:pt idx="1901">
                  <c:v>-0.20514008400000044</c:v>
                </c:pt>
                <c:pt idx="1902">
                  <c:v>-0.21166043000000104</c:v>
                </c:pt>
                <c:pt idx="1903">
                  <c:v>-0.21164135600000081</c:v>
                </c:pt>
                <c:pt idx="1904">
                  <c:v>-0.20047722800000001</c:v>
                </c:pt>
                <c:pt idx="1905">
                  <c:v>-0.20092251899999997</c:v>
                </c:pt>
                <c:pt idx="1906">
                  <c:v>-0.21003194200000044</c:v>
                </c:pt>
                <c:pt idx="1907">
                  <c:v>-0.20610700500000001</c:v>
                </c:pt>
                <c:pt idx="1908">
                  <c:v>-0.20052811500000001</c:v>
                </c:pt>
                <c:pt idx="1909">
                  <c:v>-0.21305994700000044</c:v>
                </c:pt>
                <c:pt idx="1910">
                  <c:v>-0.21117064399999988</c:v>
                </c:pt>
                <c:pt idx="1911">
                  <c:v>-0.20641869300000101</c:v>
                </c:pt>
                <c:pt idx="1912">
                  <c:v>-0.21094799000000153</c:v>
                </c:pt>
                <c:pt idx="1913">
                  <c:v>-0.21153958100000086</c:v>
                </c:pt>
                <c:pt idx="1914">
                  <c:v>-0.20186398899999999</c:v>
                </c:pt>
                <c:pt idx="1915">
                  <c:v>-0.21066807200000001</c:v>
                </c:pt>
                <c:pt idx="1916">
                  <c:v>-0.20401410800000044</c:v>
                </c:pt>
                <c:pt idx="1917">
                  <c:v>-0.206622273</c:v>
                </c:pt>
                <c:pt idx="1918">
                  <c:v>-0.200108275</c:v>
                </c:pt>
                <c:pt idx="1919">
                  <c:v>-0.20607519099999999</c:v>
                </c:pt>
                <c:pt idx="1920">
                  <c:v>-0.20671133700000138</c:v>
                </c:pt>
                <c:pt idx="1921">
                  <c:v>-0.20128509400000041</c:v>
                </c:pt>
                <c:pt idx="1922">
                  <c:v>-0.20461209100000041</c:v>
                </c:pt>
                <c:pt idx="1923">
                  <c:v>-0.209523022</c:v>
                </c:pt>
                <c:pt idx="1924">
                  <c:v>-0.20582708699999999</c:v>
                </c:pt>
                <c:pt idx="1925">
                  <c:v>-0.20991107800000081</c:v>
                </c:pt>
                <c:pt idx="1926">
                  <c:v>-0.20909683400000093</c:v>
                </c:pt>
                <c:pt idx="1927">
                  <c:v>-0.20951031100000092</c:v>
                </c:pt>
                <c:pt idx="1928">
                  <c:v>-0.198390707</c:v>
                </c:pt>
                <c:pt idx="1929">
                  <c:v>-0.19859425700000041</c:v>
                </c:pt>
                <c:pt idx="1930">
                  <c:v>-0.19839707000000001</c:v>
                </c:pt>
                <c:pt idx="1931">
                  <c:v>-0.19831436899999999</c:v>
                </c:pt>
                <c:pt idx="1932">
                  <c:v>-0.20342250200000001</c:v>
                </c:pt>
                <c:pt idx="1933">
                  <c:v>-0.20297087699999997</c:v>
                </c:pt>
                <c:pt idx="1934">
                  <c:v>-0.20474568000000104</c:v>
                </c:pt>
                <c:pt idx="1935">
                  <c:v>-0.20445942900000041</c:v>
                </c:pt>
                <c:pt idx="1936">
                  <c:v>-0.209077761</c:v>
                </c:pt>
                <c:pt idx="1937">
                  <c:v>-0.20460572799999988</c:v>
                </c:pt>
                <c:pt idx="1938">
                  <c:v>-0.20797723500000104</c:v>
                </c:pt>
                <c:pt idx="1939">
                  <c:v>-0.20997469099999999</c:v>
                </c:pt>
                <c:pt idx="1940">
                  <c:v>-0.19785635200000001</c:v>
                </c:pt>
                <c:pt idx="1941">
                  <c:v>-0.198199868</c:v>
                </c:pt>
                <c:pt idx="1942">
                  <c:v>-0.19926856500000001</c:v>
                </c:pt>
                <c:pt idx="1943">
                  <c:v>-0.20113243200000044</c:v>
                </c:pt>
                <c:pt idx="1944">
                  <c:v>-0.205820739</c:v>
                </c:pt>
                <c:pt idx="1945">
                  <c:v>-0.20820623600000124</c:v>
                </c:pt>
                <c:pt idx="1946">
                  <c:v>-0.20221386799999999</c:v>
                </c:pt>
                <c:pt idx="1947">
                  <c:v>-0.20510828500000081</c:v>
                </c:pt>
                <c:pt idx="1948">
                  <c:v>-0.19837798200000001</c:v>
                </c:pt>
                <c:pt idx="1949">
                  <c:v>-0.20399503400000124</c:v>
                </c:pt>
                <c:pt idx="1950">
                  <c:v>-0.20722660400000001</c:v>
                </c:pt>
                <c:pt idx="1951">
                  <c:v>-0.20442125200000041</c:v>
                </c:pt>
                <c:pt idx="1952">
                  <c:v>-0.21036273200000041</c:v>
                </c:pt>
                <c:pt idx="1953">
                  <c:v>-0.20681311199999999</c:v>
                </c:pt>
                <c:pt idx="1954">
                  <c:v>-0.20664136100000041</c:v>
                </c:pt>
                <c:pt idx="1955">
                  <c:v>-0.19909045100000081</c:v>
                </c:pt>
                <c:pt idx="1956">
                  <c:v>-0.20340979100000092</c:v>
                </c:pt>
                <c:pt idx="1957">
                  <c:v>-0.19807264199999997</c:v>
                </c:pt>
                <c:pt idx="1958">
                  <c:v>-0.19982200899999997</c:v>
                </c:pt>
                <c:pt idx="1959">
                  <c:v>-0.19693395499999999</c:v>
                </c:pt>
                <c:pt idx="1960">
                  <c:v>-0.20663499799999999</c:v>
                </c:pt>
                <c:pt idx="1961">
                  <c:v>-0.208053559</c:v>
                </c:pt>
                <c:pt idx="1962">
                  <c:v>-0.19837163399999988</c:v>
                </c:pt>
                <c:pt idx="1963">
                  <c:v>-0.19902048999999999</c:v>
                </c:pt>
                <c:pt idx="1964">
                  <c:v>-0.20021005000000044</c:v>
                </c:pt>
                <c:pt idx="1965">
                  <c:v>-0.20673677300000001</c:v>
                </c:pt>
                <c:pt idx="1966">
                  <c:v>-0.20954848800000164</c:v>
                </c:pt>
                <c:pt idx="1967">
                  <c:v>-0.20869606700000001</c:v>
                </c:pt>
                <c:pt idx="1968">
                  <c:v>-0.202620983</c:v>
                </c:pt>
                <c:pt idx="1969">
                  <c:v>-0.19744285900000041</c:v>
                </c:pt>
                <c:pt idx="1970">
                  <c:v>-0.20183853800000001</c:v>
                </c:pt>
                <c:pt idx="1971">
                  <c:v>-0.20247468399999999</c:v>
                </c:pt>
                <c:pt idx="1972">
                  <c:v>-0.20881693100000104</c:v>
                </c:pt>
                <c:pt idx="1973">
                  <c:v>-0.20771005700000081</c:v>
                </c:pt>
                <c:pt idx="1974">
                  <c:v>-0.20877240599999999</c:v>
                </c:pt>
                <c:pt idx="1975">
                  <c:v>-0.208638817</c:v>
                </c:pt>
                <c:pt idx="1976">
                  <c:v>-0.20288816100000001</c:v>
                </c:pt>
                <c:pt idx="1977">
                  <c:v>-0.20729656499999999</c:v>
                </c:pt>
                <c:pt idx="1978">
                  <c:v>-0.197080269</c:v>
                </c:pt>
                <c:pt idx="1979">
                  <c:v>-0.19718840700000001</c:v>
                </c:pt>
                <c:pt idx="1980">
                  <c:v>-0.207970873</c:v>
                </c:pt>
                <c:pt idx="1981">
                  <c:v>-0.20473295499999999</c:v>
                </c:pt>
                <c:pt idx="1982">
                  <c:v>-0.196329638</c:v>
                </c:pt>
                <c:pt idx="1983">
                  <c:v>-0.19706119599999999</c:v>
                </c:pt>
                <c:pt idx="1984">
                  <c:v>-0.20809808400000124</c:v>
                </c:pt>
                <c:pt idx="1985">
                  <c:v>-0.20203575500000001</c:v>
                </c:pt>
                <c:pt idx="1986">
                  <c:v>-0.19796448900000127</c:v>
                </c:pt>
                <c:pt idx="1987">
                  <c:v>-0.199879259</c:v>
                </c:pt>
                <c:pt idx="1988">
                  <c:v>-0.20781819500000104</c:v>
                </c:pt>
                <c:pt idx="1989">
                  <c:v>-0.20616425599999999</c:v>
                </c:pt>
                <c:pt idx="1990">
                  <c:v>-0.206030667</c:v>
                </c:pt>
                <c:pt idx="1991">
                  <c:v>-0.20888690700000001</c:v>
                </c:pt>
                <c:pt idx="1992">
                  <c:v>-0.207563728</c:v>
                </c:pt>
                <c:pt idx="1993">
                  <c:v>-0.20247468399999999</c:v>
                </c:pt>
                <c:pt idx="1994">
                  <c:v>-0.202162966</c:v>
                </c:pt>
                <c:pt idx="1995">
                  <c:v>-0.207551017</c:v>
                </c:pt>
                <c:pt idx="1996">
                  <c:v>-0.20829530100000124</c:v>
                </c:pt>
                <c:pt idx="1997">
                  <c:v>-0.20802174500000001</c:v>
                </c:pt>
                <c:pt idx="1998">
                  <c:v>-0.20924314900000124</c:v>
                </c:pt>
                <c:pt idx="1999">
                  <c:v>-0.19599248500000133</c:v>
                </c:pt>
                <c:pt idx="2000">
                  <c:v>-0.20316171599999988</c:v>
                </c:pt>
                <c:pt idx="2001">
                  <c:v>-0.20271641000000104</c:v>
                </c:pt>
                <c:pt idx="2002">
                  <c:v>-0.196119711</c:v>
                </c:pt>
                <c:pt idx="2003">
                  <c:v>-0.19725836799999999</c:v>
                </c:pt>
                <c:pt idx="2004">
                  <c:v>-0.19795812700000001</c:v>
                </c:pt>
                <c:pt idx="2005">
                  <c:v>-0.20134234400000092</c:v>
                </c:pt>
                <c:pt idx="2006">
                  <c:v>-0.20743013900000104</c:v>
                </c:pt>
                <c:pt idx="2007">
                  <c:v>-0.198511571</c:v>
                </c:pt>
                <c:pt idx="2008">
                  <c:v>-0.19695304299999999</c:v>
                </c:pt>
                <c:pt idx="2009">
                  <c:v>-0.19725836799999999</c:v>
                </c:pt>
                <c:pt idx="2010">
                  <c:v>-0.20778003300000081</c:v>
                </c:pt>
                <c:pt idx="2011">
                  <c:v>-0.206609547</c:v>
                </c:pt>
                <c:pt idx="2012">
                  <c:v>-0.20790724500000124</c:v>
                </c:pt>
                <c:pt idx="2013">
                  <c:v>-0.20716935400000044</c:v>
                </c:pt>
                <c:pt idx="2014">
                  <c:v>-0.19533088800000001</c:v>
                </c:pt>
                <c:pt idx="2015">
                  <c:v>-0.20132963400000001</c:v>
                </c:pt>
                <c:pt idx="2016">
                  <c:v>-0.20189578799999999</c:v>
                </c:pt>
                <c:pt idx="2017">
                  <c:v>-0.20196576399999999</c:v>
                </c:pt>
                <c:pt idx="2018">
                  <c:v>-0.20029911400000044</c:v>
                </c:pt>
                <c:pt idx="2019">
                  <c:v>-0.19662861499999987</c:v>
                </c:pt>
                <c:pt idx="2020">
                  <c:v>-0.20853704200000092</c:v>
                </c:pt>
                <c:pt idx="2021">
                  <c:v>-0.19697849500000081</c:v>
                </c:pt>
                <c:pt idx="2022">
                  <c:v>-0.20863246899999999</c:v>
                </c:pt>
                <c:pt idx="2023">
                  <c:v>-0.20156499700000041</c:v>
                </c:pt>
                <c:pt idx="2024">
                  <c:v>-0.20847341400000041</c:v>
                </c:pt>
                <c:pt idx="2025">
                  <c:v>-0.19797086699999997</c:v>
                </c:pt>
                <c:pt idx="2026">
                  <c:v>-0.20133599599999999</c:v>
                </c:pt>
                <c:pt idx="2027">
                  <c:v>-0.20131690799999999</c:v>
                </c:pt>
                <c:pt idx="2028">
                  <c:v>-0.19458661999999988</c:v>
                </c:pt>
                <c:pt idx="2029">
                  <c:v>-0.20375967</c:v>
                </c:pt>
                <c:pt idx="2030">
                  <c:v>-0.20761462999999997</c:v>
                </c:pt>
                <c:pt idx="2031">
                  <c:v>-0.19677492999999988</c:v>
                </c:pt>
                <c:pt idx="2032">
                  <c:v>-0.19402048000000024</c:v>
                </c:pt>
                <c:pt idx="2033">
                  <c:v>-0.19434490800000001</c:v>
                </c:pt>
                <c:pt idx="2034">
                  <c:v>-0.201087922</c:v>
                </c:pt>
                <c:pt idx="2035">
                  <c:v>-0.20064897800000001</c:v>
                </c:pt>
                <c:pt idx="2036">
                  <c:v>-0.20719478999999999</c:v>
                </c:pt>
                <c:pt idx="2037">
                  <c:v>-0.19442124699999999</c:v>
                </c:pt>
                <c:pt idx="2038">
                  <c:v>-0.20141868300000104</c:v>
                </c:pt>
                <c:pt idx="2039">
                  <c:v>-0.20411591200000001</c:v>
                </c:pt>
                <c:pt idx="2040">
                  <c:v>-0.20186398899999999</c:v>
                </c:pt>
                <c:pt idx="2041">
                  <c:v>-0.195292726</c:v>
                </c:pt>
                <c:pt idx="2042">
                  <c:v>-0.20678129800000081</c:v>
                </c:pt>
                <c:pt idx="2043">
                  <c:v>-0.20516553500000001</c:v>
                </c:pt>
                <c:pt idx="2044">
                  <c:v>-0.20051538900000124</c:v>
                </c:pt>
                <c:pt idx="2045">
                  <c:v>-0.19382962599999987</c:v>
                </c:pt>
                <c:pt idx="2046">
                  <c:v>-0.196450502</c:v>
                </c:pt>
                <c:pt idx="2047">
                  <c:v>-0.19318713200000001</c:v>
                </c:pt>
                <c:pt idx="2048">
                  <c:v>-0.19409680400000001</c:v>
                </c:pt>
                <c:pt idx="2049">
                  <c:v>-0.19194667000000001</c:v>
                </c:pt>
                <c:pt idx="2050">
                  <c:v>-0.207372889</c:v>
                </c:pt>
                <c:pt idx="2051">
                  <c:v>-0.19322529399999999</c:v>
                </c:pt>
                <c:pt idx="2052">
                  <c:v>-0.20380419499999999</c:v>
                </c:pt>
                <c:pt idx="2053">
                  <c:v>-0.19379146400000041</c:v>
                </c:pt>
                <c:pt idx="2054">
                  <c:v>-0.192582801</c:v>
                </c:pt>
                <c:pt idx="2055">
                  <c:v>-0.19293269499999999</c:v>
                </c:pt>
                <c:pt idx="2056">
                  <c:v>-0.20651412000000041</c:v>
                </c:pt>
                <c:pt idx="2057">
                  <c:v>-0.20466934100000092</c:v>
                </c:pt>
                <c:pt idx="2058">
                  <c:v>-0.207334727</c:v>
                </c:pt>
                <c:pt idx="2059">
                  <c:v>-0.20110064699999997</c:v>
                </c:pt>
                <c:pt idx="2060">
                  <c:v>-0.19252555099999988</c:v>
                </c:pt>
                <c:pt idx="2061">
                  <c:v>-0.19347338400000041</c:v>
                </c:pt>
                <c:pt idx="2062">
                  <c:v>-0.19140596700000001</c:v>
                </c:pt>
                <c:pt idx="2063">
                  <c:v>-0.20706756400000001</c:v>
                </c:pt>
                <c:pt idx="2064">
                  <c:v>-0.19164767899999988</c:v>
                </c:pt>
                <c:pt idx="2065">
                  <c:v>-0.20279911200000081</c:v>
                </c:pt>
                <c:pt idx="2066">
                  <c:v>-0.19157134000000001</c:v>
                </c:pt>
                <c:pt idx="2067">
                  <c:v>-0.20578892500000001</c:v>
                </c:pt>
                <c:pt idx="2068">
                  <c:v>-0.20611335300000044</c:v>
                </c:pt>
                <c:pt idx="2069">
                  <c:v>-0.191240564</c:v>
                </c:pt>
                <c:pt idx="2070">
                  <c:v>-0.20451667900000001</c:v>
                </c:pt>
                <c:pt idx="2071">
                  <c:v>-0.19273547799999999</c:v>
                </c:pt>
                <c:pt idx="2072">
                  <c:v>-0.19099883700000092</c:v>
                </c:pt>
                <c:pt idx="2073">
                  <c:v>-0.192360163</c:v>
                </c:pt>
                <c:pt idx="2074">
                  <c:v>-0.19758917400000001</c:v>
                </c:pt>
                <c:pt idx="2075">
                  <c:v>-0.20571896400000084</c:v>
                </c:pt>
                <c:pt idx="2076">
                  <c:v>-0.19739833500000092</c:v>
                </c:pt>
                <c:pt idx="2077">
                  <c:v>-0.19209298499999999</c:v>
                </c:pt>
                <c:pt idx="2078">
                  <c:v>-0.20501922100000081</c:v>
                </c:pt>
                <c:pt idx="2079">
                  <c:v>-0.19909045100000081</c:v>
                </c:pt>
                <c:pt idx="2080">
                  <c:v>-0.19094796500000041</c:v>
                </c:pt>
                <c:pt idx="2081">
                  <c:v>-0.19166676699999988</c:v>
                </c:pt>
                <c:pt idx="2082">
                  <c:v>-0.19623422600000001</c:v>
                </c:pt>
                <c:pt idx="2083">
                  <c:v>-0.19188307199999988</c:v>
                </c:pt>
                <c:pt idx="2084">
                  <c:v>-0.19043268299999999</c:v>
                </c:pt>
                <c:pt idx="2085">
                  <c:v>-0.20596705400000104</c:v>
                </c:pt>
                <c:pt idx="2086">
                  <c:v>-0.19139958900000001</c:v>
                </c:pt>
                <c:pt idx="2087">
                  <c:v>-0.20477747900000001</c:v>
                </c:pt>
                <c:pt idx="2088">
                  <c:v>-0.19857518399999999</c:v>
                </c:pt>
                <c:pt idx="2089">
                  <c:v>-0.19089706200000001</c:v>
                </c:pt>
                <c:pt idx="2090">
                  <c:v>-0.19073166</c:v>
                </c:pt>
                <c:pt idx="2091">
                  <c:v>-0.20189578799999999</c:v>
                </c:pt>
                <c:pt idx="2092">
                  <c:v>-0.19761461</c:v>
                </c:pt>
                <c:pt idx="2093">
                  <c:v>-0.19082708700000001</c:v>
                </c:pt>
                <c:pt idx="2094">
                  <c:v>-0.19930674100000001</c:v>
                </c:pt>
                <c:pt idx="2095">
                  <c:v>-0.19757644799999999</c:v>
                </c:pt>
                <c:pt idx="2096">
                  <c:v>-0.20468843000000089</c:v>
                </c:pt>
                <c:pt idx="2097">
                  <c:v>-0.19099883700000092</c:v>
                </c:pt>
                <c:pt idx="2098">
                  <c:v>-0.20094797000000081</c:v>
                </c:pt>
                <c:pt idx="2099">
                  <c:v>-0.18956752099999999</c:v>
                </c:pt>
                <c:pt idx="2100">
                  <c:v>-0.20129147200000044</c:v>
                </c:pt>
                <c:pt idx="2101">
                  <c:v>-0.19081437600000001</c:v>
                </c:pt>
                <c:pt idx="2102">
                  <c:v>-0.20517824600000001</c:v>
                </c:pt>
                <c:pt idx="2103">
                  <c:v>-0.19493013600000081</c:v>
                </c:pt>
                <c:pt idx="2104">
                  <c:v>-0.19678129300000041</c:v>
                </c:pt>
                <c:pt idx="2105">
                  <c:v>-0.20148231100000041</c:v>
                </c:pt>
                <c:pt idx="2106">
                  <c:v>-0.20509555900000001</c:v>
                </c:pt>
                <c:pt idx="2107">
                  <c:v>-0.19615150999999967</c:v>
                </c:pt>
                <c:pt idx="2108">
                  <c:v>-0.20433855100000001</c:v>
                </c:pt>
                <c:pt idx="2109">
                  <c:v>-0.18945939800000153</c:v>
                </c:pt>
                <c:pt idx="2110">
                  <c:v>-0.19043904500000081</c:v>
                </c:pt>
                <c:pt idx="2111">
                  <c:v>-0.19071894900000044</c:v>
                </c:pt>
                <c:pt idx="2112">
                  <c:v>-0.18941485900000124</c:v>
                </c:pt>
                <c:pt idx="2113">
                  <c:v>-0.20453575299999999</c:v>
                </c:pt>
                <c:pt idx="2114">
                  <c:v>-0.20239198200000041</c:v>
                </c:pt>
                <c:pt idx="2115">
                  <c:v>-0.200108275</c:v>
                </c:pt>
                <c:pt idx="2116">
                  <c:v>-0.20421132400000044</c:v>
                </c:pt>
                <c:pt idx="2117">
                  <c:v>-0.190127343</c:v>
                </c:pt>
                <c:pt idx="2118">
                  <c:v>-0.19551537899999999</c:v>
                </c:pt>
                <c:pt idx="2119">
                  <c:v>-0.20230293299999999</c:v>
                </c:pt>
                <c:pt idx="2120">
                  <c:v>-0.18905863200000086</c:v>
                </c:pt>
                <c:pt idx="2121">
                  <c:v>-0.18979017400000092</c:v>
                </c:pt>
                <c:pt idx="2122">
                  <c:v>-0.196851268</c:v>
                </c:pt>
                <c:pt idx="2123">
                  <c:v>-0.190801635</c:v>
                </c:pt>
                <c:pt idx="2124">
                  <c:v>-0.19449120800000044</c:v>
                </c:pt>
                <c:pt idx="2125">
                  <c:v>-0.19044539300000124</c:v>
                </c:pt>
                <c:pt idx="2126">
                  <c:v>-0.190229118</c:v>
                </c:pt>
                <c:pt idx="2127">
                  <c:v>-0.19022275499999997</c:v>
                </c:pt>
                <c:pt idx="2128">
                  <c:v>-0.20330800099999999</c:v>
                </c:pt>
                <c:pt idx="2129">
                  <c:v>-0.20138688399999999</c:v>
                </c:pt>
                <c:pt idx="2130">
                  <c:v>-0.201972127</c:v>
                </c:pt>
                <c:pt idx="2131">
                  <c:v>-0.19028636800000001</c:v>
                </c:pt>
                <c:pt idx="2132">
                  <c:v>-0.195483565</c:v>
                </c:pt>
                <c:pt idx="2133">
                  <c:v>-0.19740469799999999</c:v>
                </c:pt>
                <c:pt idx="2134">
                  <c:v>-0.20349249200000141</c:v>
                </c:pt>
                <c:pt idx="2135">
                  <c:v>-0.18917313199999999</c:v>
                </c:pt>
                <c:pt idx="2136">
                  <c:v>-0.20359426700000041</c:v>
                </c:pt>
                <c:pt idx="2137">
                  <c:v>-0.19322529399999999</c:v>
                </c:pt>
                <c:pt idx="2138">
                  <c:v>-0.19776728700000104</c:v>
                </c:pt>
                <c:pt idx="2139">
                  <c:v>-0.18842248600000153</c:v>
                </c:pt>
                <c:pt idx="2140">
                  <c:v>-0.20288816100000001</c:v>
                </c:pt>
                <c:pt idx="2141">
                  <c:v>-0.20238561899999988</c:v>
                </c:pt>
                <c:pt idx="2142">
                  <c:v>-0.19316804400000001</c:v>
                </c:pt>
                <c:pt idx="2143">
                  <c:v>-0.18781817000000092</c:v>
                </c:pt>
                <c:pt idx="2144">
                  <c:v>-0.204707518</c:v>
                </c:pt>
                <c:pt idx="2145">
                  <c:v>-0.19639325099999999</c:v>
                </c:pt>
                <c:pt idx="2146">
                  <c:v>-0.19276729200000092</c:v>
                </c:pt>
                <c:pt idx="2147">
                  <c:v>-0.20737926700000001</c:v>
                </c:pt>
                <c:pt idx="2148">
                  <c:v>-0.20642507099999999</c:v>
                </c:pt>
                <c:pt idx="2149">
                  <c:v>-0.20080800400000001</c:v>
                </c:pt>
                <c:pt idx="2150">
                  <c:v>-0.205820739</c:v>
                </c:pt>
                <c:pt idx="2151">
                  <c:v>-0.19569349300000041</c:v>
                </c:pt>
                <c:pt idx="2152">
                  <c:v>-0.202131167</c:v>
                </c:pt>
                <c:pt idx="2153">
                  <c:v>-0.20297722500000001</c:v>
                </c:pt>
                <c:pt idx="2154">
                  <c:v>-0.19507010299999997</c:v>
                </c:pt>
                <c:pt idx="2155">
                  <c:v>-0.18576346300000124</c:v>
                </c:pt>
                <c:pt idx="2156">
                  <c:v>-0.20046448700000141</c:v>
                </c:pt>
                <c:pt idx="2157">
                  <c:v>-0.193530649</c:v>
                </c:pt>
                <c:pt idx="2158">
                  <c:v>-0.19697213199999999</c:v>
                </c:pt>
                <c:pt idx="2159">
                  <c:v>-0.20199121500000081</c:v>
                </c:pt>
                <c:pt idx="2160">
                  <c:v>-0.18548354500000044</c:v>
                </c:pt>
                <c:pt idx="2161">
                  <c:v>-0.201768577</c:v>
                </c:pt>
                <c:pt idx="2162">
                  <c:v>-0.20410953500000001</c:v>
                </c:pt>
                <c:pt idx="2163">
                  <c:v>-0.20034998700000092</c:v>
                </c:pt>
                <c:pt idx="2164">
                  <c:v>-0.19746829600000107</c:v>
                </c:pt>
                <c:pt idx="2165">
                  <c:v>-0.198390707</c:v>
                </c:pt>
                <c:pt idx="2166">
                  <c:v>-0.20313626500000001</c:v>
                </c:pt>
                <c:pt idx="2167">
                  <c:v>-0.19057898200000001</c:v>
                </c:pt>
                <c:pt idx="2168">
                  <c:v>-0.18878509100000124</c:v>
                </c:pt>
                <c:pt idx="2169">
                  <c:v>-0.19842888400000044</c:v>
                </c:pt>
                <c:pt idx="2170">
                  <c:v>-0.18948483500000124</c:v>
                </c:pt>
                <c:pt idx="2171">
                  <c:v>-0.19671768000000092</c:v>
                </c:pt>
                <c:pt idx="2172">
                  <c:v>-0.18848611400000104</c:v>
                </c:pt>
                <c:pt idx="2173">
                  <c:v>-0.19245559000000001</c:v>
                </c:pt>
                <c:pt idx="2174">
                  <c:v>-0.19784362599999997</c:v>
                </c:pt>
                <c:pt idx="2175">
                  <c:v>-0.18924947100000153</c:v>
                </c:pt>
                <c:pt idx="2176">
                  <c:v>-0.19721384300000044</c:v>
                </c:pt>
                <c:pt idx="2177">
                  <c:v>-0.19237287299999967</c:v>
                </c:pt>
                <c:pt idx="2178">
                  <c:v>-0.20422403500000041</c:v>
                </c:pt>
                <c:pt idx="2179">
                  <c:v>-0.18933215700000081</c:v>
                </c:pt>
                <c:pt idx="2180">
                  <c:v>-0.18586523800000124</c:v>
                </c:pt>
                <c:pt idx="2181">
                  <c:v>-0.18757008000000044</c:v>
                </c:pt>
                <c:pt idx="2182">
                  <c:v>-0.20356246800000041</c:v>
                </c:pt>
                <c:pt idx="2183">
                  <c:v>-0.19076982100000001</c:v>
                </c:pt>
                <c:pt idx="2184">
                  <c:v>-0.19467568399999988</c:v>
                </c:pt>
                <c:pt idx="2185">
                  <c:v>-0.19454209500000041</c:v>
                </c:pt>
                <c:pt idx="2186">
                  <c:v>-0.19584615499999999</c:v>
                </c:pt>
                <c:pt idx="2187">
                  <c:v>-0.18768458099999999</c:v>
                </c:pt>
                <c:pt idx="2188">
                  <c:v>-0.19047085899999988</c:v>
                </c:pt>
                <c:pt idx="2189">
                  <c:v>-0.19808536800000001</c:v>
                </c:pt>
                <c:pt idx="2190">
                  <c:v>-0.197360173</c:v>
                </c:pt>
                <c:pt idx="2191">
                  <c:v>-0.19667315499999988</c:v>
                </c:pt>
                <c:pt idx="2192">
                  <c:v>-0.18820621100000104</c:v>
                </c:pt>
                <c:pt idx="2193">
                  <c:v>-0.18916040700000081</c:v>
                </c:pt>
                <c:pt idx="2194">
                  <c:v>-0.19854973300000092</c:v>
                </c:pt>
                <c:pt idx="2195">
                  <c:v>-0.19914135299999999</c:v>
                </c:pt>
                <c:pt idx="2196">
                  <c:v>-0.20805992200000001</c:v>
                </c:pt>
                <c:pt idx="2197">
                  <c:v>-0.18778000800000041</c:v>
                </c:pt>
                <c:pt idx="2198">
                  <c:v>-0.18991103800000159</c:v>
                </c:pt>
                <c:pt idx="2199">
                  <c:v>-0.18155224600000044</c:v>
                </c:pt>
                <c:pt idx="2200">
                  <c:v>-0.21263372899999997</c:v>
                </c:pt>
                <c:pt idx="2201">
                  <c:v>-0.20839707599999999</c:v>
                </c:pt>
                <c:pt idx="2202">
                  <c:v>-0.19602429900000001</c:v>
                </c:pt>
                <c:pt idx="2203">
                  <c:v>-0.17781816400000044</c:v>
                </c:pt>
                <c:pt idx="2204">
                  <c:v>-0.19916679000000001</c:v>
                </c:pt>
                <c:pt idx="2205">
                  <c:v>-0.18034996100000081</c:v>
                </c:pt>
                <c:pt idx="2206">
                  <c:v>-0.17645047599999999</c:v>
                </c:pt>
                <c:pt idx="2207">
                  <c:v>-0.21256376799999999</c:v>
                </c:pt>
                <c:pt idx="2208">
                  <c:v>-0.19548994300000044</c:v>
                </c:pt>
                <c:pt idx="2209">
                  <c:v>-0.17576980600000044</c:v>
                </c:pt>
                <c:pt idx="2210">
                  <c:v>-0.19570621799999999</c:v>
                </c:pt>
                <c:pt idx="2211">
                  <c:v>-0.19242377599999988</c:v>
                </c:pt>
                <c:pt idx="2212">
                  <c:v>-0.18627236799999999</c:v>
                </c:pt>
                <c:pt idx="2213">
                  <c:v>-0.19479019900000041</c:v>
                </c:pt>
                <c:pt idx="2214">
                  <c:v>-0.176609501</c:v>
                </c:pt>
                <c:pt idx="2215">
                  <c:v>-0.21152684099999999</c:v>
                </c:pt>
                <c:pt idx="2216">
                  <c:v>-0.210610822</c:v>
                </c:pt>
                <c:pt idx="2217">
                  <c:v>-0.17818711700000001</c:v>
                </c:pt>
                <c:pt idx="2218">
                  <c:v>-0.18968839900000092</c:v>
                </c:pt>
                <c:pt idx="2219">
                  <c:v>-0.17869603600000081</c:v>
                </c:pt>
                <c:pt idx="2220">
                  <c:v>-0.17782451199999988</c:v>
                </c:pt>
                <c:pt idx="2221">
                  <c:v>-0.20298358799999999</c:v>
                </c:pt>
                <c:pt idx="2222">
                  <c:v>-0.202353805</c:v>
                </c:pt>
                <c:pt idx="2223">
                  <c:v>-0.17631688700000092</c:v>
                </c:pt>
                <c:pt idx="2224">
                  <c:v>-0.21316808500000092</c:v>
                </c:pt>
                <c:pt idx="2225">
                  <c:v>-0.18943393200000147</c:v>
                </c:pt>
                <c:pt idx="2226">
                  <c:v>-0.18146319700000124</c:v>
                </c:pt>
                <c:pt idx="2227">
                  <c:v>-0.18136778500000081</c:v>
                </c:pt>
                <c:pt idx="2228">
                  <c:v>-0.21236655099999999</c:v>
                </c:pt>
                <c:pt idx="2229">
                  <c:v>-0.208721504</c:v>
                </c:pt>
                <c:pt idx="2230">
                  <c:v>-0.21209937300000092</c:v>
                </c:pt>
                <c:pt idx="2231">
                  <c:v>-0.17946574100000104</c:v>
                </c:pt>
                <c:pt idx="2232">
                  <c:v>-0.193632424</c:v>
                </c:pt>
                <c:pt idx="2233">
                  <c:v>-0.192182034</c:v>
                </c:pt>
                <c:pt idx="2234">
                  <c:v>-0.21393144100000153</c:v>
                </c:pt>
                <c:pt idx="2235">
                  <c:v>-0.19746829600000107</c:v>
                </c:pt>
                <c:pt idx="2236">
                  <c:v>-0.18520365699999999</c:v>
                </c:pt>
                <c:pt idx="2237">
                  <c:v>-0.20035636400000001</c:v>
                </c:pt>
                <c:pt idx="2238">
                  <c:v>-0.17666675200000001</c:v>
                </c:pt>
                <c:pt idx="2239">
                  <c:v>-0.190610796</c:v>
                </c:pt>
                <c:pt idx="2240">
                  <c:v>-0.21433857100000001</c:v>
                </c:pt>
                <c:pt idx="2241">
                  <c:v>-0.18356244300000124</c:v>
                </c:pt>
                <c:pt idx="2242">
                  <c:v>-0.21393144100000153</c:v>
                </c:pt>
                <c:pt idx="2243">
                  <c:v>-0.17629779900000092</c:v>
                </c:pt>
                <c:pt idx="2244">
                  <c:v>-0.20973932700000081</c:v>
                </c:pt>
                <c:pt idx="2245">
                  <c:v>-0.20642507099999999</c:v>
                </c:pt>
                <c:pt idx="2246">
                  <c:v>-0.20143140900000092</c:v>
                </c:pt>
                <c:pt idx="2247">
                  <c:v>-0.21279276899999999</c:v>
                </c:pt>
                <c:pt idx="2248">
                  <c:v>-0.195273638</c:v>
                </c:pt>
                <c:pt idx="2249">
                  <c:v>-0.19234108899999999</c:v>
                </c:pt>
                <c:pt idx="2250">
                  <c:v>-0.18326345100000133</c:v>
                </c:pt>
                <c:pt idx="2251">
                  <c:v>-0.21129785500000092</c:v>
                </c:pt>
                <c:pt idx="2252">
                  <c:v>-0.19687670499999987</c:v>
                </c:pt>
                <c:pt idx="2253">
                  <c:v>-0.18769094300000044</c:v>
                </c:pt>
                <c:pt idx="2254">
                  <c:v>-0.21326351199999999</c:v>
                </c:pt>
                <c:pt idx="2255">
                  <c:v>-0.17895682199999999</c:v>
                </c:pt>
                <c:pt idx="2256">
                  <c:v>-0.18293902300000092</c:v>
                </c:pt>
                <c:pt idx="2257">
                  <c:v>-0.19797721500000001</c:v>
                </c:pt>
                <c:pt idx="2258">
                  <c:v>-0.21311721200000044</c:v>
                </c:pt>
                <c:pt idx="2259">
                  <c:v>-0.19078891000000001</c:v>
                </c:pt>
                <c:pt idx="2260">
                  <c:v>-0.185572609</c:v>
                </c:pt>
                <c:pt idx="2261">
                  <c:v>-0.187601879</c:v>
                </c:pt>
                <c:pt idx="2262">
                  <c:v>-0.193575159</c:v>
                </c:pt>
                <c:pt idx="2263">
                  <c:v>-0.21167316999999997</c:v>
                </c:pt>
                <c:pt idx="2264">
                  <c:v>-0.196622252</c:v>
                </c:pt>
                <c:pt idx="2265">
                  <c:v>-0.178282529</c:v>
                </c:pt>
                <c:pt idx="2266">
                  <c:v>-0.18989194900000086</c:v>
                </c:pt>
                <c:pt idx="2267">
                  <c:v>-0.21232838900000092</c:v>
                </c:pt>
                <c:pt idx="2268">
                  <c:v>-0.20217569199999988</c:v>
                </c:pt>
                <c:pt idx="2269">
                  <c:v>-0.17973291899999999</c:v>
                </c:pt>
                <c:pt idx="2270">
                  <c:v>-0.19451028100000092</c:v>
                </c:pt>
                <c:pt idx="2271">
                  <c:v>-0.21334621300000092</c:v>
                </c:pt>
                <c:pt idx="2272">
                  <c:v>-0.17759551100000001</c:v>
                </c:pt>
                <c:pt idx="2273">
                  <c:v>-0.17889320900000041</c:v>
                </c:pt>
                <c:pt idx="2274">
                  <c:v>-0.19506372499999997</c:v>
                </c:pt>
                <c:pt idx="2275">
                  <c:v>-0.19272276799999988</c:v>
                </c:pt>
                <c:pt idx="2276">
                  <c:v>-0.20122149600000044</c:v>
                </c:pt>
                <c:pt idx="2277">
                  <c:v>-0.21141871800000092</c:v>
                </c:pt>
                <c:pt idx="2278">
                  <c:v>-0.21367698900000001</c:v>
                </c:pt>
                <c:pt idx="2279">
                  <c:v>-0.17863240799999999</c:v>
                </c:pt>
                <c:pt idx="2280">
                  <c:v>-0.21232838900000092</c:v>
                </c:pt>
                <c:pt idx="2281">
                  <c:v>-0.20589707800000001</c:v>
                </c:pt>
                <c:pt idx="2282">
                  <c:v>-0.19637416299999988</c:v>
                </c:pt>
                <c:pt idx="2283">
                  <c:v>-0.21238563999999999</c:v>
                </c:pt>
                <c:pt idx="2284">
                  <c:v>-0.20506374499999999</c:v>
                </c:pt>
                <c:pt idx="2285">
                  <c:v>-0.20895052</c:v>
                </c:pt>
                <c:pt idx="2286">
                  <c:v>-0.21006375599999999</c:v>
                </c:pt>
                <c:pt idx="2287">
                  <c:v>-0.18580798800000092</c:v>
                </c:pt>
                <c:pt idx="2288">
                  <c:v>-0.21282456799999988</c:v>
                </c:pt>
                <c:pt idx="2289">
                  <c:v>-0.17976473300000098</c:v>
                </c:pt>
                <c:pt idx="2290">
                  <c:v>-0.19366423799999999</c:v>
                </c:pt>
                <c:pt idx="2291">
                  <c:v>-0.19434490800000001</c:v>
                </c:pt>
                <c:pt idx="2292">
                  <c:v>-0.17706750299999999</c:v>
                </c:pt>
                <c:pt idx="2293">
                  <c:v>-0.19049629600000093</c:v>
                </c:pt>
                <c:pt idx="2294">
                  <c:v>-0.20686401400000001</c:v>
                </c:pt>
                <c:pt idx="2295">
                  <c:v>-0.20791997000000095</c:v>
                </c:pt>
                <c:pt idx="2296">
                  <c:v>-0.20035636400000001</c:v>
                </c:pt>
                <c:pt idx="2297">
                  <c:v>-0.17990466999999999</c:v>
                </c:pt>
                <c:pt idx="2298">
                  <c:v>-0.18328253899999999</c:v>
                </c:pt>
                <c:pt idx="2299">
                  <c:v>-0.17580796800000001</c:v>
                </c:pt>
                <c:pt idx="2300">
                  <c:v>-0.21129149200000141</c:v>
                </c:pt>
                <c:pt idx="2301">
                  <c:v>-0.20946577199999999</c:v>
                </c:pt>
                <c:pt idx="2302">
                  <c:v>-0.18281179700000041</c:v>
                </c:pt>
                <c:pt idx="2303">
                  <c:v>-0.18552810000000081</c:v>
                </c:pt>
                <c:pt idx="2304">
                  <c:v>-0.20345431600000041</c:v>
                </c:pt>
                <c:pt idx="2305">
                  <c:v>-0.20132963400000001</c:v>
                </c:pt>
                <c:pt idx="2306">
                  <c:v>-0.20929403600000124</c:v>
                </c:pt>
                <c:pt idx="2307">
                  <c:v>-0.20643778100000101</c:v>
                </c:pt>
                <c:pt idx="2308">
                  <c:v>-0.17495556200000001</c:v>
                </c:pt>
                <c:pt idx="2309">
                  <c:v>-0.175559878</c:v>
                </c:pt>
                <c:pt idx="2310">
                  <c:v>-0.18488560600000001</c:v>
                </c:pt>
                <c:pt idx="2311">
                  <c:v>-0.20604974000000092</c:v>
                </c:pt>
                <c:pt idx="2312">
                  <c:v>-0.18001917000000092</c:v>
                </c:pt>
                <c:pt idx="2313">
                  <c:v>-0.19273547799999999</c:v>
                </c:pt>
                <c:pt idx="2314">
                  <c:v>-0.17566803100000081</c:v>
                </c:pt>
                <c:pt idx="2315">
                  <c:v>-0.19476474799999999</c:v>
                </c:pt>
                <c:pt idx="2316">
                  <c:v>-0.21191491200000104</c:v>
                </c:pt>
                <c:pt idx="2317">
                  <c:v>-0.20973932700000081</c:v>
                </c:pt>
                <c:pt idx="2318">
                  <c:v>-0.20521006000000044</c:v>
                </c:pt>
                <c:pt idx="2319">
                  <c:v>-0.20804083300000092</c:v>
                </c:pt>
                <c:pt idx="2320">
                  <c:v>-0.18224565700000092</c:v>
                </c:pt>
                <c:pt idx="2321">
                  <c:v>-0.18045811400000081</c:v>
                </c:pt>
                <c:pt idx="2322">
                  <c:v>-0.19176219400000041</c:v>
                </c:pt>
                <c:pt idx="2323">
                  <c:v>-0.17809169000000041</c:v>
                </c:pt>
                <c:pt idx="2324">
                  <c:v>-0.21027368299999999</c:v>
                </c:pt>
                <c:pt idx="2325">
                  <c:v>-0.20139959499999999</c:v>
                </c:pt>
                <c:pt idx="2326">
                  <c:v>-0.17439575500000001</c:v>
                </c:pt>
                <c:pt idx="2327">
                  <c:v>-0.19328890700000001</c:v>
                </c:pt>
                <c:pt idx="2328">
                  <c:v>-0.18150137399999999</c:v>
                </c:pt>
                <c:pt idx="2329">
                  <c:v>-0.19286906700000001</c:v>
                </c:pt>
                <c:pt idx="2330">
                  <c:v>-0.208282575</c:v>
                </c:pt>
                <c:pt idx="2331">
                  <c:v>-0.18603698900000104</c:v>
                </c:pt>
                <c:pt idx="2332">
                  <c:v>-0.17489829700000092</c:v>
                </c:pt>
                <c:pt idx="2333">
                  <c:v>-0.19586524399999999</c:v>
                </c:pt>
                <c:pt idx="2334">
                  <c:v>-0.20459301799999999</c:v>
                </c:pt>
                <c:pt idx="2335">
                  <c:v>-0.17160949100000081</c:v>
                </c:pt>
                <c:pt idx="2336">
                  <c:v>-0.20392507300000001</c:v>
                </c:pt>
                <c:pt idx="2337">
                  <c:v>-0.17240466199999999</c:v>
                </c:pt>
                <c:pt idx="2338">
                  <c:v>-0.20575712600000001</c:v>
                </c:pt>
                <c:pt idx="2339">
                  <c:v>-0.17734105900000041</c:v>
                </c:pt>
                <c:pt idx="2340">
                  <c:v>-0.20764644400000104</c:v>
                </c:pt>
                <c:pt idx="2341">
                  <c:v>-0.20778638100000124</c:v>
                </c:pt>
                <c:pt idx="2342">
                  <c:v>-0.208600655</c:v>
                </c:pt>
                <c:pt idx="2343">
                  <c:v>-0.17456115799999999</c:v>
                </c:pt>
                <c:pt idx="2344">
                  <c:v>-0.17183849200000093</c:v>
                </c:pt>
                <c:pt idx="2345">
                  <c:v>-0.202353805</c:v>
                </c:pt>
                <c:pt idx="2346">
                  <c:v>-0.19870241000000041</c:v>
                </c:pt>
                <c:pt idx="2347">
                  <c:v>-0.18645684400000104</c:v>
                </c:pt>
                <c:pt idx="2348">
                  <c:v>-0.17337794600000001</c:v>
                </c:pt>
                <c:pt idx="2349">
                  <c:v>-0.18873421800000093</c:v>
                </c:pt>
                <c:pt idx="2350">
                  <c:v>-0.17613239600000041</c:v>
                </c:pt>
                <c:pt idx="2351">
                  <c:v>-0.20085254299999997</c:v>
                </c:pt>
                <c:pt idx="2352">
                  <c:v>-0.2099174410000017</c:v>
                </c:pt>
                <c:pt idx="2353">
                  <c:v>-0.17248736300000092</c:v>
                </c:pt>
                <c:pt idx="2354">
                  <c:v>-0.19120238700000081</c:v>
                </c:pt>
                <c:pt idx="2355">
                  <c:v>-0.17215022399999988</c:v>
                </c:pt>
                <c:pt idx="2356">
                  <c:v>-0.19520367699999988</c:v>
                </c:pt>
                <c:pt idx="2357">
                  <c:v>-0.20857520399999999</c:v>
                </c:pt>
                <c:pt idx="2358">
                  <c:v>-0.17328888200000092</c:v>
                </c:pt>
                <c:pt idx="2359">
                  <c:v>-0.19194667000000001</c:v>
                </c:pt>
                <c:pt idx="2360">
                  <c:v>-0.17853698100000104</c:v>
                </c:pt>
                <c:pt idx="2361">
                  <c:v>-0.18946574600000124</c:v>
                </c:pt>
                <c:pt idx="2362">
                  <c:v>-0.20984746500000104</c:v>
                </c:pt>
                <c:pt idx="2363">
                  <c:v>-0.18557897200000001</c:v>
                </c:pt>
                <c:pt idx="2364">
                  <c:v>-0.20612607899999988</c:v>
                </c:pt>
                <c:pt idx="2365">
                  <c:v>-0.21000012800000001</c:v>
                </c:pt>
                <c:pt idx="2366">
                  <c:v>-0.18656499700000104</c:v>
                </c:pt>
                <c:pt idx="2367">
                  <c:v>-0.21046452199999999</c:v>
                </c:pt>
                <c:pt idx="2368">
                  <c:v>-0.18246193200000127</c:v>
                </c:pt>
                <c:pt idx="2369">
                  <c:v>-0.19376601299999999</c:v>
                </c:pt>
                <c:pt idx="2370">
                  <c:v>-0.21146959100000104</c:v>
                </c:pt>
                <c:pt idx="2371">
                  <c:v>-0.17589703200000092</c:v>
                </c:pt>
                <c:pt idx="2372">
                  <c:v>-0.20104974500000081</c:v>
                </c:pt>
                <c:pt idx="2373">
                  <c:v>-0.21142506599999999</c:v>
                </c:pt>
                <c:pt idx="2374">
                  <c:v>-0.21259556700000001</c:v>
                </c:pt>
                <c:pt idx="2375">
                  <c:v>-0.19058536000000001</c:v>
                </c:pt>
                <c:pt idx="2376">
                  <c:v>-0.17504459600000041</c:v>
                </c:pt>
                <c:pt idx="2377">
                  <c:v>-0.21310447199999999</c:v>
                </c:pt>
                <c:pt idx="2378">
                  <c:v>-0.21208028500000092</c:v>
                </c:pt>
                <c:pt idx="2379">
                  <c:v>-0.18288813500000092</c:v>
                </c:pt>
                <c:pt idx="2380">
                  <c:v>-0.20484110699999999</c:v>
                </c:pt>
                <c:pt idx="2381">
                  <c:v>-0.19689579300000001</c:v>
                </c:pt>
                <c:pt idx="2382">
                  <c:v>-0.21242380100000041</c:v>
                </c:pt>
                <c:pt idx="2383">
                  <c:v>-0.20045813900000092</c:v>
                </c:pt>
                <c:pt idx="2384">
                  <c:v>-0.19168585499999988</c:v>
                </c:pt>
                <c:pt idx="2385">
                  <c:v>-0.19765913500000001</c:v>
                </c:pt>
                <c:pt idx="2386">
                  <c:v>-0.18814259799999999</c:v>
                </c:pt>
                <c:pt idx="2387">
                  <c:v>-0.19783727800000001</c:v>
                </c:pt>
                <c:pt idx="2388">
                  <c:v>-0.20702938700000093</c:v>
                </c:pt>
                <c:pt idx="2389">
                  <c:v>-0.20819988800000044</c:v>
                </c:pt>
                <c:pt idx="2390">
                  <c:v>-0.20968207699999997</c:v>
                </c:pt>
                <c:pt idx="2391">
                  <c:v>-0.17406496399999999</c:v>
                </c:pt>
                <c:pt idx="2392">
                  <c:v>-0.174338505</c:v>
                </c:pt>
                <c:pt idx="2393">
                  <c:v>-0.18098609100000113</c:v>
                </c:pt>
                <c:pt idx="2394">
                  <c:v>-0.18596702800000092</c:v>
                </c:pt>
                <c:pt idx="2395">
                  <c:v>-0.21345433600000133</c:v>
                </c:pt>
                <c:pt idx="2396">
                  <c:v>-0.19246193800000044</c:v>
                </c:pt>
                <c:pt idx="2397">
                  <c:v>-0.17876599700000098</c:v>
                </c:pt>
                <c:pt idx="2398">
                  <c:v>-0.20849250300000041</c:v>
                </c:pt>
                <c:pt idx="2399">
                  <c:v>-0.19365787499999987</c:v>
                </c:pt>
                <c:pt idx="2400">
                  <c:v>-0.21097342699999999</c:v>
                </c:pt>
                <c:pt idx="2401">
                  <c:v>-0.211628646</c:v>
                </c:pt>
                <c:pt idx="2402">
                  <c:v>-0.20920498700000092</c:v>
                </c:pt>
                <c:pt idx="2403">
                  <c:v>-0.17904588600000104</c:v>
                </c:pt>
                <c:pt idx="2404">
                  <c:v>-0.20436400199999999</c:v>
                </c:pt>
                <c:pt idx="2405">
                  <c:v>-0.18479017900000044</c:v>
                </c:pt>
                <c:pt idx="2406">
                  <c:v>-0.18961842400000092</c:v>
                </c:pt>
                <c:pt idx="2407">
                  <c:v>-0.21154592899999999</c:v>
                </c:pt>
                <c:pt idx="2408">
                  <c:v>-0.20139959499999999</c:v>
                </c:pt>
                <c:pt idx="2409">
                  <c:v>-0.17604970900000044</c:v>
                </c:pt>
                <c:pt idx="2410">
                  <c:v>-0.195553541</c:v>
                </c:pt>
                <c:pt idx="2411">
                  <c:v>-0.209631175</c:v>
                </c:pt>
                <c:pt idx="2412">
                  <c:v>-0.18068076699999988</c:v>
                </c:pt>
                <c:pt idx="2413">
                  <c:v>-0.21122789400000044</c:v>
                </c:pt>
                <c:pt idx="2414">
                  <c:v>-0.19131054</c:v>
                </c:pt>
                <c:pt idx="2415">
                  <c:v>-0.21096706400000098</c:v>
                </c:pt>
                <c:pt idx="2416">
                  <c:v>-0.19510190199999997</c:v>
                </c:pt>
                <c:pt idx="2417">
                  <c:v>-0.20783728400000104</c:v>
                </c:pt>
                <c:pt idx="2418">
                  <c:v>-0.17909041000000092</c:v>
                </c:pt>
                <c:pt idx="2419">
                  <c:v>-0.17945937800000081</c:v>
                </c:pt>
                <c:pt idx="2420">
                  <c:v>-0.17568075699999997</c:v>
                </c:pt>
                <c:pt idx="2421">
                  <c:v>-0.19079528700000092</c:v>
                </c:pt>
                <c:pt idx="2422">
                  <c:v>-0.17244918600000159</c:v>
                </c:pt>
                <c:pt idx="2423">
                  <c:v>-0.18588431200000041</c:v>
                </c:pt>
                <c:pt idx="2424">
                  <c:v>-0.199872881</c:v>
                </c:pt>
                <c:pt idx="2425">
                  <c:v>-0.17627871000000001</c:v>
                </c:pt>
                <c:pt idx="2426">
                  <c:v>-0.18994921400000167</c:v>
                </c:pt>
                <c:pt idx="2427">
                  <c:v>-0.19907774</c:v>
                </c:pt>
                <c:pt idx="2428">
                  <c:v>-0.18439577500000001</c:v>
                </c:pt>
              </c:numCache>
            </c:numRef>
          </c:val>
        </c:ser>
        <c:marker val="1"/>
        <c:axId val="73406720"/>
        <c:axId val="73969664"/>
      </c:lineChart>
      <c:catAx>
        <c:axId val="73406720"/>
        <c:scaling>
          <c:orientation val="minMax"/>
        </c:scaling>
        <c:delete val="1"/>
        <c:axPos val="b"/>
        <c:numFmt formatCode="General" sourceLinked="1"/>
        <c:tickLblPos val="none"/>
        <c:crossAx val="73969664"/>
        <c:crosses val="autoZero"/>
        <c:auto val="1"/>
        <c:lblAlgn val="ctr"/>
        <c:lblOffset val="100"/>
        <c:tickMarkSkip val="100"/>
      </c:catAx>
      <c:valAx>
        <c:axId val="73969664"/>
        <c:scaling>
          <c:orientation val="minMax"/>
          <c:max val="0"/>
          <c:min val="-0.35000000000000031"/>
        </c:scaling>
        <c:delete val="1"/>
        <c:axPos val="l"/>
        <c:numFmt formatCode="General" sourceLinked="1"/>
        <c:tickLblPos val="none"/>
        <c:crossAx val="73406720"/>
        <c:crosses val="autoZero"/>
        <c:crossBetween val="between"/>
        <c:majorUnit val="0.05"/>
      </c:valAx>
      <c:spPr>
        <a:noFill/>
        <a:ln w="25400">
          <a:noFill/>
        </a:ln>
      </c:spPr>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plotArea>
      <c:layout/>
      <c:pieChart>
        <c:varyColors val="1"/>
        <c:ser>
          <c:idx val="0"/>
          <c:order val="0"/>
          <c:spPr>
            <a:ln>
              <a:solidFill>
                <a:schemeClr val="tx1"/>
              </a:solidFill>
            </a:ln>
          </c:spPr>
          <c:dPt>
            <c:idx val="0"/>
            <c:spPr>
              <a:solidFill>
                <a:schemeClr val="bg1">
                  <a:lumMod val="85000"/>
                </a:schemeClr>
              </a:solidFill>
              <a:ln>
                <a:solidFill>
                  <a:schemeClr val="tx1"/>
                </a:solidFill>
              </a:ln>
            </c:spPr>
          </c:dPt>
          <c:dPt>
            <c:idx val="1"/>
            <c:spPr>
              <a:solidFill>
                <a:srgbClr val="FF0000"/>
              </a:solidFill>
              <a:ln>
                <a:solidFill>
                  <a:schemeClr val="tx1"/>
                </a:solidFill>
              </a:ln>
            </c:spPr>
          </c:dPt>
          <c:dPt>
            <c:idx val="3"/>
            <c:spPr>
              <a:solidFill>
                <a:schemeClr val="tx1"/>
              </a:solidFill>
              <a:ln>
                <a:solidFill>
                  <a:schemeClr val="tx1"/>
                </a:solidFill>
              </a:ln>
            </c:spPr>
          </c:dPt>
          <c:dPt>
            <c:idx val="7"/>
            <c:spPr>
              <a:solidFill>
                <a:schemeClr val="accent5">
                  <a:lumMod val="20000"/>
                  <a:lumOff val="80000"/>
                </a:schemeClr>
              </a:solidFill>
              <a:ln>
                <a:solidFill>
                  <a:schemeClr val="tx1"/>
                </a:solidFill>
              </a:ln>
            </c:spPr>
          </c:dPt>
          <c:dPt>
            <c:idx val="8"/>
            <c:spPr>
              <a:solidFill>
                <a:schemeClr val="bg1"/>
              </a:solidFill>
              <a:ln>
                <a:solidFill>
                  <a:schemeClr val="tx1"/>
                </a:solidFill>
              </a:ln>
            </c:spPr>
          </c:dPt>
          <c:dLbls>
            <c:dLbl>
              <c:idx val="3"/>
              <c:layout/>
              <c:tx>
                <c:rich>
                  <a:bodyPr/>
                  <a:lstStyle/>
                  <a:p>
                    <a:r>
                      <a:rPr lang="en-US" b="1" dirty="0">
                        <a:solidFill>
                          <a:schemeClr val="bg1"/>
                        </a:solidFill>
                      </a:rPr>
                      <a:t>10</a:t>
                    </a:r>
                  </a:p>
                </c:rich>
              </c:tx>
              <c:showVal val="1"/>
            </c:dLbl>
            <c:txPr>
              <a:bodyPr/>
              <a:lstStyle/>
              <a:p>
                <a:pPr>
                  <a:defRPr sz="2000"/>
                </a:pPr>
                <a:endParaRPr lang="en-US"/>
              </a:p>
            </c:txPr>
            <c:showVal val="1"/>
            <c:showLeaderLines val="1"/>
          </c:dLbls>
          <c:cat>
            <c:strRef>
              <c:f>Sheet3!$B$30:$J$30</c:f>
              <c:strCache>
                <c:ptCount val="9"/>
                <c:pt idx="0">
                  <c:v>Mesorhizobium</c:v>
                </c:pt>
                <c:pt idx="1">
                  <c:v>Rhodococcus</c:v>
                </c:pt>
                <c:pt idx="2">
                  <c:v>Azospirillum</c:v>
                </c:pt>
                <c:pt idx="3">
                  <c:v>Gemmata obscuriglobus</c:v>
                </c:pt>
                <c:pt idx="4">
                  <c:v>Sphingopyxis alaskensis</c:v>
                </c:pt>
                <c:pt idx="5">
                  <c:v>Labrenzia aggregata</c:v>
                </c:pt>
                <c:pt idx="6">
                  <c:v>Endosymbiont of Tevnia</c:v>
                </c:pt>
                <c:pt idx="7">
                  <c:v>Marine actinobacterium</c:v>
                </c:pt>
                <c:pt idx="8">
                  <c:v>Remainder</c:v>
                </c:pt>
              </c:strCache>
            </c:strRef>
          </c:cat>
          <c:val>
            <c:numRef>
              <c:f>Sheet3!$B$31:$J$31</c:f>
              <c:numCache>
                <c:formatCode>General</c:formatCode>
                <c:ptCount val="9"/>
                <c:pt idx="0">
                  <c:v>24</c:v>
                </c:pt>
                <c:pt idx="1">
                  <c:v>22</c:v>
                </c:pt>
                <c:pt idx="2">
                  <c:v>10</c:v>
                </c:pt>
                <c:pt idx="3">
                  <c:v>10</c:v>
                </c:pt>
                <c:pt idx="4">
                  <c:v>3</c:v>
                </c:pt>
                <c:pt idx="5">
                  <c:v>3</c:v>
                </c:pt>
                <c:pt idx="6">
                  <c:v>3</c:v>
                </c:pt>
                <c:pt idx="7">
                  <c:v>3</c:v>
                </c:pt>
                <c:pt idx="8">
                  <c:v>19</c:v>
                </c:pt>
              </c:numCache>
            </c:numRef>
          </c:val>
        </c:ser>
        <c:firstSliceAng val="0"/>
      </c:pieChart>
    </c:plotArea>
    <c:legend>
      <c:legendPos val="r"/>
      <c:layout/>
      <c:txPr>
        <a:bodyPr/>
        <a:lstStyle/>
        <a:p>
          <a:pPr>
            <a:defRPr sz="2000" i="1"/>
          </a:pPr>
          <a:endParaRPr lang="en-US"/>
        </a:p>
      </c:txPr>
    </c:legend>
    <c:plotVisOnly val="1"/>
  </c:chart>
  <c:spPr>
    <a:ln>
      <a:noFill/>
    </a:ln>
  </c:sp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83F471-4868-4DF0-8AD6-9CE67EEF5823}" type="datetimeFigureOut">
              <a:rPr lang="en-US" smtClean="0"/>
              <a:pPr/>
              <a:t>5/8/2015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9599A7-5BBA-4004-A3BA-6FCA359E392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F34516B-6556-4C0A-A298-6DFCCADAF95A}" type="slidenum">
              <a:rPr lang="en-US" smtClean="0"/>
              <a:pPr/>
              <a:t>56</a:t>
            </a:fld>
            <a:endParaRPr lang="en-US"/>
          </a:p>
        </p:txBody>
      </p:sp>
    </p:spTree>
    <p:extLst>
      <p:ext uri="{BB962C8B-B14F-4D97-AF65-F5344CB8AC3E}">
        <p14:creationId xmlns="" xmlns:p14="http://schemas.microsoft.com/office/powerpoint/2010/main" val="3682409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80CE82A-8469-4288-A62E-49E41381C33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277D055-0FF0-4B6C-BFA2-A4B73D51E5A1}"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A20E062-8062-43A9-8E35-E2F66EF5823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353BCF9-56E3-40A2-921B-8E947468B7F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5CD8A5D-0B96-401C-ACD0-BF1D835F8B4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1783459-D028-4E4E-B00E-A9198B7C121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684D757-6402-4F79-A71A-30DCFCF0F909}"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2D4B797-5E2C-4BFA-886A-33BB479747B2}"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2439CD0-89D4-4889-85A7-D1FEAF3D6CA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CE594F0-A40D-464D-B881-445A0D17A2EA}"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7629F4-8D40-401A-B23B-A7F8FD93F62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1297A06A-51B1-4B41-B8BD-2FAE53043300}"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5/8/2015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a:solidFill>
                  <a:srgbClr val="FF6600"/>
                </a:solidFill>
                <a:latin typeface="Baskerville Old Face"/>
                <a:cs typeface="Baskerville Old Fac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5/8/2015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a:solidFill>
                  <a:srgbClr val="FF6600"/>
                </a:solidFill>
                <a:latin typeface="Baskerville Old Face"/>
                <a:cs typeface="Baskerville Old Face"/>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5/8/2015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a:solidFill>
                  <a:srgbClr val="FF6600"/>
                </a:solidFill>
                <a:latin typeface="Baskerville Old Face"/>
                <a:cs typeface="Baskerville Old Fac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5/8/2015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5/8/2015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909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909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8909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8909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DDC2D89-35D0-4C8C-B145-026889EF876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cs typeface="Arial" pitchFamily="34" charset="0"/>
        </a:defRPr>
      </a:lvl2pPr>
      <a:lvl3pPr algn="ctr" rtl="0" fontAlgn="base">
        <a:spcBef>
          <a:spcPct val="0"/>
        </a:spcBef>
        <a:spcAft>
          <a:spcPct val="0"/>
        </a:spcAft>
        <a:defRPr sz="4400">
          <a:solidFill>
            <a:schemeClr val="tx2"/>
          </a:solidFill>
          <a:latin typeface="Arial" pitchFamily="34" charset="0"/>
          <a:cs typeface="Arial" pitchFamily="34" charset="0"/>
        </a:defRPr>
      </a:lvl3pPr>
      <a:lvl4pPr algn="ctr" rtl="0" fontAlgn="base">
        <a:spcBef>
          <a:spcPct val="0"/>
        </a:spcBef>
        <a:spcAft>
          <a:spcPct val="0"/>
        </a:spcAft>
        <a:defRPr sz="4400">
          <a:solidFill>
            <a:schemeClr val="tx2"/>
          </a:solidFill>
          <a:latin typeface="Arial" pitchFamily="34" charset="0"/>
          <a:cs typeface="Arial" pitchFamily="34" charset="0"/>
        </a:defRPr>
      </a:lvl4pPr>
      <a:lvl5pPr algn="ctr" rtl="0" fontAlgn="base">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bk object 16"/>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path>
            </a:pathLst>
          </a:custGeom>
          <a:solidFill>
            <a:srgbClr val="E2DED1"/>
          </a:solidFill>
        </p:spPr>
        <p:txBody>
          <a:bodyPr wrap="square" lIns="0" tIns="0" rIns="0" bIns="0" rtlCol="0">
            <a:spAutoFit/>
          </a:bodyPr>
          <a:lstStyle/>
          <a:p>
            <a:endParaRPr/>
          </a:p>
        </p:txBody>
      </p:sp>
      <p:sp>
        <p:nvSpPr>
          <p:cNvPr id="17" name="bk object 17"/>
          <p:cNvSpPr/>
          <p:nvPr/>
        </p:nvSpPr>
        <p:spPr>
          <a:xfrm>
            <a:off x="220979" y="295656"/>
            <a:ext cx="8700516" cy="6365748"/>
          </a:xfrm>
          <a:prstGeom prst="rect">
            <a:avLst/>
          </a:prstGeom>
          <a:blipFill>
            <a:blip r:embed="rId7" cstate="print"/>
            <a:stretch>
              <a:fillRect/>
            </a:stretch>
          </a:blipFill>
        </p:spPr>
        <p:txBody>
          <a:bodyPr wrap="square" lIns="0" tIns="0" rIns="0" bIns="0" rtlCol="0">
            <a:spAutoFit/>
          </a:bodyPr>
          <a:lstStyle/>
          <a:p>
            <a:endParaRPr/>
          </a:p>
        </p:txBody>
      </p:sp>
      <p:sp>
        <p:nvSpPr>
          <p:cNvPr id="18" name="bk object 18"/>
          <p:cNvSpPr/>
          <p:nvPr/>
        </p:nvSpPr>
        <p:spPr>
          <a:xfrm>
            <a:off x="304800" y="329184"/>
            <a:ext cx="8532114" cy="6196812"/>
          </a:xfrm>
          <a:prstGeom prst="rect">
            <a:avLst/>
          </a:prstGeom>
          <a:blipFill>
            <a:blip r:embed="rId8" cstate="print"/>
            <a:stretch>
              <a:fillRect/>
            </a:stretch>
          </a:blipFill>
        </p:spPr>
        <p:txBody>
          <a:bodyPr wrap="square" lIns="0" tIns="0" rIns="0" bIns="0" rtlCol="0">
            <a:spAutoFit/>
          </a:bodyPr>
          <a:lstStyle/>
          <a:p>
            <a:endParaRPr/>
          </a:p>
        </p:txBody>
      </p:sp>
      <p:sp>
        <p:nvSpPr>
          <p:cNvPr id="19" name="bk object 19"/>
          <p:cNvSpPr/>
          <p:nvPr/>
        </p:nvSpPr>
        <p:spPr>
          <a:xfrm>
            <a:off x="304800" y="329184"/>
            <a:ext cx="8532495" cy="6196965"/>
          </a:xfrm>
          <a:custGeom>
            <a:avLst/>
            <a:gdLst/>
            <a:ahLst/>
            <a:cxnLst/>
            <a:rect l="l" t="t" r="r" b="b"/>
            <a:pathLst>
              <a:path w="8532495" h="6196965">
                <a:moveTo>
                  <a:pt x="0" y="128905"/>
                </a:moveTo>
                <a:lnTo>
                  <a:pt x="7158" y="86474"/>
                </a:lnTo>
                <a:lnTo>
                  <a:pt x="27020" y="49970"/>
                </a:lnTo>
                <a:lnTo>
                  <a:pt x="57162" y="21826"/>
                </a:lnTo>
                <a:lnTo>
                  <a:pt x="95163" y="4475"/>
                </a:lnTo>
                <a:lnTo>
                  <a:pt x="128955" y="0"/>
                </a:lnTo>
                <a:lnTo>
                  <a:pt x="8403082" y="0"/>
                </a:lnTo>
                <a:lnTo>
                  <a:pt x="8417754" y="825"/>
                </a:lnTo>
                <a:lnTo>
                  <a:pt x="8431945" y="3242"/>
                </a:lnTo>
                <a:lnTo>
                  <a:pt x="8470731" y="19137"/>
                </a:lnTo>
                <a:lnTo>
                  <a:pt x="8501953" y="46109"/>
                </a:lnTo>
                <a:lnTo>
                  <a:pt x="8523185" y="81728"/>
                </a:lnTo>
                <a:lnTo>
                  <a:pt x="8532004" y="123562"/>
                </a:lnTo>
                <a:lnTo>
                  <a:pt x="8532114" y="128905"/>
                </a:lnTo>
                <a:lnTo>
                  <a:pt x="8532114" y="6067856"/>
                </a:lnTo>
                <a:lnTo>
                  <a:pt x="8531288" y="6082520"/>
                </a:lnTo>
                <a:lnTo>
                  <a:pt x="8528872" y="6096702"/>
                </a:lnTo>
                <a:lnTo>
                  <a:pt x="8512978" y="6135462"/>
                </a:lnTo>
                <a:lnTo>
                  <a:pt x="8485999" y="6166661"/>
                </a:lnTo>
                <a:lnTo>
                  <a:pt x="8450356" y="6187880"/>
                </a:lnTo>
                <a:lnTo>
                  <a:pt x="8408474" y="6196701"/>
                </a:lnTo>
                <a:lnTo>
                  <a:pt x="8403082" y="6196812"/>
                </a:lnTo>
                <a:lnTo>
                  <a:pt x="128955" y="6196812"/>
                </a:lnTo>
                <a:lnTo>
                  <a:pt x="114287" y="6195987"/>
                </a:lnTo>
                <a:lnTo>
                  <a:pt x="100101" y="6193572"/>
                </a:lnTo>
                <a:lnTo>
                  <a:pt x="61332" y="6177681"/>
                </a:lnTo>
                <a:lnTo>
                  <a:pt x="30130" y="6150706"/>
                </a:lnTo>
                <a:lnTo>
                  <a:pt x="8915" y="6115067"/>
                </a:lnTo>
                <a:lnTo>
                  <a:pt x="108" y="6073186"/>
                </a:lnTo>
                <a:lnTo>
                  <a:pt x="0" y="6067856"/>
                </a:lnTo>
                <a:lnTo>
                  <a:pt x="0" y="128905"/>
                </a:lnTo>
                <a:close/>
              </a:path>
            </a:pathLst>
          </a:custGeom>
          <a:ln w="12700">
            <a:solidFill>
              <a:srgbClr val="A3A2A2"/>
            </a:solidFill>
          </a:ln>
        </p:spPr>
        <p:txBody>
          <a:bodyPr wrap="square" lIns="0" tIns="0" rIns="0" bIns="0" rtlCol="0">
            <a:spAutoFit/>
          </a:bodyPr>
          <a:lstStyle/>
          <a:p>
            <a:endParaRPr/>
          </a:p>
        </p:txBody>
      </p:sp>
      <p:sp>
        <p:nvSpPr>
          <p:cNvPr id="2" name="Holder 2"/>
          <p:cNvSpPr>
            <a:spLocks noGrp="1"/>
          </p:cNvSpPr>
          <p:nvPr>
            <p:ph type="title"/>
          </p:nvPr>
        </p:nvSpPr>
        <p:spPr>
          <a:xfrm>
            <a:off x="922731" y="469519"/>
            <a:ext cx="7298537" cy="927735"/>
          </a:xfrm>
          <a:prstGeom prst="rect">
            <a:avLst/>
          </a:prstGeom>
        </p:spPr>
        <p:txBody>
          <a:bodyPr wrap="square" lIns="0" tIns="0" rIns="0" bIns="0">
            <a:spAutoFit/>
          </a:bodyPr>
          <a:lstStyle>
            <a:lvl1pPr>
              <a:defRPr sz="3600" b="1">
                <a:solidFill>
                  <a:srgbClr val="FF6600"/>
                </a:solidFill>
                <a:latin typeface="Baskerville Old Face"/>
                <a:cs typeface="Baskerville Old Face"/>
              </a:defRPr>
            </a:lvl1pPr>
          </a:lstStyle>
          <a:p>
            <a:endParaRPr/>
          </a:p>
        </p:txBody>
      </p:sp>
      <p:sp>
        <p:nvSpPr>
          <p:cNvPr id="3" name="Holder 3"/>
          <p:cNvSpPr>
            <a:spLocks noGrp="1"/>
          </p:cNvSpPr>
          <p:nvPr>
            <p:ph type="body" idx="1"/>
          </p:nvPr>
        </p:nvSpPr>
        <p:spPr>
          <a:xfrm>
            <a:off x="683387" y="1795017"/>
            <a:ext cx="7777225" cy="275653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5/8/2015</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open-access-publication.php" TargetMode="External"/><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image" Target="../media/image4.png"/><Relationship Id="rId5" Type="http://schemas.openxmlformats.org/officeDocument/2006/relationships/hyperlink" Target="http://www.omicsonline.org/international-scientific-conferences/" TargetMode="External"/><Relationship Id="rId4" Type="http://schemas.openxmlformats.org/officeDocument/2006/relationships/hyperlink" Target="http://www.omicsonline.org/scholarly-journals.php"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hyperlink" Target="http://www.conferenceseries.com/clinical-research-conferences.php" TargetMode="External"/><Relationship Id="rId5" Type="http://schemas.openxmlformats.org/officeDocument/2006/relationships/hyperlink" Target="http://www.conferenceseries.com/" TargetMode="External"/><Relationship Id="rId4" Type="http://schemas.openxmlformats.org/officeDocument/2006/relationships/hyperlink" Target="http://www.metabolomicsconference.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5"/>
          <p:cNvSpPr/>
          <p:nvPr/>
        </p:nvSpPr>
        <p:spPr>
          <a:xfrm>
            <a:off x="533400" y="1981200"/>
            <a:ext cx="8001000" cy="4308872"/>
          </a:xfrm>
          <a:prstGeom prst="rect">
            <a:avLst/>
          </a:prstGeom>
          <a:blipFill>
            <a:blip r:embed="rId2" cstate="print"/>
            <a:stretch>
              <a:fillRect/>
            </a:stretch>
          </a:blipFill>
        </p:spPr>
        <p:txBody>
          <a:bodyPr wrap="square" lIns="0" tIns="0" rIns="0" bIns="0" rtlCol="0">
            <a:spAutoFit/>
          </a:bodyPr>
          <a:lstStyle/>
          <a:p>
            <a:pPr algn="just">
              <a:buFont typeface="Arial" charset="0"/>
              <a:buNone/>
              <a:defRPr/>
            </a:pPr>
            <a:r>
              <a:rPr lang="en-US" sz="2000" dirty="0">
                <a:solidFill>
                  <a:schemeClr val="tx2">
                    <a:lumMod val="10000"/>
                  </a:schemeClr>
                </a:solidFill>
              </a:rPr>
              <a:t>OMICS </a:t>
            </a:r>
            <a:r>
              <a:rPr lang="en-US" sz="2000" dirty="0" smtClean="0">
                <a:solidFill>
                  <a:schemeClr val="tx2">
                    <a:lumMod val="10000"/>
                  </a:schemeClr>
                </a:solidFill>
              </a:rPr>
              <a:t>Group International </a:t>
            </a:r>
            <a:r>
              <a:rPr lang="en-US" sz="2000" dirty="0">
                <a:solidFill>
                  <a:schemeClr val="tx2">
                    <a:lumMod val="10000"/>
                  </a:schemeClr>
                </a:solidFill>
              </a:rPr>
              <a:t>is an amalgamation of </a:t>
            </a:r>
            <a:r>
              <a:rPr lang="en-US" sz="2000" dirty="0">
                <a:solidFill>
                  <a:schemeClr val="tx2">
                    <a:lumMod val="10000"/>
                  </a:schemeClr>
                </a:solidFill>
                <a:hlinkClick r:id="rId3" tooltip="Open Access publications"/>
              </a:rPr>
              <a:t>Open Access publications</a:t>
            </a:r>
            <a:r>
              <a:rPr lang="en-US" sz="2000" dirty="0">
                <a:solidFill>
                  <a:schemeClr val="tx2">
                    <a:lumMod val="10000"/>
                  </a:schemeClr>
                </a:solidFill>
              </a:rPr>
              <a:t> and worldwide international science conferences and events. Established in the year 2007 with the sole aim of making the information on Sciences and technology ‘Open Access’, OMICS Group publishes </a:t>
            </a:r>
            <a:r>
              <a:rPr lang="en-US" sz="2000" dirty="0" smtClean="0">
                <a:solidFill>
                  <a:schemeClr val="tx2">
                    <a:lumMod val="10000"/>
                  </a:schemeClr>
                </a:solidFill>
              </a:rPr>
              <a:t>500 </a:t>
            </a:r>
            <a:r>
              <a:rPr lang="en-US" sz="2000" dirty="0">
                <a:solidFill>
                  <a:schemeClr val="tx2">
                    <a:lumMod val="10000"/>
                  </a:schemeClr>
                </a:solidFill>
              </a:rPr>
              <a:t>online open access </a:t>
            </a:r>
            <a:r>
              <a:rPr lang="en-US" sz="2000" dirty="0">
                <a:solidFill>
                  <a:schemeClr val="tx2">
                    <a:lumMod val="10000"/>
                  </a:schemeClr>
                </a:solidFill>
                <a:hlinkClick r:id="rId4" tooltip="scholarly journals"/>
              </a:rPr>
              <a:t>scholarly journals</a:t>
            </a:r>
            <a:r>
              <a:rPr lang="en-US" sz="2000" dirty="0">
                <a:solidFill>
                  <a:schemeClr val="tx2">
                    <a:lumMod val="10000"/>
                  </a:schemeClr>
                </a:solidFill>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a:t>
            </a:r>
            <a:r>
              <a:rPr lang="en-US" sz="2000" dirty="0" smtClean="0">
                <a:solidFill>
                  <a:schemeClr val="tx2">
                    <a:lumMod val="10000"/>
                  </a:schemeClr>
                </a:solidFill>
              </a:rPr>
              <a:t>International </a:t>
            </a:r>
            <a:r>
              <a:rPr lang="en-US" sz="2000" dirty="0">
                <a:solidFill>
                  <a:schemeClr val="tx2">
                    <a:lumMod val="10000"/>
                  </a:schemeClr>
                </a:solidFill>
              </a:rPr>
              <a:t>also organizes </a:t>
            </a:r>
            <a:r>
              <a:rPr lang="en-US" sz="2000" dirty="0" smtClean="0">
                <a:solidFill>
                  <a:schemeClr val="tx2">
                    <a:lumMod val="10000"/>
                  </a:schemeClr>
                </a:solidFill>
              </a:rPr>
              <a:t>500</a:t>
            </a:r>
            <a:r>
              <a:rPr lang="en-US" sz="2000" dirty="0">
                <a:solidFill>
                  <a:schemeClr val="tx2">
                    <a:lumMod val="10000"/>
                  </a:schemeClr>
                </a:solidFill>
              </a:rPr>
              <a:t> </a:t>
            </a:r>
            <a:r>
              <a:rPr lang="en-US" sz="2000" dirty="0">
                <a:solidFill>
                  <a:schemeClr val="tx2">
                    <a:lumMod val="10000"/>
                  </a:schemeClr>
                </a:solidFill>
                <a:hlinkClick r:id="rId5" tooltip="International conferences"/>
              </a:rPr>
              <a:t>International conferences</a:t>
            </a:r>
            <a:r>
              <a:rPr lang="en-US" sz="2000" dirty="0">
                <a:solidFill>
                  <a:schemeClr val="tx2">
                    <a:lumMod val="10000"/>
                  </a:schemeClr>
                </a:solidFill>
              </a:rPr>
              <a:t> annually across the globe, where knowledge transfer takes place through debates, round table discussions, poster presentations, workshops, symposia and exhibitions.</a:t>
            </a:r>
          </a:p>
        </p:txBody>
      </p:sp>
      <p:sp>
        <p:nvSpPr>
          <p:cNvPr id="2" name="object 2"/>
          <p:cNvSpPr/>
          <p:nvPr/>
        </p:nvSpPr>
        <p:spPr>
          <a:xfrm>
            <a:off x="418591" y="434212"/>
            <a:ext cx="8306815" cy="276999"/>
          </a:xfrm>
          <a:prstGeom prst="rect">
            <a:avLst/>
          </a:prstGeom>
          <a:blipFill>
            <a:blip r:embed="rId6"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4" name="object 4"/>
          <p:cNvSpPr txBox="1">
            <a:spLocks noGrp="1"/>
          </p:cNvSpPr>
          <p:nvPr>
            <p:ph type="title"/>
          </p:nvPr>
        </p:nvSpPr>
        <p:spPr>
          <a:xfrm>
            <a:off x="838200" y="533400"/>
            <a:ext cx="7298537" cy="719299"/>
          </a:xfrm>
          <a:prstGeom prst="rect">
            <a:avLst/>
          </a:prstGeom>
        </p:spPr>
        <p:txBody>
          <a:bodyPr vert="horz" wrap="square" lIns="0" tIns="224663" rIns="0" bIns="0" rtlCol="0">
            <a:spAutoFit/>
          </a:bodyPr>
          <a:lstStyle/>
          <a:p>
            <a:pPr marL="44450" algn="ctr">
              <a:lnSpc>
                <a:spcPct val="100000"/>
              </a:lnSpc>
            </a:pPr>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Group</a:t>
            </a:r>
            <a:endParaRPr sz="3200">
              <a:latin typeface="Times New Roman" pitchFamily="18" charset="0"/>
              <a:cs typeface="Times New Roman" pitchFamily="18" charset="0"/>
            </a:endParaRPr>
          </a:p>
        </p:txBody>
      </p:sp>
      <p:sp>
        <p:nvSpPr>
          <p:cNvPr id="5" name="object 5"/>
          <p:cNvSpPr/>
          <p:nvPr/>
        </p:nvSpPr>
        <p:spPr>
          <a:xfrm>
            <a:off x="457200" y="1371600"/>
            <a:ext cx="8153400" cy="276999"/>
          </a:xfrm>
          <a:prstGeom prst="rect">
            <a:avLst/>
          </a:prstGeom>
          <a:blipFill>
            <a:blip r:embed="rId7"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6" name="object 6"/>
          <p:cNvSpPr txBox="1"/>
          <p:nvPr/>
        </p:nvSpPr>
        <p:spPr>
          <a:xfrm>
            <a:off x="895603" y="1430273"/>
            <a:ext cx="5782945" cy="311150"/>
          </a:xfrm>
          <a:prstGeom prst="rect">
            <a:avLst/>
          </a:prstGeom>
        </p:spPr>
        <p:txBody>
          <a:bodyPr vert="horz" wrap="square" lIns="0" tIns="0" rIns="0" bIns="0" rtlCol="0">
            <a:spAutoFit/>
          </a:bodyPr>
          <a:lstStyle/>
          <a:p>
            <a:pPr marL="12700">
              <a:lnSpc>
                <a:spcPct val="100000"/>
              </a:lnSpc>
              <a:tabLst>
                <a:tab pos="1114425" algn="l"/>
                <a:tab pos="2124710" algn="l"/>
                <a:tab pos="4001135" algn="l"/>
                <a:tab pos="4434205" algn="l"/>
                <a:tab pos="4818380" algn="l"/>
              </a:tabLst>
            </a:pPr>
            <a:endParaRPr sz="2000">
              <a:latin typeface="Times New Roman" pitchFamily="18" charset="0"/>
              <a:cs typeface="Times New Roman" pitchFamily="18" charset="0"/>
            </a:endParaRPr>
          </a:p>
        </p:txBody>
      </p:sp>
      <p:sp>
        <p:nvSpPr>
          <p:cNvPr id="7" name="object 7"/>
          <p:cNvSpPr txBox="1"/>
          <p:nvPr/>
        </p:nvSpPr>
        <p:spPr>
          <a:xfrm>
            <a:off x="6884289" y="1430273"/>
            <a:ext cx="1648460" cy="311150"/>
          </a:xfrm>
          <a:prstGeom prst="rect">
            <a:avLst/>
          </a:prstGeom>
        </p:spPr>
        <p:txBody>
          <a:bodyPr vert="horz" wrap="square" lIns="0" tIns="0" rIns="0" bIns="0" rtlCol="0">
            <a:spAutoFit/>
          </a:bodyPr>
          <a:lstStyle/>
          <a:p>
            <a:pPr marL="12700">
              <a:lnSpc>
                <a:spcPct val="100000"/>
              </a:lnSpc>
              <a:tabLst>
                <a:tab pos="716915" algn="l"/>
              </a:tabLst>
            </a:pPr>
            <a:endParaRPr sz="20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7298537" cy="492443"/>
          </a:xfrm>
        </p:spPr>
        <p:txBody>
          <a:bodyPr/>
          <a:lstStyle/>
          <a:p>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International Conferences</a:t>
            </a:r>
            <a:endParaRPr lang="en-US" sz="3200" dirty="0"/>
          </a:p>
        </p:txBody>
      </p:sp>
      <p:sp>
        <p:nvSpPr>
          <p:cNvPr id="3" name="Text Placeholder 2"/>
          <p:cNvSpPr>
            <a:spLocks noGrp="1"/>
          </p:cNvSpPr>
          <p:nvPr>
            <p:ph type="body" idx="1"/>
          </p:nvPr>
        </p:nvSpPr>
        <p:spPr/>
        <p:txBody>
          <a:bodyPr/>
          <a:lstStyle/>
          <a:p>
            <a:endParaRPr lang="en-US" dirty="0"/>
          </a:p>
        </p:txBody>
      </p:sp>
      <p:sp>
        <p:nvSpPr>
          <p:cNvPr id="4" name="object 2"/>
          <p:cNvSpPr/>
          <p:nvPr/>
        </p:nvSpPr>
        <p:spPr>
          <a:xfrm>
            <a:off x="418591" y="434212"/>
            <a:ext cx="8306815" cy="276999"/>
          </a:xfrm>
          <a:prstGeom prst="rect">
            <a:avLst/>
          </a:prstGeom>
          <a:blipFill>
            <a:blip r:embed="rId2" cstate="print"/>
            <a:stretch>
              <a:fillRect/>
            </a:stretch>
          </a:blipFill>
        </p:spPr>
        <p:txBody>
          <a:bodyPr wrap="square" lIns="0" tIns="0" rIns="0" bIns="0" rtlCol="0">
            <a:spAutoFit/>
          </a:bodyPr>
          <a:lstStyle/>
          <a:p>
            <a:r>
              <a:rPr lang="en-US" spc="5" dirty="0" smtClean="0">
                <a:latin typeface="Times New Roman" pitchFamily="18" charset="0"/>
                <a:cs typeface="Times New Roman" pitchFamily="18" charset="0"/>
              </a:rPr>
              <a:t>A</a:t>
            </a:r>
            <a:r>
              <a:rPr lang="en-US" spc="10" dirty="0" smtClean="0">
                <a:latin typeface="Times New Roman" pitchFamily="18" charset="0"/>
                <a:cs typeface="Times New Roman" pitchFamily="18" charset="0"/>
              </a:rPr>
              <a:t>b</a:t>
            </a:r>
            <a:r>
              <a:rPr lang="en-US" dirty="0" smtClean="0">
                <a:latin typeface="Times New Roman" pitchFamily="18" charset="0"/>
                <a:cs typeface="Times New Roman" pitchFamily="18" charset="0"/>
              </a:rPr>
              <a:t>o</a:t>
            </a:r>
            <a:r>
              <a:rPr lang="en-US" spc="10" dirty="0" smtClean="0">
                <a:latin typeface="Times New Roman" pitchFamily="18" charset="0"/>
                <a:cs typeface="Times New Roman" pitchFamily="18" charset="0"/>
              </a:rPr>
              <a:t>u</a:t>
            </a:r>
            <a:r>
              <a:rPr lang="en-US" spc="-10" dirty="0" smtClean="0">
                <a:latin typeface="Times New Roman" pitchFamily="18" charset="0"/>
                <a:cs typeface="Times New Roman" pitchFamily="18" charset="0"/>
              </a:rPr>
              <a:t>t</a:t>
            </a:r>
            <a:r>
              <a:rPr lang="en-US" spc="-50" dirty="0" smtClean="0">
                <a:latin typeface="Times New Roman" pitchFamily="18" charset="0"/>
                <a:cs typeface="Times New Roman" pitchFamily="18" charset="0"/>
              </a:rPr>
              <a:t> </a:t>
            </a:r>
            <a:r>
              <a:rPr lang="en-US" spc="15" dirty="0" smtClean="0">
                <a:latin typeface="Times New Roman" pitchFamily="18" charset="0"/>
                <a:cs typeface="Times New Roman" pitchFamily="18" charset="0"/>
              </a:rPr>
              <a:t>O</a:t>
            </a:r>
            <a:r>
              <a:rPr lang="en-US" spc="5" dirty="0" smtClean="0">
                <a:latin typeface="Times New Roman" pitchFamily="18" charset="0"/>
                <a:cs typeface="Times New Roman" pitchFamily="18" charset="0"/>
              </a:rPr>
              <a:t>M</a:t>
            </a:r>
            <a:r>
              <a:rPr lang="en-US" spc="10" dirty="0" smtClean="0">
                <a:latin typeface="Times New Roman" pitchFamily="18" charset="0"/>
                <a:cs typeface="Times New Roman" pitchFamily="18" charset="0"/>
              </a:rPr>
              <a:t>IC</a:t>
            </a:r>
            <a:r>
              <a:rPr lang="en-US" dirty="0" smtClean="0">
                <a:latin typeface="Times New Roman" pitchFamily="18" charset="0"/>
                <a:cs typeface="Times New Roman" pitchFamily="18" charset="0"/>
              </a:rPr>
              <a:t>S</a:t>
            </a:r>
            <a:r>
              <a:rPr lang="en-US" spc="-45" dirty="0" smtClean="0">
                <a:latin typeface="Times New Roman" pitchFamily="18" charset="0"/>
                <a:cs typeface="Times New Roman" pitchFamily="18" charset="0"/>
              </a:rPr>
              <a:t> </a:t>
            </a:r>
            <a:r>
              <a:rPr lang="en-US" spc="10" dirty="0" smtClean="0">
                <a:latin typeface="Times New Roman" pitchFamily="18" charset="0"/>
                <a:cs typeface="Times New Roman" pitchFamily="18" charset="0"/>
              </a:rPr>
              <a:t>Group</a:t>
            </a:r>
            <a:endParaRPr/>
          </a:p>
        </p:txBody>
      </p:sp>
      <p:sp>
        <p:nvSpPr>
          <p:cNvPr id="5" name="object 5"/>
          <p:cNvSpPr/>
          <p:nvPr/>
        </p:nvSpPr>
        <p:spPr>
          <a:xfrm>
            <a:off x="533400" y="1752600"/>
            <a:ext cx="8001000" cy="3385542"/>
          </a:xfrm>
          <a:prstGeom prst="rect">
            <a:avLst/>
          </a:prstGeom>
          <a:blipFill>
            <a:blip r:embed="rId3" cstate="print"/>
            <a:stretch>
              <a:fillRect/>
            </a:stretch>
          </a:blipFill>
        </p:spPr>
        <p:txBody>
          <a:bodyPr wrap="square" lIns="0" tIns="0" rIns="0" bIns="0" rtlCol="0">
            <a:spAutoFit/>
          </a:bodyPr>
          <a:lstStyle/>
          <a:p>
            <a:pPr>
              <a:buFont typeface="Arial" charset="0"/>
              <a:buNone/>
              <a:defRPr/>
            </a:pPr>
            <a:r>
              <a:rPr lang="en-US" dirty="0">
                <a:solidFill>
                  <a:schemeClr val="tx2">
                    <a:lumMod val="10000"/>
                  </a:schemeClr>
                </a:solidFill>
              </a:rPr>
              <a:t> </a:t>
            </a:r>
            <a:r>
              <a:rPr lang="en-US" sz="2000" dirty="0">
                <a:solidFill>
                  <a:schemeClr val="tx2">
                    <a:lumMod val="10000"/>
                  </a:schemeClr>
                </a:solidFill>
              </a:rPr>
              <a:t>OMICS </a:t>
            </a:r>
            <a:r>
              <a:rPr lang="en-US" sz="2000" dirty="0" smtClean="0">
                <a:solidFill>
                  <a:schemeClr val="tx2">
                    <a:lumMod val="10000"/>
                  </a:schemeClr>
                </a:solidFill>
              </a:rPr>
              <a:t>International </a:t>
            </a:r>
            <a:r>
              <a:rPr lang="en-US" sz="2000" dirty="0">
                <a:solidFill>
                  <a:schemeClr val="tx2">
                    <a:lumMod val="10000"/>
                  </a:schemeClr>
                </a:solidFill>
              </a:rPr>
              <a:t>is a pioneer and leading science event organizer, which publishes around </a:t>
            </a:r>
            <a:r>
              <a:rPr lang="en-US" sz="2000" dirty="0" smtClean="0">
                <a:solidFill>
                  <a:schemeClr val="tx2">
                    <a:lumMod val="10000"/>
                  </a:schemeClr>
                </a:solidFill>
              </a:rPr>
              <a:t>500</a:t>
            </a:r>
            <a:r>
              <a:rPr lang="en-US" sz="2000" dirty="0">
                <a:solidFill>
                  <a:schemeClr val="tx2">
                    <a:lumMod val="10000"/>
                  </a:schemeClr>
                </a:solidFill>
              </a:rPr>
              <a:t> open access journals and conducts over 300 Medical, Clinical, Engineering, Life Sciences, Pharma scientific conferences all over the globe annually with the support of more than 1000 scientific associations and 30,000 editorial board members and 3.5 million followers to </a:t>
            </a:r>
            <a:r>
              <a:rPr lang="en-US" sz="2000" dirty="0" smtClean="0">
                <a:solidFill>
                  <a:schemeClr val="tx2">
                    <a:lumMod val="10000"/>
                  </a:schemeClr>
                </a:solidFill>
              </a:rPr>
              <a:t>its credit</a:t>
            </a:r>
            <a:r>
              <a:rPr lang="en-US" sz="2000" dirty="0">
                <a:solidFill>
                  <a:schemeClr val="tx2">
                    <a:lumMod val="10000"/>
                  </a:schemeClr>
                </a:solidFill>
              </a:rPr>
              <a:t>.</a:t>
            </a:r>
            <a:br>
              <a:rPr lang="en-US" sz="2000" dirty="0">
                <a:solidFill>
                  <a:schemeClr val="tx2">
                    <a:lumMod val="10000"/>
                  </a:schemeClr>
                </a:solidFill>
              </a:rPr>
            </a:br>
            <a:endParaRPr lang="en-US" sz="2000" dirty="0">
              <a:solidFill>
                <a:schemeClr val="tx2">
                  <a:lumMod val="10000"/>
                </a:schemeClr>
              </a:solidFill>
            </a:endParaRPr>
          </a:p>
          <a:p>
            <a:pPr>
              <a:buFont typeface="Arial" charset="0"/>
              <a:buNone/>
              <a:defRPr/>
            </a:pPr>
            <a:r>
              <a:rPr lang="en-US" sz="2000" dirty="0">
                <a:solidFill>
                  <a:schemeClr val="tx2">
                    <a:lumMod val="10000"/>
                  </a:schemeClr>
                </a:solidFill>
              </a:rPr>
              <a:t>    OMICS </a:t>
            </a:r>
            <a:r>
              <a:rPr lang="en-US" sz="2000" dirty="0" smtClean="0">
                <a:solidFill>
                  <a:schemeClr val="tx2">
                    <a:lumMod val="10000"/>
                  </a:schemeClr>
                </a:solidFill>
              </a:rPr>
              <a:t>International </a:t>
            </a:r>
            <a:r>
              <a:rPr lang="en-US" sz="2000" dirty="0">
                <a:solidFill>
                  <a:schemeClr val="tx2">
                    <a:lumMod val="10000"/>
                  </a:schemeClr>
                </a:solidFill>
              </a:rPr>
              <a:t>has organized 500 conferences, workshops and national symposiums across the major cities including San Francisco, Las Vegas, San Antonio, Omaha, Orlando, Raleigh, Santa Clara, Chicago, Philadelphia, Baltimore, United Kingdom, Valencia, Dubai, Beijing, Hyderabad, Bengaluru and Mumbai</a:t>
            </a:r>
            <a:r>
              <a:rPr lang="en-US" dirty="0">
                <a:solidFill>
                  <a:schemeClr val="tx2">
                    <a:lumMod val="10000"/>
                  </a:schemeClr>
                </a:solidFill>
              </a:rPr>
              <a:t>.</a:t>
            </a:r>
            <a:endParaRPr/>
          </a:p>
        </p:txBody>
      </p:sp>
      <p:sp>
        <p:nvSpPr>
          <p:cNvPr id="6" name="object 2"/>
          <p:cNvSpPr/>
          <p:nvPr/>
        </p:nvSpPr>
        <p:spPr>
          <a:xfrm>
            <a:off x="418591" y="434212"/>
            <a:ext cx="8306815" cy="276999"/>
          </a:xfrm>
          <a:prstGeom prst="rect">
            <a:avLst/>
          </a:prstGeom>
          <a:blipFill>
            <a:blip r:embed="rId2"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7" name="object 5"/>
          <p:cNvSpPr/>
          <p:nvPr/>
        </p:nvSpPr>
        <p:spPr>
          <a:xfrm>
            <a:off x="457200" y="1371600"/>
            <a:ext cx="8153400" cy="276999"/>
          </a:xfrm>
          <a:prstGeom prst="rect">
            <a:avLst/>
          </a:prstGeom>
          <a:blipFill>
            <a:blip r:embed="rId4"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0" y="533400"/>
            <a:ext cx="9144000" cy="5257800"/>
          </a:xfrm>
        </p:spPr>
        <p:txBody>
          <a:bodyPr/>
          <a:lstStyle/>
          <a:p>
            <a:pPr algn="ctr">
              <a:buFontTx/>
              <a:buNone/>
            </a:pPr>
            <a:endParaRPr lang="en-US" sz="3600" dirty="0">
              <a:solidFill>
                <a:srgbClr val="000000"/>
              </a:solidFill>
            </a:endParaRPr>
          </a:p>
          <a:p>
            <a:pPr algn="ctr">
              <a:buFontTx/>
              <a:buNone/>
            </a:pPr>
            <a:r>
              <a:rPr lang="en-US" sz="4800" b="1" dirty="0" smtClean="0">
                <a:solidFill>
                  <a:srgbClr val="000000"/>
                </a:solidFill>
              </a:rPr>
              <a:t>Workshop:</a:t>
            </a:r>
          </a:p>
          <a:p>
            <a:pPr algn="ctr">
              <a:buFontTx/>
              <a:buNone/>
            </a:pPr>
            <a:r>
              <a:rPr lang="en-US" i="1" dirty="0" smtClean="0">
                <a:solidFill>
                  <a:srgbClr val="002060"/>
                </a:solidFill>
              </a:rPr>
              <a:t>Metabolomic Research </a:t>
            </a:r>
          </a:p>
          <a:p>
            <a:pPr algn="ctr">
              <a:buFontTx/>
              <a:buNone/>
            </a:pPr>
            <a:r>
              <a:rPr lang="en-US" i="1" dirty="0" smtClean="0">
                <a:solidFill>
                  <a:srgbClr val="002060"/>
                </a:solidFill>
              </a:rPr>
              <a:t>using Bio-electrochemical Systems</a:t>
            </a:r>
          </a:p>
          <a:p>
            <a:endParaRPr lang="en-US" dirty="0" smtClean="0">
              <a:solidFill>
                <a:srgbClr val="000000"/>
              </a:solidFill>
            </a:endParaRPr>
          </a:p>
          <a:p>
            <a:pPr>
              <a:buFontTx/>
              <a:buNone/>
            </a:pPr>
            <a:endParaRPr lang="en-US" dirty="0" smtClean="0">
              <a:solidFill>
                <a:srgbClr val="000000"/>
              </a:solidFill>
            </a:endParaRPr>
          </a:p>
          <a:p>
            <a:pPr>
              <a:buFontTx/>
              <a:buNone/>
            </a:pPr>
            <a:endParaRPr lang="en-US" dirty="0">
              <a:solidFill>
                <a:srgbClr val="000000"/>
              </a:solidFill>
            </a:endParaRPr>
          </a:p>
          <a:p>
            <a:pPr algn="ctr">
              <a:buNone/>
            </a:pPr>
            <a:r>
              <a:rPr lang="en-US" sz="2400" dirty="0" smtClean="0">
                <a:solidFill>
                  <a:srgbClr val="000000"/>
                </a:solidFill>
              </a:rPr>
              <a:t>John M. Pisciotta</a:t>
            </a:r>
          </a:p>
          <a:p>
            <a:pPr algn="ctr">
              <a:buNone/>
            </a:pPr>
            <a:r>
              <a:rPr lang="en-US" sz="2400" dirty="0" smtClean="0">
                <a:solidFill>
                  <a:srgbClr val="000000"/>
                </a:solidFill>
              </a:rPr>
              <a:t>April 27, 2015</a:t>
            </a:r>
          </a:p>
          <a:p>
            <a:pPr algn="ctr">
              <a:buNone/>
            </a:pPr>
            <a:r>
              <a:rPr lang="en-US" sz="2400" dirty="0" smtClean="0">
                <a:solidFill>
                  <a:srgbClr val="000000"/>
                </a:solidFill>
              </a:rPr>
              <a:t>Metabolomics and System Biology</a:t>
            </a:r>
          </a:p>
          <a:p>
            <a:pPr algn="ctr">
              <a:buNone/>
            </a:pPr>
            <a:r>
              <a:rPr lang="en-US" sz="2400" dirty="0" smtClean="0">
                <a:solidFill>
                  <a:srgbClr val="000000"/>
                </a:solidFill>
              </a:rPr>
              <a:t>Philadelphia ,PA</a:t>
            </a:r>
          </a:p>
          <a:p>
            <a:pPr algn="ctr">
              <a:buNone/>
            </a:pPr>
            <a:endParaRPr lang="en-US" sz="2400" dirty="0" smtClean="0">
              <a:solidFill>
                <a:srgbClr val="000000"/>
              </a:solidFill>
            </a:endParaRPr>
          </a:p>
          <a:p>
            <a:pPr>
              <a:buFontTx/>
              <a:buNone/>
            </a:pPr>
            <a:endParaRPr lang="en-US" sz="2400" dirty="0">
              <a:solidFill>
                <a:srgbClr val="0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Workshop Overview</a:t>
            </a:r>
            <a:endParaRPr lang="en-US" dirty="0"/>
          </a:p>
        </p:txBody>
      </p:sp>
      <p:sp>
        <p:nvSpPr>
          <p:cNvPr id="3" name="Content Placeholder 2"/>
          <p:cNvSpPr>
            <a:spLocks noGrp="1"/>
          </p:cNvSpPr>
          <p:nvPr>
            <p:ph idx="1"/>
          </p:nvPr>
        </p:nvSpPr>
        <p:spPr>
          <a:xfrm>
            <a:off x="533400" y="1371600"/>
            <a:ext cx="8610600" cy="4525963"/>
          </a:xfrm>
        </p:spPr>
        <p:txBody>
          <a:bodyPr/>
          <a:lstStyle/>
          <a:p>
            <a:r>
              <a:rPr lang="en-US" b="1" dirty="0" smtClean="0"/>
              <a:t>Types of BESs &amp; their Set up</a:t>
            </a:r>
          </a:p>
          <a:p>
            <a:r>
              <a:rPr lang="en-US" dirty="0" smtClean="0"/>
              <a:t>Reactor Configurations</a:t>
            </a:r>
          </a:p>
          <a:p>
            <a:r>
              <a:rPr lang="en-US" dirty="0" smtClean="0"/>
              <a:t>Electrode Types &amp; Materials</a:t>
            </a:r>
          </a:p>
          <a:p>
            <a:r>
              <a:rPr lang="en-US" dirty="0" smtClean="0"/>
              <a:t>HPLC analysis of cell metabolites</a:t>
            </a:r>
          </a:p>
          <a:p>
            <a:r>
              <a:rPr lang="en-US" b="1" dirty="0" smtClean="0"/>
              <a:t>Bioelectrochemical techniques (CA, LSV)</a:t>
            </a:r>
          </a:p>
          <a:p>
            <a:r>
              <a:rPr lang="en-US" dirty="0" smtClean="0"/>
              <a:t>Cell &amp; Metabolite Sampling</a:t>
            </a:r>
          </a:p>
          <a:p>
            <a:r>
              <a:rPr lang="en-US" dirty="0" smtClean="0"/>
              <a:t>Unique Opportunities for Metabolomics</a:t>
            </a:r>
          </a:p>
          <a:p>
            <a:r>
              <a:rPr lang="en-US" dirty="0" smtClean="0"/>
              <a:t>Considerations</a:t>
            </a:r>
          </a:p>
          <a:p>
            <a:r>
              <a:rPr lang="en-US" b="1" dirty="0" smtClean="0"/>
              <a:t>Summary / Demos Units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0715"/>
            <a:ext cx="9144000" cy="969885"/>
          </a:xfrm>
        </p:spPr>
        <p:txBody>
          <a:bodyPr>
            <a:normAutofit/>
          </a:bodyPr>
          <a:lstStyle/>
          <a:p>
            <a:r>
              <a:rPr lang="en-US" dirty="0" smtClean="0"/>
              <a:t>Bioelectrochemical Systems: Types</a:t>
            </a:r>
            <a:endParaRPr lang="en-US" dirty="0"/>
          </a:p>
        </p:txBody>
      </p:sp>
      <p:sp>
        <p:nvSpPr>
          <p:cNvPr id="3" name="Subtitle 2"/>
          <p:cNvSpPr>
            <a:spLocks noGrp="1"/>
          </p:cNvSpPr>
          <p:nvPr>
            <p:ph type="subTitle" idx="1"/>
          </p:nvPr>
        </p:nvSpPr>
        <p:spPr>
          <a:xfrm>
            <a:off x="0" y="1143000"/>
            <a:ext cx="9129944" cy="5486400"/>
          </a:xfrm>
        </p:spPr>
        <p:txBody>
          <a:bodyPr>
            <a:normAutofit fontScale="92500" lnSpcReduction="20000"/>
          </a:bodyPr>
          <a:lstStyle/>
          <a:p>
            <a:pPr marL="457200" indent="-457200" algn="l">
              <a:buFont typeface="Arial" pitchFamily="34" charset="0"/>
              <a:buChar char="•"/>
            </a:pPr>
            <a:r>
              <a:rPr lang="en-US" sz="2800" b="1" dirty="0" smtClean="0">
                <a:solidFill>
                  <a:srgbClr val="0000FF"/>
                </a:solidFill>
              </a:rPr>
              <a:t>Microbial Fuel Cells (MFCs)</a:t>
            </a:r>
            <a:r>
              <a:rPr lang="en-US" sz="2800" b="1" dirty="0" smtClean="0">
                <a:solidFill>
                  <a:srgbClr val="7030A0"/>
                </a:solidFill>
              </a:rPr>
              <a:t> </a:t>
            </a:r>
            <a:r>
              <a:rPr lang="en-US" sz="2800" b="1" dirty="0" smtClean="0">
                <a:solidFill>
                  <a:schemeClr val="tx1"/>
                </a:solidFill>
              </a:rPr>
              <a:t>exo-electrogenic bacteria on </a:t>
            </a:r>
            <a:r>
              <a:rPr lang="en-US" sz="2800" b="1" u="sng" dirty="0" smtClean="0">
                <a:solidFill>
                  <a:schemeClr val="tx1"/>
                </a:solidFill>
              </a:rPr>
              <a:t>anode</a:t>
            </a:r>
            <a:r>
              <a:rPr lang="en-US" sz="2800" b="1" dirty="0" smtClean="0">
                <a:solidFill>
                  <a:schemeClr val="tx1"/>
                </a:solidFill>
              </a:rPr>
              <a:t> breakdown chemicals and donate useful electrons through a circuit. (Air cathode) </a:t>
            </a:r>
            <a:r>
              <a:rPr lang="en-US" sz="2800" b="1" u="sng" dirty="0" smtClean="0">
                <a:solidFill>
                  <a:schemeClr val="tx1"/>
                </a:solidFill>
              </a:rPr>
              <a:t>= Electricity</a:t>
            </a:r>
          </a:p>
          <a:p>
            <a:pPr marL="457200" indent="-457200" algn="l">
              <a:buFont typeface="Arial" pitchFamily="34" charset="0"/>
              <a:buChar char="•"/>
            </a:pPr>
            <a:endParaRPr lang="en-US" sz="2800" b="1" dirty="0" smtClean="0">
              <a:solidFill>
                <a:srgbClr val="7030A0"/>
              </a:solidFill>
            </a:endParaRPr>
          </a:p>
          <a:p>
            <a:pPr marL="457200" indent="-457200" algn="l">
              <a:buFont typeface="Arial" pitchFamily="34" charset="0"/>
              <a:buChar char="•"/>
            </a:pPr>
            <a:r>
              <a:rPr lang="en-US" sz="2800" b="1" dirty="0" smtClean="0">
                <a:solidFill>
                  <a:srgbClr val="7030A0"/>
                </a:solidFill>
              </a:rPr>
              <a:t>Microbial Electrolysis Cells: </a:t>
            </a:r>
            <a:r>
              <a:rPr lang="en-US" sz="2800" b="1" dirty="0" smtClean="0">
                <a:solidFill>
                  <a:schemeClr val="tx1"/>
                </a:solidFill>
              </a:rPr>
              <a:t>exo-electrogenic bacteria on </a:t>
            </a:r>
            <a:r>
              <a:rPr lang="en-US" sz="2800" b="1" u="sng" dirty="0" smtClean="0">
                <a:solidFill>
                  <a:schemeClr val="tx1"/>
                </a:solidFill>
              </a:rPr>
              <a:t>anode</a:t>
            </a:r>
            <a:r>
              <a:rPr lang="en-US" sz="2800" b="1" dirty="0" smtClean="0">
                <a:solidFill>
                  <a:schemeClr val="tx1"/>
                </a:solidFill>
              </a:rPr>
              <a:t> breakdown chemicals and donate useful electrons through a circuit (Anaerobic cathode + </a:t>
            </a:r>
            <a:r>
              <a:rPr lang="en-US" sz="2800" b="1" i="1" dirty="0" smtClean="0">
                <a:solidFill>
                  <a:srgbClr val="7030A0"/>
                </a:solidFill>
              </a:rPr>
              <a:t>voltage boost </a:t>
            </a:r>
            <a:r>
              <a:rPr lang="en-US" sz="2800" b="1" dirty="0" smtClean="0">
                <a:solidFill>
                  <a:schemeClr val="tx1"/>
                </a:solidFill>
              </a:rPr>
              <a:t>= Hydrogen Gas)</a:t>
            </a:r>
            <a:endParaRPr lang="en-US" sz="2800" b="1" dirty="0" smtClean="0">
              <a:solidFill>
                <a:srgbClr val="7030A0"/>
              </a:solidFill>
            </a:endParaRPr>
          </a:p>
          <a:p>
            <a:pPr marL="457200" indent="-457200" algn="l"/>
            <a:endParaRPr lang="en-US" sz="2800" b="1" dirty="0">
              <a:solidFill>
                <a:srgbClr val="7030A0"/>
              </a:solidFill>
            </a:endParaRPr>
          </a:p>
          <a:p>
            <a:pPr marL="457200" indent="-457200" algn="l">
              <a:buFont typeface="Arial" pitchFamily="34" charset="0"/>
              <a:buChar char="•"/>
            </a:pPr>
            <a:r>
              <a:rPr lang="en-US" sz="2800" b="1" dirty="0" smtClean="0">
                <a:solidFill>
                  <a:srgbClr val="002060"/>
                </a:solidFill>
              </a:rPr>
              <a:t>Microbial Electrosynthetic Cells: </a:t>
            </a:r>
            <a:r>
              <a:rPr lang="en-US" sz="2800" b="1" dirty="0" smtClean="0">
                <a:solidFill>
                  <a:schemeClr val="tx1"/>
                </a:solidFill>
              </a:rPr>
              <a:t>use electro</a:t>
            </a:r>
            <a:r>
              <a:rPr lang="en-US" sz="2800" b="1" u="sng" dirty="0" smtClean="0">
                <a:solidFill>
                  <a:schemeClr val="tx1"/>
                </a:solidFill>
              </a:rPr>
              <a:t>trophic</a:t>
            </a:r>
            <a:r>
              <a:rPr lang="en-US" sz="2800" b="1" dirty="0" smtClean="0">
                <a:solidFill>
                  <a:schemeClr val="tx1"/>
                </a:solidFill>
              </a:rPr>
              <a:t> bacteria on the MEC cathode to accept electrons to store input electrical energy as chemical bonds. </a:t>
            </a:r>
          </a:p>
          <a:p>
            <a:pPr marL="457200" indent="-457200" algn="l">
              <a:buFont typeface="Arial" pitchFamily="34" charset="0"/>
              <a:buChar char="•"/>
            </a:pPr>
            <a:endParaRPr lang="en-US" sz="2800" b="1" u="sng" dirty="0" smtClean="0"/>
          </a:p>
          <a:p>
            <a:pPr marL="457200" indent="-457200" algn="l">
              <a:buFont typeface="Arial" pitchFamily="34" charset="0"/>
              <a:buChar char="•"/>
            </a:pPr>
            <a:r>
              <a:rPr lang="en-US" sz="2800" b="1" dirty="0" smtClean="0">
                <a:solidFill>
                  <a:srgbClr val="0070C0"/>
                </a:solidFill>
              </a:rPr>
              <a:t>Enzymatic BESs</a:t>
            </a:r>
            <a:r>
              <a:rPr lang="en-US" sz="2800" b="1" dirty="0" smtClean="0">
                <a:solidFill>
                  <a:schemeClr val="tx1"/>
                </a:solidFill>
              </a:rPr>
              <a:t>: use redox active enzymes attached to electrodes to carry out specific reactions.</a:t>
            </a:r>
            <a:endParaRPr lang="en-US" sz="2800" b="1" dirty="0">
              <a:solidFill>
                <a:schemeClr val="tx1"/>
              </a:solidFill>
            </a:endParaRPr>
          </a:p>
        </p:txBody>
      </p:sp>
    </p:spTree>
    <p:extLst>
      <p:ext uri="{BB962C8B-B14F-4D97-AF65-F5344CB8AC3E}">
        <p14:creationId xmlns="" xmlns:p14="http://schemas.microsoft.com/office/powerpoint/2010/main" val="864848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BES History</a:t>
            </a:r>
            <a:endParaRPr lang="en-US" b="1" dirty="0"/>
          </a:p>
        </p:txBody>
      </p:sp>
      <p:sp>
        <p:nvSpPr>
          <p:cNvPr id="3" name="Content Placeholder 2"/>
          <p:cNvSpPr>
            <a:spLocks noGrp="1"/>
          </p:cNvSpPr>
          <p:nvPr>
            <p:ph idx="1"/>
          </p:nvPr>
        </p:nvSpPr>
        <p:spPr>
          <a:xfrm>
            <a:off x="152399" y="1676400"/>
            <a:ext cx="8889367" cy="4525963"/>
          </a:xfrm>
        </p:spPr>
        <p:txBody>
          <a:bodyPr>
            <a:normAutofit lnSpcReduction="10000"/>
          </a:bodyPr>
          <a:lstStyle/>
          <a:p>
            <a:r>
              <a:rPr lang="en-US" sz="2800" b="1" dirty="0" smtClean="0"/>
              <a:t>1911: </a:t>
            </a:r>
            <a:r>
              <a:rPr lang="en-US" sz="2800" dirty="0" smtClean="0"/>
              <a:t>M.C. Potter, at the University of Durham discovered that bacteria could produce direct electric current.</a:t>
            </a:r>
          </a:p>
          <a:p>
            <a:endParaRPr lang="en-US" sz="2800" dirty="0"/>
          </a:p>
          <a:p>
            <a:r>
              <a:rPr lang="en-US" sz="2800" b="1" dirty="0" smtClean="0"/>
              <a:t>1934</a:t>
            </a:r>
            <a:r>
              <a:rPr lang="en-US" sz="2800" dirty="0" smtClean="0"/>
              <a:t>: Cohen develops 35 V microbial ½ cell.</a:t>
            </a:r>
          </a:p>
          <a:p>
            <a:endParaRPr lang="en-US" sz="2800" dirty="0"/>
          </a:p>
          <a:p>
            <a:r>
              <a:rPr lang="en-US" sz="2800" b="1" dirty="0" smtClean="0"/>
              <a:t>1999</a:t>
            </a:r>
            <a:r>
              <a:rPr lang="en-US" sz="2800" dirty="0" smtClean="0"/>
              <a:t>: BH Kim discovered microbes do </a:t>
            </a:r>
            <a:r>
              <a:rPr lang="en-US" sz="2800" u="sng" dirty="0" smtClean="0"/>
              <a:t>not</a:t>
            </a:r>
            <a:r>
              <a:rPr lang="en-US" sz="2800" dirty="0" smtClean="0"/>
              <a:t> require external mediators to generate current.</a:t>
            </a:r>
          </a:p>
          <a:p>
            <a:endParaRPr lang="en-US" sz="2800" dirty="0"/>
          </a:p>
          <a:p>
            <a:r>
              <a:rPr lang="en-US" sz="2800" b="1" dirty="0" smtClean="0"/>
              <a:t>2014: </a:t>
            </a:r>
            <a:r>
              <a:rPr lang="en-US" sz="2800" dirty="0" smtClean="0"/>
              <a:t>hundreds of new BES article every year!</a:t>
            </a:r>
          </a:p>
          <a:p>
            <a:endParaRPr lang="en-US" sz="2800" dirty="0"/>
          </a:p>
          <a:p>
            <a:endParaRPr lang="en-US" sz="2800" dirty="0" smtClean="0"/>
          </a:p>
          <a:p>
            <a:endParaRPr lang="en-US" dirty="0"/>
          </a:p>
          <a:p>
            <a:endParaRPr lang="en-US" dirty="0"/>
          </a:p>
        </p:txBody>
      </p:sp>
    </p:spTree>
    <p:extLst>
      <p:ext uri="{BB962C8B-B14F-4D97-AF65-F5344CB8AC3E}">
        <p14:creationId xmlns:p14="http://schemas.microsoft.com/office/powerpoint/2010/main" xmlns="" val="4007125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228600"/>
            <a:ext cx="7422609" cy="461665"/>
          </a:xfrm>
          <a:prstGeom prst="rect">
            <a:avLst/>
          </a:prstGeom>
          <a:noFill/>
        </p:spPr>
        <p:txBody>
          <a:bodyPr wrap="none" rtlCol="0">
            <a:spAutoFit/>
          </a:bodyPr>
          <a:lstStyle/>
          <a:p>
            <a:r>
              <a:rPr lang="en-US" sz="2400" b="1" dirty="0" smtClean="0"/>
              <a:t>O2 = Terminal Electron Acceptor (TEA) in Aerobic Systems</a:t>
            </a:r>
            <a:endParaRPr lang="en-US" sz="2400" b="1" dirty="0"/>
          </a:p>
        </p:txBody>
      </p:sp>
      <p:sp>
        <p:nvSpPr>
          <p:cNvPr id="5" name="TextBox 4"/>
          <p:cNvSpPr txBox="1"/>
          <p:nvPr/>
        </p:nvSpPr>
        <p:spPr>
          <a:xfrm>
            <a:off x="1371600" y="1371600"/>
            <a:ext cx="6226384" cy="1200329"/>
          </a:xfrm>
          <a:prstGeom prst="rect">
            <a:avLst/>
          </a:prstGeom>
          <a:noFill/>
        </p:spPr>
        <p:txBody>
          <a:bodyPr wrap="none" rtlCol="0">
            <a:spAutoFit/>
          </a:bodyPr>
          <a:lstStyle/>
          <a:p>
            <a:r>
              <a:rPr lang="en-US" sz="2400" dirty="0" smtClean="0"/>
              <a:t>Aerobic respiration allows full use</a:t>
            </a:r>
          </a:p>
          <a:p>
            <a:r>
              <a:rPr lang="en-US" sz="2400" dirty="0"/>
              <a:t>o</a:t>
            </a:r>
            <a:r>
              <a:rPr lang="en-US" sz="2400" dirty="0" smtClean="0"/>
              <a:t>f the energy in food/fuel, it is little wonder</a:t>
            </a:r>
          </a:p>
          <a:p>
            <a:r>
              <a:rPr lang="en-US" sz="2400" dirty="0" smtClean="0"/>
              <a:t>This mode of existence predominates today </a:t>
            </a:r>
            <a:endParaRPr lang="en-US" sz="2400" dirty="0"/>
          </a:p>
        </p:txBody>
      </p:sp>
      <p:pic>
        <p:nvPicPr>
          <p:cNvPr id="4102" name="Picture 6" descr="http://www.biologymad.com/PhotosynResp/Photos18.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0" y="3819125"/>
            <a:ext cx="8179634" cy="303887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2341851" y="3424535"/>
            <a:ext cx="4372094" cy="461665"/>
          </a:xfrm>
          <a:prstGeom prst="rect">
            <a:avLst/>
          </a:prstGeom>
          <a:noFill/>
        </p:spPr>
        <p:txBody>
          <a:bodyPr wrap="none" rtlCol="0">
            <a:spAutoFit/>
          </a:bodyPr>
          <a:lstStyle/>
          <a:p>
            <a:r>
              <a:rPr lang="en-US" sz="2400" b="1" dirty="0" smtClean="0">
                <a:solidFill>
                  <a:srgbClr val="FF0000"/>
                </a:solidFill>
              </a:rPr>
              <a:t>Aerobic Electron Transport Chain</a:t>
            </a:r>
            <a:endParaRPr lang="en-US" sz="2400" b="1" dirty="0">
              <a:solidFill>
                <a:srgbClr val="FF0000"/>
              </a:solidFill>
            </a:endParaRPr>
          </a:p>
        </p:txBody>
      </p:sp>
    </p:spTree>
    <p:extLst>
      <p:ext uri="{BB962C8B-B14F-4D97-AF65-F5344CB8AC3E}">
        <p14:creationId xmlns:p14="http://schemas.microsoft.com/office/powerpoint/2010/main" xmlns="" val="1328385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BES = Bioelectrochemically Controlled Combustion</a:t>
            </a:r>
            <a:endParaRPr lang="en-US" dirty="0"/>
          </a:p>
        </p:txBody>
      </p:sp>
      <p:sp>
        <p:nvSpPr>
          <p:cNvPr id="3" name="Content Placeholder 2"/>
          <p:cNvSpPr>
            <a:spLocks noGrp="1"/>
          </p:cNvSpPr>
          <p:nvPr>
            <p:ph idx="1"/>
          </p:nvPr>
        </p:nvSpPr>
        <p:spPr>
          <a:xfrm>
            <a:off x="533400" y="2332037"/>
            <a:ext cx="8610600" cy="4525963"/>
          </a:xfrm>
        </p:spPr>
        <p:txBody>
          <a:bodyPr/>
          <a:lstStyle/>
          <a:p>
            <a:r>
              <a:rPr lang="en-US" b="1" dirty="0" smtClean="0">
                <a:solidFill>
                  <a:srgbClr val="C00000"/>
                </a:solidFill>
              </a:rPr>
              <a:t>Iron reducing bacteria</a:t>
            </a:r>
            <a:endParaRPr lang="en-US" b="1" dirty="0">
              <a:solidFill>
                <a:srgbClr val="C00000"/>
              </a:solidFill>
            </a:endParaRPr>
          </a:p>
        </p:txBody>
      </p:sp>
      <p:pic>
        <p:nvPicPr>
          <p:cNvPr id="78850" name="Picture 2" descr="https://www.pnnl.gov/biology/images/programs/characterization.png"/>
          <p:cNvPicPr>
            <a:picLocks noChangeAspect="1" noChangeArrowheads="1"/>
          </p:cNvPicPr>
          <p:nvPr/>
        </p:nvPicPr>
        <p:blipFill>
          <a:blip r:embed="rId2" cstate="print"/>
          <a:srcRect/>
          <a:stretch>
            <a:fillRect/>
          </a:stretch>
        </p:blipFill>
        <p:spPr bwMode="auto">
          <a:xfrm>
            <a:off x="5257800" y="3200400"/>
            <a:ext cx="3810000" cy="3581400"/>
          </a:xfrm>
          <a:prstGeom prst="rect">
            <a:avLst/>
          </a:prstGeom>
          <a:noFill/>
        </p:spPr>
      </p:pic>
      <p:sp>
        <p:nvSpPr>
          <p:cNvPr id="78852" name="AutoShape 4" descr="data:image/jpeg;base64,/9j/4AAQSkZJRgABAQAAAQABAAD/2wCEAAkGBxQTEhUUExQUFhUXGBsaGRcYGBgaHRgaGh4aGBweHBgYHCggHRslHRccIjEjJSkrLi4uGB8zODMsNygtLiwBCgoKDg0OGxAQGy0lICQ0LS8uLC80LDI4NCwsLC8sLC80LCwsLCwsLCwsLCwsLCwtLCwsLC8sLCwsLCwsLCwsLP/AABEIAKoBKAMBIgACEQEDEQH/xAAbAAACAgMBAAAAAAAAAAAAAAADBAIFAAEGB//EAEUQAAECBAQCBwQHBgQHAQEAAAECEQADITEEEkFRBWEicYGRodHwEzJCsQYVI1OTweEUM0NSYvEkc5KyBzRjcoKi0uKD/8QAGQEBAAMBAQAAAAAAAAAAAAAAAAIDBAEF/8QAKREAAgIBBAICAgEFAQAAAAAAAAECAxEEEiExE0EiUXGB8BRhkaHBI//aAAwDAQACEQMRAD8AT4zjMQJ85ps8J9rM/iLYDOdAaCERxOea+3nD/wDqulufp4DjuLEYnFhQJAnTMoHJagRC+FTMfpAAXDkVBt66ozwueWp4Rst0q2p15efQ+viU/wC/nin3szzjR4lP+/nfir84gZjEgio9eUCcevn63i9NNZRkaaeGMHik/wC/nfiL/wDqN/Wc/wC/nfirp47wqR68HHreMb14wODX1pPb9/O/EX5xtPFJ/wB/O/EXX/2hRvN/WkZs3dy/vADiOKz6PPnfiL84wcUn/fzr/eL84UPr1tGQA79aT3/fzvxF7dcYnic8/wAec3+Yv/6hR7fOMSWp6EAOfWk/7+dqP3i/OM+tZ/3059ftF+cJqGnZ/flEm9bb9kAOfWk776dT/qL8439Zz/vp34i9O2FCQQDr8zeNevXdADiuJz6tOnfiL84kOJT7e2ndftF9vxQmrl6GsbSBbR4AcVxOd99O1/iL+TxL6ynffTev2i+veEgd4kBQdXf2wA2OJT2/fTfxF3PbEjxKc4adO/EX5wo3c7xgNjADf1lO++m/iL842eIznb205v8AMX5wqNfVYIg67374AaGOnspRnTWTU/aL84Rwv0gmTAombOTlYB5i+l40jMdOBRkZqvTW94HicEPYKTLfNShNSPirAEuIfSSbKZpk1YKXP2q6B0pcM+qrlhS8dZwTETVIWDMmkgpIJWrqZ35xysvBICEIWlKilOUOAW3YnQ/lHTcAPQmKuzdElgevwgC6RjJiichXlIJcrIZr1POASsQugExai7uFKNA7pJJZ6eMFlpGVKT7pUAVEkAvU0Z/WsRwstRQRVIqE9Ej3TcPoQ3qkdBr9tWVE+0WQDVIUcoHXrAZeNWoMZs3/AFEWJDO9DGJFEEWNgAQ51dRGrRDIMimS5BJJOzhg24gAn7dMoy1D+Z1LJ2e9OxmMSmT5gB6czQOVknmWeATEkByVuWSmlHer3enyiMxXwmjK6b2I0F6l9DADaMVMKh01gpzJbN40N6X5wsviExCFKzzCrKTVZ91nICRqN+uMKyMzqZyxAYcwQeu42iE6UDmQLKokpFSSG94swZ4Aj9F+OrxCpeWZMCvslLQoLFFlwRmbMmhDi7GMhfgHDUSZssygo5lS0OtRUcssjoimjq7Te0bgDh/pClKsRPJcKE6ban8RW3KJzuLP8LKAcWZ+vaE+OE/tWIP/AF5t9gtVepyzQoUqcb15g0eu0UTphPGTVTqbKs7fZanClvaKU5UASLNrA5EokjLUE07fztAMAhCgkrKq2SLHr22aLCeky1UDuL2Owtyiuqe2Wxsu1FW+HljH8m5skJDlQapG7Bv18INOw2Q1It4Xd9mipSS2R3SbhTO2oCjvpFxhsUlakZhlGxDDvsKRdXv53Ga/xPHjX5FFi1a/OJhPLaulB68YHOnkqOVlqJIqAyN2G48aQ9wwpK1AAhJSSRXKDmSHawNT4xCN2ZbcFlmkca9+f5/0Uy0PL8421aw3iFB308qUhUqo2oi8yGikj1p6MbAqfTerxmfvu23raMCttYAj+v6xMUPd3RAK29H+7xv8i3V+kAbFOz5PEmb1aBu4HWX7omk1fYt32gDafm4/ONg0iI1eNmt4Am9fTdsbH5U69o0N7P8AOMHzaAJpOto2TTlAwq/KkbSm/qsATBp6r6aNg+IiGb842RcQBMBvG8ETpqAIi3jp5RKWac/lAE0b7gxe/R6YAhRfUC2nPtakUQFB3f2i14JiciyOkxYlheoABgC+myCiXlI6T3NwlO2xaH04UqOdlMA4Spw3RJBYGoI+Uc/9KeMZZMtSFiWrPlXQqmf0BKXN7HWPOOD8Q/xwyJnTzmISFKIrmcgn+V28QY6D1j6T8Yk4CQmZOYqIyy5SfiYh2Set48/4z9I8ROnKnS1TJaJbKSlI6LKocyj7xpyPKOj/AOLWCE2Vh58kFagrKZSD7pUHNrbHsjj8Pw+bNmyZayU5g56IT0QSkZgEu4qN6QB3/B8fLnS5EtKz7eYnOoVZK6nKFKDOWJA5RYzsOQgJIGfObkqIYNszx57KdM9SwXWlY9mEJZIXLWmqQA5cO4ejmPYOMrlIHtFgAZXKQl1KPw6OC9O2APPOOcXRh1o9mhUxa1FMwGgS1aKIoaUMF4JxyViFzJSAM6TQKNVUclDEu1AR1RwM3HlWIUpT+1UCrNMB6LO6SgGhaj3cawuiaMOtS5cyZmUjOV5UpACqKSD/ADaPasAeuYEEHDmyxOALOB0iAQ3KMhj6O4dChKnGWSTkzZnJcgEKCd6hz26RkAeU8fkkYnEqv9tNZt86i3yhTNVgPeZ+QIIbxHbFt9JVhWJnaATZlNCc6rnU/pFSnvJIN9qd2sVwy18i2zapfDoewyykdAJUGFSwZqUer6QObiFTCHICdAdaP6EQkKvQFgwcXN38D3wOUCopFOYNmcsX/m0irxR3OTNH9RPxquKYSfQm4F7/AC8IucNPQUpAUCoAP1szmKzE4PKMyTmRbcsA9gPlvCwTW1FKuKUDOO6OTgrorDO1WS0tj3x7LDFKSsdIpUpmzJ87+tYlglhDsrMkgA1ZTBj0Xpc1s/ZGuD4gMoGhcl6AUoBzs8D4mhOZ0Guuzmo6jeI12JT8bX7J3UuVXli+/X87JYjEugkMJiBmyuSFM7jm7vrpDuJCfhGgqK1IsBrrFMhW6XZhuK6d28O4lijKaVduYsdwYujFwysmaycbMSxjHeAoDgMNh1mr+NI0kF/XrSF0zJgBZQUArMSRXRqjq2g8gktmCgaVuO8VA6xFq65KHjPAJOKSQD0mNQci7afDrBDiBsvn0FUbS0YpSJSJL1zS0kEWNgzmj3cdUHUUh1likqDNqDQjuimV8YyUTTXpZTg5prgX/aQ/xNX4F17G0jE4kPZbf9i/KLTF4VKS/RSm2YlgNflCIWHZ05HCc1bkXNLHr1EWuSXDKI1ykm0ugXtxWi2f+Rf/AMwSXMzAlO+oIZuRhpeGKSQRrQdnzhaQii/+4t3DyjpAnqQNrHSJBVjoaRpWpFSPQjY94NX1eAI63/tG1f2jaBZurq64wGp+e8ATSP7/ACibP6vEEkdTGJkeF/OAJeUT/LX9IgPzbqiYNRAE0ikM4eQVWVMGgCSAkm3SLEvC6NOqsSlLmBcogS8ubpKWFaggJATuOekAWMjhuVSffNApRUVA0LHlmcPG0YhaSrIT7TpFxQBw7Eqs7eMAlhTL93KzklC2TdkAqJqbuBVo0kKSkEmWlg4UZbqIJvlZyrTaOgPiMUCgdAFIAJpQLWBdV7jTaDy8SMyvhIBmBiQT0XcGwAvSK4yVKlKWoKUA4mhSQ50CsuZgyYiuXNI9o6R0gEkIQzAZQ9aCjMTAFzgseEEAKyWUCnKVKLAqU60npMa8oxHFFKlrVMmzDlmVGa494WAYEVeKxUvKVAKWpXw9FAI1IAAsPlB5MlRHszMqekvKnMkagFT2/WAGf2HDomAiTnVQFapYNF9IFT3vcQTNLWpSTIlkBWUgJTUKcvY2IpozRUY7GypCilc4JCCwORCM5ABCcyjZie6FRxqUUpSnEyCtah0UeyJKT0cuZ6K264A7HDcXUrEBJXQLSnKMpBYgfyjfyjIp8FJInS0mZlHtEsEoRUhaaWdiNYyAOG44P8ViKXnTX7Jiv7wkAH7QW3uCx2cQ/wAbP+JxFP400/8Auu2z9xivWA/MpPZUg9+3XABUzwoB6ZQxFidD21trEJJAIcUDHLuBTv8AKIezJPWK6MoPrpe0MyZQIF3Lt1uQ3X5RVsUcmh2ynjjlGYpaRlCd7B25AncMe+IAgPsL68wX7YEqUxS9aMG1uB1CnhECDl3NXO7BqjtHXHYQUVghda7JZawWowgTLJBClFNCWZNizGElFgAGoWa4c1NTV6DugmEmEEhgxap5VoL1jcyQyD/NUqFmOw/XnFNcWptyNV1kZVJV8faF0lyR/K9RqAKiJq6RD6HKDpZq7840vqcAF+YZ69wjSGJAuTWugO43HnGnHsw5eMDsmYMgDmxvUbNXn3RCTNUDQu1LkHx1gKApSSdHFOW/bGk/E7kFk1ryrrdo4kdbykNyMYDKlhbFLJyhQFQ3OIy5CaMSk0OVyzuCA2nZCUszMoolQDI941DsC2W1OyC5VWSEuQzhSqgObZeUNqG5+h/jKlYgorlYNyBJrQcuUCwmImJIl5UuqgJsdKkaNCCZswMUhJsfePf7tR3RKXiVuPdbmo9vwxCdUZ8MsqvlU8xOixeKZRQAJgQkBSxTpAVABHSYVvCckuFFwxWTTUMPCK/C4hY94JLmnSVRVgaJ1pTlDypKkBiwc6EZRSxJa7baxDzbZuMv0Xf02+pTr5fsJMW5I9fpGTDf1WE8KrpZkrTQFwbEHQ6gw5ImhbsWDhIB1IDnwVHVY3ZtxwQlQlSrG+folf8AKNk/Px5xmdm50OzecYb9f5RcZibfItrEkiwtX5iBoVbdrfnEwbbbwAVAcP67Y2Db0zQJS+037uUEzUff+0AFlNR6et4ZwoGdL3UQkHY3F6MbdsKEWTc/KLzgUlKgQtAWx1ANTYVgBPEzilRIzOVjNdsiTYO9CSH6oHiZSUrUs51LJORKiohBDOEPp50jpsVhpeYMhJfZquHBheZhkId0ICi5qBRTbNy0joKOZMWqZLolMtSwmYFEVYOOiHsmr8oEZY6aSoKQiqVNRZYlkpAdw9xHRsgAAIRmJBdgCGp3tXsiZyJBYJSoF3UKWLW15wBQ51ZpcwJCVoISQ7qIrX/uIOU00jeGmFOYqcAlS0Jq71DBKbAgalrRb4aSJiwC0sFVkiw6hz15xaJ4TLQCo5ekoupn6KQSGe4OV+stAHG4zAz5hT7OZ7OWlHTUFFCSqjhgXUoBmL0rvA1onGflGIDrCiCUoUcqWeqk384b4khSpqJcsAoUVqZgWYsDsPeB3vCWc1W+UJzVSlgod5oxDHnAFngJajMw/tFJCsyC1APfScoAuSzs1K2jcI/R3iMudPkryFCCuWpBVkdTqpSXYl6g0doyAOd4vLKsTPsCJ05iaOAtVOx4rZgANwWIAI5n86iLTj8wHEz+i2WdMdtSVK15wpiQkkgVYjk4sOo3PbvFabbLZKKWF39i5luCByfsI7/1gqVqLAByCTs55c9Y2/wtVXxa2Pl3RORNShLEVISdcxJq79piu6xx6RdpqYzy5PAqtVTy8Ng2lYiaZX5B+0+IgmJIUpR0enOhfsppvAkTQCQQSTbalHre4aLN3xyUuvNjin77CpWQ97P2nWCpnEkH4agDRySAYdwOXIAQMjCjOXJLOd/OAzpCQFJqLV1YE/LlU0iqF8Zyxg0W6SVcFJPKE0KpXqPbSkWcjCyzKDnpF66u9fWsVxBdqDUkaj0U90Tl4tSUhIZQVQA6g6DxMSvjOSWwjpJ1Rk/IuMB5OrAUS1KA0vXr8IBOmjOD8IBHdW/OMkzCavXS5bTsAB7zApoDkCxL8yxGX86CJxTzyUzaa+IfB4YqoCEnKRzIuabOdYk2RRSrla7G7bhq98KZyK6inMDR+yJKDkNZ6juoXuW2jm2W55fB1yr2LC+X2GmgqXR2yioFW1oB1QIA0Sz5XPXm0PVZ4bwmKS4Nd6lkseVyamkFlqSpRCKJfMaNVLMx2NYgrfltwWy068ann9AsBNSgkuNWSTc6NzuIZxE5LJztmcltiN4QWkfDQ2OtbimkQWp1ZlG+bRqi3jFUtO5T3GmrWxhXta6CibLWoukEHWxDUDHZozDpyggE0SVAEV015wDK2V608duqD4t+iUuFJADP3t26RfKLSxEx1zi55n19FrMAUgkEAlLgnQm1IFhEvLBUTmLhxvam9oRRi3IStNBXbN2j1SGChSB9iqhdkKq3UdjGRVWqOEz0ZX6Z2ZazwWUiWlSAogC4/wBJYmulKRHJXr13geAH2QD9N1FhRgqwYwsriJSSVBgCGy6E2ppG5Pjk8mUeeCx9mA4GgjSQLabbQsrFOMycuVVH3blDBJ/Q/kYkQxgKhrHSnX+kXnBc2RRAfpAd8Uol0egp3xdfR6XRYPaK35dUAWU09IuG3G+zcmaBqLnMaEWLWJIv3xi5TpGtGD6Gv6RigkCwcsw6vzr4R0EvdBPvCulzrUd3bGp6BlVT4ix5gAgHlWr6loGsgEAGr6il3+YiHGMciRh5swrITlt1Vdrk1A7oADhcWgqBNKsVcyQpxqw1i1xHFQtL1YpNUl7Gx5tbnHC4DjqcS4lqXRKl5iNgoGgZw5Ai9nAyZbDo5B0lNcgEAhPxA07ucATxIJ6aLlCUUsnKcpNeVaV6QhCYgFKQXKUEIBSB0lAuytQHBfkOUSx8ledCgsIDgdEMAEswcGj5Y3xBGRaE5SCSSwOVJAJCgL9IE3reADcCwkhMyWAiWg+0llpYFVhSPeawD2taMgfBZJE+Ss9IqWkApDHLmAL8mctyvGQBQzpQ/asS9XxE2lKMtVfXOKqapIUSxyEn/wAnIzMeyG+Oy2xM9vinTS506ah8z4wphpKiwAdL1B0oG5c4zQjtm5N8G+2anVGCXyRubNBHUGB3TUjtFoEVF3tv3AHtiWXphnATUg9obtvApSXDWH5bN3d8X7U0Y1OUXw8B5akiu4trt8hC2GmZVB7a0tWh6vKGJYTlL3P5O7cucQxSRy1Jbl16MflEXFPKJRm4tSXoeXjUOMqqOSQzClO0vAPaqmOvUlkjSm2/9oVUh38e1u7Trhv9odI01Hdfqoe6KY0KDyjTZrHbHa+CCAnqBKiDqQND2/lCxS7JVSpAfV9jpBJgBmDZiD/5ENawevbDEuSMjmrmnK+u9IvzjlmTGeEJSFm5pWvLlyNb2tEkKY7XVyHb1tXrgmGw6VZiSUp16y1euMxEsA5XzJYnZ3FAPCsN8d232S8U9m/0BV0XTz/vfSJIQ5FgXL8nFGJ23iJO/SBAFN7VVdqNGAlmBYuQptCPd+TPEyolKW5A+FLobUmgqT19UGkrIIFwzttlp3QupVWDBikudwKsdnESJoKF7cr1HLrjmBkIhVCTQ1Y66GvNo2lWdh/TY6VDHYCl4HILkhRzE069H6hB8ThVIBIpZr00D8oi5pPBNVyknJLgghT12GtxuOWjRpJJcVZu7fuBvGS0VUQyCVdJ+WrbNBjKbpWOxuRodgfOJZRHDITJmoZtG6wHi4nLHs+iRbonn1xTKGYKewfta4PU0Te4DhO1nTy1vFF1LnJNPo16bUxqjKMlnJZIxyfdWKgBlavyIiuxcspXnScwcVNe8bg17Ij8LUNaDfr27IhLUQXJpo+htXTk8W7DNvaw12N4ZKgAgtWvLkXu/hFjLU9bgadUVmE6KnsmoKf5Sdv6Yt5ynTmDZt+u4hnHAa3ckkTHavLlXnF/wBfRWp/iAG5pHLyr2odOqOk+ip6KiNTzoGiRAshTRgBUmjFy3bVuyCzJViHuDSoAIrr6rGlKqOsnQh3JbwEZKdw40Zxzo52//UdBrFEEsKVYAAWe5fQ7RzH/ABIVnRJQwYLfMDQqQAG2q/jHToFWJAJBDkaJ0Gmgiu+lODGIkhChqSAzVoRrWvygDg+BSsuKCZZICV1Ib3FEEpUCNHIHUI6v6QF1TCSQKO+icydrBhpvCP0dwqJeYZU5iRm0LAZXJBowIIi4xeWYEKIzKEtXMF05a6Hkk3vACxKpZyuWUDmyv76g1a11NtHhnEKJPTU6iKAlJCKtobmpDb7wD9pCpQlqSemQ+Uh0s1aWLgd/OJyfsXSzZkqGVVXLumhqB5wA5wqZLVNllSCg+0QpIZ3AIDhw4qTTm8ZC/D1gzMOpdVlUoUbpdJLmlQKEty6oyAOZ44XnzwSc3tZrJOgzqYjlC8uY0pSHZRsz05/pyhzjIzYjEZ0sn20xi9gFkEnWvIxWrcM/SBGlFM1DsaAbHrjI3CxbVweilbQ1N8rGP1/OjcxINlKoNsoDWDbPfk8bEsB+vqq1b89I1JweZJUl3y+6xqD1690BCib2vyetRzrE68Y256Kb927e44z0CmVdPWT17bsYkKvzDHtqA3O3ZGBFaPqz1dnN9rh+UTLAh+Z6qDx5xeZCcqUCgu+lue3Z8hEJwdagGGzac+ti/bDsqib1NPXKghNEt1FIBUwAG5I07N4gny8ljXCSBUBAFjb+UEMRU6gRJ1E9GjN4m/VE8VglhCmF3J39C3bGhMNdKtyLCjx3cpL48hwlB/JNFlOAIBSopAAplo9WvrWK7EznJ3CQLdrBrQMrJTVyfey6Xp8mgYS4BevR6tWD66+EU00uHLNWq1Kswo/sGlDAFhQUJ3FdLCtInUK6+53v2v4RpA3bR1Dk7sLbV5QwtQKy2gt8622740GEEuRlzDQfNnB3dye+IVIURS49Npzgk6Y5a4y1YOz6dfP5RIKATl3LK1y7V2Mcy0iWE2WHAFJOdwMwOrWan598WE05gUkAEi2w0jnpU7KVKatXbRteWh7YYHEKdJ1OO+22lqx591E3Pcj2dLq61UoP0CzlCikgEMXOm9NiN4lPn0H8tByfQtsYXku5ao6THQFvlB8EkpJUQfZnLmULEchzPhGyfwW72ebUvJJQ6XJkuUoBjQtTQ38XAMOjCAh0shbdJJPqvnEuImjvsUjZi472gGIxuYJUCysrKDW/WM3ksm04m5VU1qUZrOMf4+xPPTK1SlmHj2Q5hQE3ZtH2baFkghTmjF++vdGKDMrUGgIu+vK8bjyQ0leUNoWY3/8AGGBiGABfJSh0O3MQnNFcvwi7adXVvE5rqSsBnQ9d71He8Rl1klHl4fRbAN2C24OvZF79HEHKSHvawIpeKWQolCFWom+tntHQ8AWMi7VIIfmB5xVRd5Fz2jRq9N4WsdPotJpIGlQW5BN6aPEJilJDhspD6PR3fSrivKCzJwALpYg2FbgOTvVrRGWUqBJDJF9RSjNfd40GQBiFlRBzU8RVqtyhebMzBwVEMxUovlGyUgXLuYYnUUEgBmozHmamgMBBUKOrK/RLO70DjYM0AV8qVk+0DqFSSA2YsXJYCgc9ZpoIj7BSnAWpwl073zMWZql6w3KStwSgJFWDM1TRhQanasLg+zm1qa0azF3JVQgBNatUtAEFSylBUroslzqSS7lJ+JrQObxbDqcCYZcwFOToqyrLMDmIpQkHRzAsZw+Yej7RmVQu3Rq77jpWfTlEZuBVQ/tKgkyygul+kCrN79UgukV0gCx4Qo+0lIp0VoswY50kMTtT3aHNGRLg2FKZsrMpJUmZLAJJqpShYJo7JEZAFHxqR9vPLs8yY/8ArNn15xUzMG1CSTzJLO1euLvjKnnzv82Z/uIhFZB9V74hsjnOCflnjbngWRMVkY0DEEmmVq3Bq8DSkgBikpPYLbnk9ILNcFxrTenIbmAkqLMjopcsWHawtQxjcJxm9qPUVlU6o72KhQ+ElLizM4HLt5RaIQBKCWTmJZxqL6VtCUyS98zJsCXd/wC1+qDy1JR0i5o16h3sdud4ncpygn9FWllVXY1nv2LTJSukQ4cgVtd6aebwTAqGcH3Q1Tcmpp2/lBVzEFDEEvuXA2JA1gAknKVJJNHqe2hFREoydkHF8EJwjRcpRefeCyxGKSEq1obV8YqVTAUuzm1fBtiRAiXcHMBRh178hBcKtiBQ/C/w669nyhTR48jVapXYSBJQSwL1Y8+Q8CY0iqUgXtyJTr4t2GHsYpqBySw7gzt1vAxLqAWrS16UYeqxfvWMsyeNt4jyKn3aAPWmlXdjA5cvo63oTdnt4Q7iJISBmBp86PyaFlmlal2Yak19dsdTTWURlFxeGQUtipQcA1HYPh58o2lNk6jfUHnE1yvd2IvuRoOynZA0rdXO+9SBR/QiREmkONiXHYWf5NGSzuLULXDnTrtGCW7E0Zjl6vT8oImY68zON+skMW23jjOpDPBZSSlVncsOQpXthrH4VOQEO2oFid23peE5MpAXlBUC5I5u1CRavfFpMkqUjKSA7vTubqjy5ycbct+z36oqzT7Yr1/soSXZNwTXUCjgfk8RYkUooPTr35weRhTmKSaJcNubk+HZBMWkhiBUi35dcekms8HhyUuckJcjMqh6NQ2xbfY84HMUoEFYZQGmo5c2EGkrGRa0ta2pNL7gQ1Mw5mIQWcp8C7NEJWqLxIshRKcW4rOBNLXSHzW3bm/OITCoFgKksoVqDUPtSNopMIUTqAG8odfMVtW1rhhQ9RI+cTk1grhF565GZEz2kp/dFaDQCmnVHU/Q3hq5yJmWhCg2lWcONteyON4fgpuVSkkNRw5etSQOqOi+gvFVIlTVIWr3nA8EvyYxRRFwbX2zZrLFak0+Uuf8iH0n46TLIw05YnCdJlhKaIClKmpKVFQoOh6aOmIVKOQr6SU/abJV7qlc0hVOoc4UP0dE3E4iYXKcVLzFG0xKgrMNUqzhwRud4B/xG4nN/Z5REsJK05M5FQVLQSkkanIL77xqPPLDEzXQXSCd01KSKkg9XyjFTGKnSCyNn3yksblr1DmOe+gM1YkHMczzFBJNSkkZdNCBazg7xcY1nNKJSFAvQmoFNP0gBVPtFCWStWUmxo4SBfkcxEWWGApRBqD1XLVroPGBYaWUpItmcl62IJAOm3bEhNIfKEqDVW7NY94IHZAFjMQFMnKALgKsoH3aaVDwLFoTkYJSq7sK6Oe4kd0Vh4jqeiQSzGxsxBqH2tEhiBO94KSlggEC5bbma1sQYAnwTi8mZiRLlKzZTKUFJAKUkrUGza0B74yJ/RjhCZE1DzDOZMqUEkJASmWokVSB0k5rm9IyAOd4v/zE/lNmf71Qqdez0OcN8Z/5id/mr7emqEj6/WOA0s+XfaJlVeVogrXn6pG1nXvgCKx2lu+Aey7XftEMEtWMSPn+QgAmHlV5Nbx8ITxc0B00zD3WfMxqLbCG0FvVt4lMljSu3Ly1EVzrUi+m9154zkTKcp0UyRmFnYBRZQpdqFuuAqlpJGU1YFqg9ffWCLkOa2/Qeu+IDDpUsAkmuuzhi94Tlt5OVV72orsBUOVB6sSLkX125Q1JxqbKOjhQ0oAXBsYJxNCUVCgGdxfRqwolSS2YFNQx/UaRX8L4mj/00c8d5I4kBTAWOhJvrQ3eM9goBJKSGZ08hQFxYecGOFKbEEM43DcxTWNqxBVlS+XogF/i59XlEpboYUeSuOy1ylN4foyWgAJDsmvO+59XhPCJZdgAKEXDcurweHSgUGtiefpoSCSaD3kvXmPzbSJR5yVT4wGxSglYu2ViNxoadUQQNAxTYf0vzuYGmZmKFGodq0a8Y/SIej0alOYMTSwsEJPLyGws4BtUsxbsq/ItF0cYAK1Gh3evhrFPhUg3o1Q22r7wTFKGR7ByNixDOeVBGa6iM5rJt0+rlVW0l+CGLnsoqSfeVttqxiK5xUQQalLpVpQ7XeJpkpUhLHKQHfVVGZu6EEruBYPSNEUksL0Y7JOTbfvkamofLkGoU2hZ3r+UMTcUpSMo6I+Gtep+UASejlfQ/r4xBSmq1QBV6E+cclVGTTfonXfOEXGPsC/SdGYeHYH1hichSARmYqADpFCKkDrctB0SwC51U9vyEbWlkKJqlOu5HVteOT54FT2vcXHDZuYIALqKanalX2HXDP0FkBCZ98yVlOW4YgsaXpHLyJ6khSgohxfQkmgHOsdb9HZzy1OWUCCVAAFt82pdmiFNPjLtTqfM849YOmkYjKxfNlsLPct413YxV8WxvtUKlslQWoq3DgEpKT3c4xGJUkZAKvVqZXv3n5mIIkAPpViBUE0sNGIHjGgxm+HYVEsWYMGy/wAwJJ6zU9jwrxPEplJdYAJG9BU1fSodoBxXGfsyzLW2b2eZSSaJzAn3h8YIT/qgv/EvCiWnBgD7OYlZJAt0U5S384B8TAE+DTlz0rUkpUjMQQbBiVMrY06zFvM4R7OQtSgzS5iiTZw7V0cNv3x579FOJqkTZikAqCGmmWmqVskgncmx7I9W4RjU4jh4XNSCJgUlSRcglwUvy73gDx3ETJkzDkLOXEKSlQ2KGSoEEGiulr/KI9H+jnE0YqUGZM1MtJmpHwAMlS+SlECn9RjheMcGXIlrTVbISlJ1yuE5iN0gXFCxiw+iMsoCplSogIKgffShRU55Oe1hAHdYFJ9shQysVpJy7kkdpDj0IyM4bMBnoCaZljKGagIUSeZd+oxkAcXxj/mZ3+bM/wB5hMD13w5xj9/P/wA2Z/vV8oqMYFE9BTFlC4qcpb/2jgGQN737recaPr12QjhzMzVNGN1A1ukFjcNU+JiKlzmZ0W/p1BO+7CALD11RpXz/AC82jEq5h+Ub+cAaJqdfKMzFuenybujRoB1N+sYqAJomGvpufOhhabKKlZnZT02ppBgYx2bxjjSfZ2MnF5QCbKMxISWYFzzL6xgk5WapcGnfaGUHs/uadcamihah9d0cUIpbUWTunKe99i+JxANEUuSVbXZn/tAVyiKLZNL3FRpz64lMQSpNLVhk+6K3q296NEVHYkkSnZ5ZOUjaMVLCKjppdIar8+2KvDutTAbkgChOin3hhOGr0TlL9Yryg+GR7MupgkgodNfdJHjFWFTFtds0KT1U1FrCXYjOkqaoIdiQNg4Aa3PSIHogqamg3Zr6xermAJKWt72wrRL6lqRS4MXzC79Tn3R4HuhXqN0W2uhdo1CcYxfZv2uVg5f3hyGrto0SmKJAdidtGPzi5xuBCkgCjsCaVbQna8VM2VkWxbls1wPGJU3xs/JDU6SdP919giG3YMzc6HqppAwA5LW2/LcwxLHSvqeu1INhsIEpCQLPm5vdjpFzlgyxjkWWp8yQyWDhWvOGpSEkFwXyjqzE7bmFJhyPmFqHdjrTekWEnCqeqgGIKVXJo4I6gWiuy1RXZdRRKx8LgguQUmtGLh7lvnC01RWMoJ57k3py5wSZNJOZbFqEaFvkbwWY6yGoyQCtrbADqiUW2lu7IWRipPb0LITnLNRBHUVc46XhCCJZYFgtJLHnruDFbh5AQgAWbx1c6kxfcKw2bBYxTKJEsjKmiqihB5XbYGLCoHwbGiYZktBBPxKFnBUqvIJDCL3hcsJY6hi2vvAEq7AL7mOA+iOMMufIVKKSWyq0SpIUyn/8VX6v5Y9exvC5RDSlA5nKdXzc+YAAfmYA4D6WcGTNmLVKV0lr9opRqAHrl3FHbaG/pLizipCcOpJGRghYNUlKU1SdlOXB5iHcdJEucmUoHOqWCkJ5KIJbZga6tA1ghRLD4ikOCCDT/VmenIwByHCuHqwxdaPtAnIpQfppJzdfIt+kdHh+JKTKMskhD0r0gxoGsRYDkkQ1MlAkKqoaDdndufunwgc3AkoJBCVAOUfEpRALk8iFU5C0AZMQg1Dkqu9cuhTyAzBu2AysEEtYaEC4BoXGrOCN83KNplllscqWZJOyXSHTvVJ64nKxqQsdOWqiQ2ZLAXBd3KgwDQBacFmMuUXclaejuCd7tr2RkS4NOzTksXUFIdTaOCw7GD84yAOT4x+/n/5sz/crziqXgJVSZcu9einvtfzj1/FcKkFayZMokqJJKE1JJd6QL6nw/wBxJ/DR5QB5IeHyqj2Uv/QmnhaNfV8o/wAKXX+lPlHrh4Ph/uJP4aPKNfU+H+4k/ho8o4DyeXhEJLpQhJa4SB11Agqr09PHqf1Ph/uJNvu0eUb+p8P9xJ/DR5R0HlZ/T11xoirevVI9U+p8P9xJt92jyjf1Ph/uJP4aPKAPKVVY6N2H9Y0d/Tx6t9T4f7iT+GjyjR4Nh/uJP4aPKAPK08rO36xoGr9h+Qj1T6mw7/uJP4aPKN/U+H+4k/ho8oA8rFPXr0Y0bjwPrnHqp4Ph/uJP4aPKNfU2Hp9hJ/DR5QB5YglrVcd8AUSQUsL5rtrYHSseu/U+H+4k3+7R5RBXBsP9xJ1/ho8ohKCl2WV2yreYnk06clKaFamAd2oT72jts8QwqWmA/AoV5M5EesK4JhnP+HkV/wCkjygsng2HApIk2P8ADR5RGVS2uKLIXyVim+cHl87FpQgh8xYkEVZ/V4pFozEFz26x7SvgmGb/AJeRf7pHlEUcDwzH/DyLD+EjyiNNKr/JPVap3NLpI8dllQLsDXte3ZUxayppspLEXqByj03EcEwxFcPIv92jbqhpXB8Pmf2El2+7R5Qt3Z4wNOq8fLJ5LjeGlYzIYJO5e3mY3JmqKvZK6JQllGjuwoI9Zm8JkMfsZX4afKF18EwxUVHDyHpX2aH72iE6/JFN9llN3hsaXR5fh+DJKiVKUQwHSb3iS1BD+JlpSCAXI7I9ITwqQ37mV/oT5RD6okN+4k/ho8oshGWFllFsoOT2rCPKpc/MeQNto6f6NzyELBICiaHSqSk06jHWDg2Hp9hJ/DR5Q/guGyQlTSpQobITs20XGc84HChKm5kZQ4UQAKDNVQ7b9oi7wPFFyw4JLNlKi1Co0yirW8OUdpNwEpkfZS/cI9xNqcoXHDpQIaVLuPgT5QBxU7GJmTELJzqQAEA3Jpc/y3YfrE52HLB98xA0QGAc6Gj98dphuFyQkNJlCmiEjblBDgJX3cuqi/RTXrpAHEyi9lB0sVAhgCek9bW0gbPMCnJBLNWuZRSan/vFf6uUd9iOHynT9lLufgTy5QJfD5WQj2Utn/kTunlyHdAHnnE5azLT7IgnMkKpcZSGAaozA1/phCZw6alIKE4d0hILpSTmKjdgHYBFgNTyj1T9glZj9nL1+FO6jtuSe2IJ4dJcfZS7j4E6GmkAcRwOYpS5QUoOmYm1E5s4BA1cpBPVGR3eG4dKC0ESpYIsyE0rpSMgD//Z"/>
          <p:cNvSpPr>
            <a:spLocks noChangeAspect="1" noChangeArrowheads="1"/>
          </p:cNvSpPr>
          <p:nvPr/>
        </p:nvSpPr>
        <p:spPr bwMode="auto">
          <a:xfrm>
            <a:off x="155575" y="-1485900"/>
            <a:ext cx="5400675" cy="3105150"/>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78854" name="Picture 6" descr="Unfortunately we are unable to provide accessible alternative text for this. If you require assistance to access this image, please contact help@nature.com or the author"/>
          <p:cNvPicPr>
            <a:picLocks noChangeAspect="1" noChangeArrowheads="1"/>
          </p:cNvPicPr>
          <p:nvPr/>
        </p:nvPicPr>
        <p:blipFill>
          <a:blip r:embed="rId3" cstate="print"/>
          <a:srcRect/>
          <a:stretch>
            <a:fillRect/>
          </a:stretch>
        </p:blipFill>
        <p:spPr bwMode="auto">
          <a:xfrm>
            <a:off x="45989" y="3200400"/>
            <a:ext cx="5135611" cy="2952750"/>
          </a:xfrm>
          <a:prstGeom prst="rect">
            <a:avLst/>
          </a:prstGeom>
          <a:noFill/>
        </p:spPr>
      </p:pic>
      <p:sp>
        <p:nvSpPr>
          <p:cNvPr id="7" name="TextBox 6"/>
          <p:cNvSpPr txBox="1"/>
          <p:nvPr/>
        </p:nvSpPr>
        <p:spPr>
          <a:xfrm>
            <a:off x="1066800" y="6400800"/>
            <a:ext cx="3352200" cy="369332"/>
          </a:xfrm>
          <a:prstGeom prst="rect">
            <a:avLst/>
          </a:prstGeom>
          <a:noFill/>
        </p:spPr>
        <p:txBody>
          <a:bodyPr wrap="none" rtlCol="0">
            <a:spAutoFit/>
          </a:bodyPr>
          <a:lstStyle/>
          <a:p>
            <a:r>
              <a:rPr lang="en-US" dirty="0" smtClean="0"/>
              <a:t>Luef et al., 2013. ISME Journal</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MFC electron flow</a:t>
            </a:r>
            <a:endParaRPr lang="en-US" dirty="0"/>
          </a:p>
        </p:txBody>
      </p:sp>
      <p:pic>
        <p:nvPicPr>
          <p:cNvPr id="12290" name="Picture 2" descr="http://www.ucl.ac.uk/%7Eucbplrd/fuelcell.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9200" y="1537749"/>
            <a:ext cx="5943600" cy="460183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58120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3855"/>
            <a:ext cx="7772400" cy="1470025"/>
          </a:xfrm>
        </p:spPr>
        <p:txBody>
          <a:bodyPr/>
          <a:lstStyle/>
          <a:p>
            <a:r>
              <a:rPr lang="en-US" dirty="0" smtClean="0">
                <a:solidFill>
                  <a:srgbClr val="FF0000"/>
                </a:solidFill>
                <a:effectLst>
                  <a:outerShdw blurRad="38100" dist="38100" dir="2700000" algn="tl">
                    <a:srgbClr val="000000">
                      <a:alpha val="43137"/>
                    </a:srgbClr>
                  </a:outerShdw>
                </a:effectLst>
              </a:rPr>
              <a:t>Understanding the </a:t>
            </a:r>
            <a:r>
              <a:rPr lang="en-US" i="1" u="sng" dirty="0" smtClean="0">
                <a:solidFill>
                  <a:srgbClr val="FF0000"/>
                </a:solidFill>
                <a:effectLst>
                  <a:outerShdw blurRad="38100" dist="38100" dir="2700000" algn="tl">
                    <a:srgbClr val="000000">
                      <a:alpha val="43137"/>
                    </a:srgbClr>
                  </a:outerShdw>
                </a:effectLst>
              </a:rPr>
              <a:t>Engineering</a:t>
            </a:r>
            <a:endParaRPr lang="en-US" i="1" u="sng" dirty="0">
              <a:solidFill>
                <a:srgbClr val="FF000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228600" y="1600200"/>
            <a:ext cx="8305800" cy="4648200"/>
          </a:xfrm>
        </p:spPr>
        <p:txBody>
          <a:bodyPr/>
          <a:lstStyle/>
          <a:p>
            <a:pPr algn="l"/>
            <a:r>
              <a:rPr lang="en-US" sz="2800" dirty="0" smtClean="0"/>
              <a:t>M</a:t>
            </a:r>
            <a:r>
              <a:rPr lang="en-US" sz="2800" dirty="0" smtClean="0">
                <a:solidFill>
                  <a:schemeClr val="tx1"/>
                </a:solidFill>
              </a:rPr>
              <a:t>icrobes consume organic waste and transfer high potential electrons through an electrical device positioned between microbes and the system’s cathode TEA (O2).</a:t>
            </a:r>
          </a:p>
          <a:p>
            <a:pPr algn="l"/>
            <a:endParaRPr lang="en-US" dirty="0">
              <a:solidFill>
                <a:schemeClr val="tx1"/>
              </a:solidFill>
            </a:endParaRPr>
          </a:p>
          <a:p>
            <a:pPr algn="l"/>
            <a:r>
              <a:rPr lang="en-US" sz="2400" i="1" dirty="0" smtClean="0">
                <a:solidFill>
                  <a:schemeClr val="tx1"/>
                </a:solidFill>
              </a:rPr>
              <a:t>Not just any Microbe can donate </a:t>
            </a:r>
          </a:p>
          <a:p>
            <a:pPr algn="l"/>
            <a:r>
              <a:rPr lang="en-US" sz="2400" i="1" dirty="0" smtClean="0">
                <a:solidFill>
                  <a:schemeClr val="tx1"/>
                </a:solidFill>
              </a:rPr>
              <a:t>Electrons to MFC anode:</a:t>
            </a:r>
          </a:p>
          <a:p>
            <a:pPr algn="l"/>
            <a:r>
              <a:rPr lang="en-US" b="1" i="1" dirty="0" smtClean="0">
                <a:solidFill>
                  <a:schemeClr val="tx1"/>
                </a:solidFill>
              </a:rPr>
              <a:t>-EXOELECTROGENS</a:t>
            </a:r>
          </a:p>
          <a:p>
            <a:pPr algn="l"/>
            <a:r>
              <a:rPr lang="en-US" b="1" i="1" dirty="0" smtClean="0"/>
              <a:t>  (ex. Geobacter sp.)</a:t>
            </a:r>
            <a:endParaRPr lang="en-US" b="1" i="1" dirty="0" smtClean="0">
              <a:solidFill>
                <a:schemeClr val="tx1"/>
              </a:solidFill>
            </a:endParaRPr>
          </a:p>
        </p:txBody>
      </p:sp>
      <p:pic>
        <p:nvPicPr>
          <p:cNvPr id="8196" name="Picture 4" descr="http://news.bbcimg.co.uk/media/images/55464000/jpg/_55464092_mfc_sciencemuseum.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91200" y="3276600"/>
            <a:ext cx="2743200" cy="3429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90211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229600" cy="1143000"/>
          </a:xfrm>
        </p:spPr>
        <p:txBody>
          <a:bodyPr>
            <a:normAutofit fontScale="90000"/>
          </a:bodyPr>
          <a:lstStyle/>
          <a:p>
            <a:r>
              <a:rPr lang="en-US" dirty="0" smtClean="0"/>
              <a:t>Electron Transfer Mechanisms</a:t>
            </a:r>
            <a:br>
              <a:rPr lang="en-US" dirty="0" smtClean="0"/>
            </a:br>
            <a:r>
              <a:rPr lang="en-US" dirty="0" smtClean="0"/>
              <a:t>from exo-electrogen to anode</a:t>
            </a:r>
            <a:endParaRPr lang="en-US" dirty="0"/>
          </a:p>
        </p:txBody>
      </p:sp>
      <p:sp>
        <p:nvSpPr>
          <p:cNvPr id="4" name="TextBox 3"/>
          <p:cNvSpPr txBox="1"/>
          <p:nvPr/>
        </p:nvSpPr>
        <p:spPr>
          <a:xfrm>
            <a:off x="533400" y="1524000"/>
            <a:ext cx="8509061" cy="1384995"/>
          </a:xfrm>
          <a:prstGeom prst="rect">
            <a:avLst/>
          </a:prstGeom>
          <a:noFill/>
        </p:spPr>
        <p:txBody>
          <a:bodyPr wrap="none" rtlCol="0">
            <a:spAutoFit/>
          </a:bodyPr>
          <a:lstStyle/>
          <a:p>
            <a:pPr marL="342900" indent="-342900">
              <a:buAutoNum type="arabicParenR"/>
            </a:pPr>
            <a:r>
              <a:rPr lang="en-US" sz="2800" i="1" u="sng" dirty="0" smtClean="0"/>
              <a:t>Direct</a:t>
            </a:r>
            <a:r>
              <a:rPr lang="en-US" sz="2800" i="1" dirty="0" smtClean="0"/>
              <a:t> </a:t>
            </a:r>
            <a:r>
              <a:rPr lang="en-US" sz="2800" dirty="0" smtClean="0"/>
              <a:t>electron transfer: </a:t>
            </a:r>
            <a:r>
              <a:rPr lang="en-US" sz="2800" i="1" dirty="0" smtClean="0"/>
              <a:t>Geobacter sulfurreducens</a:t>
            </a:r>
            <a:endParaRPr lang="en-US" sz="2800" i="1" dirty="0"/>
          </a:p>
          <a:p>
            <a:pPr marL="342900" indent="-342900">
              <a:buAutoNum type="arabicParenR"/>
            </a:pPr>
            <a:endParaRPr lang="en-US" sz="2800" dirty="0" smtClean="0"/>
          </a:p>
          <a:p>
            <a:pPr marL="342900" indent="-342900">
              <a:buAutoNum type="arabicParenR"/>
            </a:pPr>
            <a:r>
              <a:rPr lang="en-US" sz="2800" dirty="0" smtClean="0">
                <a:effectLst>
                  <a:outerShdw blurRad="38100" dist="38100" dir="2700000" algn="tl">
                    <a:srgbClr val="000000">
                      <a:alpha val="43137"/>
                    </a:srgbClr>
                  </a:outerShdw>
                </a:effectLst>
              </a:rPr>
              <a:t>Soluble Mediators</a:t>
            </a:r>
            <a:r>
              <a:rPr lang="en-US" sz="2800" dirty="0" smtClean="0"/>
              <a:t>: </a:t>
            </a:r>
            <a:r>
              <a:rPr lang="en-US" sz="2800" i="1" dirty="0" smtClean="0"/>
              <a:t>Shewanella oneidensis</a:t>
            </a:r>
            <a:endParaRPr lang="en-US" sz="2800" i="1" dirty="0"/>
          </a:p>
        </p:txBody>
      </p:sp>
      <p:sp>
        <p:nvSpPr>
          <p:cNvPr id="5" name="TextBox 4"/>
          <p:cNvSpPr txBox="1"/>
          <p:nvPr/>
        </p:nvSpPr>
        <p:spPr>
          <a:xfrm>
            <a:off x="2590800" y="6488668"/>
            <a:ext cx="4750018" cy="369332"/>
          </a:xfrm>
          <a:prstGeom prst="rect">
            <a:avLst/>
          </a:prstGeom>
          <a:noFill/>
        </p:spPr>
        <p:txBody>
          <a:bodyPr wrap="none" rtlCol="0">
            <a:spAutoFit/>
          </a:bodyPr>
          <a:lstStyle/>
          <a:p>
            <a:r>
              <a:rPr lang="en-US" dirty="0" smtClean="0"/>
              <a:t>Metabolomic methods can help ID mediators</a:t>
            </a:r>
            <a:endParaRPr lang="en-US" dirty="0"/>
          </a:p>
        </p:txBody>
      </p:sp>
      <p:pic>
        <p:nvPicPr>
          <p:cNvPr id="73730" name="Picture 2" descr="http://www.seminarsonly.com/mech%20&amp;%20auto/Microbial%20Fuel%20Cells.jpg"/>
          <p:cNvPicPr>
            <a:picLocks noChangeAspect="1" noChangeArrowheads="1"/>
          </p:cNvPicPr>
          <p:nvPr/>
        </p:nvPicPr>
        <p:blipFill>
          <a:blip r:embed="rId2" cstate="print"/>
          <a:srcRect/>
          <a:stretch>
            <a:fillRect/>
          </a:stretch>
        </p:blipFill>
        <p:spPr bwMode="auto">
          <a:xfrm>
            <a:off x="3124200" y="2971800"/>
            <a:ext cx="3569764" cy="3228976"/>
          </a:xfrm>
          <a:prstGeom prst="rect">
            <a:avLst/>
          </a:prstGeom>
          <a:noFill/>
        </p:spPr>
      </p:pic>
      <p:sp>
        <p:nvSpPr>
          <p:cNvPr id="7" name="TextBox 6"/>
          <p:cNvSpPr txBox="1"/>
          <p:nvPr/>
        </p:nvSpPr>
        <p:spPr>
          <a:xfrm>
            <a:off x="8130581" y="6457890"/>
            <a:ext cx="1013419" cy="400110"/>
          </a:xfrm>
          <a:prstGeom prst="rect">
            <a:avLst/>
          </a:prstGeom>
          <a:noFill/>
        </p:spPr>
        <p:txBody>
          <a:bodyPr wrap="none" rtlCol="0">
            <a:spAutoFit/>
          </a:bodyPr>
          <a:lstStyle/>
          <a:p>
            <a:r>
              <a:rPr lang="en-US" sz="1000" dirty="0" smtClean="0"/>
              <a:t>Image Source </a:t>
            </a:r>
          </a:p>
          <a:p>
            <a:r>
              <a:rPr lang="en-US" sz="1000" dirty="0" smtClean="0"/>
              <a:t>Seminar only</a:t>
            </a:r>
            <a:endParaRPr lang="en-US" sz="1000" dirty="0"/>
          </a:p>
        </p:txBody>
      </p:sp>
    </p:spTree>
    <p:extLst>
      <p:ext uri="{BB962C8B-B14F-4D97-AF65-F5344CB8AC3E}">
        <p14:creationId xmlns:p14="http://schemas.microsoft.com/office/powerpoint/2010/main" xmlns="" val="4155400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normAutofit fontScale="90000"/>
          </a:bodyPr>
          <a:lstStyle/>
          <a:p>
            <a:r>
              <a:rPr lang="en-US" dirty="0" smtClean="0"/>
              <a:t>Other BESs use Enzymes:</a:t>
            </a:r>
            <a:br>
              <a:rPr lang="en-US" dirty="0" smtClean="0"/>
            </a:br>
            <a:r>
              <a:rPr lang="en-US" sz="2700" dirty="0" smtClean="0"/>
              <a:t>Metabolomic methods can determine product formation rates</a:t>
            </a:r>
            <a:br>
              <a:rPr lang="en-US" sz="2700" dirty="0" smtClean="0"/>
            </a:br>
            <a:endParaRPr lang="en-US" sz="2700" dirty="0"/>
          </a:p>
        </p:txBody>
      </p:sp>
      <p:pic>
        <p:nvPicPr>
          <p:cNvPr id="17410" name="Picture 2" descr="http://www.nature.com/ncomms/journal/v2/n6/carousel/ncomms1365-f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0" y="1905000"/>
            <a:ext cx="7336917" cy="37338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2209800" y="6412468"/>
            <a:ext cx="4647426" cy="369332"/>
          </a:xfrm>
          <a:prstGeom prst="rect">
            <a:avLst/>
          </a:prstGeom>
        </p:spPr>
        <p:txBody>
          <a:bodyPr wrap="none">
            <a:spAutoFit/>
          </a:bodyPr>
          <a:lstStyle/>
          <a:p>
            <a:r>
              <a:rPr lang="en-US" dirty="0" smtClean="0"/>
              <a:t>Zebda et al., 2011. Nature Communications</a:t>
            </a:r>
            <a:endParaRPr lang="en-US" dirty="0"/>
          </a:p>
        </p:txBody>
      </p:sp>
    </p:spTree>
    <p:extLst>
      <p:ext uri="{BB962C8B-B14F-4D97-AF65-F5344CB8AC3E}">
        <p14:creationId xmlns:p14="http://schemas.microsoft.com/office/powerpoint/2010/main" xmlns="" val="3877025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Some BESs use Enzymes:</a:t>
            </a:r>
            <a:endParaRPr lang="en-US" dirty="0"/>
          </a:p>
        </p:txBody>
      </p:sp>
      <p:pic>
        <p:nvPicPr>
          <p:cNvPr id="17410" name="Picture 2" descr="http://www.nature.com/ncomms/journal/v2/n6/carousel/ncomms1365-f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71600" y="2380038"/>
            <a:ext cx="6553200" cy="333496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2209800" y="1447800"/>
            <a:ext cx="5223866" cy="923330"/>
          </a:xfrm>
          <a:prstGeom prst="rect">
            <a:avLst/>
          </a:prstGeom>
          <a:noFill/>
        </p:spPr>
        <p:txBody>
          <a:bodyPr wrap="none" rtlCol="0">
            <a:spAutoFit/>
          </a:bodyPr>
          <a:lstStyle/>
          <a:p>
            <a:r>
              <a:rPr lang="en-US" dirty="0" smtClean="0">
                <a:solidFill>
                  <a:srgbClr val="FF0000"/>
                </a:solidFill>
              </a:rPr>
              <a:t>-Difficulty in purifying enzymes</a:t>
            </a:r>
          </a:p>
          <a:p>
            <a:r>
              <a:rPr lang="en-US" dirty="0" smtClean="0">
                <a:solidFill>
                  <a:srgbClr val="FF0000"/>
                </a:solidFill>
              </a:rPr>
              <a:t>-Difficulty in adhering to electrode</a:t>
            </a:r>
          </a:p>
          <a:p>
            <a:r>
              <a:rPr lang="en-US" dirty="0" smtClean="0">
                <a:solidFill>
                  <a:srgbClr val="FF0000"/>
                </a:solidFill>
              </a:rPr>
              <a:t>-Difficulty in sustaining enzyme activity (just catalysts)</a:t>
            </a:r>
            <a:endParaRPr lang="en-US" dirty="0">
              <a:solidFill>
                <a:srgbClr val="FF0000"/>
              </a:solidFill>
            </a:endParaRPr>
          </a:p>
        </p:txBody>
      </p:sp>
      <p:sp>
        <p:nvSpPr>
          <p:cNvPr id="5" name="TextBox 4"/>
          <p:cNvSpPr txBox="1"/>
          <p:nvPr/>
        </p:nvSpPr>
        <p:spPr>
          <a:xfrm>
            <a:off x="2221345" y="5638800"/>
            <a:ext cx="3981667" cy="1015663"/>
          </a:xfrm>
          <a:prstGeom prst="rect">
            <a:avLst/>
          </a:prstGeom>
          <a:noFill/>
        </p:spPr>
        <p:txBody>
          <a:bodyPr wrap="none" rtlCol="0">
            <a:spAutoFit/>
          </a:bodyPr>
          <a:lstStyle/>
          <a:p>
            <a:r>
              <a:rPr lang="en-US" sz="2000" dirty="0" smtClean="0">
                <a:solidFill>
                  <a:srgbClr val="FF0000"/>
                </a:solidFill>
              </a:rPr>
              <a:t>-Can not self repair or regenerate.</a:t>
            </a:r>
          </a:p>
          <a:p>
            <a:r>
              <a:rPr lang="en-US" sz="2000" dirty="0" smtClean="0">
                <a:solidFill>
                  <a:srgbClr val="FF0000"/>
                </a:solidFill>
              </a:rPr>
              <a:t>-Can not spread</a:t>
            </a:r>
          </a:p>
          <a:p>
            <a:r>
              <a:rPr lang="en-US" sz="2000" dirty="0" smtClean="0">
                <a:solidFill>
                  <a:srgbClr val="FF0000"/>
                </a:solidFill>
              </a:rPr>
              <a:t>-Can not be genetically programmed</a:t>
            </a:r>
            <a:endParaRPr lang="en-US" sz="2000" dirty="0">
              <a:solidFill>
                <a:srgbClr val="FF0000"/>
              </a:solidFill>
            </a:endParaRPr>
          </a:p>
        </p:txBody>
      </p:sp>
      <p:sp>
        <p:nvSpPr>
          <p:cNvPr id="6" name="Rectangle 5"/>
          <p:cNvSpPr/>
          <p:nvPr/>
        </p:nvSpPr>
        <p:spPr>
          <a:xfrm>
            <a:off x="6836214" y="6248400"/>
            <a:ext cx="2383986" cy="584775"/>
          </a:xfrm>
          <a:prstGeom prst="rect">
            <a:avLst/>
          </a:prstGeom>
        </p:spPr>
        <p:txBody>
          <a:bodyPr wrap="none">
            <a:spAutoFit/>
          </a:bodyPr>
          <a:lstStyle/>
          <a:p>
            <a:r>
              <a:rPr lang="en-US" sz="1600" dirty="0" smtClean="0">
                <a:solidFill>
                  <a:schemeClr val="bg1">
                    <a:lumMod val="65000"/>
                  </a:schemeClr>
                </a:solidFill>
              </a:rPr>
              <a:t>Zebda et al., 2011. </a:t>
            </a:r>
          </a:p>
          <a:p>
            <a:r>
              <a:rPr lang="en-US" sz="1600" dirty="0" smtClean="0">
                <a:solidFill>
                  <a:schemeClr val="bg1">
                    <a:lumMod val="65000"/>
                  </a:schemeClr>
                </a:solidFill>
              </a:rPr>
              <a:t>Nature Communications</a:t>
            </a:r>
            <a:endParaRPr lang="en-US" sz="1600" dirty="0">
              <a:solidFill>
                <a:schemeClr val="bg1">
                  <a:lumMod val="65000"/>
                </a:schemeClr>
              </a:solidFill>
            </a:endParaRPr>
          </a:p>
        </p:txBody>
      </p:sp>
    </p:spTree>
    <p:extLst>
      <p:ext uri="{BB962C8B-B14F-4D97-AF65-F5344CB8AC3E}">
        <p14:creationId xmlns:p14="http://schemas.microsoft.com/office/powerpoint/2010/main" xmlns="" val="3041330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lstStyle/>
          <a:p>
            <a:r>
              <a:rPr lang="en-US" dirty="0" smtClean="0"/>
              <a:t>BES Configurations</a:t>
            </a:r>
            <a:endParaRPr lang="en-US" b="1" dirty="0"/>
          </a:p>
        </p:txBody>
      </p:sp>
      <p:sp>
        <p:nvSpPr>
          <p:cNvPr id="3" name="Content Placeholder 2"/>
          <p:cNvSpPr>
            <a:spLocks noGrp="1"/>
          </p:cNvSpPr>
          <p:nvPr>
            <p:ph idx="1"/>
          </p:nvPr>
        </p:nvSpPr>
        <p:spPr>
          <a:xfrm>
            <a:off x="0" y="1295400"/>
            <a:ext cx="9144000" cy="5257800"/>
          </a:xfrm>
        </p:spPr>
        <p:txBody>
          <a:bodyPr/>
          <a:lstStyle/>
          <a:p>
            <a:pPr>
              <a:buNone/>
            </a:pPr>
            <a:endParaRPr lang="en-US" dirty="0" smtClean="0"/>
          </a:p>
          <a:p>
            <a:r>
              <a:rPr lang="en-US" dirty="0" smtClean="0"/>
              <a:t>Single Chamber</a:t>
            </a:r>
          </a:p>
          <a:p>
            <a:pPr>
              <a:buNone/>
            </a:pPr>
            <a:r>
              <a:rPr lang="en-US" dirty="0" smtClean="0"/>
              <a:t>		Simple &amp; inexpensive</a:t>
            </a:r>
          </a:p>
          <a:p>
            <a:pPr>
              <a:buNone/>
            </a:pPr>
            <a:r>
              <a:rPr lang="en-US" dirty="0" smtClean="0"/>
              <a:t>		Amenable to High throughput screening</a:t>
            </a:r>
          </a:p>
          <a:p>
            <a:endParaRPr lang="en-US" dirty="0" smtClean="0"/>
          </a:p>
          <a:p>
            <a:r>
              <a:rPr lang="en-US" dirty="0" smtClean="0"/>
              <a:t>Dual Chamber</a:t>
            </a:r>
          </a:p>
          <a:p>
            <a:pPr lvl="1">
              <a:buNone/>
            </a:pPr>
            <a:r>
              <a:rPr lang="en-US" dirty="0" smtClean="0"/>
              <a:t>		Complex &amp; Expensive</a:t>
            </a:r>
          </a:p>
          <a:p>
            <a:pPr lvl="1">
              <a:buNone/>
            </a:pPr>
            <a:r>
              <a:rPr lang="en-US" dirty="0" smtClean="0"/>
              <a:t>		Separation of Anolyte from Catholyte (PEM)</a:t>
            </a:r>
          </a:p>
          <a:p>
            <a:pPr lvl="1">
              <a:buNone/>
            </a:pPr>
            <a:r>
              <a:rPr lang="en-US" dirty="0" smtClean="0"/>
              <a:t>	  Preferred for metabolomic studies</a:t>
            </a:r>
          </a:p>
          <a:p>
            <a:pPr>
              <a:buNone/>
            </a:pPr>
            <a:endParaRPr lang="en-US" dirty="0" smtClean="0"/>
          </a:p>
          <a:p>
            <a:pPr>
              <a:buNone/>
            </a:pPr>
            <a:endParaRPr lang="en-US" dirty="0" smtClean="0"/>
          </a:p>
          <a:p>
            <a:endParaRPr lang="en-US" dirty="0" smtClean="0"/>
          </a:p>
          <a:p>
            <a:endParaRPr lang="en-US" dirty="0" smtClean="0"/>
          </a:p>
          <a:p>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Single Chamber MFC</a:t>
            </a:r>
            <a:endParaRPr lang="en-US" dirty="0"/>
          </a:p>
        </p:txBody>
      </p:sp>
      <p:pic>
        <p:nvPicPr>
          <p:cNvPr id="1026" name="Picture 2"/>
          <p:cNvPicPr>
            <a:picLocks noChangeAspect="1" noChangeArrowheads="1"/>
          </p:cNvPicPr>
          <p:nvPr/>
        </p:nvPicPr>
        <p:blipFill>
          <a:blip r:embed="rId2" cstate="print"/>
          <a:srcRect t="13476" r="51970"/>
          <a:stretch>
            <a:fillRect/>
          </a:stretch>
        </p:blipFill>
        <p:spPr bwMode="auto">
          <a:xfrm>
            <a:off x="1524000" y="1476375"/>
            <a:ext cx="4295775" cy="5381625"/>
          </a:xfrm>
          <a:prstGeom prst="rect">
            <a:avLst/>
          </a:prstGeom>
          <a:noFill/>
          <a:ln w="9525">
            <a:noFill/>
            <a:miter lim="800000"/>
            <a:headEnd/>
            <a:tailEnd/>
          </a:ln>
          <a:effectLst/>
        </p:spPr>
      </p:pic>
      <p:sp>
        <p:nvSpPr>
          <p:cNvPr id="129" name="TextBox 128"/>
          <p:cNvSpPr txBox="1"/>
          <p:nvPr/>
        </p:nvSpPr>
        <p:spPr>
          <a:xfrm>
            <a:off x="6324600" y="4572000"/>
            <a:ext cx="2078454" cy="923330"/>
          </a:xfrm>
          <a:prstGeom prst="rect">
            <a:avLst/>
          </a:prstGeom>
          <a:noFill/>
        </p:spPr>
        <p:txBody>
          <a:bodyPr wrap="none" rtlCol="0">
            <a:spAutoFit/>
          </a:bodyPr>
          <a:lstStyle/>
          <a:p>
            <a:r>
              <a:rPr lang="en-US" dirty="0" smtClean="0"/>
              <a:t>Ohm’s law used to</a:t>
            </a:r>
          </a:p>
          <a:p>
            <a:r>
              <a:rPr lang="en-US" dirty="0" smtClean="0"/>
              <a:t>Calculate current</a:t>
            </a:r>
          </a:p>
          <a:p>
            <a:r>
              <a:rPr lang="en-US" dirty="0" smtClean="0"/>
              <a:t>I = V/R</a:t>
            </a:r>
            <a:endParaRPr lang="en-US" dirty="0"/>
          </a:p>
        </p:txBody>
      </p:sp>
      <p:pic>
        <p:nvPicPr>
          <p:cNvPr id="1028" name="Picture 4" descr="http://www.keithley.com/news/images/newsimgs/dmm7510.jpg"/>
          <p:cNvPicPr>
            <a:picLocks noChangeAspect="1" noChangeArrowheads="1"/>
          </p:cNvPicPr>
          <p:nvPr/>
        </p:nvPicPr>
        <p:blipFill>
          <a:blip r:embed="rId3" cstate="print"/>
          <a:srcRect/>
          <a:stretch>
            <a:fillRect/>
          </a:stretch>
        </p:blipFill>
        <p:spPr bwMode="auto">
          <a:xfrm>
            <a:off x="5410200" y="1752600"/>
            <a:ext cx="3429000" cy="2412034"/>
          </a:xfrm>
          <a:prstGeom prst="rect">
            <a:avLst/>
          </a:prstGeom>
          <a:noFill/>
        </p:spPr>
      </p:pic>
      <p:cxnSp>
        <p:nvCxnSpPr>
          <p:cNvPr id="131" name="Straight Arrow Connector 130"/>
          <p:cNvCxnSpPr/>
          <p:nvPr/>
        </p:nvCxnSpPr>
        <p:spPr>
          <a:xfrm flipV="1">
            <a:off x="4495800" y="1981200"/>
            <a:ext cx="1600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p:nvPr/>
        </p:nvCxnSpPr>
        <p:spPr>
          <a:xfrm flipV="1">
            <a:off x="4267200" y="1981200"/>
            <a:ext cx="18288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Single Chamber Customization</a:t>
            </a:r>
            <a:r>
              <a:rPr lang="en-US" dirty="0" smtClean="0"/>
              <a:t>: </a:t>
            </a:r>
            <a:r>
              <a:rPr lang="en-US" b="1" dirty="0" smtClean="0">
                <a:solidFill>
                  <a:srgbClr val="FF0000"/>
                </a:solidFill>
              </a:rPr>
              <a:t>Spec Tube MFC</a:t>
            </a:r>
            <a:endParaRPr lang="en-US" b="1" dirty="0">
              <a:solidFill>
                <a:srgbClr val="FF0000"/>
              </a:solidFill>
            </a:endParaRPr>
          </a:p>
        </p:txBody>
      </p:sp>
      <p:pic>
        <p:nvPicPr>
          <p:cNvPr id="4" name="Picture 3"/>
          <p:cNvPicPr/>
          <p:nvPr/>
        </p:nvPicPr>
        <p:blipFill>
          <a:blip r:embed="rId2" cstate="print"/>
          <a:srcRect/>
          <a:stretch>
            <a:fillRect/>
          </a:stretch>
        </p:blipFill>
        <p:spPr bwMode="auto">
          <a:xfrm>
            <a:off x="304800" y="1828800"/>
            <a:ext cx="8686800" cy="4953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Spec Tube MFC</a:t>
            </a:r>
            <a:endParaRPr lang="en-US" dirty="0"/>
          </a:p>
        </p:txBody>
      </p:sp>
      <p:grpSp>
        <p:nvGrpSpPr>
          <p:cNvPr id="4" name="Group 3"/>
          <p:cNvGrpSpPr/>
          <p:nvPr/>
        </p:nvGrpSpPr>
        <p:grpSpPr>
          <a:xfrm>
            <a:off x="1605756" y="1562100"/>
            <a:ext cx="6471444" cy="4385291"/>
            <a:chOff x="239713" y="1905000"/>
            <a:chExt cx="5932487" cy="3871698"/>
          </a:xfrm>
        </p:grpSpPr>
        <p:graphicFrame>
          <p:nvGraphicFramePr>
            <p:cNvPr id="5" name="Chart 4"/>
            <p:cNvGraphicFramePr/>
            <p:nvPr/>
          </p:nvGraphicFramePr>
          <p:xfrm>
            <a:off x="457200" y="2133600"/>
            <a:ext cx="5715000" cy="35052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23"/>
            <p:cNvSpPr txBox="1">
              <a:spLocks noChangeArrowheads="1"/>
            </p:cNvSpPr>
            <p:nvPr/>
          </p:nvSpPr>
          <p:spPr bwMode="auto">
            <a:xfrm rot="16200000">
              <a:off x="-299243" y="3510756"/>
              <a:ext cx="1447800" cy="369887"/>
            </a:xfrm>
            <a:prstGeom prst="rect">
              <a:avLst/>
            </a:prstGeom>
            <a:noFill/>
            <a:ln w="9525">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r>
                <a:rPr lang="en-US" dirty="0">
                  <a:latin typeface="Times New Roman" pitchFamily="18" charset="0"/>
                  <a:cs typeface="Times New Roman" pitchFamily="18" charset="0"/>
                </a:rPr>
                <a:t>Current (mA)</a:t>
              </a:r>
            </a:p>
          </p:txBody>
        </p:sp>
        <p:sp>
          <p:nvSpPr>
            <p:cNvPr id="7" name="TextBox 24"/>
            <p:cNvSpPr txBox="1">
              <a:spLocks noChangeArrowheads="1"/>
            </p:cNvSpPr>
            <p:nvPr/>
          </p:nvSpPr>
          <p:spPr bwMode="auto">
            <a:xfrm>
              <a:off x="2286000" y="5257800"/>
              <a:ext cx="1298575" cy="369888"/>
            </a:xfrm>
            <a:prstGeom prst="rect">
              <a:avLst/>
            </a:prstGeom>
            <a:noFill/>
            <a:ln w="9525">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r>
                <a:rPr lang="en-US" dirty="0">
                  <a:latin typeface="Times New Roman" pitchFamily="18" charset="0"/>
                </a:rPr>
                <a:t>Time (days)</a:t>
              </a:r>
            </a:p>
          </p:txBody>
        </p:sp>
        <p:sp>
          <p:nvSpPr>
            <p:cNvPr id="9" name="TextBox 27"/>
            <p:cNvSpPr txBox="1">
              <a:spLocks noChangeArrowheads="1"/>
            </p:cNvSpPr>
            <p:nvPr/>
          </p:nvSpPr>
          <p:spPr bwMode="auto">
            <a:xfrm>
              <a:off x="914400" y="1905000"/>
              <a:ext cx="4114800" cy="585788"/>
            </a:xfrm>
            <a:prstGeom prst="rect">
              <a:avLst/>
            </a:prstGeom>
            <a:noFill/>
            <a:ln w="9525">
              <a:solidFill>
                <a:schemeClr val="bg1"/>
              </a:solidFill>
              <a:miter lim="800000"/>
              <a:headEnd/>
              <a:tailEnd/>
            </a:ln>
          </p:spPr>
          <p:txBody>
            <a:bodyPr>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r>
                <a:rPr lang="en-US" b="1" dirty="0">
                  <a:solidFill>
                    <a:srgbClr val="FF0000"/>
                  </a:solidFill>
                  <a:latin typeface="Times New Roman" pitchFamily="18" charset="0"/>
                  <a:cs typeface="Times New Roman" pitchFamily="18" charset="0"/>
                </a:rPr>
                <a:t>Electrogenic Activity</a:t>
              </a:r>
            </a:p>
            <a:p>
              <a:r>
                <a:rPr lang="en-US" sz="1400" dirty="0">
                  <a:latin typeface="Times New Roman" pitchFamily="18" charset="0"/>
                  <a:cs typeface="Times New Roman" pitchFamily="18" charset="0"/>
                </a:rPr>
                <a:t>      (Current determined by V drop across resistor)</a:t>
              </a:r>
            </a:p>
          </p:txBody>
        </p:sp>
        <p:sp>
          <p:nvSpPr>
            <p:cNvPr id="8" name="TextBox 25"/>
            <p:cNvSpPr txBox="1">
              <a:spLocks noChangeArrowheads="1"/>
            </p:cNvSpPr>
            <p:nvPr/>
          </p:nvSpPr>
          <p:spPr bwMode="auto">
            <a:xfrm>
              <a:off x="793451" y="5436973"/>
              <a:ext cx="4494213" cy="339725"/>
            </a:xfrm>
            <a:prstGeom prst="rect">
              <a:avLst/>
            </a:prstGeom>
            <a:solidFill>
              <a:schemeClr val="bg1"/>
            </a:solidFill>
            <a:ln w="9525">
              <a:noFill/>
              <a:miter lim="800000"/>
              <a:headEnd/>
              <a:tailEnd/>
            </a:ln>
          </p:spPr>
          <p:txBody>
            <a:bodyPr wrap="none">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r>
                <a:rPr lang="en-US" sz="1600" dirty="0">
                  <a:latin typeface="Times New Roman" pitchFamily="18" charset="0"/>
                </a:rPr>
                <a:t>0                 7                 14                 21                30</a:t>
              </a:r>
            </a:p>
          </p:txBody>
        </p:sp>
      </p:grpSp>
      <p:sp>
        <p:nvSpPr>
          <p:cNvPr id="10" name="Rectangle 9"/>
          <p:cNvSpPr/>
          <p:nvPr/>
        </p:nvSpPr>
        <p:spPr>
          <a:xfrm>
            <a:off x="3810000" y="5410200"/>
            <a:ext cx="13716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4267200" y="6019800"/>
            <a:ext cx="710451" cy="369332"/>
          </a:xfrm>
          <a:prstGeom prst="rect">
            <a:avLst/>
          </a:prstGeom>
          <a:noFill/>
        </p:spPr>
        <p:txBody>
          <a:bodyPr wrap="none" rtlCol="0">
            <a:spAutoFit/>
          </a:bodyPr>
          <a:lstStyle/>
          <a:p>
            <a:r>
              <a:rPr lang="en-US" dirty="0" smtClean="0"/>
              <a:t>Days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229600" cy="1143000"/>
          </a:xfrm>
        </p:spPr>
        <p:txBody>
          <a:bodyPr/>
          <a:lstStyle/>
          <a:p>
            <a:r>
              <a:rPr lang="en-US" b="1" dirty="0" smtClean="0"/>
              <a:t>Dual Chamber </a:t>
            </a:r>
            <a:r>
              <a:rPr lang="en-US" dirty="0" smtClean="0"/>
              <a:t>“H-type” Reactor</a:t>
            </a:r>
            <a:endParaRPr lang="en-US" dirty="0"/>
          </a:p>
        </p:txBody>
      </p:sp>
      <p:pic>
        <p:nvPicPr>
          <p:cNvPr id="1026" name="Picture 2"/>
          <p:cNvPicPr>
            <a:picLocks noChangeAspect="1" noChangeArrowheads="1"/>
          </p:cNvPicPr>
          <p:nvPr/>
        </p:nvPicPr>
        <p:blipFill>
          <a:blip r:embed="rId2" cstate="print"/>
          <a:srcRect l="44036" t="19142"/>
          <a:stretch>
            <a:fillRect/>
          </a:stretch>
        </p:blipFill>
        <p:spPr bwMode="auto">
          <a:xfrm>
            <a:off x="457200" y="1447800"/>
            <a:ext cx="5384584" cy="5410200"/>
          </a:xfrm>
          <a:prstGeom prst="rect">
            <a:avLst/>
          </a:prstGeom>
          <a:noFill/>
          <a:ln w="9525">
            <a:noFill/>
            <a:miter lim="800000"/>
            <a:headEnd/>
            <a:tailEnd/>
          </a:ln>
          <a:effectLst/>
        </p:spPr>
      </p:pic>
      <p:pic>
        <p:nvPicPr>
          <p:cNvPr id="4" name="Picture 3" descr="C:\Users\jpisciotta\Pictures\2011-07-19 Marine Sed post n650 July 11\Marine Sed post n650 July 11 080.JPG"/>
          <p:cNvPicPr>
            <a:picLocks noChangeAspect="1" noChangeArrowheads="1"/>
          </p:cNvPicPr>
          <p:nvPr/>
        </p:nvPicPr>
        <p:blipFill>
          <a:blip r:embed="rId3" cstate="print"/>
          <a:srcRect l="49000" b="28889"/>
          <a:stretch>
            <a:fillRect/>
          </a:stretch>
        </p:blipFill>
        <p:spPr bwMode="auto">
          <a:xfrm>
            <a:off x="5924550" y="2362200"/>
            <a:ext cx="2914650" cy="2590800"/>
          </a:xfrm>
          <a:prstGeom prst="rect">
            <a:avLst/>
          </a:prstGeom>
          <a:noFill/>
        </p:spPr>
      </p:pic>
      <p:pic>
        <p:nvPicPr>
          <p:cNvPr id="2050" name="Picture 2" descr="Image result for MPG2 potentiostat"/>
          <p:cNvPicPr>
            <a:picLocks noChangeAspect="1" noChangeArrowheads="1"/>
          </p:cNvPicPr>
          <p:nvPr/>
        </p:nvPicPr>
        <p:blipFill>
          <a:blip r:embed="rId4" cstate="print"/>
          <a:srcRect/>
          <a:stretch>
            <a:fillRect/>
          </a:stretch>
        </p:blipFill>
        <p:spPr bwMode="auto">
          <a:xfrm>
            <a:off x="7135738" y="5029200"/>
            <a:ext cx="2008262" cy="18288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Potentiostat</a:t>
            </a:r>
            <a:endParaRPr lang="en-US" b="1" dirty="0"/>
          </a:p>
        </p:txBody>
      </p:sp>
      <p:sp>
        <p:nvSpPr>
          <p:cNvPr id="3" name="Content Placeholder 2"/>
          <p:cNvSpPr>
            <a:spLocks noGrp="1"/>
          </p:cNvSpPr>
          <p:nvPr>
            <p:ph idx="1"/>
          </p:nvPr>
        </p:nvSpPr>
        <p:spPr>
          <a:xfrm>
            <a:off x="228600" y="1371600"/>
            <a:ext cx="8686800" cy="4525963"/>
          </a:xfrm>
        </p:spPr>
        <p:txBody>
          <a:bodyPr/>
          <a:lstStyle/>
          <a:p>
            <a:r>
              <a:rPr lang="en-US" dirty="0" smtClean="0"/>
              <a:t>Electronic hardware required to control a three electrode cell and run most electroanalytical experiments.</a:t>
            </a:r>
          </a:p>
          <a:p>
            <a:endParaRPr lang="en-US" dirty="0" smtClean="0"/>
          </a:p>
          <a:p>
            <a:r>
              <a:rPr lang="en-US" dirty="0" smtClean="0"/>
              <a:t>Serves to maintain electric potential of the working electrode at a constant level versus a reference electrode by adjusting current at an auxiliary electrode.</a:t>
            </a:r>
            <a:endParaRPr lang="en-US" dirty="0"/>
          </a:p>
        </p:txBody>
      </p:sp>
      <p:pic>
        <p:nvPicPr>
          <p:cNvPr id="4" name="Picture 4" descr="http://cheng.engineering.uky.edu/files/2010/08/mpg2-400x240-300x180.gif"/>
          <p:cNvPicPr>
            <a:picLocks noChangeAspect="1" noChangeArrowheads="1"/>
          </p:cNvPicPr>
          <p:nvPr/>
        </p:nvPicPr>
        <p:blipFill>
          <a:blip r:embed="rId2" cstate="print"/>
          <a:srcRect/>
          <a:stretch>
            <a:fillRect/>
          </a:stretch>
        </p:blipFill>
        <p:spPr bwMode="auto">
          <a:xfrm>
            <a:off x="6019800" y="5204460"/>
            <a:ext cx="2755900" cy="165354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dirty="0" smtClean="0"/>
              <a:t/>
            </a:r>
            <a:br>
              <a:rPr lang="en-US" dirty="0" smtClean="0"/>
            </a:br>
            <a:r>
              <a:rPr lang="en-US" dirty="0" smtClean="0"/>
              <a:t> </a:t>
            </a:r>
            <a:r>
              <a:rPr lang="en-US" b="1" dirty="0" smtClean="0">
                <a:solidFill>
                  <a:srgbClr val="FF0000"/>
                </a:solidFill>
              </a:rPr>
              <a:t>Electrodes &amp; Electrode Materials</a:t>
            </a:r>
            <a:r>
              <a:rPr lang="en-US" dirty="0" smtClean="0">
                <a:solidFill>
                  <a:srgbClr val="FF0000"/>
                </a:solidFill>
              </a:rPr>
              <a:t> </a:t>
            </a:r>
            <a:r>
              <a:rPr lang="en-US" dirty="0" smtClean="0"/>
              <a:t>                      used on other Type of BESs</a:t>
            </a:r>
            <a:endParaRPr lang="en-US" b="1" dirty="0"/>
          </a:p>
        </p:txBody>
      </p:sp>
      <p:sp>
        <p:nvSpPr>
          <p:cNvPr id="3" name="Content Placeholder 2"/>
          <p:cNvSpPr>
            <a:spLocks noGrp="1"/>
          </p:cNvSpPr>
          <p:nvPr>
            <p:ph idx="1"/>
          </p:nvPr>
        </p:nvSpPr>
        <p:spPr>
          <a:xfrm>
            <a:off x="0" y="1295400"/>
            <a:ext cx="9144000" cy="5257800"/>
          </a:xfrm>
        </p:spPr>
        <p:txBody>
          <a:bodyPr/>
          <a:lstStyle/>
          <a:p>
            <a:pPr>
              <a:buNone/>
            </a:pPr>
            <a:endParaRPr lang="en-US" dirty="0" smtClean="0"/>
          </a:p>
          <a:p>
            <a:r>
              <a:rPr lang="en-US" b="1" dirty="0" smtClean="0">
                <a:solidFill>
                  <a:srgbClr val="00B050"/>
                </a:solidFill>
              </a:rPr>
              <a:t>Photosynthetic</a:t>
            </a:r>
            <a:r>
              <a:rPr lang="en-US" dirty="0" smtClean="0"/>
              <a:t> Microbial Fuel Cells           </a:t>
            </a:r>
          </a:p>
          <a:p>
            <a:pPr>
              <a:buNone/>
            </a:pPr>
            <a:r>
              <a:rPr lang="en-US" sz="2400" dirty="0" smtClean="0"/>
              <a:t>	(UMD / Baskakov)</a:t>
            </a:r>
          </a:p>
          <a:p>
            <a:endParaRPr lang="en-US" dirty="0" smtClean="0"/>
          </a:p>
          <a:p>
            <a:r>
              <a:rPr lang="en-US" b="1" dirty="0" smtClean="0"/>
              <a:t>Dark Electrotrophic </a:t>
            </a:r>
            <a:r>
              <a:rPr lang="en-US" dirty="0" smtClean="0"/>
              <a:t>Systems</a:t>
            </a:r>
          </a:p>
          <a:p>
            <a:pPr>
              <a:buNone/>
            </a:pPr>
            <a:r>
              <a:rPr lang="en-US" dirty="0" smtClean="0"/>
              <a:t>    </a:t>
            </a:r>
            <a:r>
              <a:rPr lang="en-US" sz="2400" dirty="0" smtClean="0"/>
              <a:t>(Penn State / Logan)</a:t>
            </a:r>
          </a:p>
          <a:p>
            <a:pPr>
              <a:buNone/>
            </a:pPr>
            <a:endParaRPr lang="en-US" dirty="0" smtClean="0"/>
          </a:p>
          <a:p>
            <a:r>
              <a:rPr lang="en-US" dirty="0" smtClean="0"/>
              <a:t>Experimental Considerations for optimizing </a:t>
            </a:r>
            <a:r>
              <a:rPr lang="en-US" dirty="0" smtClean="0">
                <a:solidFill>
                  <a:srgbClr val="0070C0"/>
                </a:solidFill>
              </a:rPr>
              <a:t>Metabolomic analysis </a:t>
            </a:r>
            <a:r>
              <a:rPr lang="en-US" dirty="0" smtClean="0"/>
              <a:t>using BESs</a:t>
            </a:r>
          </a:p>
          <a:p>
            <a:pPr>
              <a:buNone/>
            </a:pPr>
            <a:endParaRPr lang="en-US" dirty="0" smtClean="0"/>
          </a:p>
          <a:p>
            <a:pPr>
              <a:buNone/>
            </a:pPr>
            <a:endParaRPr lang="en-US" dirty="0" smtClean="0"/>
          </a:p>
          <a:p>
            <a:pPr>
              <a:buNone/>
            </a:pPr>
            <a:endParaRPr lang="en-US" dirty="0" smtClean="0"/>
          </a:p>
          <a:p>
            <a:endParaRPr lang="en-US" dirty="0" smtClean="0"/>
          </a:p>
          <a:p>
            <a:endParaRPr lang="en-US" dirty="0" smtClean="0"/>
          </a:p>
          <a:p>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9144000" cy="4525963"/>
          </a:xfrm>
        </p:spPr>
        <p:txBody>
          <a:bodyPr/>
          <a:lstStyle/>
          <a:p>
            <a:pPr algn="ctr">
              <a:buNone/>
            </a:pPr>
            <a:r>
              <a:rPr lang="en-US" sz="4000" b="1" dirty="0" smtClean="0">
                <a:solidFill>
                  <a:srgbClr val="00B050"/>
                </a:solidFill>
              </a:rPr>
              <a:t>Electrogenic</a:t>
            </a:r>
            <a:r>
              <a:rPr lang="en-US" sz="4000" dirty="0" smtClean="0"/>
              <a:t> and </a:t>
            </a:r>
            <a:r>
              <a:rPr lang="en-US" sz="4000" b="1" dirty="0" smtClean="0"/>
              <a:t>Electrotrophic</a:t>
            </a:r>
            <a:r>
              <a:rPr lang="en-US" sz="4000" dirty="0" smtClean="0"/>
              <a:t> Microbial Fuel Cells</a:t>
            </a:r>
          </a:p>
          <a:p>
            <a:pPr>
              <a:buNone/>
            </a:pPr>
            <a:endParaRPr lang="en-US" sz="4000" dirty="0"/>
          </a:p>
        </p:txBody>
      </p:sp>
      <p:grpSp>
        <p:nvGrpSpPr>
          <p:cNvPr id="7" name="Group 6"/>
          <p:cNvGrpSpPr/>
          <p:nvPr/>
        </p:nvGrpSpPr>
        <p:grpSpPr>
          <a:xfrm rot="1318721">
            <a:off x="3429000" y="3869369"/>
            <a:ext cx="2143125" cy="2143125"/>
            <a:chOff x="3429000" y="2895600"/>
            <a:chExt cx="2143125" cy="2143125"/>
          </a:xfrm>
        </p:grpSpPr>
        <p:pic>
          <p:nvPicPr>
            <p:cNvPr id="244738" name="Picture 2"/>
            <p:cNvPicPr>
              <a:picLocks noChangeAspect="1" noChangeArrowheads="1"/>
            </p:cNvPicPr>
            <p:nvPr/>
          </p:nvPicPr>
          <p:blipFill>
            <a:blip r:embed="rId2" cstate="print"/>
            <a:srcRect/>
            <a:stretch>
              <a:fillRect/>
            </a:stretch>
          </p:blipFill>
          <p:spPr bwMode="auto">
            <a:xfrm>
              <a:off x="3429000" y="2895600"/>
              <a:ext cx="2143125" cy="2143125"/>
            </a:xfrm>
            <a:prstGeom prst="rect">
              <a:avLst/>
            </a:prstGeom>
            <a:noFill/>
            <a:ln w="9525">
              <a:noFill/>
              <a:miter lim="800000"/>
              <a:headEnd/>
              <a:tailEnd/>
            </a:ln>
          </p:spPr>
        </p:pic>
        <p:sp>
          <p:nvSpPr>
            <p:cNvPr id="5" name="TextBox 4"/>
            <p:cNvSpPr txBox="1"/>
            <p:nvPr/>
          </p:nvSpPr>
          <p:spPr>
            <a:xfrm rot="4021466">
              <a:off x="3264161" y="3870195"/>
              <a:ext cx="1487908" cy="461665"/>
            </a:xfrm>
            <a:prstGeom prst="rect">
              <a:avLst/>
            </a:prstGeom>
            <a:noFill/>
          </p:spPr>
          <p:txBody>
            <a:bodyPr wrap="none" rtlCol="0">
              <a:spAutoFit/>
            </a:bodyPr>
            <a:lstStyle/>
            <a:p>
              <a:r>
                <a:rPr lang="en-US" sz="2400" dirty="0" smtClean="0"/>
                <a:t>Bioanode</a:t>
              </a:r>
              <a:endParaRPr lang="en-US" sz="2400" dirty="0"/>
            </a:p>
          </p:txBody>
        </p:sp>
        <p:sp>
          <p:nvSpPr>
            <p:cNvPr id="6" name="TextBox 5"/>
            <p:cNvSpPr txBox="1"/>
            <p:nvPr/>
          </p:nvSpPr>
          <p:spPr>
            <a:xfrm rot="3959617">
              <a:off x="4276406" y="3530260"/>
              <a:ext cx="1468672" cy="400110"/>
            </a:xfrm>
            <a:prstGeom prst="rect">
              <a:avLst/>
            </a:prstGeom>
            <a:noFill/>
          </p:spPr>
          <p:txBody>
            <a:bodyPr wrap="none" rtlCol="0">
              <a:spAutoFit/>
            </a:bodyPr>
            <a:lstStyle/>
            <a:p>
              <a:r>
                <a:rPr lang="en-US" sz="2000" dirty="0" smtClean="0">
                  <a:solidFill>
                    <a:schemeClr val="bg1"/>
                  </a:solidFill>
                </a:rPr>
                <a:t>Biocathode</a:t>
              </a:r>
              <a:endParaRPr lang="en-US" sz="2000" dirty="0">
                <a:solidFill>
                  <a:schemeClr val="bg1"/>
                </a:solidFill>
              </a:endParaRPr>
            </a:p>
          </p:txBody>
        </p:sp>
      </p:grpSp>
      <p:sp>
        <p:nvSpPr>
          <p:cNvPr id="8" name="Lightning Bolt 7"/>
          <p:cNvSpPr/>
          <p:nvPr/>
        </p:nvSpPr>
        <p:spPr>
          <a:xfrm>
            <a:off x="1524000" y="3363861"/>
            <a:ext cx="1524000" cy="114300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p:cNvCxnSpPr>
            <a:stCxn id="5" idx="1"/>
          </p:cNvCxnSpPr>
          <p:nvPr/>
        </p:nvCxnSpPr>
        <p:spPr>
          <a:xfrm flipH="1" flipV="1">
            <a:off x="3962400" y="3363861"/>
            <a:ext cx="18460" cy="77306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3962400" y="3363861"/>
            <a:ext cx="10668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5010740" y="3352800"/>
            <a:ext cx="18460" cy="7730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867400" y="4442329"/>
            <a:ext cx="615874" cy="369332"/>
          </a:xfrm>
          <a:prstGeom prst="rect">
            <a:avLst/>
          </a:prstGeom>
          <a:noFill/>
        </p:spPr>
        <p:txBody>
          <a:bodyPr wrap="none" rtlCol="0">
            <a:spAutoFit/>
          </a:bodyPr>
          <a:lstStyle/>
          <a:p>
            <a:r>
              <a:rPr lang="en-US" dirty="0" smtClean="0"/>
              <a:t>CO</a:t>
            </a:r>
            <a:r>
              <a:rPr lang="en-US" baseline="-25000" dirty="0" smtClean="0"/>
              <a:t>2</a:t>
            </a:r>
            <a:endParaRPr lang="en-US" baseline="-25000" dirty="0"/>
          </a:p>
        </p:txBody>
      </p:sp>
      <p:sp>
        <p:nvSpPr>
          <p:cNvPr id="18" name="Curved Right Arrow 17"/>
          <p:cNvSpPr/>
          <p:nvPr/>
        </p:nvSpPr>
        <p:spPr>
          <a:xfrm>
            <a:off x="5562600" y="4659261"/>
            <a:ext cx="304800" cy="9144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TextBox 18"/>
          <p:cNvSpPr txBox="1"/>
          <p:nvPr/>
        </p:nvSpPr>
        <p:spPr>
          <a:xfrm>
            <a:off x="5943600" y="5497461"/>
            <a:ext cx="889987" cy="369332"/>
          </a:xfrm>
          <a:prstGeom prst="rect">
            <a:avLst/>
          </a:prstGeom>
          <a:noFill/>
        </p:spPr>
        <p:txBody>
          <a:bodyPr wrap="none" rtlCol="0">
            <a:spAutoFit/>
          </a:bodyPr>
          <a:lstStyle/>
          <a:p>
            <a:r>
              <a:rPr lang="en-US" dirty="0" smtClean="0"/>
              <a:t>Biofuel</a:t>
            </a:r>
            <a:endParaRPr lang="en-US" dirty="0"/>
          </a:p>
        </p:txBody>
      </p:sp>
      <p:cxnSp>
        <p:nvCxnSpPr>
          <p:cNvPr id="15" name="Straight Arrow Connector 14"/>
          <p:cNvCxnSpPr/>
          <p:nvPr/>
        </p:nvCxnSpPr>
        <p:spPr>
          <a:xfrm>
            <a:off x="4191000" y="3440061"/>
            <a:ext cx="609600" cy="0"/>
          </a:xfrm>
          <a:prstGeom prst="straightConnector1">
            <a:avLst/>
          </a:prstGeom>
          <a:ln>
            <a:solidFill>
              <a:schemeClr val="bg2"/>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343400" y="3375529"/>
            <a:ext cx="389850" cy="369332"/>
          </a:xfrm>
          <a:prstGeom prst="rect">
            <a:avLst/>
          </a:prstGeom>
          <a:noFill/>
        </p:spPr>
        <p:txBody>
          <a:bodyPr wrap="none" rtlCol="0">
            <a:spAutoFit/>
          </a:bodyPr>
          <a:lstStyle/>
          <a:p>
            <a:r>
              <a:rPr lang="en-US" dirty="0" smtClean="0"/>
              <a:t>e-</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1000" y="533400"/>
            <a:ext cx="8382000" cy="4154984"/>
          </a:xfrm>
          <a:prstGeom prst="rect">
            <a:avLst/>
          </a:prstGeom>
          <a:noFill/>
        </p:spPr>
        <p:txBody>
          <a:bodyPr wrap="square" rtlCol="0">
            <a:spAutoFit/>
          </a:bodyPr>
          <a:lstStyle/>
          <a:p>
            <a:pPr algn="ctr"/>
            <a:r>
              <a:rPr lang="en-US" sz="4400" b="1" dirty="0" smtClean="0"/>
              <a:t>Electrogenic Activity of Cyanobacteria</a:t>
            </a:r>
          </a:p>
          <a:p>
            <a:pPr algn="ctr"/>
            <a:endParaRPr lang="en-US" sz="4400" b="1" dirty="0" smtClean="0"/>
          </a:p>
          <a:p>
            <a:pPr algn="ctr"/>
            <a:endParaRPr lang="en-US" sz="4400" b="1" dirty="0" smtClean="0"/>
          </a:p>
          <a:p>
            <a:pPr algn="ctr"/>
            <a:endParaRPr lang="en-US" sz="4400" b="1" dirty="0" smtClean="0"/>
          </a:p>
          <a:p>
            <a:pPr algn="ctr"/>
            <a:endParaRPr lang="en-US" sz="4400" b="1" dirty="0" smtClean="0"/>
          </a:p>
        </p:txBody>
      </p:sp>
      <p:sp>
        <p:nvSpPr>
          <p:cNvPr id="3" name="TextBox 2"/>
          <p:cNvSpPr txBox="1"/>
          <p:nvPr/>
        </p:nvSpPr>
        <p:spPr>
          <a:xfrm>
            <a:off x="838200" y="2961144"/>
            <a:ext cx="7315200" cy="3108543"/>
          </a:xfrm>
          <a:prstGeom prst="rect">
            <a:avLst/>
          </a:prstGeom>
          <a:noFill/>
        </p:spPr>
        <p:txBody>
          <a:bodyPr wrap="square" rtlCol="0">
            <a:spAutoFit/>
          </a:bodyPr>
          <a:lstStyle/>
          <a:p>
            <a:r>
              <a:rPr lang="en-US" sz="2800" b="1" dirty="0" smtClean="0"/>
              <a:t>Idea</a:t>
            </a:r>
            <a:r>
              <a:rPr lang="en-US" sz="2800" dirty="0" smtClean="0"/>
              <a:t>: Convert sunlight to electricity using </a:t>
            </a:r>
          </a:p>
          <a:p>
            <a:r>
              <a:rPr lang="en-US" sz="2800" dirty="0" smtClean="0"/>
              <a:t> photosynthetic organisms on an anode and H2O as electron source.</a:t>
            </a:r>
          </a:p>
          <a:p>
            <a:endParaRPr lang="en-US" sz="2800" dirty="0" smtClean="0"/>
          </a:p>
          <a:p>
            <a:endParaRPr lang="en-US" sz="2800" dirty="0" smtClean="0"/>
          </a:p>
          <a:p>
            <a:pPr algn="ctr"/>
            <a:r>
              <a:rPr lang="en-US" sz="2800" dirty="0" smtClean="0"/>
              <a:t>(</a:t>
            </a:r>
            <a:r>
              <a:rPr lang="en-US" sz="2800" b="1" i="1" dirty="0" smtClean="0">
                <a:solidFill>
                  <a:srgbClr val="00B050"/>
                </a:solidFill>
              </a:rPr>
              <a:t>A living solar panel</a:t>
            </a:r>
            <a:r>
              <a:rPr lang="en-US" sz="2800" dirty="0" smtClean="0"/>
              <a:t>)</a:t>
            </a:r>
          </a:p>
          <a:p>
            <a:endParaRPr lang="en-US" sz="2800" dirty="0"/>
          </a:p>
        </p:txBody>
      </p:sp>
      <p:pic>
        <p:nvPicPr>
          <p:cNvPr id="240642" name="Picture 2"/>
          <p:cNvPicPr>
            <a:picLocks noChangeAspect="1" noChangeArrowheads="1"/>
          </p:cNvPicPr>
          <p:nvPr/>
        </p:nvPicPr>
        <p:blipFill>
          <a:blip r:embed="rId2" cstate="print"/>
          <a:srcRect/>
          <a:stretch>
            <a:fillRect/>
          </a:stretch>
        </p:blipFill>
        <p:spPr bwMode="auto">
          <a:xfrm>
            <a:off x="6395564" y="4191000"/>
            <a:ext cx="2729386" cy="2667000"/>
          </a:xfrm>
          <a:prstGeom prst="rect">
            <a:avLst/>
          </a:prstGeom>
          <a:noFill/>
          <a:ln w="9525">
            <a:noFill/>
            <a:miter lim="800000"/>
            <a:headEnd/>
            <a:tailEnd/>
          </a:ln>
        </p:spPr>
      </p:pic>
      <p:sp>
        <p:nvSpPr>
          <p:cNvPr id="5" name="TextBox 4"/>
          <p:cNvSpPr txBox="1"/>
          <p:nvPr/>
        </p:nvSpPr>
        <p:spPr>
          <a:xfrm>
            <a:off x="0" y="6211669"/>
            <a:ext cx="4878259" cy="646331"/>
          </a:xfrm>
          <a:prstGeom prst="rect">
            <a:avLst/>
          </a:prstGeom>
          <a:noFill/>
        </p:spPr>
        <p:txBody>
          <a:bodyPr wrap="none" rtlCol="0">
            <a:spAutoFit/>
          </a:bodyPr>
          <a:lstStyle/>
          <a:p>
            <a:r>
              <a:rPr lang="en-US" dirty="0" smtClean="0"/>
              <a:t>PI: Ilia Baskakov, </a:t>
            </a:r>
          </a:p>
          <a:p>
            <a:r>
              <a:rPr lang="en-US" dirty="0" smtClean="0"/>
              <a:t>U. Maryland Center For Marine Biotechnology</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t="16029" b="6366"/>
          <a:stretch>
            <a:fillRect/>
          </a:stretch>
        </p:blipFill>
        <p:spPr bwMode="auto">
          <a:xfrm>
            <a:off x="304800" y="1143000"/>
            <a:ext cx="8518806" cy="5334000"/>
          </a:xfrm>
          <a:prstGeom prst="rect">
            <a:avLst/>
          </a:prstGeom>
          <a:noFill/>
          <a:ln w="9525">
            <a:noFill/>
            <a:miter lim="800000"/>
            <a:headEnd/>
            <a:tailEnd/>
          </a:ln>
          <a:effectLst/>
        </p:spPr>
      </p:pic>
      <p:sp>
        <p:nvSpPr>
          <p:cNvPr id="5" name="Rectangle 4"/>
          <p:cNvSpPr/>
          <p:nvPr/>
        </p:nvSpPr>
        <p:spPr>
          <a:xfrm>
            <a:off x="228600" y="152400"/>
            <a:ext cx="8610600" cy="1231106"/>
          </a:xfrm>
          <a:prstGeom prst="rect">
            <a:avLst/>
          </a:prstGeom>
        </p:spPr>
        <p:txBody>
          <a:bodyPr wrap="square">
            <a:spAutoFit/>
          </a:bodyPr>
          <a:lstStyle/>
          <a:p>
            <a:pPr algn="ctr" defTabSz="5121275"/>
            <a:r>
              <a:rPr lang="en-US" sz="2800" b="1" dirty="0" smtClean="0">
                <a:solidFill>
                  <a:srgbClr val="0000FF"/>
                </a:solidFill>
              </a:rPr>
              <a:t>Single Chamber Cyanobacterial Fuel Cell</a:t>
            </a:r>
          </a:p>
          <a:p>
            <a:pPr algn="ctr" defTabSz="5121275"/>
            <a:r>
              <a:rPr lang="en-US" sz="2800" b="1" dirty="0" smtClean="0">
                <a:solidFill>
                  <a:schemeClr val="bg1">
                    <a:lumMod val="50000"/>
                  </a:schemeClr>
                </a:solidFill>
              </a:rPr>
              <a:t>Carbon paint anode / carbon cloth Pt cathode</a:t>
            </a:r>
          </a:p>
          <a:p>
            <a:pPr algn="ctr" defTabSz="5121275"/>
            <a:r>
              <a:rPr lang="en-US" dirty="0" smtClean="0"/>
              <a:t>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p:cNvPicPr>
            <a:picLocks noChangeAspect="1" noChangeArrowheads="1"/>
          </p:cNvPicPr>
          <p:nvPr/>
        </p:nvPicPr>
        <p:blipFill>
          <a:blip r:embed="rId2" cstate="print"/>
          <a:srcRect/>
          <a:stretch>
            <a:fillRect/>
          </a:stretch>
        </p:blipFill>
        <p:spPr bwMode="auto">
          <a:xfrm>
            <a:off x="717990" y="1905000"/>
            <a:ext cx="7968810" cy="4366274"/>
          </a:xfrm>
          <a:prstGeom prst="rect">
            <a:avLst/>
          </a:prstGeom>
          <a:noFill/>
          <a:ln w="9525">
            <a:noFill/>
            <a:miter lim="800000"/>
            <a:headEnd/>
            <a:tailEnd/>
          </a:ln>
        </p:spPr>
      </p:pic>
      <p:sp>
        <p:nvSpPr>
          <p:cNvPr id="5" name="TextBox 4"/>
          <p:cNvSpPr txBox="1"/>
          <p:nvPr/>
        </p:nvSpPr>
        <p:spPr>
          <a:xfrm>
            <a:off x="914400" y="533400"/>
            <a:ext cx="7686720" cy="584775"/>
          </a:xfrm>
          <a:prstGeom prst="rect">
            <a:avLst/>
          </a:prstGeom>
          <a:noFill/>
        </p:spPr>
        <p:txBody>
          <a:bodyPr wrap="none" rtlCol="0">
            <a:spAutoFit/>
          </a:bodyPr>
          <a:lstStyle/>
          <a:p>
            <a:r>
              <a:rPr lang="en-US" sz="3200" b="1" dirty="0" smtClean="0"/>
              <a:t>Rapid Light-Dependent Rise in Voltage</a:t>
            </a:r>
            <a:endParaRPr lang="en-US" sz="3200" b="1" dirty="0"/>
          </a:p>
        </p:txBody>
      </p:sp>
      <p:sp>
        <p:nvSpPr>
          <p:cNvPr id="4" name="TextBox 3"/>
          <p:cNvSpPr txBox="1"/>
          <p:nvPr/>
        </p:nvSpPr>
        <p:spPr>
          <a:xfrm>
            <a:off x="0" y="6400800"/>
            <a:ext cx="2698175" cy="369332"/>
          </a:xfrm>
          <a:prstGeom prst="rect">
            <a:avLst/>
          </a:prstGeom>
          <a:noFill/>
        </p:spPr>
        <p:txBody>
          <a:bodyPr wrap="none" rtlCol="0">
            <a:spAutoFit/>
          </a:bodyPr>
          <a:lstStyle/>
          <a:p>
            <a:r>
              <a:rPr lang="en-US" b="1" dirty="0" smtClean="0"/>
              <a:t>Photosynthetic Biofilm</a:t>
            </a:r>
            <a:endParaRPr lang="en-US" b="1" dirty="0"/>
          </a:p>
        </p:txBody>
      </p:sp>
      <p:sp>
        <p:nvSpPr>
          <p:cNvPr id="6" name="Rectangle 5"/>
          <p:cNvSpPr/>
          <p:nvPr/>
        </p:nvSpPr>
        <p:spPr>
          <a:xfrm>
            <a:off x="762000" y="1676400"/>
            <a:ext cx="381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2"/>
          <p:cNvPicPr>
            <a:picLocks noChangeAspect="1" noChangeArrowheads="1"/>
          </p:cNvPicPr>
          <p:nvPr/>
        </p:nvPicPr>
        <p:blipFill>
          <a:blip r:embed="rId2" cstate="print"/>
          <a:srcRect/>
          <a:stretch>
            <a:fillRect/>
          </a:stretch>
        </p:blipFill>
        <p:spPr bwMode="auto">
          <a:xfrm>
            <a:off x="2286000" y="1447800"/>
            <a:ext cx="4944177" cy="5257800"/>
          </a:xfrm>
          <a:prstGeom prst="rect">
            <a:avLst/>
          </a:prstGeom>
          <a:noFill/>
          <a:ln w="9525">
            <a:noFill/>
            <a:miter lim="800000"/>
            <a:headEnd/>
            <a:tailEnd/>
          </a:ln>
        </p:spPr>
      </p:pic>
      <p:sp>
        <p:nvSpPr>
          <p:cNvPr id="6" name="TextBox 5"/>
          <p:cNvSpPr txBox="1"/>
          <p:nvPr/>
        </p:nvSpPr>
        <p:spPr>
          <a:xfrm>
            <a:off x="0" y="65782"/>
            <a:ext cx="9144000" cy="1077218"/>
          </a:xfrm>
          <a:prstGeom prst="rect">
            <a:avLst/>
          </a:prstGeom>
          <a:noFill/>
        </p:spPr>
        <p:txBody>
          <a:bodyPr wrap="square" rtlCol="0">
            <a:spAutoFit/>
          </a:bodyPr>
          <a:lstStyle/>
          <a:p>
            <a:r>
              <a:rPr lang="en-US" sz="3200" b="1" dirty="0" smtClean="0"/>
              <a:t>Increasing  light boosts electrogenic response (</a:t>
            </a:r>
            <a:r>
              <a:rPr lang="en-US" sz="3200" b="1" i="1" dirty="0" smtClean="0"/>
              <a:t>polyaniline coating boosts voltage</a:t>
            </a:r>
            <a:r>
              <a:rPr lang="en-US" sz="3200" b="1" dirty="0" smtClean="0"/>
              <a:t>)</a:t>
            </a:r>
            <a:endParaRPr lang="en-US" sz="3200" b="1" dirty="0"/>
          </a:p>
        </p:txBody>
      </p:sp>
      <p:cxnSp>
        <p:nvCxnSpPr>
          <p:cNvPr id="8" name="Straight Connector 7"/>
          <p:cNvCxnSpPr/>
          <p:nvPr/>
        </p:nvCxnSpPr>
        <p:spPr>
          <a:xfrm>
            <a:off x="7543800" y="3810000"/>
            <a:ext cx="1143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543800" y="1905000"/>
            <a:ext cx="11430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696200" y="1916668"/>
            <a:ext cx="838756" cy="369332"/>
          </a:xfrm>
          <a:prstGeom prst="rect">
            <a:avLst/>
          </a:prstGeom>
          <a:noFill/>
        </p:spPr>
        <p:txBody>
          <a:bodyPr wrap="none" rtlCol="0">
            <a:spAutoFit/>
          </a:bodyPr>
          <a:lstStyle/>
          <a:p>
            <a:r>
              <a:rPr lang="en-US" dirty="0" smtClean="0"/>
              <a:t>Poly A</a:t>
            </a:r>
            <a:endParaRPr lang="en-US" dirty="0"/>
          </a:p>
        </p:txBody>
      </p:sp>
      <p:sp>
        <p:nvSpPr>
          <p:cNvPr id="11" name="TextBox 10"/>
          <p:cNvSpPr txBox="1"/>
          <p:nvPr/>
        </p:nvSpPr>
        <p:spPr>
          <a:xfrm>
            <a:off x="7384212" y="3821668"/>
            <a:ext cx="1531188" cy="369332"/>
          </a:xfrm>
          <a:prstGeom prst="rect">
            <a:avLst/>
          </a:prstGeom>
          <a:noFill/>
        </p:spPr>
        <p:txBody>
          <a:bodyPr wrap="none" rtlCol="0">
            <a:spAutoFit/>
          </a:bodyPr>
          <a:lstStyle/>
          <a:p>
            <a:r>
              <a:rPr lang="en-US" dirty="0" smtClean="0"/>
              <a:t>Carbon Paint</a:t>
            </a:r>
            <a:endParaRPr lang="en-US" dirty="0"/>
          </a:p>
        </p:txBody>
      </p:sp>
      <p:sp>
        <p:nvSpPr>
          <p:cNvPr id="12" name="Rectangle 11"/>
          <p:cNvSpPr/>
          <p:nvPr/>
        </p:nvSpPr>
        <p:spPr>
          <a:xfrm>
            <a:off x="2286000" y="1371600"/>
            <a:ext cx="6858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5150599" y="6488668"/>
            <a:ext cx="3993401" cy="369332"/>
          </a:xfrm>
          <a:prstGeom prst="rect">
            <a:avLst/>
          </a:prstGeom>
        </p:spPr>
        <p:txBody>
          <a:bodyPr wrap="none">
            <a:spAutoFit/>
          </a:bodyPr>
          <a:lstStyle/>
          <a:p>
            <a:r>
              <a:rPr lang="en-US" dirty="0" smtClean="0"/>
              <a:t>Zou, et al. 2010,  Bioelectrochemistry</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p:cNvPicPr>
            <a:picLocks noChangeAspect="1" noChangeArrowheads="1"/>
          </p:cNvPicPr>
          <p:nvPr/>
        </p:nvPicPr>
        <p:blipFill>
          <a:blip r:embed="rId2" cstate="print"/>
          <a:srcRect/>
          <a:stretch>
            <a:fillRect/>
          </a:stretch>
        </p:blipFill>
        <p:spPr bwMode="auto">
          <a:xfrm>
            <a:off x="228600" y="381000"/>
            <a:ext cx="4238625" cy="6096000"/>
          </a:xfrm>
          <a:prstGeom prst="rect">
            <a:avLst/>
          </a:prstGeom>
          <a:noFill/>
          <a:ln w="9525">
            <a:noFill/>
            <a:miter lim="800000"/>
            <a:headEnd/>
            <a:tailEnd/>
          </a:ln>
        </p:spPr>
      </p:pic>
      <p:sp>
        <p:nvSpPr>
          <p:cNvPr id="6" name="TextBox 5"/>
          <p:cNvSpPr txBox="1"/>
          <p:nvPr/>
        </p:nvSpPr>
        <p:spPr>
          <a:xfrm>
            <a:off x="5738716" y="3581400"/>
            <a:ext cx="1881284" cy="1200329"/>
          </a:xfrm>
          <a:prstGeom prst="rect">
            <a:avLst/>
          </a:prstGeom>
          <a:noFill/>
        </p:spPr>
        <p:txBody>
          <a:bodyPr wrap="none" rtlCol="0">
            <a:spAutoFit/>
          </a:bodyPr>
          <a:lstStyle/>
          <a:p>
            <a:r>
              <a:rPr lang="en-US" sz="2400" dirty="0" smtClean="0"/>
              <a:t>Untreated</a:t>
            </a:r>
          </a:p>
          <a:p>
            <a:r>
              <a:rPr lang="en-US" sz="2400" dirty="0" smtClean="0"/>
              <a:t>Poly Pyrrole</a:t>
            </a:r>
          </a:p>
          <a:p>
            <a:r>
              <a:rPr lang="en-US" sz="2400" dirty="0" smtClean="0"/>
              <a:t>Poly Aniline</a:t>
            </a:r>
            <a:endParaRPr lang="en-US" sz="2400" dirty="0"/>
          </a:p>
        </p:txBody>
      </p:sp>
      <p:sp>
        <p:nvSpPr>
          <p:cNvPr id="7" name="Isosceles Triangle 6"/>
          <p:cNvSpPr/>
          <p:nvPr/>
        </p:nvSpPr>
        <p:spPr>
          <a:xfrm>
            <a:off x="5510116" y="3733800"/>
            <a:ext cx="152400" cy="1016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Diamond 8"/>
          <p:cNvSpPr/>
          <p:nvPr/>
        </p:nvSpPr>
        <p:spPr>
          <a:xfrm>
            <a:off x="5510116" y="4114800"/>
            <a:ext cx="152400" cy="1524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 name="Oval 9"/>
          <p:cNvSpPr/>
          <p:nvPr/>
        </p:nvSpPr>
        <p:spPr>
          <a:xfrm>
            <a:off x="5510116" y="4495800"/>
            <a:ext cx="152400" cy="15240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5938" name="Picture 2"/>
          <p:cNvPicPr>
            <a:picLocks noChangeAspect="1" noChangeArrowheads="1"/>
          </p:cNvPicPr>
          <p:nvPr/>
        </p:nvPicPr>
        <p:blipFill>
          <a:blip r:embed="rId3" cstate="print"/>
          <a:srcRect/>
          <a:stretch>
            <a:fillRect/>
          </a:stretch>
        </p:blipFill>
        <p:spPr bwMode="auto">
          <a:xfrm>
            <a:off x="6858000" y="5715000"/>
            <a:ext cx="2095500" cy="1028700"/>
          </a:xfrm>
          <a:prstGeom prst="rect">
            <a:avLst/>
          </a:prstGeom>
          <a:noFill/>
          <a:ln w="9525">
            <a:noFill/>
            <a:miter lim="800000"/>
            <a:headEnd/>
            <a:tailEnd/>
          </a:ln>
        </p:spPr>
      </p:pic>
      <p:sp>
        <p:nvSpPr>
          <p:cNvPr id="8" name="TextBox 7"/>
          <p:cNvSpPr txBox="1"/>
          <p:nvPr/>
        </p:nvSpPr>
        <p:spPr>
          <a:xfrm>
            <a:off x="4601655" y="228600"/>
            <a:ext cx="4241867" cy="1384995"/>
          </a:xfrm>
          <a:prstGeom prst="rect">
            <a:avLst/>
          </a:prstGeom>
          <a:noFill/>
        </p:spPr>
        <p:txBody>
          <a:bodyPr wrap="none" rtlCol="0">
            <a:spAutoFit/>
          </a:bodyPr>
          <a:lstStyle/>
          <a:p>
            <a:pPr algn="ctr"/>
            <a:r>
              <a:rPr lang="en-US" sz="2800" b="1" u="sng" dirty="0" smtClean="0">
                <a:solidFill>
                  <a:srgbClr val="00B0F0"/>
                </a:solidFill>
              </a:rPr>
              <a:t>Conductive Polymer</a:t>
            </a:r>
          </a:p>
          <a:p>
            <a:r>
              <a:rPr lang="en-US" sz="2800" b="1" dirty="0" smtClean="0">
                <a:solidFill>
                  <a:srgbClr val="00B0F0"/>
                </a:solidFill>
              </a:rPr>
              <a:t>coated electrodes allow</a:t>
            </a:r>
          </a:p>
          <a:p>
            <a:pPr algn="ctr"/>
            <a:r>
              <a:rPr lang="en-US" sz="2800" b="1" dirty="0" smtClean="0">
                <a:solidFill>
                  <a:srgbClr val="00B0F0"/>
                </a:solidFill>
              </a:rPr>
              <a:t>Greater Power</a:t>
            </a:r>
            <a:endParaRPr lang="en-US" sz="2800" b="1" dirty="0">
              <a:solidFill>
                <a:srgbClr val="00B0F0"/>
              </a:solidFill>
            </a:endParaRPr>
          </a:p>
        </p:txBody>
      </p:sp>
      <p:sp>
        <p:nvSpPr>
          <p:cNvPr id="11" name="TextBox 10"/>
          <p:cNvSpPr txBox="1"/>
          <p:nvPr/>
        </p:nvSpPr>
        <p:spPr>
          <a:xfrm>
            <a:off x="5334000" y="1611868"/>
            <a:ext cx="2274982" cy="369332"/>
          </a:xfrm>
          <a:prstGeom prst="rect">
            <a:avLst/>
          </a:prstGeom>
          <a:noFill/>
        </p:spPr>
        <p:txBody>
          <a:bodyPr wrap="none" rtlCol="0">
            <a:spAutoFit/>
          </a:bodyPr>
          <a:lstStyle/>
          <a:p>
            <a:r>
              <a:rPr lang="en-US" dirty="0" smtClean="0"/>
              <a:t>-Carbon Paint Base-</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p:cNvPicPr>
            <a:picLocks noChangeAspect="1" noChangeArrowheads="1"/>
          </p:cNvPicPr>
          <p:nvPr/>
        </p:nvPicPr>
        <p:blipFill>
          <a:blip r:embed="rId2" cstate="print"/>
          <a:srcRect/>
          <a:stretch>
            <a:fillRect/>
          </a:stretch>
        </p:blipFill>
        <p:spPr bwMode="auto">
          <a:xfrm>
            <a:off x="0" y="1905000"/>
            <a:ext cx="4699272" cy="3657600"/>
          </a:xfrm>
          <a:prstGeom prst="rect">
            <a:avLst/>
          </a:prstGeom>
          <a:noFill/>
          <a:ln w="9525">
            <a:noFill/>
            <a:miter lim="800000"/>
            <a:headEnd/>
            <a:tailEnd/>
          </a:ln>
        </p:spPr>
      </p:pic>
      <p:sp>
        <p:nvSpPr>
          <p:cNvPr id="14" name="TextBox 13"/>
          <p:cNvSpPr txBox="1"/>
          <p:nvPr/>
        </p:nvSpPr>
        <p:spPr>
          <a:xfrm>
            <a:off x="1143000" y="1600200"/>
            <a:ext cx="2698175" cy="369332"/>
          </a:xfrm>
          <a:prstGeom prst="rect">
            <a:avLst/>
          </a:prstGeom>
          <a:noFill/>
        </p:spPr>
        <p:txBody>
          <a:bodyPr wrap="none" rtlCol="0">
            <a:spAutoFit/>
          </a:bodyPr>
          <a:lstStyle/>
          <a:p>
            <a:r>
              <a:rPr lang="en-US" b="1" dirty="0" smtClean="0">
                <a:solidFill>
                  <a:srgbClr val="00B050"/>
                </a:solidFill>
              </a:rPr>
              <a:t>Photosynthetic Biofilm</a:t>
            </a:r>
            <a:endParaRPr lang="en-US" b="1" dirty="0">
              <a:solidFill>
                <a:srgbClr val="00B050"/>
              </a:solidFill>
            </a:endParaRPr>
          </a:p>
        </p:txBody>
      </p:sp>
      <p:sp>
        <p:nvSpPr>
          <p:cNvPr id="15" name="Rectangle 14"/>
          <p:cNvSpPr/>
          <p:nvPr/>
        </p:nvSpPr>
        <p:spPr>
          <a:xfrm>
            <a:off x="4800600" y="1828800"/>
            <a:ext cx="3810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1143001" y="6096000"/>
            <a:ext cx="152399" cy="1524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152400" y="76200"/>
            <a:ext cx="7007046" cy="1323439"/>
          </a:xfrm>
          <a:prstGeom prst="rect">
            <a:avLst/>
          </a:prstGeom>
          <a:noFill/>
        </p:spPr>
        <p:txBody>
          <a:bodyPr wrap="none" rtlCol="0">
            <a:spAutoFit/>
          </a:bodyPr>
          <a:lstStyle/>
          <a:p>
            <a:r>
              <a:rPr lang="en-US" sz="3600" i="1" dirty="0" smtClean="0">
                <a:solidFill>
                  <a:srgbClr val="0070C0"/>
                </a:solidFill>
              </a:rPr>
              <a:t>Poly Pyrrole </a:t>
            </a:r>
            <a:r>
              <a:rPr lang="en-US" sz="3600" b="1" u="sng" dirty="0" smtClean="0">
                <a:solidFill>
                  <a:srgbClr val="0070C0"/>
                </a:solidFill>
              </a:rPr>
              <a:t>nanostructure</a:t>
            </a:r>
            <a:r>
              <a:rPr lang="en-US" sz="3600" dirty="0" smtClean="0">
                <a:solidFill>
                  <a:srgbClr val="0070C0"/>
                </a:solidFill>
              </a:rPr>
              <a:t> also </a:t>
            </a:r>
          </a:p>
          <a:p>
            <a:r>
              <a:rPr lang="en-US" sz="3600" dirty="0" smtClean="0">
                <a:solidFill>
                  <a:srgbClr val="0070C0"/>
                </a:solidFill>
              </a:rPr>
              <a:t>affects –</a:t>
            </a:r>
            <a:r>
              <a:rPr lang="en-US" sz="4400" b="1" dirty="0" smtClean="0">
                <a:solidFill>
                  <a:srgbClr val="0070C0"/>
                </a:solidFill>
              </a:rPr>
              <a:t>Power-</a:t>
            </a:r>
          </a:p>
        </p:txBody>
      </p:sp>
      <p:sp>
        <p:nvSpPr>
          <p:cNvPr id="18" name="TextBox 17"/>
          <p:cNvSpPr txBox="1"/>
          <p:nvPr/>
        </p:nvSpPr>
        <p:spPr>
          <a:xfrm>
            <a:off x="1295400" y="6019800"/>
            <a:ext cx="1697901" cy="369332"/>
          </a:xfrm>
          <a:prstGeom prst="rect">
            <a:avLst/>
          </a:prstGeom>
          <a:noFill/>
        </p:spPr>
        <p:txBody>
          <a:bodyPr wrap="none" rtlCol="0">
            <a:spAutoFit/>
          </a:bodyPr>
          <a:lstStyle/>
          <a:p>
            <a:r>
              <a:rPr lang="en-US" dirty="0" smtClean="0"/>
              <a:t>Fibrular Poly P</a:t>
            </a:r>
            <a:endParaRPr lang="en-US" dirty="0"/>
          </a:p>
        </p:txBody>
      </p:sp>
      <p:sp>
        <p:nvSpPr>
          <p:cNvPr id="19" name="Rectangle 18"/>
          <p:cNvSpPr/>
          <p:nvPr/>
        </p:nvSpPr>
        <p:spPr>
          <a:xfrm>
            <a:off x="1143000" y="6477000"/>
            <a:ext cx="152400" cy="152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p:nvSpPr>
        <p:spPr>
          <a:xfrm>
            <a:off x="1295400" y="6324600"/>
            <a:ext cx="851515" cy="369332"/>
          </a:xfrm>
          <a:prstGeom prst="rect">
            <a:avLst/>
          </a:prstGeom>
          <a:noFill/>
        </p:spPr>
        <p:txBody>
          <a:bodyPr wrap="none" rtlCol="0">
            <a:spAutoFit/>
          </a:bodyPr>
          <a:lstStyle/>
          <a:p>
            <a:r>
              <a:rPr lang="en-US" dirty="0" smtClean="0"/>
              <a:t>Poly P</a:t>
            </a:r>
            <a:endParaRPr lang="en-US" dirty="0"/>
          </a:p>
        </p:txBody>
      </p:sp>
      <p:pic>
        <p:nvPicPr>
          <p:cNvPr id="246786" name="Picture 2"/>
          <p:cNvPicPr>
            <a:picLocks noChangeAspect="1" noChangeArrowheads="1"/>
          </p:cNvPicPr>
          <p:nvPr/>
        </p:nvPicPr>
        <p:blipFill>
          <a:blip r:embed="rId3" cstate="print"/>
          <a:srcRect/>
          <a:stretch>
            <a:fillRect/>
          </a:stretch>
        </p:blipFill>
        <p:spPr bwMode="auto">
          <a:xfrm>
            <a:off x="4953000" y="2514600"/>
            <a:ext cx="3820392" cy="1752600"/>
          </a:xfrm>
          <a:prstGeom prst="rect">
            <a:avLst/>
          </a:prstGeom>
          <a:noFill/>
          <a:ln w="9525">
            <a:noFill/>
            <a:miter lim="800000"/>
            <a:headEnd/>
            <a:tailEnd/>
          </a:ln>
        </p:spPr>
      </p:pic>
      <p:sp>
        <p:nvSpPr>
          <p:cNvPr id="21" name="TextBox 20"/>
          <p:cNvSpPr txBox="1"/>
          <p:nvPr/>
        </p:nvSpPr>
        <p:spPr>
          <a:xfrm>
            <a:off x="5410200" y="4419600"/>
            <a:ext cx="3082895" cy="369332"/>
          </a:xfrm>
          <a:prstGeom prst="rect">
            <a:avLst/>
          </a:prstGeom>
          <a:noFill/>
        </p:spPr>
        <p:txBody>
          <a:bodyPr wrap="none" rtlCol="0">
            <a:spAutoFit/>
          </a:bodyPr>
          <a:lstStyle/>
          <a:p>
            <a:r>
              <a:rPr lang="en-US" dirty="0" smtClean="0"/>
              <a:t>Fibrular                   Granular</a:t>
            </a:r>
            <a:endParaRPr lang="en-US" dirty="0"/>
          </a:p>
        </p:txBody>
      </p:sp>
      <p:sp>
        <p:nvSpPr>
          <p:cNvPr id="13" name="Rectangle 12"/>
          <p:cNvSpPr/>
          <p:nvPr/>
        </p:nvSpPr>
        <p:spPr>
          <a:xfrm>
            <a:off x="5150599" y="6488668"/>
            <a:ext cx="3993401" cy="369332"/>
          </a:xfrm>
          <a:prstGeom prst="rect">
            <a:avLst/>
          </a:prstGeom>
        </p:spPr>
        <p:txBody>
          <a:bodyPr wrap="none">
            <a:spAutoFit/>
          </a:bodyPr>
          <a:lstStyle/>
          <a:p>
            <a:r>
              <a:rPr lang="en-US" dirty="0" smtClean="0"/>
              <a:t>Zou, et al. 2010,  Bioelectrochemistry</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p:cNvPicPr>
            <a:picLocks noChangeAspect="1" noChangeArrowheads="1"/>
          </p:cNvPicPr>
          <p:nvPr/>
        </p:nvPicPr>
        <p:blipFill>
          <a:blip r:embed="rId2" cstate="print"/>
          <a:srcRect/>
          <a:stretch>
            <a:fillRect/>
          </a:stretch>
        </p:blipFill>
        <p:spPr bwMode="auto">
          <a:xfrm>
            <a:off x="0" y="1600200"/>
            <a:ext cx="4699272" cy="3657600"/>
          </a:xfrm>
          <a:prstGeom prst="rect">
            <a:avLst/>
          </a:prstGeom>
          <a:noFill/>
          <a:ln w="9525">
            <a:noFill/>
            <a:miter lim="800000"/>
            <a:headEnd/>
            <a:tailEnd/>
          </a:ln>
        </p:spPr>
      </p:pic>
      <p:sp>
        <p:nvSpPr>
          <p:cNvPr id="5" name="TextBox 4"/>
          <p:cNvSpPr txBox="1"/>
          <p:nvPr/>
        </p:nvSpPr>
        <p:spPr>
          <a:xfrm>
            <a:off x="152400" y="76200"/>
            <a:ext cx="8545929" cy="646331"/>
          </a:xfrm>
          <a:prstGeom prst="rect">
            <a:avLst/>
          </a:prstGeom>
          <a:noFill/>
        </p:spPr>
        <p:txBody>
          <a:bodyPr wrap="none" rtlCol="0">
            <a:spAutoFit/>
          </a:bodyPr>
          <a:lstStyle/>
          <a:p>
            <a:r>
              <a:rPr lang="en-US" sz="3600" b="1" dirty="0" smtClean="0">
                <a:solidFill>
                  <a:srgbClr val="FF0000"/>
                </a:solidFill>
              </a:rPr>
              <a:t>Likely through Decreasing Resistance</a:t>
            </a:r>
          </a:p>
        </p:txBody>
      </p:sp>
      <p:pic>
        <p:nvPicPr>
          <p:cNvPr id="246785" name="Picture 1"/>
          <p:cNvPicPr>
            <a:picLocks noChangeAspect="1" noChangeArrowheads="1"/>
          </p:cNvPicPr>
          <p:nvPr/>
        </p:nvPicPr>
        <p:blipFill>
          <a:blip r:embed="rId3" cstate="print"/>
          <a:srcRect/>
          <a:stretch>
            <a:fillRect/>
          </a:stretch>
        </p:blipFill>
        <p:spPr bwMode="auto">
          <a:xfrm>
            <a:off x="4863876" y="1600200"/>
            <a:ext cx="4203924" cy="3457575"/>
          </a:xfrm>
          <a:prstGeom prst="rect">
            <a:avLst/>
          </a:prstGeom>
          <a:noFill/>
          <a:ln w="9525">
            <a:noFill/>
            <a:miter lim="800000"/>
            <a:headEnd/>
            <a:tailEnd/>
          </a:ln>
        </p:spPr>
      </p:pic>
      <p:sp>
        <p:nvSpPr>
          <p:cNvPr id="6" name="TextBox 5"/>
          <p:cNvSpPr txBox="1"/>
          <p:nvPr/>
        </p:nvSpPr>
        <p:spPr>
          <a:xfrm>
            <a:off x="5920785" y="5429071"/>
            <a:ext cx="3147015" cy="1200329"/>
          </a:xfrm>
          <a:prstGeom prst="rect">
            <a:avLst/>
          </a:prstGeom>
          <a:noFill/>
        </p:spPr>
        <p:txBody>
          <a:bodyPr wrap="none" rtlCol="0">
            <a:spAutoFit/>
          </a:bodyPr>
          <a:lstStyle/>
          <a:p>
            <a:r>
              <a:rPr lang="en-US" sz="2400" dirty="0" smtClean="0"/>
              <a:t>Untreated</a:t>
            </a:r>
          </a:p>
          <a:p>
            <a:r>
              <a:rPr lang="en-US" sz="2400" dirty="0" smtClean="0"/>
              <a:t>Poly Pyrrole, granular</a:t>
            </a:r>
          </a:p>
          <a:p>
            <a:r>
              <a:rPr lang="en-US" sz="2400" dirty="0" smtClean="0"/>
              <a:t>Poly Pyrrole, fibrular</a:t>
            </a:r>
            <a:endParaRPr lang="en-US" sz="2400" dirty="0"/>
          </a:p>
        </p:txBody>
      </p:sp>
      <p:sp>
        <p:nvSpPr>
          <p:cNvPr id="7" name="Isosceles Triangle 6"/>
          <p:cNvSpPr/>
          <p:nvPr/>
        </p:nvSpPr>
        <p:spPr>
          <a:xfrm>
            <a:off x="5692185" y="5581471"/>
            <a:ext cx="152400" cy="101600"/>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Oval 8"/>
          <p:cNvSpPr/>
          <p:nvPr/>
        </p:nvSpPr>
        <p:spPr>
          <a:xfrm>
            <a:off x="5692185" y="5943600"/>
            <a:ext cx="152400" cy="15240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p:cNvCxnSpPr/>
          <p:nvPr/>
        </p:nvCxnSpPr>
        <p:spPr>
          <a:xfrm>
            <a:off x="5744669" y="6400800"/>
            <a:ext cx="76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143000" y="5879068"/>
            <a:ext cx="2698175" cy="369332"/>
          </a:xfrm>
          <a:prstGeom prst="rect">
            <a:avLst/>
          </a:prstGeom>
          <a:noFill/>
        </p:spPr>
        <p:txBody>
          <a:bodyPr wrap="none" rtlCol="0">
            <a:spAutoFit/>
          </a:bodyPr>
          <a:lstStyle/>
          <a:p>
            <a:r>
              <a:rPr lang="en-US" b="1" dirty="0" smtClean="0">
                <a:solidFill>
                  <a:srgbClr val="00B050"/>
                </a:solidFill>
              </a:rPr>
              <a:t>Photosynthetic Biofilm</a:t>
            </a:r>
            <a:endParaRPr lang="en-US" b="1" dirty="0">
              <a:solidFill>
                <a:srgbClr val="00B050"/>
              </a:solidFill>
            </a:endParaRPr>
          </a:p>
        </p:txBody>
      </p:sp>
      <p:sp>
        <p:nvSpPr>
          <p:cNvPr id="15" name="Rectangle 14"/>
          <p:cNvSpPr/>
          <p:nvPr/>
        </p:nvSpPr>
        <p:spPr>
          <a:xfrm>
            <a:off x="4800600" y="1524000"/>
            <a:ext cx="3810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6629400" y="1371600"/>
            <a:ext cx="1561068" cy="369332"/>
          </a:xfrm>
          <a:prstGeom prst="rect">
            <a:avLst/>
          </a:prstGeom>
          <a:noFill/>
        </p:spPr>
        <p:txBody>
          <a:bodyPr wrap="none" rtlCol="0">
            <a:spAutoFit/>
          </a:bodyPr>
          <a:lstStyle/>
          <a:p>
            <a:r>
              <a:rPr lang="en-US" b="1" dirty="0" smtClean="0">
                <a:solidFill>
                  <a:srgbClr val="FF0000"/>
                </a:solidFill>
              </a:rPr>
              <a:t>EIS Analysis</a:t>
            </a:r>
            <a:endParaRPr lang="en-US" b="1" dirty="0">
              <a:solidFill>
                <a:srgbClr val="FF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Electrochemical impedance spectroscopy (EIS)</a:t>
            </a:r>
            <a:endParaRPr lang="en-US" dirty="0"/>
          </a:p>
        </p:txBody>
      </p:sp>
      <p:sp>
        <p:nvSpPr>
          <p:cNvPr id="3" name="Content Placeholder 2"/>
          <p:cNvSpPr>
            <a:spLocks noGrp="1"/>
          </p:cNvSpPr>
          <p:nvPr>
            <p:ph idx="1"/>
          </p:nvPr>
        </p:nvSpPr>
        <p:spPr>
          <a:xfrm>
            <a:off x="457200" y="2332037"/>
            <a:ext cx="8229600" cy="4525963"/>
          </a:xfrm>
        </p:spPr>
        <p:txBody>
          <a:bodyPr/>
          <a:lstStyle/>
          <a:p>
            <a:r>
              <a:rPr lang="en-US" dirty="0" smtClean="0"/>
              <a:t>Allows analysis of the internal resistance of BESs, electrodes &amp; materials, catalyst coatings, biofilms and reactions on the anodes and the cathodes.</a:t>
            </a:r>
          </a:p>
          <a:p>
            <a:endParaRPr lang="en-US" dirty="0" smtClean="0"/>
          </a:p>
          <a:p>
            <a:r>
              <a:rPr lang="en-US" dirty="0" smtClean="0"/>
              <a:t>Requires potetiostat</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62400" y="5638800"/>
            <a:ext cx="4572000" cy="954107"/>
          </a:xfrm>
          <a:prstGeom prst="rect">
            <a:avLst/>
          </a:prstGeom>
        </p:spPr>
        <p:txBody>
          <a:bodyPr>
            <a:spAutoFit/>
          </a:bodyPr>
          <a:lstStyle/>
          <a:p>
            <a:endParaRPr lang="en-US" sz="1400" i="1" dirty="0" smtClean="0"/>
          </a:p>
          <a:p>
            <a:r>
              <a:rPr lang="en-US" sz="1400" i="1" dirty="0" smtClean="0"/>
              <a:t>Non-phototrophic bacteria: Sediminibactetium</a:t>
            </a:r>
            <a:r>
              <a:rPr lang="en-US" sz="1400" dirty="0" smtClean="0"/>
              <a:t> (a2), </a:t>
            </a:r>
            <a:r>
              <a:rPr lang="en-US" sz="1400" i="1" dirty="0" smtClean="0"/>
              <a:t>Prosthecobacter</a:t>
            </a:r>
            <a:r>
              <a:rPr lang="en-US" sz="1400" dirty="0" smtClean="0"/>
              <a:t> (a3, a4) and </a:t>
            </a:r>
            <a:r>
              <a:rPr lang="en-US" sz="1400" i="1" dirty="0" smtClean="0"/>
              <a:t>Methylococcus</a:t>
            </a:r>
            <a:r>
              <a:rPr lang="en-US" sz="1400" dirty="0" smtClean="0"/>
              <a:t> (a7) detected.</a:t>
            </a:r>
            <a:endParaRPr lang="en-US" sz="1400" dirty="0"/>
          </a:p>
        </p:txBody>
      </p:sp>
      <p:pic>
        <p:nvPicPr>
          <p:cNvPr id="233475" name="Picture 3"/>
          <p:cNvPicPr>
            <a:picLocks noChangeAspect="1" noChangeArrowheads="1"/>
          </p:cNvPicPr>
          <p:nvPr/>
        </p:nvPicPr>
        <p:blipFill>
          <a:blip r:embed="rId2" cstate="print"/>
          <a:srcRect/>
          <a:stretch>
            <a:fillRect/>
          </a:stretch>
        </p:blipFill>
        <p:spPr bwMode="auto">
          <a:xfrm>
            <a:off x="0" y="0"/>
            <a:ext cx="3048000" cy="6849438"/>
          </a:xfrm>
          <a:prstGeom prst="rect">
            <a:avLst/>
          </a:prstGeom>
          <a:noFill/>
          <a:ln w="9525">
            <a:noFill/>
            <a:miter lim="800000"/>
            <a:headEnd/>
            <a:tailEnd/>
          </a:ln>
        </p:spPr>
      </p:pic>
      <p:pic>
        <p:nvPicPr>
          <p:cNvPr id="233476" name="Picture 4"/>
          <p:cNvPicPr>
            <a:picLocks noChangeAspect="1" noChangeArrowheads="1"/>
          </p:cNvPicPr>
          <p:nvPr/>
        </p:nvPicPr>
        <p:blipFill>
          <a:blip r:embed="rId3" cstate="print"/>
          <a:srcRect l="667" t="6929" r="32667" b="23694"/>
          <a:stretch>
            <a:fillRect/>
          </a:stretch>
        </p:blipFill>
        <p:spPr bwMode="auto">
          <a:xfrm>
            <a:off x="3581400" y="1331893"/>
            <a:ext cx="5105400" cy="4578000"/>
          </a:xfrm>
          <a:prstGeom prst="rect">
            <a:avLst/>
          </a:prstGeom>
          <a:noFill/>
          <a:ln w="9525">
            <a:noFill/>
            <a:miter lim="800000"/>
            <a:headEnd/>
            <a:tailEnd/>
          </a:ln>
        </p:spPr>
      </p:pic>
      <p:sp>
        <p:nvSpPr>
          <p:cNvPr id="7" name="TextBox 6"/>
          <p:cNvSpPr txBox="1"/>
          <p:nvPr/>
        </p:nvSpPr>
        <p:spPr>
          <a:xfrm>
            <a:off x="3950355" y="76200"/>
            <a:ext cx="4278735" cy="954107"/>
          </a:xfrm>
          <a:prstGeom prst="rect">
            <a:avLst/>
          </a:prstGeom>
          <a:noFill/>
        </p:spPr>
        <p:txBody>
          <a:bodyPr wrap="none" rtlCol="0">
            <a:spAutoFit/>
          </a:bodyPr>
          <a:lstStyle/>
          <a:p>
            <a:pPr algn="ctr"/>
            <a:r>
              <a:rPr lang="en-US" sz="2800" b="1" dirty="0" smtClean="0">
                <a:solidFill>
                  <a:srgbClr val="00B050"/>
                </a:solidFill>
              </a:rPr>
              <a:t>Species Composition of</a:t>
            </a:r>
          </a:p>
          <a:p>
            <a:pPr algn="ctr"/>
            <a:r>
              <a:rPr lang="en-US" sz="2800" b="1" dirty="0" smtClean="0">
                <a:solidFill>
                  <a:srgbClr val="00B050"/>
                </a:solidFill>
              </a:rPr>
              <a:t>Photosynthetic biofilm</a:t>
            </a:r>
            <a:endParaRPr lang="en-US" sz="2800" b="1" dirty="0">
              <a:solidFill>
                <a:srgbClr val="00B050"/>
              </a:solidFill>
            </a:endParaRPr>
          </a:p>
        </p:txBody>
      </p:sp>
      <p:sp>
        <p:nvSpPr>
          <p:cNvPr id="6" name="TextBox 5"/>
          <p:cNvSpPr txBox="1"/>
          <p:nvPr/>
        </p:nvSpPr>
        <p:spPr>
          <a:xfrm>
            <a:off x="5791200" y="6488668"/>
            <a:ext cx="3454792" cy="369332"/>
          </a:xfrm>
          <a:prstGeom prst="rect">
            <a:avLst/>
          </a:prstGeom>
          <a:noFill/>
        </p:spPr>
        <p:txBody>
          <a:bodyPr wrap="none" rtlCol="0">
            <a:spAutoFit/>
          </a:bodyPr>
          <a:lstStyle/>
          <a:p>
            <a:r>
              <a:rPr lang="en-US" dirty="0" smtClean="0"/>
              <a:t>Pisciotta et al., 2010, PLoS One</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44739" name="Picture 3"/>
          <p:cNvPicPr>
            <a:picLocks noChangeAspect="1" noChangeArrowheads="1"/>
          </p:cNvPicPr>
          <p:nvPr/>
        </p:nvPicPr>
        <p:blipFill>
          <a:blip r:embed="rId2" cstate="print"/>
          <a:srcRect/>
          <a:stretch>
            <a:fillRect/>
          </a:stretch>
        </p:blipFill>
        <p:spPr bwMode="auto">
          <a:xfrm>
            <a:off x="0" y="1295400"/>
            <a:ext cx="9143999" cy="4219670"/>
          </a:xfrm>
          <a:prstGeom prst="rect">
            <a:avLst/>
          </a:prstGeom>
          <a:noFill/>
          <a:ln w="9525">
            <a:noFill/>
            <a:miter lim="800000"/>
            <a:headEnd/>
            <a:tailEnd/>
          </a:ln>
        </p:spPr>
      </p:pic>
      <p:sp>
        <p:nvSpPr>
          <p:cNvPr id="6" name="TextBox 5"/>
          <p:cNvSpPr txBox="1"/>
          <p:nvPr/>
        </p:nvSpPr>
        <p:spPr>
          <a:xfrm>
            <a:off x="838200" y="304800"/>
            <a:ext cx="6747360" cy="830997"/>
          </a:xfrm>
          <a:prstGeom prst="rect">
            <a:avLst/>
          </a:prstGeom>
          <a:noFill/>
        </p:spPr>
        <p:txBody>
          <a:bodyPr wrap="none" rtlCol="0">
            <a:spAutoFit/>
          </a:bodyPr>
          <a:lstStyle/>
          <a:p>
            <a:r>
              <a:rPr lang="en-US" sz="2400" b="1" i="1" dirty="0" smtClean="0"/>
              <a:t>Scenedesmus</a:t>
            </a:r>
            <a:r>
              <a:rPr lang="en-US" sz="2400" b="1" dirty="0" smtClean="0"/>
              <a:t> microalgae growing on PMFC </a:t>
            </a:r>
          </a:p>
          <a:p>
            <a:r>
              <a:rPr lang="en-US" sz="2400" b="1" dirty="0" smtClean="0"/>
              <a:t>carbon nanofiber electrodes</a:t>
            </a:r>
            <a:endParaRPr lang="en-US" sz="2400" b="1" dirty="0"/>
          </a:p>
        </p:txBody>
      </p:sp>
      <p:sp>
        <p:nvSpPr>
          <p:cNvPr id="7" name="Rectangle 6"/>
          <p:cNvSpPr/>
          <p:nvPr/>
        </p:nvSpPr>
        <p:spPr>
          <a:xfrm>
            <a:off x="228600" y="5906869"/>
            <a:ext cx="9144000" cy="369332"/>
          </a:xfrm>
          <a:prstGeom prst="rect">
            <a:avLst/>
          </a:prstGeom>
        </p:spPr>
        <p:txBody>
          <a:bodyPr wrap="square">
            <a:spAutoFit/>
          </a:bodyPr>
          <a:lstStyle/>
          <a:p>
            <a:r>
              <a:rPr lang="en-US" dirty="0" smtClean="0"/>
              <a:t>Zou et al.,  2009</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777"/>
          <p:cNvPicPr>
            <a:picLocks noChangeAspect="1" noChangeArrowheads="1"/>
          </p:cNvPicPr>
          <p:nvPr/>
        </p:nvPicPr>
        <p:blipFill>
          <a:blip r:embed="rId2" cstate="print"/>
          <a:srcRect l="5605" t="6879" r="12611"/>
          <a:stretch>
            <a:fillRect/>
          </a:stretch>
        </p:blipFill>
        <p:spPr bwMode="auto">
          <a:xfrm>
            <a:off x="1881974" y="1219200"/>
            <a:ext cx="6042826" cy="5638800"/>
          </a:xfrm>
          <a:prstGeom prst="rect">
            <a:avLst/>
          </a:prstGeom>
          <a:noFill/>
          <a:ln w="9525">
            <a:noFill/>
            <a:miter lim="800000"/>
            <a:headEnd/>
            <a:tailEnd/>
          </a:ln>
          <a:effectLst/>
        </p:spPr>
      </p:pic>
      <p:sp>
        <p:nvSpPr>
          <p:cNvPr id="5" name="Rectangle 4"/>
          <p:cNvSpPr/>
          <p:nvPr/>
        </p:nvSpPr>
        <p:spPr>
          <a:xfrm>
            <a:off x="1219200" y="39469"/>
            <a:ext cx="7162800" cy="584775"/>
          </a:xfrm>
          <a:prstGeom prst="rect">
            <a:avLst/>
          </a:prstGeom>
        </p:spPr>
        <p:txBody>
          <a:bodyPr wrap="square">
            <a:spAutoFit/>
          </a:bodyPr>
          <a:lstStyle/>
          <a:p>
            <a:pPr algn="ctr" defTabSz="5121275"/>
            <a:r>
              <a:rPr lang="en-US" sz="3200" b="1" dirty="0" smtClean="0">
                <a:solidFill>
                  <a:srgbClr val="0000FF"/>
                </a:solidFill>
              </a:rPr>
              <a:t>Electrogenic fingerprints. </a:t>
            </a:r>
            <a:endParaRPr lang="en-US" sz="3200" b="1" dirty="0">
              <a:solidFill>
                <a:srgbClr val="0000FF"/>
              </a:solidFill>
            </a:endParaRPr>
          </a:p>
        </p:txBody>
      </p:sp>
      <p:sp>
        <p:nvSpPr>
          <p:cNvPr id="6" name="TextBox 5"/>
          <p:cNvSpPr txBox="1"/>
          <p:nvPr/>
        </p:nvSpPr>
        <p:spPr>
          <a:xfrm>
            <a:off x="0" y="6488668"/>
            <a:ext cx="2011448" cy="276999"/>
          </a:xfrm>
          <a:prstGeom prst="rect">
            <a:avLst/>
          </a:prstGeom>
          <a:noFill/>
        </p:spPr>
        <p:txBody>
          <a:bodyPr wrap="none" rtlCol="0">
            <a:spAutoFit/>
          </a:bodyPr>
          <a:lstStyle/>
          <a:p>
            <a:r>
              <a:rPr lang="en-US" sz="1200" dirty="0" smtClean="0"/>
              <a:t>Pisciotta et. al., 2011. AMB</a:t>
            </a:r>
            <a:endParaRPr lang="en-US" sz="12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220200" cy="3992562"/>
          </a:xfrm>
        </p:spPr>
        <p:txBody>
          <a:bodyPr/>
          <a:lstStyle/>
          <a:p>
            <a:r>
              <a:rPr lang="en-US" b="1" dirty="0" smtClean="0"/>
              <a:t>What is the Biological Basis?</a:t>
            </a:r>
            <a:r>
              <a:rPr lang="en-US" dirty="0" smtClean="0"/>
              <a:t/>
            </a:r>
            <a:br>
              <a:rPr lang="en-US" dirty="0" smtClean="0"/>
            </a:br>
            <a:r>
              <a:rPr lang="en-US" dirty="0" smtClean="0"/>
              <a:t/>
            </a:r>
            <a:br>
              <a:rPr lang="en-US" dirty="0" smtClean="0"/>
            </a:b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034" name="Picture 2"/>
          <p:cNvPicPr>
            <a:picLocks noChangeAspect="1" noChangeArrowheads="1"/>
          </p:cNvPicPr>
          <p:nvPr/>
        </p:nvPicPr>
        <p:blipFill>
          <a:blip r:embed="rId2" cstate="print"/>
          <a:srcRect l="4348" t="6768"/>
          <a:stretch>
            <a:fillRect/>
          </a:stretch>
        </p:blipFill>
        <p:spPr bwMode="auto">
          <a:xfrm>
            <a:off x="0" y="990600"/>
            <a:ext cx="5029200" cy="5867400"/>
          </a:xfrm>
          <a:prstGeom prst="rect">
            <a:avLst/>
          </a:prstGeom>
          <a:noFill/>
          <a:ln w="9525">
            <a:noFill/>
            <a:miter lim="800000"/>
            <a:headEnd/>
            <a:tailEnd/>
          </a:ln>
          <a:effectLst/>
        </p:spPr>
      </p:pic>
      <p:sp>
        <p:nvSpPr>
          <p:cNvPr id="9" name="Rectangle 8"/>
          <p:cNvSpPr/>
          <p:nvPr/>
        </p:nvSpPr>
        <p:spPr>
          <a:xfrm>
            <a:off x="4953000" y="0"/>
            <a:ext cx="4114800" cy="1938992"/>
          </a:xfrm>
          <a:prstGeom prst="rect">
            <a:avLst/>
          </a:prstGeom>
        </p:spPr>
        <p:txBody>
          <a:bodyPr wrap="square">
            <a:spAutoFit/>
          </a:bodyPr>
          <a:lstStyle/>
          <a:p>
            <a:pPr defTabSz="5121275"/>
            <a:r>
              <a:rPr lang="en-US" sz="2400" b="1" dirty="0" smtClean="0">
                <a:solidFill>
                  <a:srgbClr val="0070C0"/>
                </a:solidFill>
              </a:rPr>
              <a:t>Electrogenic activity peaks </a:t>
            </a:r>
          </a:p>
          <a:p>
            <a:pPr algn="ctr" defTabSz="5121275"/>
            <a:r>
              <a:rPr lang="en-US" sz="2400" b="1" dirty="0" smtClean="0">
                <a:solidFill>
                  <a:srgbClr val="0070C0"/>
                </a:solidFill>
              </a:rPr>
              <a:t>under strong light,</a:t>
            </a:r>
          </a:p>
          <a:p>
            <a:pPr defTabSz="5121275"/>
            <a:endParaRPr lang="en-US" sz="2400" b="1" dirty="0" smtClean="0"/>
          </a:p>
          <a:p>
            <a:pPr defTabSz="5121275"/>
            <a:r>
              <a:rPr lang="en-US" sz="2400" b="1" dirty="0" smtClean="0"/>
              <a:t>Suggesting possible function: </a:t>
            </a:r>
            <a:r>
              <a:rPr lang="en-US" sz="2400" b="1" dirty="0" smtClean="0">
                <a:solidFill>
                  <a:srgbClr val="FF0000"/>
                </a:solidFill>
              </a:rPr>
              <a:t>photo-protection</a:t>
            </a:r>
          </a:p>
        </p:txBody>
      </p:sp>
      <p:pic>
        <p:nvPicPr>
          <p:cNvPr id="12" name="Picture 2"/>
          <p:cNvPicPr>
            <a:picLocks noChangeAspect="1" noChangeArrowheads="1"/>
          </p:cNvPicPr>
          <p:nvPr/>
        </p:nvPicPr>
        <p:blipFill>
          <a:blip r:embed="rId2" cstate="print"/>
          <a:srcRect l="71015" b="90811"/>
          <a:stretch>
            <a:fillRect/>
          </a:stretch>
        </p:blipFill>
        <p:spPr bwMode="auto">
          <a:xfrm>
            <a:off x="5486400" y="6019800"/>
            <a:ext cx="1524000" cy="578317"/>
          </a:xfrm>
          <a:prstGeom prst="rect">
            <a:avLst/>
          </a:prstGeom>
          <a:noFill/>
          <a:ln w="9525">
            <a:noFill/>
            <a:miter lim="800000"/>
            <a:headEnd/>
            <a:tailEnd/>
          </a:ln>
          <a:effectLst/>
        </p:spPr>
      </p:pic>
      <p:sp>
        <p:nvSpPr>
          <p:cNvPr id="13" name="Rectangle 12"/>
          <p:cNvSpPr/>
          <p:nvPr/>
        </p:nvSpPr>
        <p:spPr>
          <a:xfrm>
            <a:off x="3429000" y="838200"/>
            <a:ext cx="1447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6400"/>
            <a:ext cx="9144000" cy="1143000"/>
          </a:xfrm>
        </p:spPr>
        <p:txBody>
          <a:bodyPr/>
          <a:lstStyle/>
          <a:p>
            <a:r>
              <a:rPr lang="en-US" dirty="0" smtClean="0"/>
              <a:t>Can metabolite production </a:t>
            </a:r>
            <a:br>
              <a:rPr lang="en-US" dirty="0" smtClean="0"/>
            </a:br>
            <a:r>
              <a:rPr lang="en-US" dirty="0" smtClean="0"/>
              <a:t>be influenced by</a:t>
            </a:r>
            <a:br>
              <a:rPr lang="en-US" dirty="0" smtClean="0"/>
            </a:br>
            <a:r>
              <a:rPr lang="en-US" dirty="0" smtClean="0"/>
              <a:t>  Bioelectrochemical Interfacing?</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76200"/>
            <a:ext cx="9144000" cy="1785104"/>
          </a:xfrm>
          <a:prstGeom prst="rect">
            <a:avLst/>
          </a:prstGeom>
        </p:spPr>
        <p:txBody>
          <a:bodyPr wrap="square">
            <a:spAutoFit/>
          </a:bodyPr>
          <a:lstStyle/>
          <a:p>
            <a:pPr algn="ctr" defTabSz="5121275"/>
            <a:endParaRPr lang="en-US" b="1" dirty="0" smtClean="0">
              <a:solidFill>
                <a:srgbClr val="0000FF"/>
              </a:solidFill>
            </a:endParaRPr>
          </a:p>
          <a:p>
            <a:pPr algn="ctr" defTabSz="5121275"/>
            <a:r>
              <a:rPr lang="en-US" sz="2800" b="1" dirty="0" smtClean="0">
                <a:solidFill>
                  <a:srgbClr val="FF0000"/>
                </a:solidFill>
              </a:rPr>
              <a:t>Metabolomic HPLC analysis</a:t>
            </a:r>
          </a:p>
          <a:p>
            <a:pPr algn="ctr" defTabSz="5121275"/>
            <a:endParaRPr lang="en-US" sz="2800" b="1" dirty="0" smtClean="0">
              <a:solidFill>
                <a:srgbClr val="FF0000"/>
              </a:solidFill>
            </a:endParaRPr>
          </a:p>
          <a:p>
            <a:pPr algn="ctr" defTabSz="5121275"/>
            <a:r>
              <a:rPr lang="en-US" b="1" dirty="0" smtClean="0">
                <a:solidFill>
                  <a:srgbClr val="0000FF"/>
                </a:solidFill>
              </a:rPr>
              <a:t>Photo-protective Carotenoids less prominent in electrically-connected (</a:t>
            </a:r>
            <a:r>
              <a:rPr lang="en-US" dirty="0" smtClean="0">
                <a:solidFill>
                  <a:srgbClr val="0000FF"/>
                </a:solidFill>
              </a:rPr>
              <a:t>thin line</a:t>
            </a:r>
            <a:r>
              <a:rPr lang="en-US" b="1" dirty="0" smtClean="0">
                <a:solidFill>
                  <a:srgbClr val="0000FF"/>
                </a:solidFill>
              </a:rPr>
              <a:t>) versus Disconnected (thick line) PMFCs.</a:t>
            </a:r>
            <a:endParaRPr lang="en-US" dirty="0"/>
          </a:p>
        </p:txBody>
      </p:sp>
      <p:pic>
        <p:nvPicPr>
          <p:cNvPr id="44033" name="Picture 1"/>
          <p:cNvPicPr>
            <a:picLocks noChangeAspect="1" noChangeArrowheads="1"/>
          </p:cNvPicPr>
          <p:nvPr/>
        </p:nvPicPr>
        <p:blipFill>
          <a:blip r:embed="rId2" cstate="print"/>
          <a:srcRect b="42735"/>
          <a:stretch>
            <a:fillRect/>
          </a:stretch>
        </p:blipFill>
        <p:spPr bwMode="auto">
          <a:xfrm>
            <a:off x="1066800" y="1676400"/>
            <a:ext cx="6718040" cy="4419600"/>
          </a:xfrm>
          <a:prstGeom prst="rect">
            <a:avLst/>
          </a:prstGeom>
          <a:noFill/>
          <a:ln w="9525">
            <a:noFill/>
            <a:miter lim="800000"/>
            <a:headEnd/>
            <a:tailEnd/>
          </a:ln>
          <a:effectLst/>
        </p:spPr>
      </p:pic>
      <p:sp>
        <p:nvSpPr>
          <p:cNvPr id="4" name="TextBox 3"/>
          <p:cNvSpPr txBox="1"/>
          <p:nvPr/>
        </p:nvSpPr>
        <p:spPr>
          <a:xfrm>
            <a:off x="0" y="6488668"/>
            <a:ext cx="2011448" cy="276999"/>
          </a:xfrm>
          <a:prstGeom prst="rect">
            <a:avLst/>
          </a:prstGeom>
          <a:noFill/>
        </p:spPr>
        <p:txBody>
          <a:bodyPr wrap="none" rtlCol="0">
            <a:spAutoFit/>
          </a:bodyPr>
          <a:lstStyle/>
          <a:p>
            <a:r>
              <a:rPr lang="en-US" sz="1200" dirty="0" smtClean="0"/>
              <a:t>Pisciotta et. al., 2011. AMB</a:t>
            </a:r>
            <a:endParaRPr lang="en-US" sz="12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9144000" cy="4525963"/>
          </a:xfrm>
        </p:spPr>
        <p:txBody>
          <a:bodyPr/>
          <a:lstStyle/>
          <a:p>
            <a:pPr algn="ctr">
              <a:buNone/>
            </a:pPr>
            <a:r>
              <a:rPr lang="en-US" sz="4000" b="1" dirty="0" smtClean="0"/>
              <a:t>DARK</a:t>
            </a:r>
          </a:p>
          <a:p>
            <a:pPr algn="ctr">
              <a:buNone/>
            </a:pPr>
            <a:r>
              <a:rPr lang="en-US" sz="4000" b="1" dirty="0" smtClean="0"/>
              <a:t>Electrotrophic BES.</a:t>
            </a:r>
          </a:p>
          <a:p>
            <a:pPr>
              <a:buNone/>
            </a:pPr>
            <a:endParaRPr lang="en-US" sz="4000" dirty="0"/>
          </a:p>
        </p:txBody>
      </p:sp>
      <p:grpSp>
        <p:nvGrpSpPr>
          <p:cNvPr id="2" name="Group 6"/>
          <p:cNvGrpSpPr/>
          <p:nvPr/>
        </p:nvGrpSpPr>
        <p:grpSpPr>
          <a:xfrm rot="1318721">
            <a:off x="3429000" y="3869369"/>
            <a:ext cx="2143125" cy="2143125"/>
            <a:chOff x="3429000" y="2895600"/>
            <a:chExt cx="2143125" cy="2143125"/>
          </a:xfrm>
        </p:grpSpPr>
        <p:pic>
          <p:nvPicPr>
            <p:cNvPr id="244738" name="Picture 2"/>
            <p:cNvPicPr>
              <a:picLocks noChangeAspect="1" noChangeArrowheads="1"/>
            </p:cNvPicPr>
            <p:nvPr/>
          </p:nvPicPr>
          <p:blipFill>
            <a:blip r:embed="rId2" cstate="print"/>
            <a:srcRect/>
            <a:stretch>
              <a:fillRect/>
            </a:stretch>
          </p:blipFill>
          <p:spPr bwMode="auto">
            <a:xfrm>
              <a:off x="3429000" y="2895600"/>
              <a:ext cx="2143125" cy="2143125"/>
            </a:xfrm>
            <a:prstGeom prst="rect">
              <a:avLst/>
            </a:prstGeom>
            <a:noFill/>
            <a:ln w="9525">
              <a:noFill/>
              <a:miter lim="800000"/>
              <a:headEnd/>
              <a:tailEnd/>
            </a:ln>
          </p:spPr>
        </p:pic>
        <p:sp>
          <p:nvSpPr>
            <p:cNvPr id="5" name="TextBox 4"/>
            <p:cNvSpPr txBox="1"/>
            <p:nvPr/>
          </p:nvSpPr>
          <p:spPr>
            <a:xfrm rot="4021466">
              <a:off x="3264161" y="3870195"/>
              <a:ext cx="1487908" cy="461665"/>
            </a:xfrm>
            <a:prstGeom prst="rect">
              <a:avLst/>
            </a:prstGeom>
            <a:noFill/>
          </p:spPr>
          <p:txBody>
            <a:bodyPr wrap="none" rtlCol="0">
              <a:spAutoFit/>
            </a:bodyPr>
            <a:lstStyle/>
            <a:p>
              <a:r>
                <a:rPr lang="en-US" sz="2400" dirty="0" smtClean="0"/>
                <a:t>Bioanode</a:t>
              </a:r>
              <a:endParaRPr lang="en-US" sz="2400" dirty="0"/>
            </a:p>
          </p:txBody>
        </p:sp>
        <p:sp>
          <p:nvSpPr>
            <p:cNvPr id="6" name="TextBox 5"/>
            <p:cNvSpPr txBox="1"/>
            <p:nvPr/>
          </p:nvSpPr>
          <p:spPr>
            <a:xfrm rot="3959617">
              <a:off x="4276406" y="3530260"/>
              <a:ext cx="1468672" cy="400110"/>
            </a:xfrm>
            <a:prstGeom prst="rect">
              <a:avLst/>
            </a:prstGeom>
            <a:noFill/>
          </p:spPr>
          <p:txBody>
            <a:bodyPr wrap="none" rtlCol="0">
              <a:spAutoFit/>
            </a:bodyPr>
            <a:lstStyle/>
            <a:p>
              <a:r>
                <a:rPr lang="en-US" sz="2000" dirty="0" smtClean="0">
                  <a:solidFill>
                    <a:schemeClr val="bg1"/>
                  </a:solidFill>
                </a:rPr>
                <a:t>Biocathode</a:t>
              </a:r>
              <a:endParaRPr lang="en-US" sz="2000" dirty="0">
                <a:solidFill>
                  <a:schemeClr val="bg1"/>
                </a:solidFill>
              </a:endParaRPr>
            </a:p>
          </p:txBody>
        </p:sp>
      </p:grpSp>
      <p:cxnSp>
        <p:nvCxnSpPr>
          <p:cNvPr id="10" name="Straight Connector 9"/>
          <p:cNvCxnSpPr>
            <a:stCxn id="5" idx="1"/>
          </p:cNvCxnSpPr>
          <p:nvPr/>
        </p:nvCxnSpPr>
        <p:spPr>
          <a:xfrm flipH="1" flipV="1">
            <a:off x="3962400" y="3363861"/>
            <a:ext cx="18460" cy="77306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3962400" y="3363861"/>
            <a:ext cx="10668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5010740" y="3352800"/>
            <a:ext cx="18460" cy="7730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867400" y="4442329"/>
            <a:ext cx="615874" cy="369332"/>
          </a:xfrm>
          <a:prstGeom prst="rect">
            <a:avLst/>
          </a:prstGeom>
          <a:noFill/>
        </p:spPr>
        <p:txBody>
          <a:bodyPr wrap="none" rtlCol="0">
            <a:spAutoFit/>
          </a:bodyPr>
          <a:lstStyle/>
          <a:p>
            <a:r>
              <a:rPr lang="en-US" dirty="0" smtClean="0"/>
              <a:t>CO</a:t>
            </a:r>
            <a:r>
              <a:rPr lang="en-US" baseline="-25000" dirty="0" smtClean="0"/>
              <a:t>2</a:t>
            </a:r>
            <a:endParaRPr lang="en-US" baseline="-25000" dirty="0"/>
          </a:p>
        </p:txBody>
      </p:sp>
      <p:sp>
        <p:nvSpPr>
          <p:cNvPr id="18" name="Curved Right Arrow 17"/>
          <p:cNvSpPr/>
          <p:nvPr/>
        </p:nvSpPr>
        <p:spPr>
          <a:xfrm>
            <a:off x="5562600" y="4659261"/>
            <a:ext cx="304800" cy="9144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TextBox 18"/>
          <p:cNvSpPr txBox="1"/>
          <p:nvPr/>
        </p:nvSpPr>
        <p:spPr>
          <a:xfrm>
            <a:off x="5943600" y="5497461"/>
            <a:ext cx="889987" cy="369332"/>
          </a:xfrm>
          <a:prstGeom prst="rect">
            <a:avLst/>
          </a:prstGeom>
          <a:noFill/>
        </p:spPr>
        <p:txBody>
          <a:bodyPr wrap="none" rtlCol="0">
            <a:spAutoFit/>
          </a:bodyPr>
          <a:lstStyle/>
          <a:p>
            <a:r>
              <a:rPr lang="en-US" dirty="0" smtClean="0"/>
              <a:t>Biofuel</a:t>
            </a:r>
            <a:endParaRPr lang="en-US" dirty="0"/>
          </a:p>
        </p:txBody>
      </p:sp>
      <p:cxnSp>
        <p:nvCxnSpPr>
          <p:cNvPr id="15" name="Straight Arrow Connector 14"/>
          <p:cNvCxnSpPr/>
          <p:nvPr/>
        </p:nvCxnSpPr>
        <p:spPr>
          <a:xfrm>
            <a:off x="4191000" y="3440061"/>
            <a:ext cx="609600" cy="0"/>
          </a:xfrm>
          <a:prstGeom prst="straightConnector1">
            <a:avLst/>
          </a:prstGeom>
          <a:ln>
            <a:solidFill>
              <a:schemeClr val="bg2"/>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343400" y="3375529"/>
            <a:ext cx="389850" cy="369332"/>
          </a:xfrm>
          <a:prstGeom prst="rect">
            <a:avLst/>
          </a:prstGeom>
          <a:noFill/>
        </p:spPr>
        <p:txBody>
          <a:bodyPr wrap="none" rtlCol="0">
            <a:spAutoFit/>
          </a:bodyPr>
          <a:lstStyle/>
          <a:p>
            <a:r>
              <a:rPr lang="en-US" dirty="0" smtClean="0"/>
              <a:t>e-</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200" b="1" dirty="0" smtClean="0">
                <a:solidFill>
                  <a:srgbClr val="FF0000"/>
                </a:solidFill>
              </a:rPr>
              <a:t>Electrochemical Methods to ID effective e- uptake from Biocathodes</a:t>
            </a:r>
            <a:endParaRPr lang="en-US" sz="3200" b="1" dirty="0">
              <a:solidFill>
                <a:srgbClr val="FF0000"/>
              </a:solidFill>
            </a:endParaRPr>
          </a:p>
        </p:txBody>
      </p:sp>
      <p:sp>
        <p:nvSpPr>
          <p:cNvPr id="3" name="Content Placeholder 2"/>
          <p:cNvSpPr>
            <a:spLocks noGrp="1"/>
          </p:cNvSpPr>
          <p:nvPr>
            <p:ph idx="1"/>
          </p:nvPr>
        </p:nvSpPr>
        <p:spPr>
          <a:xfrm>
            <a:off x="0" y="1143000"/>
            <a:ext cx="9144000" cy="5715000"/>
          </a:xfrm>
        </p:spPr>
        <p:txBody>
          <a:bodyPr>
            <a:normAutofit fontScale="92500"/>
          </a:bodyPr>
          <a:lstStyle/>
          <a:p>
            <a:pPr marL="514350" indent="-514350">
              <a:buNone/>
            </a:pPr>
            <a:r>
              <a:rPr lang="en-US" sz="2800" dirty="0" smtClean="0"/>
              <a:t>1)  Linear Sweep Voltammetry (LSV)</a:t>
            </a:r>
          </a:p>
          <a:p>
            <a:pPr>
              <a:buNone/>
            </a:pPr>
            <a:r>
              <a:rPr lang="en-US" sz="2800" dirty="0" smtClean="0"/>
              <a:t>-  </a:t>
            </a:r>
            <a:r>
              <a:rPr lang="en-US" sz="2400" i="1" dirty="0" smtClean="0"/>
              <a:t>Short term </a:t>
            </a:r>
            <a:r>
              <a:rPr lang="en-US" sz="2400" dirty="0" smtClean="0"/>
              <a:t>electron uptake (i.e. reduced overpotential)</a:t>
            </a:r>
          </a:p>
          <a:p>
            <a:pPr>
              <a:buNone/>
            </a:pPr>
            <a:endParaRPr lang="en-US" sz="2800" dirty="0"/>
          </a:p>
          <a:p>
            <a:pPr marL="514350" indent="-514350">
              <a:buNone/>
            </a:pPr>
            <a:r>
              <a:rPr lang="en-US" sz="2800" dirty="0" smtClean="0"/>
              <a:t>2) Cyclic Voltammetry (CV)</a:t>
            </a:r>
          </a:p>
          <a:p>
            <a:pPr marL="514350" indent="-514350">
              <a:buNone/>
            </a:pPr>
            <a:r>
              <a:rPr lang="en-US" sz="2400" dirty="0" smtClean="0"/>
              <a:t>Reversibility of electron exchange </a:t>
            </a:r>
          </a:p>
          <a:p>
            <a:pPr marL="514350" indent="-514350">
              <a:buNone/>
            </a:pPr>
            <a:r>
              <a:rPr lang="en-US" sz="2400" dirty="0" smtClean="0"/>
              <a:t>/ mediator characterization</a:t>
            </a:r>
          </a:p>
          <a:p>
            <a:pPr marL="514350" indent="-514350">
              <a:buNone/>
            </a:pPr>
            <a:endParaRPr lang="en-US" sz="2800" dirty="0"/>
          </a:p>
          <a:p>
            <a:pPr marL="514350" indent="-514350">
              <a:buNone/>
            </a:pPr>
            <a:r>
              <a:rPr lang="en-US" sz="2800" dirty="0" smtClean="0"/>
              <a:t>3) Chronoamperometry (CA)</a:t>
            </a:r>
          </a:p>
          <a:p>
            <a:pPr marL="514350" indent="-514350">
              <a:buNone/>
            </a:pPr>
            <a:r>
              <a:rPr lang="en-US" sz="2800" dirty="0" smtClean="0"/>
              <a:t>- </a:t>
            </a:r>
            <a:r>
              <a:rPr lang="en-US" sz="2400" b="1" dirty="0" smtClean="0"/>
              <a:t>Long term </a:t>
            </a:r>
            <a:r>
              <a:rPr lang="en-US" sz="2400" dirty="0" smtClean="0"/>
              <a:t>electron uptake by monitoring Negative Current over time</a:t>
            </a:r>
          </a:p>
          <a:p>
            <a:pPr marL="514350" indent="-514350">
              <a:buNone/>
            </a:pPr>
            <a:endParaRPr lang="en-US" sz="2800" dirty="0"/>
          </a:p>
          <a:p>
            <a:pPr marL="514350" indent="-514350">
              <a:buNone/>
            </a:pPr>
            <a:r>
              <a:rPr lang="en-US" sz="2800" dirty="0" smtClean="0"/>
              <a:t>4) Metabolomic Identification of Product (</a:t>
            </a:r>
            <a:r>
              <a:rPr lang="en-US" sz="2400" dirty="0" smtClean="0"/>
              <a:t>ex. GC of gas phase</a:t>
            </a:r>
            <a:r>
              <a:rPr lang="en-US" sz="2800" dirty="0" smtClean="0"/>
              <a:t>)</a:t>
            </a:r>
          </a:p>
          <a:p>
            <a:pPr>
              <a:buNone/>
            </a:pPr>
            <a:endParaRPr lang="en-US" sz="2800" dirty="0"/>
          </a:p>
          <a:p>
            <a:endParaRPr lang="en-US" sz="2800" dirty="0"/>
          </a:p>
        </p:txBody>
      </p:sp>
      <p:pic>
        <p:nvPicPr>
          <p:cNvPr id="1026" name="Picture 2"/>
          <p:cNvPicPr>
            <a:picLocks noChangeAspect="1" noChangeArrowheads="1"/>
          </p:cNvPicPr>
          <p:nvPr/>
        </p:nvPicPr>
        <p:blipFill>
          <a:blip r:embed="rId2" cstate="print"/>
          <a:srcRect/>
          <a:stretch>
            <a:fillRect/>
          </a:stretch>
        </p:blipFill>
        <p:spPr bwMode="auto">
          <a:xfrm>
            <a:off x="5410200" y="2286000"/>
            <a:ext cx="2857500" cy="188595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Electrotrophic CO</a:t>
            </a:r>
            <a:r>
              <a:rPr lang="en-US" b="1" baseline="-25000" dirty="0" smtClean="0"/>
              <a:t>2</a:t>
            </a:r>
            <a:r>
              <a:rPr lang="en-US" b="1" dirty="0" smtClean="0"/>
              <a:t> fixation</a:t>
            </a:r>
            <a:br>
              <a:rPr lang="en-US" b="1" dirty="0" smtClean="0"/>
            </a:br>
            <a:r>
              <a:rPr lang="en-US" b="1" dirty="0" smtClean="0"/>
              <a:t>using Biocathodes</a:t>
            </a:r>
            <a:endParaRPr lang="en-US" b="1" dirty="0"/>
          </a:p>
        </p:txBody>
      </p:sp>
      <p:sp>
        <p:nvSpPr>
          <p:cNvPr id="3" name="Content Placeholder 2"/>
          <p:cNvSpPr>
            <a:spLocks noGrp="1"/>
          </p:cNvSpPr>
          <p:nvPr>
            <p:ph idx="1"/>
          </p:nvPr>
        </p:nvSpPr>
        <p:spPr>
          <a:xfrm>
            <a:off x="457200" y="2332037"/>
            <a:ext cx="8686800" cy="4525963"/>
          </a:xfrm>
        </p:spPr>
        <p:txBody>
          <a:bodyPr/>
          <a:lstStyle/>
          <a:p>
            <a:pPr marL="342900" lvl="1" indent="-342900">
              <a:buFontTx/>
              <a:buChar char="•"/>
            </a:pPr>
            <a:r>
              <a:rPr lang="en-US" sz="2600" b="1" dirty="0" smtClean="0">
                <a:latin typeface="Arial" pitchFamily="34" charset="0"/>
                <a:cs typeface="Arial" pitchFamily="34" charset="0"/>
              </a:rPr>
              <a:t>Idea: </a:t>
            </a:r>
            <a:r>
              <a:rPr lang="en-US" sz="2600" dirty="0" smtClean="0">
                <a:latin typeface="Arial" pitchFamily="34" charset="0"/>
                <a:cs typeface="Arial" pitchFamily="34" charset="0"/>
              </a:rPr>
              <a:t>Enrich and isolate bacteria able to </a:t>
            </a:r>
            <a:r>
              <a:rPr lang="en-US" sz="2600" i="1" dirty="0" smtClean="0">
                <a:latin typeface="Arial" pitchFamily="34" charset="0"/>
                <a:cs typeface="Arial" pitchFamily="34" charset="0"/>
              </a:rPr>
              <a:t>accept electrons from a cathode for reduction of CO</a:t>
            </a:r>
            <a:r>
              <a:rPr lang="en-US" sz="2600" i="1" baseline="-25000" dirty="0" smtClean="0">
                <a:latin typeface="Arial" pitchFamily="34" charset="0"/>
                <a:cs typeface="Arial" pitchFamily="34" charset="0"/>
              </a:rPr>
              <a:t>2</a:t>
            </a:r>
            <a:r>
              <a:rPr lang="en-US" sz="2600" i="1" dirty="0" smtClean="0">
                <a:latin typeface="Arial" pitchFamily="34" charset="0"/>
                <a:cs typeface="Arial" pitchFamily="34" charset="0"/>
              </a:rPr>
              <a:t> into fuel.</a:t>
            </a:r>
          </a:p>
          <a:p>
            <a:pPr marL="342900" lvl="1" indent="-342900">
              <a:buNone/>
            </a:pPr>
            <a:endParaRPr lang="en-US" sz="2600" i="1" dirty="0" smtClean="0">
              <a:latin typeface="Arial" pitchFamily="34" charset="0"/>
              <a:cs typeface="Arial" pitchFamily="34" charset="0"/>
            </a:endParaRPr>
          </a:p>
          <a:p>
            <a:pPr marL="342900" lvl="1" indent="-342900">
              <a:buNone/>
            </a:pPr>
            <a:r>
              <a:rPr lang="en-US" sz="2600" i="1" dirty="0" smtClean="0">
                <a:latin typeface="Arial" pitchFamily="34" charset="0"/>
                <a:cs typeface="Arial" pitchFamily="34" charset="0"/>
              </a:rPr>
              <a:t>				the “electrotrophs”</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0" y="381000"/>
            <a:ext cx="5029200" cy="1143000"/>
          </a:xfrm>
        </p:spPr>
        <p:txBody>
          <a:bodyPr/>
          <a:lstStyle/>
          <a:p>
            <a:pPr eaLnBrk="1" hangingPunct="1"/>
            <a:r>
              <a:rPr lang="en-US" b="1" dirty="0" smtClean="0"/>
              <a:t>Sources Tested:</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b="1" dirty="0" smtClean="0">
                <a:solidFill>
                  <a:schemeClr val="bg2">
                    <a:lumMod val="50000"/>
                  </a:schemeClr>
                </a:solidFill>
              </a:rPr>
              <a:t>Chesapeake Bay Sediment</a:t>
            </a:r>
          </a:p>
          <a:p>
            <a:pPr eaLnBrk="1" fontAlgn="auto" hangingPunct="1">
              <a:spcAft>
                <a:spcPts val="0"/>
              </a:spcAft>
              <a:buFont typeface="Arial" pitchFamily="34" charset="0"/>
              <a:buNone/>
              <a:defRPr/>
            </a:pPr>
            <a:r>
              <a:rPr lang="en-US" dirty="0"/>
              <a:t> 	</a:t>
            </a:r>
            <a:r>
              <a:rPr lang="en-US" dirty="0" smtClean="0"/>
              <a:t>	</a:t>
            </a:r>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endParaRPr lang="en-US" dirty="0"/>
          </a:p>
          <a:p>
            <a:pPr eaLnBrk="1" fontAlgn="auto" hangingPunct="1">
              <a:spcAft>
                <a:spcPts val="0"/>
              </a:spcAft>
              <a:buFont typeface="Arial" pitchFamily="34" charset="0"/>
              <a:buChar char="•"/>
              <a:defRPr/>
            </a:pPr>
            <a:r>
              <a:rPr lang="en-US" b="1" dirty="0" smtClean="0"/>
              <a:t>Baltimore Harbor Sediment</a:t>
            </a:r>
          </a:p>
          <a:p>
            <a:pPr eaLnBrk="1" fontAlgn="auto" hangingPunct="1">
              <a:spcAft>
                <a:spcPts val="0"/>
              </a:spcAft>
              <a:buFont typeface="Arial" pitchFamily="34" charset="0"/>
              <a:buNone/>
              <a:defRPr/>
            </a:pPr>
            <a:r>
              <a:rPr lang="en-US" dirty="0"/>
              <a:t>	</a:t>
            </a:r>
            <a:r>
              <a:rPr lang="en-US" dirty="0" smtClean="0"/>
              <a:t>	</a:t>
            </a:r>
            <a:endParaRPr lang="en-US" i="1" dirty="0"/>
          </a:p>
        </p:txBody>
      </p:sp>
      <p:pic>
        <p:nvPicPr>
          <p:cNvPr id="12292" name="Picture 2"/>
          <p:cNvPicPr>
            <a:picLocks noChangeAspect="1" noChangeArrowheads="1"/>
          </p:cNvPicPr>
          <p:nvPr/>
        </p:nvPicPr>
        <p:blipFill>
          <a:blip r:embed="rId2" cstate="print"/>
          <a:srcRect/>
          <a:stretch>
            <a:fillRect/>
          </a:stretch>
        </p:blipFill>
        <p:spPr bwMode="auto">
          <a:xfrm>
            <a:off x="7239000" y="1447800"/>
            <a:ext cx="628650" cy="2259013"/>
          </a:xfrm>
          <a:prstGeom prst="rect">
            <a:avLst/>
          </a:prstGeom>
          <a:noFill/>
          <a:ln w="9525">
            <a:noFill/>
            <a:miter lim="800000"/>
            <a:headEnd/>
            <a:tailEnd/>
          </a:ln>
        </p:spPr>
      </p:pic>
      <p:pic>
        <p:nvPicPr>
          <p:cNvPr id="12293" name="Picture 2"/>
          <p:cNvPicPr>
            <a:picLocks noChangeAspect="1" noChangeArrowheads="1"/>
          </p:cNvPicPr>
          <p:nvPr/>
        </p:nvPicPr>
        <p:blipFill>
          <a:blip r:embed="rId2" cstate="print"/>
          <a:srcRect/>
          <a:stretch>
            <a:fillRect/>
          </a:stretch>
        </p:blipFill>
        <p:spPr bwMode="auto">
          <a:xfrm>
            <a:off x="8210550" y="1447800"/>
            <a:ext cx="628650" cy="2259013"/>
          </a:xfrm>
          <a:prstGeom prst="rect">
            <a:avLst/>
          </a:prstGeom>
          <a:noFill/>
          <a:ln w="9525">
            <a:noFill/>
            <a:miter lim="800000"/>
            <a:headEnd/>
            <a:tailEnd/>
          </a:ln>
        </p:spPr>
      </p:pic>
      <p:pic>
        <p:nvPicPr>
          <p:cNvPr id="12294" name="Picture 2"/>
          <p:cNvPicPr>
            <a:picLocks noChangeAspect="1" noChangeArrowheads="1"/>
          </p:cNvPicPr>
          <p:nvPr/>
        </p:nvPicPr>
        <p:blipFill>
          <a:blip r:embed="rId2" cstate="print">
            <a:grayscl/>
          </a:blip>
          <a:srcRect/>
          <a:stretch>
            <a:fillRect/>
          </a:stretch>
        </p:blipFill>
        <p:spPr bwMode="auto">
          <a:xfrm>
            <a:off x="7239000" y="3810000"/>
            <a:ext cx="628650" cy="2259013"/>
          </a:xfrm>
          <a:prstGeom prst="rect">
            <a:avLst/>
          </a:prstGeom>
          <a:noFill/>
          <a:ln w="9525">
            <a:noFill/>
            <a:miter lim="800000"/>
            <a:headEnd/>
            <a:tailEnd/>
          </a:ln>
        </p:spPr>
      </p:pic>
      <p:pic>
        <p:nvPicPr>
          <p:cNvPr id="12295" name="Picture 2"/>
          <p:cNvPicPr>
            <a:picLocks noChangeAspect="1" noChangeArrowheads="1"/>
          </p:cNvPicPr>
          <p:nvPr/>
        </p:nvPicPr>
        <p:blipFill>
          <a:blip r:embed="rId2" cstate="print">
            <a:grayscl/>
          </a:blip>
          <a:srcRect/>
          <a:stretch>
            <a:fillRect/>
          </a:stretch>
        </p:blipFill>
        <p:spPr bwMode="auto">
          <a:xfrm>
            <a:off x="8210550" y="3810000"/>
            <a:ext cx="628650" cy="2259013"/>
          </a:xfrm>
          <a:prstGeom prst="rect">
            <a:avLst/>
          </a:prstGeom>
          <a:noFill/>
          <a:ln w="9525">
            <a:noFill/>
            <a:miter lim="800000"/>
            <a:headEnd/>
            <a:tailEnd/>
          </a:ln>
        </p:spPr>
      </p:pic>
      <p:sp>
        <p:nvSpPr>
          <p:cNvPr id="8" name="Rectangle 7"/>
          <p:cNvSpPr/>
          <p:nvPr/>
        </p:nvSpPr>
        <p:spPr>
          <a:xfrm>
            <a:off x="6781800" y="3505200"/>
            <a:ext cx="22860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8"/>
          <p:cNvSpPr/>
          <p:nvPr/>
        </p:nvSpPr>
        <p:spPr>
          <a:xfrm>
            <a:off x="6781800" y="1143000"/>
            <a:ext cx="22860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ectangle 9"/>
          <p:cNvSpPr/>
          <p:nvPr/>
        </p:nvSpPr>
        <p:spPr>
          <a:xfrm>
            <a:off x="6781800" y="5867400"/>
            <a:ext cx="22860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2" name="Straight Connector 11"/>
          <p:cNvCxnSpPr/>
          <p:nvPr/>
        </p:nvCxnSpPr>
        <p:spPr>
          <a:xfrm rot="5400000">
            <a:off x="5181600" y="3962400"/>
            <a:ext cx="5715000" cy="762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a:off x="152400" y="3733800"/>
            <a:ext cx="89916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2301" name="TextBox 16"/>
          <p:cNvSpPr txBox="1">
            <a:spLocks noChangeArrowheads="1"/>
          </p:cNvSpPr>
          <p:nvPr/>
        </p:nvSpPr>
        <p:spPr bwMode="auto">
          <a:xfrm>
            <a:off x="8001000" y="1066800"/>
            <a:ext cx="1143000" cy="369888"/>
          </a:xfrm>
          <a:prstGeom prst="rect">
            <a:avLst/>
          </a:prstGeom>
          <a:noFill/>
          <a:ln w="9525">
            <a:noFill/>
            <a:miter lim="800000"/>
            <a:headEnd/>
            <a:tailEnd/>
          </a:ln>
        </p:spPr>
        <p:txBody>
          <a:bodyPr>
            <a:spAutoFit/>
          </a:bodyPr>
          <a:lstStyle/>
          <a:p>
            <a:r>
              <a:rPr lang="en-US" dirty="0">
                <a:latin typeface="Calibri" pitchFamily="34" charset="0"/>
              </a:rPr>
              <a:t> </a:t>
            </a:r>
            <a:r>
              <a:rPr lang="en-US" dirty="0">
                <a:solidFill>
                  <a:srgbClr val="FF0000"/>
                </a:solidFill>
                <a:latin typeface="Calibri" pitchFamily="34" charset="0"/>
              </a:rPr>
              <a:t>-200 </a:t>
            </a:r>
            <a:r>
              <a:rPr lang="en-US" dirty="0" smtClean="0">
                <a:solidFill>
                  <a:srgbClr val="FF0000"/>
                </a:solidFill>
                <a:latin typeface="Calibri" pitchFamily="34" charset="0"/>
              </a:rPr>
              <a:t>mV*</a:t>
            </a:r>
            <a:endParaRPr lang="en-US" dirty="0">
              <a:solidFill>
                <a:srgbClr val="FF0000"/>
              </a:solidFill>
              <a:latin typeface="Calibri" pitchFamily="34" charset="0"/>
            </a:endParaRPr>
          </a:p>
        </p:txBody>
      </p:sp>
      <p:sp>
        <p:nvSpPr>
          <p:cNvPr id="12302" name="TextBox 17"/>
          <p:cNvSpPr txBox="1">
            <a:spLocks noChangeArrowheads="1"/>
          </p:cNvSpPr>
          <p:nvPr/>
        </p:nvSpPr>
        <p:spPr bwMode="auto">
          <a:xfrm>
            <a:off x="6858000" y="1066800"/>
            <a:ext cx="1143000" cy="369888"/>
          </a:xfrm>
          <a:prstGeom prst="rect">
            <a:avLst/>
          </a:prstGeom>
          <a:noFill/>
          <a:ln w="9525">
            <a:noFill/>
            <a:miter lim="800000"/>
            <a:headEnd/>
            <a:tailEnd/>
          </a:ln>
        </p:spPr>
        <p:txBody>
          <a:bodyPr>
            <a:spAutoFit/>
          </a:bodyPr>
          <a:lstStyle/>
          <a:p>
            <a:r>
              <a:rPr lang="en-US" dirty="0">
                <a:latin typeface="Calibri" pitchFamily="34" charset="0"/>
              </a:rPr>
              <a:t> Unpoised</a:t>
            </a:r>
          </a:p>
        </p:txBody>
      </p:sp>
      <p:pic>
        <p:nvPicPr>
          <p:cNvPr id="15" name="Picture 4"/>
          <p:cNvPicPr>
            <a:picLocks noChangeAspect="1" noChangeArrowheads="1"/>
          </p:cNvPicPr>
          <p:nvPr/>
        </p:nvPicPr>
        <p:blipFill>
          <a:blip r:embed="rId3" cstate="print"/>
          <a:srcRect/>
          <a:stretch>
            <a:fillRect/>
          </a:stretch>
        </p:blipFill>
        <p:spPr bwMode="auto">
          <a:xfrm>
            <a:off x="3925887" y="4800600"/>
            <a:ext cx="874713" cy="1371600"/>
          </a:xfrm>
          <a:prstGeom prst="rect">
            <a:avLst/>
          </a:prstGeom>
          <a:noFill/>
          <a:ln w="9525">
            <a:noFill/>
            <a:miter lim="800000"/>
            <a:headEnd/>
            <a:tailEnd/>
          </a:ln>
        </p:spPr>
      </p:pic>
      <p:cxnSp>
        <p:nvCxnSpPr>
          <p:cNvPr id="17" name="Straight Arrow Connector 16"/>
          <p:cNvCxnSpPr/>
          <p:nvPr/>
        </p:nvCxnSpPr>
        <p:spPr>
          <a:xfrm>
            <a:off x="4267200" y="5791200"/>
            <a:ext cx="3124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4" cstate="print">
            <a:lum bright="21000"/>
          </a:blip>
          <a:srcRect/>
          <a:stretch>
            <a:fillRect/>
          </a:stretch>
        </p:blipFill>
        <p:spPr bwMode="auto">
          <a:xfrm>
            <a:off x="3810000" y="2438400"/>
            <a:ext cx="1195388" cy="1088566"/>
          </a:xfrm>
          <a:prstGeom prst="rect">
            <a:avLst/>
          </a:prstGeom>
          <a:noFill/>
          <a:ln w="9525">
            <a:noFill/>
            <a:miter lim="800000"/>
            <a:headEnd/>
            <a:tailEnd/>
          </a:ln>
        </p:spPr>
      </p:pic>
      <p:cxnSp>
        <p:nvCxnSpPr>
          <p:cNvPr id="21" name="Straight Arrow Connector 20"/>
          <p:cNvCxnSpPr/>
          <p:nvPr/>
        </p:nvCxnSpPr>
        <p:spPr>
          <a:xfrm>
            <a:off x="4495800" y="3200400"/>
            <a:ext cx="2819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870824" y="228600"/>
            <a:ext cx="2236510" cy="646331"/>
          </a:xfrm>
          <a:prstGeom prst="rect">
            <a:avLst/>
          </a:prstGeom>
          <a:noFill/>
          <a:ln>
            <a:solidFill>
              <a:schemeClr val="tx1"/>
            </a:solidFill>
          </a:ln>
        </p:spPr>
        <p:txBody>
          <a:bodyPr wrap="none" rtlCol="0">
            <a:spAutoFit/>
          </a:bodyPr>
          <a:lstStyle/>
          <a:p>
            <a:pPr algn="ctr"/>
            <a:r>
              <a:rPr lang="en-US" dirty="0" smtClean="0"/>
              <a:t>MFC establishment </a:t>
            </a:r>
          </a:p>
          <a:p>
            <a:pPr algn="ctr"/>
            <a:r>
              <a:rPr lang="en-US" dirty="0" smtClean="0"/>
              <a:t>conditions </a:t>
            </a:r>
            <a:endParaRPr lang="en-US" dirty="0"/>
          </a:p>
        </p:txBody>
      </p:sp>
      <p:sp>
        <p:nvSpPr>
          <p:cNvPr id="24" name="TextBox 23"/>
          <p:cNvSpPr txBox="1"/>
          <p:nvPr/>
        </p:nvSpPr>
        <p:spPr>
          <a:xfrm>
            <a:off x="0" y="6488668"/>
            <a:ext cx="5614101" cy="369332"/>
          </a:xfrm>
          <a:prstGeom prst="rect">
            <a:avLst/>
          </a:prstGeom>
          <a:noFill/>
        </p:spPr>
        <p:txBody>
          <a:bodyPr wrap="none" rtlCol="0">
            <a:spAutoFit/>
          </a:bodyPr>
          <a:lstStyle/>
          <a:p>
            <a:r>
              <a:rPr lang="en-US" dirty="0" smtClean="0">
                <a:solidFill>
                  <a:srgbClr val="FF0000"/>
                </a:solidFill>
              </a:rPr>
              <a:t>*</a:t>
            </a:r>
            <a:r>
              <a:rPr lang="en-US" dirty="0" smtClean="0"/>
              <a:t> -200 mV vs Ag/AgCl reference electrode (aka “Set”)</a:t>
            </a:r>
            <a:endParaRPr lang="en-US" dirty="0"/>
          </a:p>
        </p:txBody>
      </p:sp>
      <p:sp>
        <p:nvSpPr>
          <p:cNvPr id="22" name="Slide Number Placeholder 21"/>
          <p:cNvSpPr>
            <a:spLocks noGrp="1"/>
          </p:cNvSpPr>
          <p:nvPr>
            <p:ph type="sldNum" sz="quarter" idx="12"/>
          </p:nvPr>
        </p:nvSpPr>
        <p:spPr/>
        <p:txBody>
          <a:bodyPr/>
          <a:lstStyle/>
          <a:p>
            <a:pPr>
              <a:defRPr/>
            </a:pPr>
            <a:fld id="{9D3880C4-D902-4B53-9461-A228F3DD4018}" type="slidenum">
              <a:rPr lang="en-US" smtClean="0"/>
              <a:pPr>
                <a:defRPr/>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685800" y="76199"/>
            <a:ext cx="7772400" cy="914401"/>
          </a:xfrm>
        </p:spPr>
        <p:txBody>
          <a:bodyPr/>
          <a:lstStyle/>
          <a:p>
            <a:pPr eaLnBrk="1" hangingPunct="1"/>
            <a:r>
              <a:rPr lang="en-US" sz="3600" dirty="0" smtClean="0"/>
              <a:t>Sediment MFC anode to MEC cathode by </a:t>
            </a:r>
            <a:r>
              <a:rPr lang="en-US" sz="3600" i="1" dirty="0" smtClean="0"/>
              <a:t>Inversion Method</a:t>
            </a:r>
            <a:r>
              <a:rPr lang="en-US" sz="3600" dirty="0" smtClean="0"/>
              <a:t>.</a:t>
            </a:r>
          </a:p>
        </p:txBody>
      </p:sp>
      <p:sp>
        <p:nvSpPr>
          <p:cNvPr id="70" name="TextBox 69"/>
          <p:cNvSpPr txBox="1"/>
          <p:nvPr/>
        </p:nvSpPr>
        <p:spPr>
          <a:xfrm>
            <a:off x="6781800" y="5562600"/>
            <a:ext cx="2336281" cy="1508105"/>
          </a:xfrm>
          <a:prstGeom prst="rect">
            <a:avLst/>
          </a:prstGeom>
          <a:noFill/>
        </p:spPr>
        <p:txBody>
          <a:bodyPr wrap="none">
            <a:spAutoFit/>
          </a:bodyPr>
          <a:lstStyle/>
          <a:p>
            <a:pPr marL="342900" indent="-342900" fontAlgn="auto">
              <a:spcBef>
                <a:spcPts val="0"/>
              </a:spcBef>
              <a:spcAft>
                <a:spcPts val="0"/>
              </a:spcAft>
              <a:buFontTx/>
              <a:buAutoNum type="arabicParenR"/>
              <a:defRPr/>
            </a:pPr>
            <a:r>
              <a:rPr lang="en-US" sz="1600" b="1" dirty="0">
                <a:solidFill>
                  <a:srgbClr val="7030A0"/>
                </a:solidFill>
                <a:latin typeface="+mn-lt"/>
                <a:cs typeface="+mn-cs"/>
              </a:rPr>
              <a:t>LSV</a:t>
            </a:r>
          </a:p>
          <a:p>
            <a:pPr marL="342900" indent="-342900" fontAlgn="auto">
              <a:spcBef>
                <a:spcPts val="0"/>
              </a:spcBef>
              <a:spcAft>
                <a:spcPts val="0"/>
              </a:spcAft>
              <a:buFontTx/>
              <a:buAutoNum type="arabicParenR"/>
              <a:defRPr/>
            </a:pPr>
            <a:r>
              <a:rPr lang="en-US" sz="1600" b="1" dirty="0">
                <a:solidFill>
                  <a:srgbClr val="7030A0"/>
                </a:solidFill>
                <a:latin typeface="+mn-lt"/>
                <a:cs typeface="+mn-cs"/>
              </a:rPr>
              <a:t>CV</a:t>
            </a:r>
          </a:p>
          <a:p>
            <a:pPr marL="342900" indent="-342900" fontAlgn="auto">
              <a:spcBef>
                <a:spcPts val="0"/>
              </a:spcBef>
              <a:spcAft>
                <a:spcPts val="0"/>
              </a:spcAft>
              <a:buFontTx/>
              <a:buAutoNum type="arabicParenR"/>
              <a:defRPr/>
            </a:pPr>
            <a:r>
              <a:rPr lang="en-US" sz="1600" b="1" dirty="0">
                <a:solidFill>
                  <a:srgbClr val="7030A0"/>
                </a:solidFill>
                <a:latin typeface="+mn-lt"/>
                <a:cs typeface="+mn-cs"/>
              </a:rPr>
              <a:t>Current Uptake</a:t>
            </a:r>
          </a:p>
          <a:p>
            <a:pPr marL="342900" indent="-342900" fontAlgn="auto">
              <a:spcBef>
                <a:spcPts val="0"/>
              </a:spcBef>
              <a:spcAft>
                <a:spcPts val="0"/>
              </a:spcAft>
              <a:buFontTx/>
              <a:buAutoNum type="arabicParenR"/>
              <a:defRPr/>
            </a:pPr>
            <a:r>
              <a:rPr lang="en-US" sz="1600" b="1" dirty="0">
                <a:solidFill>
                  <a:srgbClr val="7030A0"/>
                </a:solidFill>
                <a:latin typeface="+mn-lt"/>
                <a:cs typeface="+mn-cs"/>
              </a:rPr>
              <a:t>Chemical Analysis</a:t>
            </a:r>
          </a:p>
          <a:p>
            <a:pPr fontAlgn="auto">
              <a:spcBef>
                <a:spcPts val="0"/>
              </a:spcBef>
              <a:spcAft>
                <a:spcPts val="0"/>
              </a:spcAft>
              <a:defRPr/>
            </a:pPr>
            <a:endParaRPr lang="en-US" sz="1400" dirty="0">
              <a:latin typeface="+mn-lt"/>
              <a:cs typeface="+mn-cs"/>
            </a:endParaRPr>
          </a:p>
          <a:p>
            <a:pPr fontAlgn="auto">
              <a:spcBef>
                <a:spcPts val="0"/>
              </a:spcBef>
              <a:spcAft>
                <a:spcPts val="0"/>
              </a:spcAft>
              <a:defRPr/>
            </a:pPr>
            <a:r>
              <a:rPr lang="en-US" sz="1400" dirty="0">
                <a:latin typeface="+mn-lt"/>
                <a:cs typeface="+mn-cs"/>
              </a:rPr>
              <a:t> </a:t>
            </a:r>
          </a:p>
        </p:txBody>
      </p:sp>
      <p:sp>
        <p:nvSpPr>
          <p:cNvPr id="11296" name="TextBox 70"/>
          <p:cNvSpPr txBox="1">
            <a:spLocks noChangeArrowheads="1"/>
          </p:cNvSpPr>
          <p:nvPr/>
        </p:nvSpPr>
        <p:spPr bwMode="auto">
          <a:xfrm>
            <a:off x="3657600" y="1600199"/>
            <a:ext cx="5576888" cy="2185214"/>
          </a:xfrm>
          <a:prstGeom prst="rect">
            <a:avLst/>
          </a:prstGeom>
          <a:noFill/>
          <a:ln w="9525">
            <a:noFill/>
            <a:miter lim="800000"/>
            <a:headEnd/>
            <a:tailEnd/>
          </a:ln>
        </p:spPr>
        <p:txBody>
          <a:bodyPr wrap="square">
            <a:spAutoFit/>
          </a:bodyPr>
          <a:lstStyle/>
          <a:p>
            <a:r>
              <a:rPr lang="en-US" sz="2800" b="1" dirty="0" smtClean="0">
                <a:latin typeface="Calibri" pitchFamily="34" charset="0"/>
              </a:rPr>
              <a:t>    A</a:t>
            </a:r>
            <a:r>
              <a:rPr lang="en-US" sz="2800" b="1" dirty="0">
                <a:latin typeface="Calibri" pitchFamily="34" charset="0"/>
              </a:rPr>
              <a:t>) </a:t>
            </a:r>
            <a:r>
              <a:rPr lang="en-US" sz="2000" dirty="0" smtClean="0">
                <a:latin typeface="Calibri" pitchFamily="34" charset="0"/>
              </a:rPr>
              <a:t>MFC anodes in </a:t>
            </a:r>
            <a:r>
              <a:rPr lang="en-US" sz="2000" dirty="0">
                <a:latin typeface="Calibri" pitchFamily="34" charset="0"/>
              </a:rPr>
              <a:t>anaerobic sediment</a:t>
            </a:r>
          </a:p>
          <a:p>
            <a:r>
              <a:rPr lang="en-US" sz="2000" b="1" dirty="0" smtClean="0">
                <a:latin typeface="Calibri" pitchFamily="34" charset="0"/>
              </a:rPr>
              <a:t>             establish electrogenic biofilm.</a:t>
            </a:r>
            <a:endParaRPr lang="en-US" sz="2000" dirty="0">
              <a:latin typeface="Calibri" pitchFamily="34" charset="0"/>
            </a:endParaRPr>
          </a:p>
          <a:p>
            <a:endParaRPr lang="en-US" sz="2000" dirty="0">
              <a:latin typeface="Calibri" pitchFamily="34" charset="0"/>
            </a:endParaRPr>
          </a:p>
          <a:p>
            <a:r>
              <a:rPr lang="en-US" sz="2000" b="1" dirty="0">
                <a:latin typeface="Calibri" pitchFamily="34" charset="0"/>
              </a:rPr>
              <a:t>      </a:t>
            </a:r>
            <a:r>
              <a:rPr lang="en-US" sz="2800" b="1" dirty="0">
                <a:latin typeface="Calibri" pitchFamily="34" charset="0"/>
              </a:rPr>
              <a:t>B)</a:t>
            </a:r>
            <a:r>
              <a:rPr lang="en-US" sz="2000" b="1" dirty="0">
                <a:latin typeface="Calibri" pitchFamily="34" charset="0"/>
              </a:rPr>
              <a:t> </a:t>
            </a:r>
            <a:r>
              <a:rPr lang="en-US" sz="2000" dirty="0" smtClean="0">
                <a:latin typeface="Calibri" pitchFamily="34" charset="0"/>
              </a:rPr>
              <a:t>MFC anode then inverted to form functional   </a:t>
            </a:r>
          </a:p>
          <a:p>
            <a:r>
              <a:rPr lang="en-US" sz="2000" dirty="0" smtClean="0">
                <a:latin typeface="Calibri" pitchFamily="34" charset="0"/>
              </a:rPr>
              <a:t>             MEC biocathode.</a:t>
            </a:r>
            <a:endParaRPr lang="en-US" sz="2000" dirty="0">
              <a:latin typeface="Calibri" pitchFamily="34" charset="0"/>
            </a:endParaRPr>
          </a:p>
          <a:p>
            <a:r>
              <a:rPr lang="en-US" sz="2000" dirty="0">
                <a:latin typeface="Calibri" pitchFamily="34" charset="0"/>
              </a:rPr>
              <a:t>           </a:t>
            </a:r>
          </a:p>
        </p:txBody>
      </p:sp>
      <p:sp>
        <p:nvSpPr>
          <p:cNvPr id="73" name="Rectangle 72"/>
          <p:cNvSpPr/>
          <p:nvPr/>
        </p:nvSpPr>
        <p:spPr>
          <a:xfrm>
            <a:off x="6324600" y="4049713"/>
            <a:ext cx="685800" cy="13716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6" name="Rectangle 75"/>
          <p:cNvSpPr/>
          <p:nvPr/>
        </p:nvSpPr>
        <p:spPr>
          <a:xfrm>
            <a:off x="7543800" y="4049713"/>
            <a:ext cx="685800" cy="13716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7" name="Rectangle 76"/>
          <p:cNvSpPr/>
          <p:nvPr/>
        </p:nvSpPr>
        <p:spPr>
          <a:xfrm>
            <a:off x="7010400" y="4735513"/>
            <a:ext cx="5334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8" name="Rectangle 77"/>
          <p:cNvSpPr/>
          <p:nvPr/>
        </p:nvSpPr>
        <p:spPr>
          <a:xfrm>
            <a:off x="6324600" y="4049713"/>
            <a:ext cx="685800" cy="533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9" name="Rectangle 78"/>
          <p:cNvSpPr/>
          <p:nvPr/>
        </p:nvSpPr>
        <p:spPr>
          <a:xfrm>
            <a:off x="7543800" y="4049713"/>
            <a:ext cx="685800" cy="533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81" name="Straight Connector 80"/>
          <p:cNvCxnSpPr/>
          <p:nvPr/>
        </p:nvCxnSpPr>
        <p:spPr>
          <a:xfrm>
            <a:off x="6400800" y="46593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6400800" y="47355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6400800" y="48117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400800" y="48879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6400800" y="49641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6400800" y="50403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400800" y="51165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6400800" y="51927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5400000">
            <a:off x="5962650" y="4602163"/>
            <a:ext cx="1447800" cy="381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a:off x="7219950" y="4564063"/>
            <a:ext cx="1371600" cy="381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7848600" y="4735513"/>
            <a:ext cx="76200" cy="609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95" name="Straight Connector 94"/>
          <p:cNvCxnSpPr/>
          <p:nvPr/>
        </p:nvCxnSpPr>
        <p:spPr>
          <a:xfrm rot="5400000">
            <a:off x="7048500" y="4926013"/>
            <a:ext cx="533400"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1316" name="TextBox 97"/>
          <p:cNvSpPr txBox="1">
            <a:spLocks noChangeArrowheads="1"/>
          </p:cNvSpPr>
          <p:nvPr/>
        </p:nvSpPr>
        <p:spPr bwMode="auto">
          <a:xfrm>
            <a:off x="6629400" y="3516313"/>
            <a:ext cx="1328738" cy="369887"/>
          </a:xfrm>
          <a:prstGeom prst="rect">
            <a:avLst/>
          </a:prstGeom>
          <a:noFill/>
          <a:ln w="9525">
            <a:solidFill>
              <a:schemeClr val="tx1"/>
            </a:solidFill>
            <a:miter lim="800000"/>
            <a:headEnd/>
            <a:tailEnd/>
          </a:ln>
        </p:spPr>
        <p:txBody>
          <a:bodyPr wrap="none">
            <a:spAutoFit/>
          </a:bodyPr>
          <a:lstStyle/>
          <a:p>
            <a:r>
              <a:rPr lang="en-US" dirty="0">
                <a:latin typeface="Calibri" pitchFamily="34" charset="0"/>
              </a:rPr>
              <a:t>Potentiostat</a:t>
            </a:r>
          </a:p>
        </p:txBody>
      </p:sp>
      <p:sp>
        <p:nvSpPr>
          <p:cNvPr id="99" name="Rectangle 98"/>
          <p:cNvSpPr/>
          <p:nvPr/>
        </p:nvSpPr>
        <p:spPr>
          <a:xfrm>
            <a:off x="6858000" y="4430713"/>
            <a:ext cx="46038" cy="3048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00" name="Straight Connector 99"/>
          <p:cNvCxnSpPr/>
          <p:nvPr/>
        </p:nvCxnSpPr>
        <p:spPr>
          <a:xfrm rot="16200000" flipV="1">
            <a:off x="6515100" y="4164013"/>
            <a:ext cx="609600" cy="76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a:off x="3352800" y="5192713"/>
            <a:ext cx="2743200" cy="1587"/>
          </a:xfrm>
          <a:prstGeom prst="straightConnector1">
            <a:avLst/>
          </a:prstGeom>
          <a:ln w="31750">
            <a:solidFill>
              <a:srgbClr val="FF0000"/>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rot="16200000" flipH="1">
            <a:off x="6553200" y="5421313"/>
            <a:ext cx="304800" cy="304800"/>
          </a:xfrm>
          <a:prstGeom prst="straightConnector1">
            <a:avLst/>
          </a:prstGeom>
          <a:ln w="31750">
            <a:solidFill>
              <a:srgbClr val="FF0000"/>
            </a:solidFill>
            <a:prstDash val="lgDash"/>
            <a:tailEnd type="arrow"/>
          </a:ln>
        </p:spPr>
        <p:style>
          <a:lnRef idx="1">
            <a:schemeClr val="accent1"/>
          </a:lnRef>
          <a:fillRef idx="0">
            <a:schemeClr val="accent1"/>
          </a:fillRef>
          <a:effectRef idx="0">
            <a:schemeClr val="accent1"/>
          </a:effectRef>
          <a:fontRef idx="minor">
            <a:schemeClr val="tx1"/>
          </a:fontRef>
        </p:style>
      </p:cxnSp>
      <p:grpSp>
        <p:nvGrpSpPr>
          <p:cNvPr id="2" name="Group 63"/>
          <p:cNvGrpSpPr/>
          <p:nvPr/>
        </p:nvGrpSpPr>
        <p:grpSpPr>
          <a:xfrm>
            <a:off x="228600" y="1230313"/>
            <a:ext cx="3513138" cy="5006974"/>
            <a:chOff x="228600" y="1230313"/>
            <a:chExt cx="3513138" cy="5006974"/>
          </a:xfrm>
        </p:grpSpPr>
        <p:sp>
          <p:nvSpPr>
            <p:cNvPr id="5" name="Oval 4"/>
            <p:cNvSpPr/>
            <p:nvPr/>
          </p:nvSpPr>
          <p:spPr>
            <a:xfrm>
              <a:off x="2438400" y="5040313"/>
              <a:ext cx="762000" cy="762000"/>
            </a:xfrm>
            <a:prstGeom prst="ellipse">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bg1"/>
                </a:solidFill>
              </a:endParaRPr>
            </a:p>
          </p:txBody>
        </p:sp>
        <p:sp>
          <p:nvSpPr>
            <p:cNvPr id="6" name="Rectangle 5"/>
            <p:cNvSpPr/>
            <p:nvPr/>
          </p:nvSpPr>
          <p:spPr>
            <a:xfrm>
              <a:off x="2438400" y="2068513"/>
              <a:ext cx="762000" cy="3429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2438400" y="4811713"/>
              <a:ext cx="762000" cy="685800"/>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9" name="Straight Connector 8"/>
            <p:cNvCxnSpPr>
              <a:endCxn id="7" idx="2"/>
            </p:cNvCxnSpPr>
            <p:nvPr/>
          </p:nvCxnSpPr>
          <p:spPr>
            <a:xfrm rot="5400000">
              <a:off x="1028700" y="3706813"/>
              <a:ext cx="3581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514600" y="48117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514600" y="48879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514600" y="49641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514600" y="50403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514600" y="51165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514600" y="51927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514600" y="52689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514600" y="5345113"/>
              <a:ext cx="533400" cy="228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0800000" flipV="1">
              <a:off x="2438400" y="1839913"/>
              <a:ext cx="381000" cy="152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438400" y="2068513"/>
              <a:ext cx="76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43" idx="0"/>
            </p:cNvCxnSpPr>
            <p:nvPr/>
          </p:nvCxnSpPr>
          <p:spPr>
            <a:xfrm rot="5400000" flipH="1" flipV="1">
              <a:off x="2571750" y="2354263"/>
              <a:ext cx="1143000" cy="114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2514600" y="2068513"/>
              <a:ext cx="609600" cy="685800"/>
            </a:xfrm>
            <a:prstGeom prst="ellipse">
              <a:avLst/>
            </a:prstGeom>
            <a:blipFill>
              <a:blip r:embed="rId2" cstate="print"/>
              <a:tile tx="0" ty="0" sx="100000" sy="100000" flip="none" algn="tl"/>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2" name="Straight Connector 31"/>
            <p:cNvCxnSpPr/>
            <p:nvPr/>
          </p:nvCxnSpPr>
          <p:spPr>
            <a:xfrm rot="5400000">
              <a:off x="990600" y="3668713"/>
              <a:ext cx="3657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2514600" y="1763713"/>
              <a:ext cx="152400" cy="2286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38" name="Straight Connector 37"/>
            <p:cNvCxnSpPr>
              <a:endCxn id="31" idx="2"/>
            </p:cNvCxnSpPr>
            <p:nvPr/>
          </p:nvCxnSpPr>
          <p:spPr>
            <a:xfrm rot="16200000" flipH="1">
              <a:off x="2266950" y="2163763"/>
              <a:ext cx="419100" cy="762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3048000" y="2982913"/>
              <a:ext cx="762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287" name="TextBox 47"/>
            <p:cNvSpPr txBox="1">
              <a:spLocks noChangeArrowheads="1"/>
            </p:cNvSpPr>
            <p:nvPr/>
          </p:nvSpPr>
          <p:spPr bwMode="auto">
            <a:xfrm>
              <a:off x="228600" y="1230313"/>
              <a:ext cx="1497526" cy="4708981"/>
            </a:xfrm>
            <a:prstGeom prst="rect">
              <a:avLst/>
            </a:prstGeom>
            <a:noFill/>
            <a:ln w="9525">
              <a:noFill/>
              <a:miter lim="800000"/>
              <a:headEnd/>
              <a:tailEnd/>
            </a:ln>
          </p:spPr>
          <p:txBody>
            <a:bodyPr wrap="none">
              <a:spAutoFit/>
            </a:bodyPr>
            <a:lstStyle/>
            <a:p>
              <a:endParaRPr lang="en-US" sz="2000" dirty="0" smtClean="0">
                <a:latin typeface="Calibri" pitchFamily="34" charset="0"/>
              </a:endParaRPr>
            </a:p>
            <a:p>
              <a:endParaRPr lang="en-US" sz="2000" dirty="0">
                <a:latin typeface="Calibri" pitchFamily="34" charset="0"/>
              </a:endParaRPr>
            </a:p>
            <a:p>
              <a:r>
                <a:rPr lang="en-US" sz="2000" dirty="0" smtClean="0">
                  <a:latin typeface="Calibri" pitchFamily="34" charset="0"/>
                </a:rPr>
                <a:t>Cathode</a:t>
              </a:r>
              <a:endParaRPr lang="en-US" sz="2000" dirty="0">
                <a:latin typeface="Calibri" pitchFamily="34" charset="0"/>
              </a:endParaRPr>
            </a:p>
            <a:p>
              <a:endParaRPr lang="en-US" sz="2000" dirty="0">
                <a:latin typeface="Calibri" pitchFamily="34" charset="0"/>
              </a:endParaRPr>
            </a:p>
            <a:p>
              <a:r>
                <a:rPr lang="en-US" sz="2000" dirty="0">
                  <a:latin typeface="Calibri" pitchFamily="34" charset="0"/>
                </a:rPr>
                <a:t>Reference </a:t>
              </a:r>
            </a:p>
            <a:p>
              <a:endParaRPr lang="en-US" sz="2000" dirty="0" smtClean="0">
                <a:latin typeface="Calibri" pitchFamily="34" charset="0"/>
              </a:endParaRPr>
            </a:p>
            <a:p>
              <a:endParaRPr lang="en-US" sz="2000" dirty="0">
                <a:latin typeface="Calibri" pitchFamily="34" charset="0"/>
              </a:endParaRPr>
            </a:p>
            <a:p>
              <a:r>
                <a:rPr lang="en-US" sz="2000" dirty="0">
                  <a:latin typeface="Calibri" pitchFamily="34" charset="0"/>
                </a:rPr>
                <a:t>Wire</a:t>
              </a:r>
            </a:p>
            <a:p>
              <a:endParaRPr lang="en-US" sz="2000" dirty="0">
                <a:latin typeface="Calibri" pitchFamily="34" charset="0"/>
              </a:endParaRPr>
            </a:p>
            <a:p>
              <a:endParaRPr lang="en-US" sz="2000" dirty="0" smtClean="0">
                <a:latin typeface="Calibri" pitchFamily="34" charset="0"/>
              </a:endParaRPr>
            </a:p>
            <a:p>
              <a:endParaRPr lang="en-US" sz="2000" dirty="0">
                <a:latin typeface="Calibri" pitchFamily="34" charset="0"/>
              </a:endParaRPr>
            </a:p>
            <a:p>
              <a:r>
                <a:rPr lang="en-US" sz="2000" dirty="0">
                  <a:latin typeface="Calibri" pitchFamily="34" charset="0"/>
                </a:rPr>
                <a:t>Brush anode</a:t>
              </a:r>
            </a:p>
            <a:p>
              <a:endParaRPr lang="en-US" sz="2000" dirty="0">
                <a:latin typeface="Calibri" pitchFamily="34" charset="0"/>
              </a:endParaRPr>
            </a:p>
            <a:p>
              <a:r>
                <a:rPr lang="en-US" sz="2000" dirty="0">
                  <a:latin typeface="Calibri" pitchFamily="34" charset="0"/>
                </a:rPr>
                <a:t>Sediment</a:t>
              </a:r>
            </a:p>
            <a:p>
              <a:endParaRPr lang="en-US" sz="2000" dirty="0">
                <a:latin typeface="Calibri" pitchFamily="34" charset="0"/>
              </a:endParaRPr>
            </a:p>
          </p:txBody>
        </p:sp>
        <p:cxnSp>
          <p:nvCxnSpPr>
            <p:cNvPr id="55" name="Straight Arrow Connector 54"/>
            <p:cNvCxnSpPr/>
            <p:nvPr/>
          </p:nvCxnSpPr>
          <p:spPr>
            <a:xfrm>
              <a:off x="1143000" y="2133600"/>
              <a:ext cx="1600200" cy="3159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1371600" y="2754313"/>
              <a:ext cx="1600200" cy="533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1295400" y="3592513"/>
              <a:ext cx="1447800" cy="457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1600200" y="4811713"/>
              <a:ext cx="914400" cy="2286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1371600" y="5421313"/>
              <a:ext cx="1295400" cy="76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98" name="TextBox 73"/>
            <p:cNvSpPr txBox="1">
              <a:spLocks noChangeArrowheads="1"/>
            </p:cNvSpPr>
            <p:nvPr/>
          </p:nvSpPr>
          <p:spPr bwMode="auto">
            <a:xfrm>
              <a:off x="2286000" y="1230313"/>
              <a:ext cx="1031875" cy="369887"/>
            </a:xfrm>
            <a:prstGeom prst="rect">
              <a:avLst/>
            </a:prstGeom>
            <a:noFill/>
            <a:ln w="9525">
              <a:noFill/>
              <a:miter lim="800000"/>
              <a:headEnd/>
              <a:tailEnd/>
            </a:ln>
          </p:spPr>
          <p:txBody>
            <a:bodyPr wrap="none">
              <a:spAutoFit/>
            </a:bodyPr>
            <a:lstStyle/>
            <a:p>
              <a:r>
                <a:rPr lang="en-US" b="1" dirty="0">
                  <a:solidFill>
                    <a:srgbClr val="0070C0"/>
                  </a:solidFill>
                  <a:latin typeface="Calibri" pitchFamily="34" charset="0"/>
                </a:rPr>
                <a:t>AEROBIC</a:t>
              </a:r>
            </a:p>
          </p:txBody>
        </p:sp>
        <p:sp>
          <p:nvSpPr>
            <p:cNvPr id="11299" name="TextBox 74"/>
            <p:cNvSpPr txBox="1">
              <a:spLocks noChangeArrowheads="1"/>
            </p:cNvSpPr>
            <p:nvPr/>
          </p:nvSpPr>
          <p:spPr bwMode="auto">
            <a:xfrm>
              <a:off x="2133600" y="5867400"/>
              <a:ext cx="1323975" cy="369887"/>
            </a:xfrm>
            <a:prstGeom prst="rect">
              <a:avLst/>
            </a:prstGeom>
            <a:noFill/>
            <a:ln w="9525">
              <a:noFill/>
              <a:miter lim="800000"/>
              <a:headEnd/>
              <a:tailEnd/>
            </a:ln>
          </p:spPr>
          <p:txBody>
            <a:bodyPr wrap="none">
              <a:spAutoFit/>
            </a:bodyPr>
            <a:lstStyle/>
            <a:p>
              <a:r>
                <a:rPr lang="en-US" b="1" dirty="0">
                  <a:solidFill>
                    <a:srgbClr val="FF0000"/>
                  </a:solidFill>
                  <a:latin typeface="Calibri" pitchFamily="34" charset="0"/>
                </a:rPr>
                <a:t>ANAEROBIC</a:t>
              </a:r>
            </a:p>
          </p:txBody>
        </p:sp>
        <p:sp>
          <p:nvSpPr>
            <p:cNvPr id="11321" name="TextBox 113"/>
            <p:cNvSpPr txBox="1">
              <a:spLocks noChangeArrowheads="1"/>
            </p:cNvSpPr>
            <p:nvPr/>
          </p:nvSpPr>
          <p:spPr bwMode="auto">
            <a:xfrm>
              <a:off x="3276600" y="4202113"/>
              <a:ext cx="465138" cy="646112"/>
            </a:xfrm>
            <a:prstGeom prst="rect">
              <a:avLst/>
            </a:prstGeom>
            <a:noFill/>
            <a:ln w="9525">
              <a:noFill/>
              <a:miter lim="800000"/>
              <a:headEnd/>
              <a:tailEnd/>
            </a:ln>
          </p:spPr>
          <p:txBody>
            <a:bodyPr wrap="none">
              <a:spAutoFit/>
            </a:bodyPr>
            <a:lstStyle/>
            <a:p>
              <a:r>
                <a:rPr lang="en-US" sz="3600" b="1" dirty="0">
                  <a:latin typeface="Calibri" pitchFamily="34" charset="0"/>
                </a:rPr>
                <a:t>A</a:t>
              </a:r>
            </a:p>
          </p:txBody>
        </p:sp>
      </p:grpSp>
      <p:sp>
        <p:nvSpPr>
          <p:cNvPr id="11322" name="Rectangle 114"/>
          <p:cNvSpPr>
            <a:spLocks noChangeArrowheads="1"/>
          </p:cNvSpPr>
          <p:nvPr/>
        </p:nvSpPr>
        <p:spPr bwMode="auto">
          <a:xfrm>
            <a:off x="5638800" y="4278313"/>
            <a:ext cx="442913" cy="646112"/>
          </a:xfrm>
          <a:prstGeom prst="rect">
            <a:avLst/>
          </a:prstGeom>
          <a:noFill/>
          <a:ln w="9525">
            <a:noFill/>
            <a:miter lim="800000"/>
            <a:headEnd/>
            <a:tailEnd/>
          </a:ln>
        </p:spPr>
        <p:txBody>
          <a:bodyPr wrap="none">
            <a:spAutoFit/>
          </a:bodyPr>
          <a:lstStyle/>
          <a:p>
            <a:r>
              <a:rPr lang="en-US" sz="3600" b="1" dirty="0">
                <a:latin typeface="Calibri" pitchFamily="34" charset="0"/>
              </a:rPr>
              <a:t>B</a:t>
            </a:r>
          </a:p>
        </p:txBody>
      </p:sp>
      <p:sp>
        <p:nvSpPr>
          <p:cNvPr id="61" name="TextBox 60"/>
          <p:cNvSpPr txBox="1"/>
          <p:nvPr/>
        </p:nvSpPr>
        <p:spPr>
          <a:xfrm>
            <a:off x="838200" y="6477000"/>
            <a:ext cx="3095784" cy="369332"/>
          </a:xfrm>
          <a:prstGeom prst="rect">
            <a:avLst/>
          </a:prstGeom>
          <a:noFill/>
        </p:spPr>
        <p:txBody>
          <a:bodyPr wrap="none" rtlCol="0">
            <a:spAutoFit/>
          </a:bodyPr>
          <a:lstStyle/>
          <a:p>
            <a:r>
              <a:rPr lang="en-US" dirty="0" smtClean="0"/>
              <a:t>(Pisciotta. et al., 2012. AEM)</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52400" y="152400"/>
            <a:ext cx="8686800" cy="1143000"/>
          </a:xfrm>
        </p:spPr>
        <p:txBody>
          <a:bodyPr/>
          <a:lstStyle/>
          <a:p>
            <a:pPr eaLnBrk="1" hangingPunct="1"/>
            <a:r>
              <a:rPr lang="en-US" sz="2800" b="1" dirty="0" smtClean="0">
                <a:solidFill>
                  <a:srgbClr val="FF0000"/>
                </a:solidFill>
              </a:rPr>
              <a:t>Linear Sweep Voltammetry (LSV) </a:t>
            </a:r>
            <a:r>
              <a:rPr lang="en-US" sz="2800" b="1" dirty="0" smtClean="0"/>
              <a:t>indicates highest </a:t>
            </a:r>
            <a:br>
              <a:rPr lang="en-US" sz="2800" b="1" dirty="0" smtClean="0"/>
            </a:br>
            <a:r>
              <a:rPr lang="en-US" sz="2800" b="1" i="1" dirty="0" smtClean="0"/>
              <a:t>short term </a:t>
            </a:r>
            <a:r>
              <a:rPr lang="en-US" sz="2800" b="1" dirty="0" smtClean="0"/>
              <a:t>electron uptake by </a:t>
            </a:r>
            <a:r>
              <a:rPr lang="en-US" sz="2800" b="1" dirty="0" smtClean="0">
                <a:solidFill>
                  <a:srgbClr val="7030A0"/>
                </a:solidFill>
              </a:rPr>
              <a:t>harbor biocathode</a:t>
            </a:r>
            <a:r>
              <a:rPr lang="en-US" sz="2800" b="1" dirty="0" smtClean="0">
                <a:solidFill>
                  <a:schemeClr val="accent4">
                    <a:lumMod val="50000"/>
                  </a:schemeClr>
                </a:solidFill>
              </a:rPr>
              <a:t>.</a:t>
            </a:r>
          </a:p>
        </p:txBody>
      </p:sp>
      <p:pic>
        <p:nvPicPr>
          <p:cNvPr id="13315" name="Picture 4"/>
          <p:cNvPicPr>
            <a:picLocks noChangeAspect="1" noChangeArrowheads="1"/>
          </p:cNvPicPr>
          <p:nvPr/>
        </p:nvPicPr>
        <p:blipFill>
          <a:blip r:embed="rId2" cstate="print"/>
          <a:srcRect l="4237" t="14405"/>
          <a:stretch>
            <a:fillRect/>
          </a:stretch>
        </p:blipFill>
        <p:spPr bwMode="auto">
          <a:xfrm>
            <a:off x="533400" y="1828800"/>
            <a:ext cx="8610600" cy="4876800"/>
          </a:xfrm>
          <a:prstGeom prst="rect">
            <a:avLst/>
          </a:prstGeom>
          <a:noFill/>
          <a:ln w="9525">
            <a:noFill/>
            <a:miter lim="800000"/>
            <a:headEnd/>
            <a:tailEnd/>
          </a:ln>
        </p:spPr>
      </p:pic>
      <p:sp>
        <p:nvSpPr>
          <p:cNvPr id="13316" name="TextBox 4"/>
          <p:cNvSpPr txBox="1">
            <a:spLocks noChangeArrowheads="1"/>
          </p:cNvSpPr>
          <p:nvPr/>
        </p:nvSpPr>
        <p:spPr bwMode="auto">
          <a:xfrm>
            <a:off x="533400" y="6019800"/>
            <a:ext cx="6942138" cy="646113"/>
          </a:xfrm>
          <a:prstGeom prst="rect">
            <a:avLst/>
          </a:prstGeom>
          <a:solidFill>
            <a:schemeClr val="bg1"/>
          </a:solidFill>
          <a:ln w="9525">
            <a:noFill/>
            <a:miter lim="800000"/>
            <a:headEnd/>
            <a:tailEnd/>
          </a:ln>
        </p:spPr>
        <p:txBody>
          <a:bodyPr wrap="none">
            <a:spAutoFit/>
          </a:bodyPr>
          <a:lstStyle/>
          <a:p>
            <a:r>
              <a:rPr lang="en-US" dirty="0">
                <a:latin typeface="Calibri" pitchFamily="34" charset="0"/>
              </a:rPr>
              <a:t> -0.9                                   -0.6                                   -0.3                                   0</a:t>
            </a:r>
          </a:p>
          <a:p>
            <a:endParaRPr lang="en-US" dirty="0">
              <a:latin typeface="Calibri" pitchFamily="34" charset="0"/>
            </a:endParaRPr>
          </a:p>
        </p:txBody>
      </p:sp>
      <p:sp>
        <p:nvSpPr>
          <p:cNvPr id="13317" name="TextBox 5"/>
          <p:cNvSpPr txBox="1">
            <a:spLocks noChangeArrowheads="1"/>
          </p:cNvSpPr>
          <p:nvPr/>
        </p:nvSpPr>
        <p:spPr bwMode="auto">
          <a:xfrm>
            <a:off x="2514600" y="6334125"/>
            <a:ext cx="4364038" cy="461963"/>
          </a:xfrm>
          <a:prstGeom prst="rect">
            <a:avLst/>
          </a:prstGeom>
          <a:solidFill>
            <a:schemeClr val="bg1"/>
          </a:solidFill>
          <a:ln w="9525">
            <a:noFill/>
            <a:miter lim="800000"/>
            <a:headEnd/>
            <a:tailEnd/>
          </a:ln>
        </p:spPr>
        <p:txBody>
          <a:bodyPr wrap="none">
            <a:spAutoFit/>
          </a:bodyPr>
          <a:lstStyle/>
          <a:p>
            <a:r>
              <a:rPr lang="en-US" sz="2400" dirty="0">
                <a:latin typeface="Calibri" pitchFamily="34" charset="0"/>
              </a:rPr>
              <a:t>Biocathode Potential (vs Ag/AgCl)</a:t>
            </a:r>
          </a:p>
        </p:txBody>
      </p:sp>
      <p:sp>
        <p:nvSpPr>
          <p:cNvPr id="13318" name="TextBox 6"/>
          <p:cNvSpPr txBox="1">
            <a:spLocks noChangeArrowheads="1"/>
          </p:cNvSpPr>
          <p:nvPr/>
        </p:nvSpPr>
        <p:spPr bwMode="auto">
          <a:xfrm rot="-5400000">
            <a:off x="-676275" y="3267075"/>
            <a:ext cx="1814513" cy="461963"/>
          </a:xfrm>
          <a:prstGeom prst="rect">
            <a:avLst/>
          </a:prstGeom>
          <a:solidFill>
            <a:schemeClr val="bg1"/>
          </a:solidFill>
          <a:ln w="9525">
            <a:noFill/>
            <a:miter lim="800000"/>
            <a:headEnd/>
            <a:tailEnd/>
          </a:ln>
        </p:spPr>
        <p:txBody>
          <a:bodyPr wrap="none">
            <a:spAutoFit/>
          </a:bodyPr>
          <a:lstStyle/>
          <a:p>
            <a:r>
              <a:rPr lang="en-US" sz="2400" dirty="0">
                <a:latin typeface="Calibri" pitchFamily="34" charset="0"/>
              </a:rPr>
              <a:t>Current (mA)</a:t>
            </a:r>
          </a:p>
        </p:txBody>
      </p:sp>
      <p:sp>
        <p:nvSpPr>
          <p:cNvPr id="13319" name="TextBox 7"/>
          <p:cNvSpPr txBox="1">
            <a:spLocks noChangeArrowheads="1"/>
          </p:cNvSpPr>
          <p:nvPr/>
        </p:nvSpPr>
        <p:spPr bwMode="auto">
          <a:xfrm>
            <a:off x="536575" y="1981200"/>
            <a:ext cx="301625" cy="3694113"/>
          </a:xfrm>
          <a:prstGeom prst="rect">
            <a:avLst/>
          </a:prstGeom>
          <a:solidFill>
            <a:schemeClr val="bg1"/>
          </a:solidFill>
          <a:ln w="9525">
            <a:noFill/>
            <a:miter lim="800000"/>
            <a:headEnd/>
            <a:tailEnd/>
          </a:ln>
        </p:spPr>
        <p:txBody>
          <a:bodyPr wrap="none">
            <a:spAutoFit/>
          </a:bodyPr>
          <a:lstStyle/>
          <a:p>
            <a:r>
              <a:rPr lang="en-US" dirty="0">
                <a:latin typeface="Calibri" pitchFamily="34" charset="0"/>
              </a:rPr>
              <a:t>0</a:t>
            </a:r>
          </a:p>
          <a:p>
            <a:endParaRPr lang="en-US" dirty="0">
              <a:latin typeface="Calibri" pitchFamily="34" charset="0"/>
            </a:endParaRPr>
          </a:p>
          <a:p>
            <a:endParaRPr lang="en-US" dirty="0">
              <a:latin typeface="Calibri" pitchFamily="34" charset="0"/>
            </a:endParaRPr>
          </a:p>
          <a:p>
            <a:endParaRPr lang="en-US" dirty="0">
              <a:latin typeface="Calibri" pitchFamily="34" charset="0"/>
            </a:endParaRPr>
          </a:p>
          <a:p>
            <a:endParaRPr lang="en-US" dirty="0">
              <a:latin typeface="Calibri" pitchFamily="34" charset="0"/>
            </a:endParaRPr>
          </a:p>
          <a:p>
            <a:endParaRPr lang="en-US" dirty="0">
              <a:latin typeface="Calibri" pitchFamily="34" charset="0"/>
            </a:endParaRPr>
          </a:p>
          <a:p>
            <a:r>
              <a:rPr lang="en-US" dirty="0">
                <a:latin typeface="Calibri" pitchFamily="34" charset="0"/>
              </a:rPr>
              <a:t>2</a:t>
            </a:r>
          </a:p>
          <a:p>
            <a:endParaRPr lang="en-US" dirty="0">
              <a:latin typeface="Calibri" pitchFamily="34" charset="0"/>
            </a:endParaRPr>
          </a:p>
          <a:p>
            <a:endParaRPr lang="en-US" dirty="0">
              <a:latin typeface="Calibri" pitchFamily="34" charset="0"/>
            </a:endParaRPr>
          </a:p>
          <a:p>
            <a:endParaRPr lang="en-US" dirty="0">
              <a:latin typeface="Calibri" pitchFamily="34" charset="0"/>
            </a:endParaRPr>
          </a:p>
          <a:p>
            <a:endParaRPr lang="en-US" dirty="0">
              <a:latin typeface="Calibri" pitchFamily="34" charset="0"/>
            </a:endParaRPr>
          </a:p>
          <a:p>
            <a:endParaRPr lang="en-US" dirty="0">
              <a:latin typeface="Calibri" pitchFamily="34" charset="0"/>
            </a:endParaRPr>
          </a:p>
          <a:p>
            <a:r>
              <a:rPr lang="en-US" dirty="0">
                <a:latin typeface="Calibri" pitchFamily="34" charset="0"/>
              </a:rPr>
              <a:t>4</a:t>
            </a:r>
          </a:p>
        </p:txBody>
      </p:sp>
      <p:sp>
        <p:nvSpPr>
          <p:cNvPr id="13320" name="TextBox 8"/>
          <p:cNvSpPr txBox="1">
            <a:spLocks noChangeArrowheads="1"/>
          </p:cNvSpPr>
          <p:nvPr/>
        </p:nvSpPr>
        <p:spPr bwMode="auto">
          <a:xfrm>
            <a:off x="7315200" y="2133600"/>
            <a:ext cx="1524000" cy="1477963"/>
          </a:xfrm>
          <a:prstGeom prst="rect">
            <a:avLst/>
          </a:prstGeom>
          <a:solidFill>
            <a:schemeClr val="bg1"/>
          </a:solidFill>
          <a:ln w="9525">
            <a:solidFill>
              <a:schemeClr val="accent1"/>
            </a:solidFill>
            <a:miter lim="800000"/>
            <a:headEnd/>
            <a:tailEnd/>
          </a:ln>
        </p:spPr>
        <p:txBody>
          <a:bodyPr>
            <a:spAutoFit/>
          </a:bodyPr>
          <a:lstStyle/>
          <a:p>
            <a:r>
              <a:rPr lang="en-US" b="1" dirty="0">
                <a:solidFill>
                  <a:srgbClr val="0070C0"/>
                </a:solidFill>
                <a:latin typeface="Calibri" pitchFamily="34" charset="0"/>
              </a:rPr>
              <a:t>Control</a:t>
            </a:r>
          </a:p>
          <a:p>
            <a:r>
              <a:rPr lang="en-US" b="1" dirty="0">
                <a:solidFill>
                  <a:srgbClr val="FF0000"/>
                </a:solidFill>
                <a:latin typeface="Calibri" pitchFamily="34" charset="0"/>
              </a:rPr>
              <a:t>Bay</a:t>
            </a:r>
          </a:p>
          <a:p>
            <a:r>
              <a:rPr lang="en-US" b="1" dirty="0">
                <a:solidFill>
                  <a:srgbClr val="00B050"/>
                </a:solidFill>
                <a:latin typeface="Calibri" pitchFamily="34" charset="0"/>
              </a:rPr>
              <a:t>Bay SET</a:t>
            </a:r>
          </a:p>
          <a:p>
            <a:r>
              <a:rPr lang="en-US" b="1" dirty="0">
                <a:solidFill>
                  <a:srgbClr val="7030A0"/>
                </a:solidFill>
                <a:latin typeface="Calibri" pitchFamily="34" charset="0"/>
              </a:rPr>
              <a:t>Harbor</a:t>
            </a:r>
          </a:p>
          <a:p>
            <a:r>
              <a:rPr lang="en-US" b="1" dirty="0">
                <a:solidFill>
                  <a:srgbClr val="FF00FF"/>
                </a:solidFill>
                <a:latin typeface="Calibri" pitchFamily="34" charset="0"/>
              </a:rPr>
              <a:t>Harbor SET</a:t>
            </a:r>
          </a:p>
        </p:txBody>
      </p:sp>
      <p:cxnSp>
        <p:nvCxnSpPr>
          <p:cNvPr id="9" name="Straight Arrow Connector 8"/>
          <p:cNvCxnSpPr/>
          <p:nvPr/>
        </p:nvCxnSpPr>
        <p:spPr>
          <a:xfrm rot="10800000">
            <a:off x="2286000" y="4953000"/>
            <a:ext cx="1524000" cy="762000"/>
          </a:xfrm>
          <a:prstGeom prst="straightConnector1">
            <a:avLst/>
          </a:prstGeom>
          <a:ln w="101600">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8"/>
          <p:cNvSpPr txBox="1">
            <a:spLocks noChangeArrowheads="1"/>
          </p:cNvSpPr>
          <p:nvPr/>
        </p:nvSpPr>
        <p:spPr bwMode="auto">
          <a:xfrm rot="-5400000">
            <a:off x="-36513" y="3251201"/>
            <a:ext cx="1814513" cy="461962"/>
          </a:xfrm>
          <a:prstGeom prst="rect">
            <a:avLst/>
          </a:prstGeom>
          <a:noFill/>
          <a:ln w="9525">
            <a:noFill/>
            <a:miter lim="800000"/>
            <a:headEnd/>
            <a:tailEnd/>
          </a:ln>
        </p:spPr>
        <p:txBody>
          <a:bodyPr wrap="none">
            <a:spAutoFit/>
          </a:bodyPr>
          <a:lstStyle/>
          <a:p>
            <a:r>
              <a:rPr lang="en-US" sz="2400" dirty="0">
                <a:latin typeface="Calibri" pitchFamily="34" charset="0"/>
              </a:rPr>
              <a:t>Current (mA)</a:t>
            </a:r>
          </a:p>
        </p:txBody>
      </p:sp>
      <p:pic>
        <p:nvPicPr>
          <p:cNvPr id="14339" name="Picture 4"/>
          <p:cNvPicPr>
            <a:picLocks noChangeAspect="1" noChangeArrowheads="1"/>
          </p:cNvPicPr>
          <p:nvPr/>
        </p:nvPicPr>
        <p:blipFill>
          <a:blip r:embed="rId2" cstate="print"/>
          <a:srcRect/>
          <a:stretch>
            <a:fillRect/>
          </a:stretch>
        </p:blipFill>
        <p:spPr bwMode="auto">
          <a:xfrm>
            <a:off x="1085850" y="676275"/>
            <a:ext cx="7524750" cy="5942013"/>
          </a:xfrm>
          <a:prstGeom prst="rect">
            <a:avLst/>
          </a:prstGeom>
          <a:noFill/>
          <a:ln w="9525">
            <a:noFill/>
            <a:miter lim="800000"/>
            <a:headEnd/>
            <a:tailEnd/>
          </a:ln>
        </p:spPr>
      </p:pic>
      <p:sp>
        <p:nvSpPr>
          <p:cNvPr id="14340" name="TextBox 13"/>
          <p:cNvSpPr txBox="1">
            <a:spLocks noChangeArrowheads="1"/>
          </p:cNvSpPr>
          <p:nvPr/>
        </p:nvSpPr>
        <p:spPr bwMode="auto">
          <a:xfrm>
            <a:off x="7391400" y="4724400"/>
            <a:ext cx="1550988" cy="1200150"/>
          </a:xfrm>
          <a:prstGeom prst="rect">
            <a:avLst/>
          </a:prstGeom>
          <a:noFill/>
          <a:ln w="9525">
            <a:solidFill>
              <a:schemeClr val="tx1"/>
            </a:solidFill>
            <a:miter lim="800000"/>
            <a:headEnd/>
            <a:tailEnd/>
          </a:ln>
        </p:spPr>
        <p:txBody>
          <a:bodyPr wrap="none">
            <a:spAutoFit/>
          </a:bodyPr>
          <a:lstStyle/>
          <a:p>
            <a:r>
              <a:rPr lang="en-US" dirty="0">
                <a:solidFill>
                  <a:srgbClr val="0070C0"/>
                </a:solidFill>
                <a:latin typeface="Calibri" pitchFamily="34" charset="0"/>
              </a:rPr>
              <a:t>20:80 (CO</a:t>
            </a:r>
            <a:r>
              <a:rPr lang="en-US" baseline="-25000" dirty="0">
                <a:solidFill>
                  <a:srgbClr val="0070C0"/>
                </a:solidFill>
                <a:latin typeface="Calibri" pitchFamily="34" charset="0"/>
              </a:rPr>
              <a:t>2</a:t>
            </a:r>
            <a:r>
              <a:rPr lang="en-US" dirty="0">
                <a:solidFill>
                  <a:srgbClr val="0070C0"/>
                </a:solidFill>
                <a:latin typeface="Calibri" pitchFamily="34" charset="0"/>
              </a:rPr>
              <a:t>:N</a:t>
            </a:r>
            <a:r>
              <a:rPr lang="en-US" baseline="-25000" dirty="0">
                <a:solidFill>
                  <a:srgbClr val="0070C0"/>
                </a:solidFill>
                <a:latin typeface="Calibri" pitchFamily="34" charset="0"/>
              </a:rPr>
              <a:t>2</a:t>
            </a:r>
            <a:r>
              <a:rPr lang="en-US" dirty="0">
                <a:solidFill>
                  <a:srgbClr val="0070C0"/>
                </a:solidFill>
                <a:latin typeface="Calibri" pitchFamily="34" charset="0"/>
              </a:rPr>
              <a:t>)</a:t>
            </a:r>
          </a:p>
          <a:p>
            <a:r>
              <a:rPr lang="en-US" dirty="0">
                <a:solidFill>
                  <a:srgbClr val="0070C0"/>
                </a:solidFill>
                <a:latin typeface="Calibri" pitchFamily="34" charset="0"/>
              </a:rPr>
              <a:t>50 mM PBS, </a:t>
            </a:r>
          </a:p>
          <a:p>
            <a:r>
              <a:rPr lang="en-US" dirty="0">
                <a:solidFill>
                  <a:srgbClr val="0070C0"/>
                </a:solidFill>
                <a:latin typeface="Calibri" pitchFamily="34" charset="0"/>
              </a:rPr>
              <a:t>10 ppt NaCl </a:t>
            </a:r>
          </a:p>
          <a:p>
            <a:r>
              <a:rPr lang="en-US" dirty="0">
                <a:solidFill>
                  <a:srgbClr val="0070C0"/>
                </a:solidFill>
                <a:latin typeface="Calibri" pitchFamily="34" charset="0"/>
              </a:rPr>
              <a:t>No substrate</a:t>
            </a:r>
          </a:p>
        </p:txBody>
      </p:sp>
      <p:sp>
        <p:nvSpPr>
          <p:cNvPr id="14341" name="TextBox 14"/>
          <p:cNvSpPr txBox="1">
            <a:spLocks noChangeArrowheads="1"/>
          </p:cNvSpPr>
          <p:nvPr/>
        </p:nvSpPr>
        <p:spPr bwMode="auto">
          <a:xfrm>
            <a:off x="3382963" y="6396038"/>
            <a:ext cx="1798637" cy="461962"/>
          </a:xfrm>
          <a:prstGeom prst="rect">
            <a:avLst/>
          </a:prstGeom>
          <a:noFill/>
          <a:ln w="9525">
            <a:noFill/>
            <a:miter lim="800000"/>
            <a:headEnd/>
            <a:tailEnd/>
          </a:ln>
        </p:spPr>
        <p:txBody>
          <a:bodyPr wrap="none">
            <a:spAutoFit/>
          </a:bodyPr>
          <a:lstStyle/>
          <a:p>
            <a:r>
              <a:rPr lang="en-US" sz="2400" dirty="0">
                <a:latin typeface="Calibri" pitchFamily="34" charset="0"/>
              </a:rPr>
              <a:t>Time (Hours)</a:t>
            </a:r>
          </a:p>
        </p:txBody>
      </p:sp>
      <p:sp>
        <p:nvSpPr>
          <p:cNvPr id="17" name="Title 1"/>
          <p:cNvSpPr>
            <a:spLocks noGrp="1"/>
          </p:cNvSpPr>
          <p:nvPr>
            <p:ph type="ctrTitle"/>
          </p:nvPr>
        </p:nvSpPr>
        <p:spPr>
          <a:xfrm>
            <a:off x="0" y="152400"/>
            <a:ext cx="9144000" cy="838200"/>
          </a:xfrm>
        </p:spPr>
        <p:txBody>
          <a:bodyPr rtlCol="0">
            <a:noAutofit/>
          </a:bodyPr>
          <a:lstStyle/>
          <a:p>
            <a:pPr eaLnBrk="1" fontAlgn="auto" hangingPunct="1">
              <a:spcAft>
                <a:spcPts val="0"/>
              </a:spcAft>
              <a:defRPr/>
            </a:pPr>
            <a:r>
              <a:rPr lang="en-US" sz="2400" b="1" dirty="0" smtClean="0">
                <a:solidFill>
                  <a:srgbClr val="FF0000"/>
                </a:solidFill>
              </a:rPr>
              <a:t>Chronoamperometery </a:t>
            </a:r>
            <a:br>
              <a:rPr lang="en-US" sz="2400" b="1" dirty="0" smtClean="0">
                <a:solidFill>
                  <a:srgbClr val="FF0000"/>
                </a:solidFill>
              </a:rPr>
            </a:br>
            <a:r>
              <a:rPr lang="en-US" sz="2400" b="1" dirty="0" smtClean="0">
                <a:solidFill>
                  <a:srgbClr val="FF0000"/>
                </a:solidFill>
              </a:rPr>
              <a:t>Development of negative current </a:t>
            </a:r>
            <a:r>
              <a:rPr lang="en-US" sz="2400" b="1" dirty="0" smtClean="0">
                <a:solidFill>
                  <a:schemeClr val="tx2">
                    <a:lumMod val="50000"/>
                  </a:schemeClr>
                </a:solidFill>
              </a:rPr>
              <a:t/>
            </a:r>
            <a:br>
              <a:rPr lang="en-US" sz="2400" b="1" dirty="0" smtClean="0">
                <a:solidFill>
                  <a:schemeClr val="tx2">
                    <a:lumMod val="50000"/>
                  </a:schemeClr>
                </a:solidFill>
              </a:rPr>
            </a:br>
            <a:r>
              <a:rPr lang="en-US" sz="2400" dirty="0" smtClean="0">
                <a:solidFill>
                  <a:schemeClr val="tx2">
                    <a:lumMod val="50000"/>
                  </a:schemeClr>
                </a:solidFill>
              </a:rPr>
              <a:t>(-650 mV vs Ag/AgCl)</a:t>
            </a:r>
            <a:endParaRPr lang="en-US" sz="2400" dirty="0">
              <a:solidFill>
                <a:schemeClr val="tx2">
                  <a:lumMod val="50000"/>
                </a:schemeClr>
              </a:solidFill>
            </a:endParaRPr>
          </a:p>
        </p:txBody>
      </p:sp>
      <p:cxnSp>
        <p:nvCxnSpPr>
          <p:cNvPr id="7" name="Straight Arrow Connector 6"/>
          <p:cNvCxnSpPr/>
          <p:nvPr/>
        </p:nvCxnSpPr>
        <p:spPr>
          <a:xfrm flipV="1">
            <a:off x="4191000" y="5105400"/>
            <a:ext cx="1752600" cy="609600"/>
          </a:xfrm>
          <a:prstGeom prst="straightConnector1">
            <a:avLst/>
          </a:prstGeom>
          <a:ln w="101600">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381000" y="914400"/>
          <a:ext cx="8534400" cy="50673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rot="16200000">
            <a:off x="-986042" y="3278500"/>
            <a:ext cx="2364750" cy="369332"/>
          </a:xfrm>
          <a:prstGeom prst="rect">
            <a:avLst/>
          </a:prstGeom>
          <a:noFill/>
        </p:spPr>
        <p:txBody>
          <a:bodyPr wrap="none" rtlCol="0">
            <a:spAutoFit/>
          </a:bodyPr>
          <a:lstStyle/>
          <a:p>
            <a:r>
              <a:rPr lang="en-US" dirty="0" smtClean="0"/>
              <a:t>Coulombs of Charge </a:t>
            </a:r>
            <a:endParaRPr lang="en-US" dirty="0"/>
          </a:p>
        </p:txBody>
      </p:sp>
      <p:sp>
        <p:nvSpPr>
          <p:cNvPr id="6" name="TextBox 5"/>
          <p:cNvSpPr txBox="1"/>
          <p:nvPr/>
        </p:nvSpPr>
        <p:spPr>
          <a:xfrm>
            <a:off x="3505200" y="6488668"/>
            <a:ext cx="1394356" cy="369332"/>
          </a:xfrm>
          <a:prstGeom prst="rect">
            <a:avLst/>
          </a:prstGeom>
          <a:noFill/>
        </p:spPr>
        <p:txBody>
          <a:bodyPr wrap="none" rtlCol="0">
            <a:spAutoFit/>
          </a:bodyPr>
          <a:lstStyle/>
          <a:p>
            <a:r>
              <a:rPr lang="en-US" dirty="0" smtClean="0"/>
              <a:t>Time (days)</a:t>
            </a:r>
            <a:endParaRPr lang="en-US" dirty="0"/>
          </a:p>
        </p:txBody>
      </p:sp>
      <p:cxnSp>
        <p:nvCxnSpPr>
          <p:cNvPr id="8" name="Straight Connector 7"/>
          <p:cNvCxnSpPr/>
          <p:nvPr/>
        </p:nvCxnSpPr>
        <p:spPr>
          <a:xfrm>
            <a:off x="838200" y="5867400"/>
            <a:ext cx="64008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5800" y="6019800"/>
            <a:ext cx="6776214" cy="369332"/>
          </a:xfrm>
          <a:prstGeom prst="rect">
            <a:avLst/>
          </a:prstGeom>
          <a:noFill/>
        </p:spPr>
        <p:txBody>
          <a:bodyPr wrap="none" rtlCol="0">
            <a:spAutoFit/>
          </a:bodyPr>
          <a:lstStyle/>
          <a:p>
            <a:r>
              <a:rPr lang="en-US" dirty="0" smtClean="0"/>
              <a:t>0	1	2	3	4	5	6	7</a:t>
            </a:r>
            <a:endParaRPr lang="en-US" dirty="0"/>
          </a:p>
        </p:txBody>
      </p:sp>
      <p:sp>
        <p:nvSpPr>
          <p:cNvPr id="13" name="TextBox 12"/>
          <p:cNvSpPr txBox="1"/>
          <p:nvPr/>
        </p:nvSpPr>
        <p:spPr>
          <a:xfrm>
            <a:off x="304800" y="228600"/>
            <a:ext cx="8915400" cy="830997"/>
          </a:xfrm>
          <a:prstGeom prst="rect">
            <a:avLst/>
          </a:prstGeom>
          <a:solidFill>
            <a:schemeClr val="bg1"/>
          </a:solidFill>
        </p:spPr>
        <p:txBody>
          <a:bodyPr wrap="square" rtlCol="0">
            <a:spAutoFit/>
          </a:bodyPr>
          <a:lstStyle/>
          <a:p>
            <a:pPr lvl="0"/>
            <a:r>
              <a:rPr lang="en-US" sz="2400" dirty="0" smtClean="0"/>
              <a:t>Sustained current uptake </a:t>
            </a:r>
            <a:r>
              <a:rPr lang="en-US" sz="2400" i="1" dirty="0" smtClean="0"/>
              <a:t>Vs. sterile control</a:t>
            </a:r>
            <a:r>
              <a:rPr lang="en-US" sz="2400" dirty="0" smtClean="0"/>
              <a:t>.</a:t>
            </a:r>
            <a:endParaRPr lang="en-US" sz="2400" b="1" dirty="0"/>
          </a:p>
          <a:p>
            <a:pPr lvl="0"/>
            <a:endParaRPr lang="en-US" sz="2400" b="1" dirty="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1905000" y="1371600"/>
          <a:ext cx="4800600" cy="5334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1025640" y="152400"/>
            <a:ext cx="6856364" cy="1200329"/>
          </a:xfrm>
          <a:prstGeom prst="rect">
            <a:avLst/>
          </a:prstGeom>
          <a:noFill/>
          <a:ln>
            <a:noFill/>
          </a:ln>
        </p:spPr>
        <p:txBody>
          <a:bodyPr wrap="none" rtlCol="0">
            <a:spAutoFit/>
          </a:bodyPr>
          <a:lstStyle/>
          <a:p>
            <a:pPr algn="ctr"/>
            <a:r>
              <a:rPr lang="en-US" sz="2400" dirty="0" smtClean="0">
                <a:solidFill>
                  <a:srgbClr val="FF0000"/>
                </a:solidFill>
              </a:rPr>
              <a:t>Metabolomic GC Analysis</a:t>
            </a:r>
          </a:p>
          <a:p>
            <a:pPr algn="ctr"/>
            <a:r>
              <a:rPr lang="en-US" sz="2400" dirty="0" smtClean="0"/>
              <a:t>CO</a:t>
            </a:r>
            <a:r>
              <a:rPr lang="en-US" sz="2400" baseline="-25000" dirty="0" smtClean="0"/>
              <a:t>2</a:t>
            </a:r>
            <a:r>
              <a:rPr lang="en-US" sz="2400" dirty="0" smtClean="0"/>
              <a:t> depletion from cathode chamber headspace</a:t>
            </a:r>
          </a:p>
          <a:p>
            <a:pPr algn="ctr"/>
            <a:r>
              <a:rPr lang="en-US" sz="2400" dirty="0" smtClean="0"/>
              <a:t> after 1 week at </a:t>
            </a:r>
            <a:r>
              <a:rPr lang="en-US" sz="2400" b="1" dirty="0" smtClean="0"/>
              <a:t>-650 mV </a:t>
            </a:r>
            <a:r>
              <a:rPr lang="en-US" sz="2400" dirty="0" smtClean="0"/>
              <a:t>or </a:t>
            </a:r>
            <a:r>
              <a:rPr lang="en-US" sz="2400" b="1" dirty="0" smtClean="0"/>
              <a:t>-750 mV  </a:t>
            </a:r>
            <a:endParaRPr lang="en-US" sz="2400" b="1" dirty="0"/>
          </a:p>
        </p:txBody>
      </p:sp>
      <p:sp>
        <p:nvSpPr>
          <p:cNvPr id="7" name="TextBox 6"/>
          <p:cNvSpPr txBox="1"/>
          <p:nvPr/>
        </p:nvSpPr>
        <p:spPr>
          <a:xfrm rot="16200000">
            <a:off x="287922" y="3183524"/>
            <a:ext cx="2590800" cy="338554"/>
          </a:xfrm>
          <a:prstGeom prst="rect">
            <a:avLst/>
          </a:prstGeom>
          <a:noFill/>
        </p:spPr>
        <p:txBody>
          <a:bodyPr wrap="square" rtlCol="0">
            <a:spAutoFit/>
          </a:bodyPr>
          <a:lstStyle/>
          <a:p>
            <a:r>
              <a:rPr lang="en-US" sz="1600" b="1" dirty="0" smtClean="0"/>
              <a:t>CO</a:t>
            </a:r>
            <a:r>
              <a:rPr lang="en-US" sz="1600" b="1" baseline="-25000" dirty="0" smtClean="0"/>
              <a:t>2</a:t>
            </a:r>
            <a:r>
              <a:rPr lang="en-US" sz="1600" b="1" dirty="0" smtClean="0"/>
              <a:t>  %  N</a:t>
            </a:r>
            <a:r>
              <a:rPr lang="en-US" sz="1600" b="1" baseline="-25000" dirty="0" smtClean="0"/>
              <a:t>2  </a:t>
            </a:r>
            <a:r>
              <a:rPr lang="en-US" sz="1600" b="1" dirty="0" smtClean="0"/>
              <a:t>I.S.</a:t>
            </a:r>
            <a:endParaRPr lang="en-US" sz="1600" b="1" dirty="0"/>
          </a:p>
        </p:txBody>
      </p:sp>
      <p:sp>
        <p:nvSpPr>
          <p:cNvPr id="8" name="TextBox 7"/>
          <p:cNvSpPr txBox="1"/>
          <p:nvPr/>
        </p:nvSpPr>
        <p:spPr>
          <a:xfrm>
            <a:off x="6729556" y="5257800"/>
            <a:ext cx="2414444" cy="738664"/>
          </a:xfrm>
          <a:prstGeom prst="rect">
            <a:avLst/>
          </a:prstGeom>
          <a:noFill/>
        </p:spPr>
        <p:txBody>
          <a:bodyPr wrap="none" rtlCol="0">
            <a:spAutoFit/>
          </a:bodyPr>
          <a:lstStyle/>
          <a:p>
            <a:r>
              <a:rPr lang="en-US" sz="1400" dirty="0" smtClean="0"/>
              <a:t>All Reactors</a:t>
            </a:r>
          </a:p>
          <a:p>
            <a:r>
              <a:rPr lang="en-US" sz="1400" dirty="0" smtClean="0"/>
              <a:t>Degassed w/ 20:80 CO2/N2</a:t>
            </a:r>
          </a:p>
          <a:p>
            <a:r>
              <a:rPr lang="en-US" sz="1400" dirty="0" smtClean="0"/>
              <a:t>Prior to each weekly trial</a:t>
            </a:r>
            <a:endParaRPr lang="en-US" sz="1400" dirty="0"/>
          </a:p>
        </p:txBody>
      </p:sp>
      <p:sp>
        <p:nvSpPr>
          <p:cNvPr id="11" name="TextBox 10"/>
          <p:cNvSpPr txBox="1"/>
          <p:nvPr/>
        </p:nvSpPr>
        <p:spPr>
          <a:xfrm>
            <a:off x="6781800" y="1447800"/>
            <a:ext cx="2226892" cy="1723549"/>
          </a:xfrm>
          <a:prstGeom prst="rect">
            <a:avLst/>
          </a:prstGeom>
          <a:noFill/>
          <a:ln>
            <a:solidFill>
              <a:schemeClr val="accent1"/>
            </a:solidFill>
          </a:ln>
        </p:spPr>
        <p:txBody>
          <a:bodyPr wrap="none" rtlCol="0">
            <a:spAutoFit/>
          </a:bodyPr>
          <a:lstStyle/>
          <a:p>
            <a:r>
              <a:rPr lang="en-US" dirty="0" smtClean="0"/>
              <a:t>Week 1, -550 mV</a:t>
            </a:r>
          </a:p>
          <a:p>
            <a:r>
              <a:rPr lang="en-US" sz="1600" i="1" dirty="0" smtClean="0"/>
              <a:t>(no changes detected)</a:t>
            </a:r>
          </a:p>
          <a:p>
            <a:endParaRPr lang="en-US" dirty="0" smtClean="0"/>
          </a:p>
          <a:p>
            <a:r>
              <a:rPr lang="en-US" dirty="0" smtClean="0"/>
              <a:t>Week 2, -650 mV</a:t>
            </a:r>
          </a:p>
          <a:p>
            <a:endParaRPr lang="en-US" dirty="0" smtClean="0"/>
          </a:p>
          <a:p>
            <a:r>
              <a:rPr lang="en-US" dirty="0" smtClean="0"/>
              <a:t>Week 3, -750 mV</a:t>
            </a:r>
            <a:endParaRPr lang="en-US" dirty="0"/>
          </a:p>
        </p:txBody>
      </p:sp>
      <p:sp>
        <p:nvSpPr>
          <p:cNvPr id="9" name="TextBox 8"/>
          <p:cNvSpPr txBox="1"/>
          <p:nvPr/>
        </p:nvSpPr>
        <p:spPr>
          <a:xfrm>
            <a:off x="4953000" y="2838271"/>
            <a:ext cx="885179" cy="1200329"/>
          </a:xfrm>
          <a:prstGeom prst="rect">
            <a:avLst/>
          </a:prstGeom>
          <a:noFill/>
        </p:spPr>
        <p:txBody>
          <a:bodyPr wrap="none" rtlCol="0">
            <a:spAutoFit/>
          </a:bodyPr>
          <a:lstStyle/>
          <a:p>
            <a:r>
              <a:rPr lang="en-US" sz="1400" b="1" dirty="0" smtClean="0">
                <a:solidFill>
                  <a:srgbClr val="0070C0"/>
                </a:solidFill>
              </a:rPr>
              <a:t>-27%</a:t>
            </a:r>
            <a:r>
              <a:rPr lang="en-US" sz="1400" dirty="0" smtClean="0"/>
              <a:t> </a:t>
            </a:r>
            <a:endParaRPr lang="en-US" dirty="0" smtClean="0"/>
          </a:p>
          <a:p>
            <a:endParaRPr lang="en-US" dirty="0" smtClean="0"/>
          </a:p>
          <a:p>
            <a:endParaRPr lang="en-US" sz="1000" dirty="0" smtClean="0"/>
          </a:p>
          <a:p>
            <a:endParaRPr lang="en-US" sz="1000" dirty="0" smtClean="0"/>
          </a:p>
          <a:p>
            <a:r>
              <a:rPr lang="en-US" sz="2000" b="1" dirty="0" smtClean="0">
                <a:solidFill>
                  <a:srgbClr val="FF0000"/>
                </a:solidFill>
              </a:rPr>
              <a:t>    </a:t>
            </a:r>
            <a:r>
              <a:rPr lang="en-US" sz="1400" b="1" dirty="0" smtClean="0">
                <a:solidFill>
                  <a:srgbClr val="FF0000"/>
                </a:solidFill>
              </a:rPr>
              <a:t>-52%</a:t>
            </a:r>
            <a:endParaRPr lang="en-US" sz="1400" b="1" dirty="0">
              <a:solidFill>
                <a:srgbClr val="FF00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838200" y="914400"/>
          <a:ext cx="7391400" cy="5486399"/>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3429000" y="6400800"/>
            <a:ext cx="1432828" cy="369332"/>
          </a:xfrm>
          <a:prstGeom prst="rect">
            <a:avLst/>
          </a:prstGeom>
          <a:noFill/>
        </p:spPr>
        <p:txBody>
          <a:bodyPr wrap="none" rtlCol="0">
            <a:spAutoFit/>
          </a:bodyPr>
          <a:lstStyle/>
          <a:p>
            <a:r>
              <a:rPr lang="en-US" dirty="0" smtClean="0"/>
              <a:t>Time (Days)</a:t>
            </a:r>
            <a:endParaRPr lang="en-US" dirty="0"/>
          </a:p>
        </p:txBody>
      </p:sp>
      <p:sp>
        <p:nvSpPr>
          <p:cNvPr id="7" name="Rectangle 6"/>
          <p:cNvSpPr/>
          <p:nvPr/>
        </p:nvSpPr>
        <p:spPr>
          <a:xfrm>
            <a:off x="5715000" y="5791200"/>
            <a:ext cx="762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p:cNvCxnSpPr/>
          <p:nvPr/>
        </p:nvCxnSpPr>
        <p:spPr>
          <a:xfrm flipH="1">
            <a:off x="5867400" y="5791200"/>
            <a:ext cx="304800" cy="304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6019800" y="5791200"/>
            <a:ext cx="304800" cy="304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rot="16200000">
            <a:off x="-404368" y="3284167"/>
            <a:ext cx="1787669" cy="369332"/>
          </a:xfrm>
          <a:prstGeom prst="rect">
            <a:avLst/>
          </a:prstGeom>
          <a:noFill/>
        </p:spPr>
        <p:txBody>
          <a:bodyPr wrap="none" rtlCol="0">
            <a:spAutoFit/>
          </a:bodyPr>
          <a:lstStyle/>
          <a:p>
            <a:r>
              <a:rPr lang="en-US" dirty="0" smtClean="0"/>
              <a:t>Headspace gas</a:t>
            </a:r>
            <a:endParaRPr lang="en-US" dirty="0"/>
          </a:p>
        </p:txBody>
      </p:sp>
      <p:sp>
        <p:nvSpPr>
          <p:cNvPr id="12" name="TextBox 11"/>
          <p:cNvSpPr txBox="1"/>
          <p:nvPr/>
        </p:nvSpPr>
        <p:spPr>
          <a:xfrm>
            <a:off x="812537" y="152400"/>
            <a:ext cx="7385356" cy="523220"/>
          </a:xfrm>
          <a:prstGeom prst="rect">
            <a:avLst/>
          </a:prstGeom>
          <a:noFill/>
        </p:spPr>
        <p:txBody>
          <a:bodyPr wrap="none" rtlCol="0">
            <a:spAutoFit/>
          </a:bodyPr>
          <a:lstStyle/>
          <a:p>
            <a:pPr algn="ctr"/>
            <a:r>
              <a:rPr lang="en-US" sz="2800" dirty="0" smtClean="0"/>
              <a:t>Biogas production and electron consumption.</a:t>
            </a:r>
          </a:p>
        </p:txBody>
      </p:sp>
      <p:sp>
        <p:nvSpPr>
          <p:cNvPr id="13" name="TextBox 12"/>
          <p:cNvSpPr txBox="1"/>
          <p:nvPr/>
        </p:nvSpPr>
        <p:spPr>
          <a:xfrm>
            <a:off x="1143000" y="5791200"/>
            <a:ext cx="441146" cy="369332"/>
          </a:xfrm>
          <a:prstGeom prst="rect">
            <a:avLst/>
          </a:prstGeom>
          <a:noFill/>
        </p:spPr>
        <p:txBody>
          <a:bodyPr wrap="none" rtlCol="0">
            <a:spAutoFit/>
          </a:bodyPr>
          <a:lstStyle/>
          <a:p>
            <a:r>
              <a:rPr lang="en-US" dirty="0" smtClean="0"/>
              <a:t>0  </a:t>
            </a:r>
            <a:endParaRPr lang="en-US" dirty="0"/>
          </a:p>
        </p:txBody>
      </p:sp>
      <p:graphicFrame>
        <p:nvGraphicFramePr>
          <p:cNvPr id="17" name="Chart 16"/>
          <p:cNvGraphicFramePr/>
          <p:nvPr/>
        </p:nvGraphicFramePr>
        <p:xfrm>
          <a:off x="1295400" y="1524000"/>
          <a:ext cx="579120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21" name="Rectangle 20"/>
          <p:cNvSpPr/>
          <p:nvPr/>
        </p:nvSpPr>
        <p:spPr>
          <a:xfrm>
            <a:off x="6477000" y="2209800"/>
            <a:ext cx="76200" cy="76200"/>
          </a:xfrm>
          <a:prstGeom prst="rect">
            <a:avLst/>
          </a:prstGeom>
          <a:solidFill>
            <a:srgbClr val="21C5FF"/>
          </a:solidFill>
          <a:ln>
            <a:solidFill>
              <a:srgbClr val="21C5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1"/>
          <p:cNvSpPr txBox="1"/>
          <p:nvPr/>
        </p:nvSpPr>
        <p:spPr>
          <a:xfrm>
            <a:off x="6553200" y="2057400"/>
            <a:ext cx="685800"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smtClean="0"/>
              <a:t>Current</a:t>
            </a:r>
            <a:endParaRPr lang="en-US" sz="1600" dirty="0"/>
          </a:p>
        </p:txBody>
      </p:sp>
      <p:cxnSp>
        <p:nvCxnSpPr>
          <p:cNvPr id="15" name="Straight Connector 14"/>
          <p:cNvCxnSpPr/>
          <p:nvPr/>
        </p:nvCxnSpPr>
        <p:spPr>
          <a:xfrm>
            <a:off x="7391400" y="1676400"/>
            <a:ext cx="0" cy="4267200"/>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391400" y="1665506"/>
            <a:ext cx="595099" cy="4278094"/>
          </a:xfrm>
          <a:prstGeom prst="rect">
            <a:avLst/>
          </a:prstGeom>
          <a:noFill/>
        </p:spPr>
        <p:txBody>
          <a:bodyPr wrap="none" rtlCol="0">
            <a:spAutoFit/>
          </a:bodyPr>
          <a:lstStyle/>
          <a:p>
            <a:r>
              <a:rPr lang="en-US" sz="1600" dirty="0" smtClean="0"/>
              <a:t>0</a:t>
            </a:r>
          </a:p>
          <a:p>
            <a:endParaRPr lang="en-US" sz="1600" dirty="0" smtClean="0"/>
          </a:p>
          <a:p>
            <a:endParaRPr lang="en-US" sz="1600" dirty="0" smtClean="0"/>
          </a:p>
          <a:p>
            <a:endParaRPr lang="en-US" sz="1600" dirty="0" smtClean="0"/>
          </a:p>
          <a:p>
            <a:r>
              <a:rPr lang="en-US" sz="1600" dirty="0" smtClean="0"/>
              <a:t>-100</a:t>
            </a:r>
          </a:p>
          <a:p>
            <a:endParaRPr lang="en-US" sz="1600" dirty="0" smtClean="0"/>
          </a:p>
          <a:p>
            <a:endParaRPr lang="en-US" sz="1600" dirty="0" smtClean="0"/>
          </a:p>
          <a:p>
            <a:endParaRPr lang="en-US" sz="1600" dirty="0" smtClean="0"/>
          </a:p>
          <a:p>
            <a:r>
              <a:rPr lang="en-US" sz="1600" dirty="0" smtClean="0"/>
              <a:t>-200</a:t>
            </a:r>
          </a:p>
          <a:p>
            <a:endParaRPr lang="en-US" sz="1600" dirty="0" smtClean="0"/>
          </a:p>
          <a:p>
            <a:endParaRPr lang="en-US" sz="1600" dirty="0" smtClean="0"/>
          </a:p>
          <a:p>
            <a:endParaRPr lang="en-US" sz="1600" dirty="0" smtClean="0"/>
          </a:p>
          <a:p>
            <a:r>
              <a:rPr lang="en-US" sz="1600" dirty="0" smtClean="0"/>
              <a:t>-300</a:t>
            </a:r>
          </a:p>
          <a:p>
            <a:endParaRPr lang="en-US" sz="1600" dirty="0" smtClean="0"/>
          </a:p>
          <a:p>
            <a:endParaRPr lang="en-US" sz="1600" dirty="0" smtClean="0"/>
          </a:p>
          <a:p>
            <a:endParaRPr lang="en-US" sz="1600" dirty="0" smtClean="0"/>
          </a:p>
          <a:p>
            <a:r>
              <a:rPr lang="en-US" sz="1600" dirty="0" smtClean="0"/>
              <a:t>-400</a:t>
            </a:r>
          </a:p>
        </p:txBody>
      </p:sp>
      <p:sp>
        <p:nvSpPr>
          <p:cNvPr id="25" name="TextBox 24"/>
          <p:cNvSpPr txBox="1"/>
          <p:nvPr/>
        </p:nvSpPr>
        <p:spPr>
          <a:xfrm rot="5400000">
            <a:off x="7864665" y="3572882"/>
            <a:ext cx="970137" cy="461665"/>
          </a:xfrm>
          <a:prstGeom prst="rect">
            <a:avLst/>
          </a:prstGeom>
          <a:noFill/>
        </p:spPr>
        <p:txBody>
          <a:bodyPr wrap="none" rtlCol="0">
            <a:spAutoFit/>
          </a:bodyPr>
          <a:lstStyle/>
          <a:p>
            <a:r>
              <a:rPr lang="en-US" sz="2400" b="1" dirty="0" smtClean="0">
                <a:solidFill>
                  <a:srgbClr val="00B0F0"/>
                </a:solidFill>
              </a:rPr>
              <a:t>I (uA)</a:t>
            </a:r>
            <a:endParaRPr lang="en-US" sz="2400" b="1" dirty="0">
              <a:solidFill>
                <a:srgbClr val="00B0F0"/>
              </a:solidFill>
            </a:endParaRPr>
          </a:p>
        </p:txBody>
      </p:sp>
      <p:sp>
        <p:nvSpPr>
          <p:cNvPr id="20" name="Slide Number Placeholder 19"/>
          <p:cNvSpPr>
            <a:spLocks noGrp="1"/>
          </p:cNvSpPr>
          <p:nvPr>
            <p:ph type="sldNum" sz="quarter" idx="12"/>
          </p:nvPr>
        </p:nvSpPr>
        <p:spPr/>
        <p:txBody>
          <a:bodyPr/>
          <a:lstStyle/>
          <a:p>
            <a:pPr>
              <a:defRPr/>
            </a:pPr>
            <a:fld id="{4BB688E1-FC5B-4A3A-85F7-008495BE589E}" type="slidenum">
              <a:rPr lang="en-US" smtClean="0"/>
              <a:pPr>
                <a:defRPr/>
              </a:pPr>
              <a:t>46</a:t>
            </a:fld>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pisciotta\Desktop\pic Bay DC.jpg"/>
          <p:cNvPicPr>
            <a:picLocks noChangeAspect="1" noChangeArrowheads="1"/>
          </p:cNvPicPr>
          <p:nvPr/>
        </p:nvPicPr>
        <p:blipFill>
          <a:blip r:embed="rId2" cstate="print"/>
          <a:srcRect l="35000" t="8334" r="37500" b="7333"/>
          <a:stretch>
            <a:fillRect/>
          </a:stretch>
        </p:blipFill>
        <p:spPr bwMode="auto">
          <a:xfrm>
            <a:off x="381000" y="1143000"/>
            <a:ext cx="2286000" cy="5257800"/>
          </a:xfrm>
          <a:prstGeom prst="rect">
            <a:avLst/>
          </a:prstGeom>
          <a:noFill/>
        </p:spPr>
      </p:pic>
      <p:sp>
        <p:nvSpPr>
          <p:cNvPr id="6" name="TextBox 5"/>
          <p:cNvSpPr txBox="1"/>
          <p:nvPr/>
        </p:nvSpPr>
        <p:spPr>
          <a:xfrm>
            <a:off x="362602" y="358914"/>
            <a:ext cx="8534709" cy="707886"/>
          </a:xfrm>
          <a:prstGeom prst="rect">
            <a:avLst/>
          </a:prstGeom>
          <a:noFill/>
        </p:spPr>
        <p:txBody>
          <a:bodyPr wrap="none" rtlCol="0">
            <a:spAutoFit/>
          </a:bodyPr>
          <a:lstStyle/>
          <a:p>
            <a:pPr algn="ctr"/>
            <a:r>
              <a:rPr lang="en-US" sz="4000" b="1" dirty="0" smtClean="0">
                <a:solidFill>
                  <a:schemeClr val="bg1"/>
                </a:solidFill>
              </a:rPr>
              <a:t>Electrotrophic growth is apparent </a:t>
            </a:r>
            <a:endParaRPr lang="en-US" sz="4000" b="1" dirty="0">
              <a:solidFill>
                <a:schemeClr val="bg1"/>
              </a:solidFill>
            </a:endParaRPr>
          </a:p>
        </p:txBody>
      </p:sp>
      <p:pic>
        <p:nvPicPr>
          <p:cNvPr id="2" name="Picture 2" descr="C:\Users\jpisciotta\Desktop\13 colony PC.jpg"/>
          <p:cNvPicPr>
            <a:picLocks noChangeAspect="1" noChangeArrowheads="1"/>
          </p:cNvPicPr>
          <p:nvPr/>
        </p:nvPicPr>
        <p:blipFill>
          <a:blip r:embed="rId3" cstate="print">
            <a:lum bright="10000" contrast="-10000"/>
          </a:blip>
          <a:srcRect l="28333" t="23333" r="44167" b="51111"/>
          <a:stretch>
            <a:fillRect/>
          </a:stretch>
        </p:blipFill>
        <p:spPr bwMode="auto">
          <a:xfrm>
            <a:off x="2766391" y="1143000"/>
            <a:ext cx="2186609" cy="1524000"/>
          </a:xfrm>
          <a:prstGeom prst="rect">
            <a:avLst/>
          </a:prstGeom>
          <a:noFill/>
        </p:spPr>
      </p:pic>
      <p:pic>
        <p:nvPicPr>
          <p:cNvPr id="1027" name="Picture 3" descr="C:\Users\jpisciotta\Desktop\marine BC 15.jpg"/>
          <p:cNvPicPr>
            <a:picLocks noChangeAspect="1" noChangeArrowheads="1"/>
          </p:cNvPicPr>
          <p:nvPr/>
        </p:nvPicPr>
        <p:blipFill>
          <a:blip r:embed="rId4" cstate="print"/>
          <a:srcRect l="32500" t="46622" r="36633" b="24694"/>
          <a:stretch>
            <a:fillRect/>
          </a:stretch>
        </p:blipFill>
        <p:spPr bwMode="auto">
          <a:xfrm>
            <a:off x="4495800" y="4953000"/>
            <a:ext cx="2077278" cy="1447800"/>
          </a:xfrm>
          <a:prstGeom prst="rect">
            <a:avLst/>
          </a:prstGeom>
          <a:noFill/>
        </p:spPr>
      </p:pic>
      <p:pic>
        <p:nvPicPr>
          <p:cNvPr id="1029" name="Picture 5" descr="C:\Users\jpisciotta\Desktop\Harbor DC post 2 weeks.jpg"/>
          <p:cNvPicPr>
            <a:picLocks noChangeAspect="1" noChangeArrowheads="1"/>
          </p:cNvPicPr>
          <p:nvPr/>
        </p:nvPicPr>
        <p:blipFill>
          <a:blip r:embed="rId5" cstate="print"/>
          <a:srcRect l="33334" t="7778" r="41667" b="16667"/>
          <a:stretch>
            <a:fillRect/>
          </a:stretch>
        </p:blipFill>
        <p:spPr bwMode="auto">
          <a:xfrm>
            <a:off x="6629400" y="1143000"/>
            <a:ext cx="2319618" cy="5257800"/>
          </a:xfrm>
          <a:prstGeom prst="rect">
            <a:avLst/>
          </a:prstGeom>
          <a:noFill/>
        </p:spPr>
      </p:pic>
      <p:sp>
        <p:nvSpPr>
          <p:cNvPr id="11" name="TextBox 10"/>
          <p:cNvSpPr txBox="1"/>
          <p:nvPr/>
        </p:nvSpPr>
        <p:spPr>
          <a:xfrm>
            <a:off x="457200" y="6396335"/>
            <a:ext cx="5072927" cy="461665"/>
          </a:xfrm>
          <a:prstGeom prst="rect">
            <a:avLst/>
          </a:prstGeom>
          <a:noFill/>
        </p:spPr>
        <p:txBody>
          <a:bodyPr wrap="none" rtlCol="0">
            <a:spAutoFit/>
          </a:bodyPr>
          <a:lstStyle/>
          <a:p>
            <a:r>
              <a:rPr lang="en-US" sz="2400" dirty="0" smtClean="0">
                <a:solidFill>
                  <a:schemeClr val="bg1"/>
                </a:solidFill>
              </a:rPr>
              <a:t>Bay, -650 mV </a:t>
            </a:r>
            <a:r>
              <a:rPr lang="en-US" sz="1600" dirty="0" smtClean="0">
                <a:solidFill>
                  <a:schemeClr val="bg1"/>
                </a:solidFill>
              </a:rPr>
              <a:t>(</a:t>
            </a:r>
            <a:r>
              <a:rPr lang="en-US" sz="1600" i="1" dirty="0" smtClean="0">
                <a:solidFill>
                  <a:schemeClr val="bg1"/>
                </a:solidFill>
              </a:rPr>
              <a:t>note Bay’s </a:t>
            </a:r>
            <a:r>
              <a:rPr lang="en-US" sz="1600" i="1" u="sng" dirty="0" smtClean="0">
                <a:solidFill>
                  <a:schemeClr val="bg1"/>
                </a:solidFill>
              </a:rPr>
              <a:t>lack of gas </a:t>
            </a:r>
            <a:r>
              <a:rPr lang="en-US" sz="1600" i="1" dirty="0" smtClean="0">
                <a:solidFill>
                  <a:schemeClr val="bg1"/>
                </a:solidFill>
              </a:rPr>
              <a:t>bubbles </a:t>
            </a:r>
            <a:r>
              <a:rPr lang="en-US" sz="1600" dirty="0" smtClean="0">
                <a:solidFill>
                  <a:schemeClr val="bg1"/>
                </a:solidFill>
              </a:rPr>
              <a:t>)</a:t>
            </a:r>
            <a:endParaRPr lang="en-US" sz="1600" dirty="0">
              <a:solidFill>
                <a:schemeClr val="bg1"/>
              </a:solidFill>
            </a:endParaRPr>
          </a:p>
        </p:txBody>
      </p:sp>
      <p:sp>
        <p:nvSpPr>
          <p:cNvPr id="12" name="TextBox 11"/>
          <p:cNvSpPr txBox="1"/>
          <p:nvPr/>
        </p:nvSpPr>
        <p:spPr>
          <a:xfrm>
            <a:off x="6477000" y="6396335"/>
            <a:ext cx="2443939" cy="461665"/>
          </a:xfrm>
          <a:prstGeom prst="rect">
            <a:avLst/>
          </a:prstGeom>
          <a:noFill/>
        </p:spPr>
        <p:txBody>
          <a:bodyPr wrap="none" rtlCol="0">
            <a:spAutoFit/>
          </a:bodyPr>
          <a:lstStyle/>
          <a:p>
            <a:r>
              <a:rPr lang="en-US" sz="2400" dirty="0" smtClean="0">
                <a:solidFill>
                  <a:schemeClr val="bg1"/>
                </a:solidFill>
              </a:rPr>
              <a:t>Harbor, -650 mV</a:t>
            </a:r>
            <a:endParaRPr lang="en-US" sz="2400" dirty="0">
              <a:solidFill>
                <a:schemeClr val="bg1"/>
              </a:solidFill>
            </a:endParaRPr>
          </a:p>
        </p:txBody>
      </p:sp>
      <p:cxnSp>
        <p:nvCxnSpPr>
          <p:cNvPr id="14" name="Straight Arrow Connector 13"/>
          <p:cNvCxnSpPr/>
          <p:nvPr/>
        </p:nvCxnSpPr>
        <p:spPr>
          <a:xfrm flipH="1" flipV="1">
            <a:off x="6019800" y="3733800"/>
            <a:ext cx="1447800" cy="304800"/>
          </a:xfrm>
          <a:prstGeom prst="straightConnector1">
            <a:avLst/>
          </a:prstGeom>
          <a:ln w="28575">
            <a:solidFill>
              <a:srgbClr val="00B0F0"/>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743200" y="2819400"/>
            <a:ext cx="3398816" cy="2492990"/>
          </a:xfrm>
          <a:prstGeom prst="rect">
            <a:avLst/>
          </a:prstGeom>
          <a:noFill/>
          <a:ln>
            <a:noFill/>
          </a:ln>
        </p:spPr>
        <p:txBody>
          <a:bodyPr wrap="none" rtlCol="0">
            <a:spAutoFit/>
          </a:bodyPr>
          <a:lstStyle/>
          <a:p>
            <a:r>
              <a:rPr lang="en-US" sz="2400" u="sng" dirty="0" smtClean="0">
                <a:solidFill>
                  <a:schemeClr val="bg1"/>
                </a:solidFill>
              </a:rPr>
              <a:t>Follow up objective</a:t>
            </a:r>
          </a:p>
          <a:p>
            <a:pPr marL="457200" indent="-457200">
              <a:buAutoNum type="arabicParenR"/>
            </a:pPr>
            <a:r>
              <a:rPr lang="en-US" sz="2000" dirty="0" smtClean="0">
                <a:solidFill>
                  <a:schemeClr val="bg1"/>
                </a:solidFill>
              </a:rPr>
              <a:t>Transfer to sterile MECs</a:t>
            </a:r>
          </a:p>
          <a:p>
            <a:pPr marL="457200" indent="-457200"/>
            <a:r>
              <a:rPr lang="en-US" sz="2000" dirty="0" smtClean="0">
                <a:solidFill>
                  <a:srgbClr val="00B0F0"/>
                </a:solidFill>
              </a:rPr>
              <a:t>        -</a:t>
            </a:r>
            <a:r>
              <a:rPr lang="en-US" sz="2000" i="1" dirty="0" smtClean="0">
                <a:solidFill>
                  <a:srgbClr val="00B0F0"/>
                </a:solidFill>
              </a:rPr>
              <a:t>Is direct perpetuation</a:t>
            </a:r>
          </a:p>
          <a:p>
            <a:pPr marL="457200" indent="-457200"/>
            <a:r>
              <a:rPr lang="en-US" sz="2000" i="1" dirty="0" smtClean="0">
                <a:solidFill>
                  <a:srgbClr val="00B0F0"/>
                </a:solidFill>
              </a:rPr>
              <a:t>         possible</a:t>
            </a:r>
            <a:r>
              <a:rPr lang="en-US" sz="3200" i="1" dirty="0" smtClean="0">
                <a:solidFill>
                  <a:srgbClr val="00B0F0"/>
                </a:solidFill>
              </a:rPr>
              <a:t>?</a:t>
            </a:r>
            <a:endParaRPr lang="en-US" sz="3200" dirty="0" smtClean="0">
              <a:solidFill>
                <a:srgbClr val="00B0F0"/>
              </a:solidFill>
            </a:endParaRPr>
          </a:p>
          <a:p>
            <a:pPr marL="457200" indent="-457200">
              <a:buAutoNum type="arabicParenR"/>
            </a:pPr>
            <a:endParaRPr lang="en-US" sz="2000" dirty="0" smtClean="0">
              <a:solidFill>
                <a:schemeClr val="bg1"/>
              </a:solidFill>
            </a:endParaRPr>
          </a:p>
          <a:p>
            <a:pPr marL="457200" indent="-457200">
              <a:buAutoNum type="arabicParenR"/>
            </a:pPr>
            <a:endParaRPr lang="en-US" sz="2000" dirty="0" smtClean="0">
              <a:solidFill>
                <a:schemeClr val="bg1"/>
              </a:solidFill>
            </a:endParaRPr>
          </a:p>
          <a:p>
            <a:pPr marL="457200" indent="-457200">
              <a:buAutoNum type="arabicParenR"/>
            </a:pPr>
            <a:endParaRPr lang="en-US" sz="2000" dirty="0" smtClean="0">
              <a:solidFill>
                <a:schemeClr val="bg1"/>
              </a:solidFill>
            </a:endParaRPr>
          </a:p>
        </p:txBody>
      </p:sp>
      <p:sp>
        <p:nvSpPr>
          <p:cNvPr id="13" name="Rectangle 12"/>
          <p:cNvSpPr/>
          <p:nvPr/>
        </p:nvSpPr>
        <p:spPr>
          <a:xfrm>
            <a:off x="6629400" y="0"/>
            <a:ext cx="2591287" cy="369332"/>
          </a:xfrm>
          <a:prstGeom prst="rect">
            <a:avLst/>
          </a:prstGeom>
        </p:spPr>
        <p:txBody>
          <a:bodyPr wrap="none">
            <a:spAutoFit/>
          </a:bodyPr>
          <a:lstStyle/>
          <a:p>
            <a:pPr algn="ctr"/>
            <a:r>
              <a:rPr lang="en-US" b="1" dirty="0" smtClean="0">
                <a:solidFill>
                  <a:schemeClr val="bg1"/>
                </a:solidFill>
              </a:rPr>
              <a:t>Task 2.2.3 </a:t>
            </a:r>
            <a:r>
              <a:rPr lang="en-US" dirty="0" smtClean="0">
                <a:solidFill>
                  <a:schemeClr val="bg1"/>
                </a:solidFill>
              </a:rPr>
              <a:t>–</a:t>
            </a:r>
            <a:r>
              <a:rPr lang="en-US" b="1" dirty="0" smtClean="0">
                <a:solidFill>
                  <a:schemeClr val="bg1"/>
                </a:solidFill>
              </a:rPr>
              <a:t> Milestone</a:t>
            </a:r>
            <a:endParaRPr lang="en-US" sz="500" b="1" dirty="0">
              <a:solidFill>
                <a:schemeClr val="bg1"/>
              </a:solidFill>
            </a:endParaRPr>
          </a:p>
        </p:txBody>
      </p:sp>
      <p:sp>
        <p:nvSpPr>
          <p:cNvPr id="15" name="Slide Number Placeholder 14"/>
          <p:cNvSpPr>
            <a:spLocks noGrp="1"/>
          </p:cNvSpPr>
          <p:nvPr>
            <p:ph type="sldNum" sz="quarter" idx="12"/>
          </p:nvPr>
        </p:nvSpPr>
        <p:spPr>
          <a:xfrm>
            <a:off x="7010400" y="6356350"/>
            <a:ext cx="2133600" cy="365125"/>
          </a:xfrm>
        </p:spPr>
        <p:txBody>
          <a:bodyPr/>
          <a:lstStyle/>
          <a:p>
            <a:pPr>
              <a:defRPr/>
            </a:pPr>
            <a:fld id="{9D3880C4-D902-4B53-9461-A228F3DD4018}" type="slidenum">
              <a:rPr lang="en-US" smtClean="0"/>
              <a:pPr>
                <a:defRPr/>
              </a:pPr>
              <a:t>47</a:t>
            </a:fld>
            <a:endParaRPr lang="en-US" dirty="0"/>
          </a:p>
        </p:txBody>
      </p:sp>
      <p:sp>
        <p:nvSpPr>
          <p:cNvPr id="16" name="TextBox 15"/>
          <p:cNvSpPr txBox="1"/>
          <p:nvPr/>
        </p:nvSpPr>
        <p:spPr>
          <a:xfrm>
            <a:off x="1676400" y="152400"/>
            <a:ext cx="5719643" cy="584775"/>
          </a:xfrm>
          <a:prstGeom prst="rect">
            <a:avLst/>
          </a:prstGeom>
          <a:noFill/>
        </p:spPr>
        <p:txBody>
          <a:bodyPr wrap="none" rtlCol="0">
            <a:spAutoFit/>
          </a:bodyPr>
          <a:lstStyle/>
          <a:p>
            <a:r>
              <a:rPr lang="en-US" sz="3200" dirty="0" smtClean="0"/>
              <a:t>Delayed Growth was Apparent</a:t>
            </a:r>
            <a:endParaRPr lang="en-US" sz="32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Mass Spectrometric Analysis of Cell Metabolites</a:t>
            </a:r>
            <a:endParaRPr lang="en-US" dirty="0"/>
          </a:p>
        </p:txBody>
      </p:sp>
      <p:sp>
        <p:nvSpPr>
          <p:cNvPr id="4" name="Content Placeholder 2"/>
          <p:cNvSpPr>
            <a:spLocks noGrp="1"/>
          </p:cNvSpPr>
          <p:nvPr>
            <p:ph idx="1"/>
          </p:nvPr>
        </p:nvSpPr>
        <p:spPr>
          <a:xfrm>
            <a:off x="457200" y="1600200"/>
            <a:ext cx="8229600" cy="4525963"/>
          </a:xfrm>
        </p:spPr>
        <p:txBody>
          <a:bodyPr/>
          <a:lstStyle/>
          <a:p>
            <a:pPr lvl="0">
              <a:buNone/>
              <a:defRPr/>
            </a:pPr>
            <a:endParaRPr lang="en-US" dirty="0" smtClean="0">
              <a:solidFill>
                <a:srgbClr val="7030A0"/>
              </a:solidFill>
            </a:endParaRPr>
          </a:p>
          <a:p>
            <a:pPr lvl="0">
              <a:buNone/>
              <a:defRPr/>
            </a:pPr>
            <a:r>
              <a:rPr lang="en-US" dirty="0" smtClean="0">
                <a:solidFill>
                  <a:srgbClr val="7030A0"/>
                </a:solidFill>
              </a:rPr>
              <a:t>1) Targeted Analysis </a:t>
            </a:r>
          </a:p>
          <a:p>
            <a:pPr lvl="0">
              <a:buNone/>
              <a:defRPr/>
            </a:pPr>
            <a:endParaRPr lang="en-US" dirty="0" smtClean="0">
              <a:solidFill>
                <a:srgbClr val="7030A0"/>
              </a:solidFill>
            </a:endParaRPr>
          </a:p>
          <a:p>
            <a:pPr lvl="0">
              <a:buNone/>
              <a:defRPr/>
            </a:pPr>
            <a:r>
              <a:rPr lang="en-US" dirty="0" smtClean="0">
                <a:solidFill>
                  <a:srgbClr val="7030A0"/>
                </a:solidFill>
              </a:rPr>
              <a:t>2) Metabolite Profiling</a:t>
            </a:r>
          </a:p>
          <a:p>
            <a:pPr lvl="0">
              <a:buNone/>
              <a:defRPr/>
            </a:pPr>
            <a:endParaRPr lang="en-US" dirty="0" smtClean="0">
              <a:solidFill>
                <a:srgbClr val="7030A0"/>
              </a:solidFill>
            </a:endParaRPr>
          </a:p>
          <a:p>
            <a:pPr lvl="0">
              <a:buNone/>
              <a:defRPr/>
            </a:pPr>
            <a:r>
              <a:rPr lang="en-US" dirty="0" smtClean="0">
                <a:solidFill>
                  <a:srgbClr val="7030A0"/>
                </a:solidFill>
              </a:rPr>
              <a:t>3) Global Metabolomic Analysis</a:t>
            </a:r>
          </a:p>
          <a:p>
            <a:pPr lvl="0">
              <a:buNone/>
              <a:defRPr/>
            </a:pPr>
            <a:endParaRPr lang="en-US" dirty="0" smtClean="0">
              <a:solidFill>
                <a:srgbClr val="7030A0"/>
              </a:solidFill>
            </a:endParaRPr>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body" idx="1"/>
          </p:nvPr>
        </p:nvSpPr>
        <p:spPr>
          <a:xfrm>
            <a:off x="0" y="0"/>
            <a:ext cx="8686800" cy="6858000"/>
          </a:xfrm>
        </p:spPr>
        <p:txBody>
          <a:bodyPr/>
          <a:lstStyle/>
          <a:p>
            <a:pPr>
              <a:buFontTx/>
              <a:buNone/>
            </a:pPr>
            <a:r>
              <a:rPr lang="en-US" sz="1000" dirty="0"/>
              <a:t>.</a:t>
            </a:r>
          </a:p>
        </p:txBody>
      </p:sp>
      <p:pic>
        <p:nvPicPr>
          <p:cNvPr id="28675" name="Picture 3"/>
          <p:cNvPicPr>
            <a:picLocks noChangeAspect="1" noChangeArrowheads="1"/>
          </p:cNvPicPr>
          <p:nvPr/>
        </p:nvPicPr>
        <p:blipFill>
          <a:blip r:embed="rId2" cstate="print"/>
          <a:srcRect/>
          <a:stretch>
            <a:fillRect/>
          </a:stretch>
        </p:blipFill>
        <p:spPr bwMode="auto">
          <a:xfrm>
            <a:off x="152400" y="1398588"/>
            <a:ext cx="8991600" cy="5459412"/>
          </a:xfrm>
          <a:prstGeom prst="rect">
            <a:avLst/>
          </a:prstGeom>
          <a:noFill/>
          <a:ln w="9525">
            <a:noFill/>
            <a:miter lim="800000"/>
            <a:headEnd/>
            <a:tailEnd/>
          </a:ln>
          <a:effectLst/>
        </p:spPr>
      </p:pic>
      <p:sp>
        <p:nvSpPr>
          <p:cNvPr id="28677" name="Text Box 5"/>
          <p:cNvSpPr txBox="1">
            <a:spLocks noChangeArrowheads="1"/>
          </p:cNvSpPr>
          <p:nvPr/>
        </p:nvSpPr>
        <p:spPr bwMode="auto">
          <a:xfrm>
            <a:off x="2057400" y="4114800"/>
            <a:ext cx="531813" cy="274638"/>
          </a:xfrm>
          <a:prstGeom prst="rect">
            <a:avLst/>
          </a:prstGeom>
          <a:noFill/>
          <a:ln w="9525">
            <a:noFill/>
            <a:miter lim="800000"/>
            <a:headEnd/>
            <a:tailEnd/>
          </a:ln>
          <a:effectLst/>
        </p:spPr>
        <p:txBody>
          <a:bodyPr wrap="none">
            <a:spAutoFit/>
          </a:bodyPr>
          <a:lstStyle/>
          <a:p>
            <a:r>
              <a:rPr lang="en-US" sz="1200" b="1" dirty="0"/>
              <a:t>MSG</a:t>
            </a:r>
          </a:p>
        </p:txBody>
      </p:sp>
      <p:sp>
        <p:nvSpPr>
          <p:cNvPr id="28678" name="Text Box 6"/>
          <p:cNvSpPr txBox="1">
            <a:spLocks noChangeArrowheads="1"/>
          </p:cNvSpPr>
          <p:nvPr/>
        </p:nvSpPr>
        <p:spPr bwMode="auto">
          <a:xfrm>
            <a:off x="1828800" y="5486400"/>
            <a:ext cx="531813" cy="274638"/>
          </a:xfrm>
          <a:prstGeom prst="rect">
            <a:avLst/>
          </a:prstGeom>
          <a:noFill/>
          <a:ln w="9525">
            <a:noFill/>
            <a:miter lim="800000"/>
            <a:headEnd/>
            <a:tailEnd/>
          </a:ln>
          <a:effectLst/>
        </p:spPr>
        <p:txBody>
          <a:bodyPr wrap="none">
            <a:spAutoFit/>
          </a:bodyPr>
          <a:lstStyle/>
          <a:p>
            <a:r>
              <a:rPr lang="en-US" sz="1200" b="1" dirty="0"/>
              <a:t>MPG</a:t>
            </a:r>
          </a:p>
        </p:txBody>
      </p:sp>
      <p:sp>
        <p:nvSpPr>
          <p:cNvPr id="28679" name="Text Box 7"/>
          <p:cNvSpPr txBox="1">
            <a:spLocks noChangeArrowheads="1"/>
          </p:cNvSpPr>
          <p:nvPr/>
        </p:nvSpPr>
        <p:spPr bwMode="auto">
          <a:xfrm>
            <a:off x="2743200" y="1981200"/>
            <a:ext cx="3168650" cy="366713"/>
          </a:xfrm>
          <a:prstGeom prst="rect">
            <a:avLst/>
          </a:prstGeom>
          <a:noFill/>
          <a:ln w="9525">
            <a:noFill/>
            <a:miter lim="800000"/>
            <a:headEnd/>
            <a:tailEnd/>
          </a:ln>
          <a:effectLst/>
        </p:spPr>
        <p:txBody>
          <a:bodyPr wrap="none">
            <a:spAutoFit/>
          </a:bodyPr>
          <a:lstStyle/>
          <a:p>
            <a:r>
              <a:rPr lang="en-US" dirty="0"/>
              <a:t>(Li Adduct of Isoprene acetal)</a:t>
            </a:r>
          </a:p>
        </p:txBody>
      </p:sp>
      <p:sp>
        <p:nvSpPr>
          <p:cNvPr id="28680" name="Text Box 8"/>
          <p:cNvSpPr txBox="1">
            <a:spLocks noChangeArrowheads="1"/>
          </p:cNvSpPr>
          <p:nvPr/>
        </p:nvSpPr>
        <p:spPr bwMode="auto">
          <a:xfrm>
            <a:off x="3260725" y="4071938"/>
            <a:ext cx="928688" cy="274637"/>
          </a:xfrm>
          <a:prstGeom prst="rect">
            <a:avLst/>
          </a:prstGeom>
          <a:noFill/>
          <a:ln w="9525">
            <a:noFill/>
            <a:miter lim="800000"/>
            <a:headEnd/>
            <a:tailEnd/>
          </a:ln>
          <a:effectLst/>
        </p:spPr>
        <p:txBody>
          <a:bodyPr wrap="none">
            <a:spAutoFit/>
          </a:bodyPr>
          <a:lstStyle/>
          <a:p>
            <a:r>
              <a:rPr lang="en-US" sz="1200" b="1" dirty="0"/>
              <a:t>D(1S/3P)G</a:t>
            </a:r>
          </a:p>
        </p:txBody>
      </p:sp>
      <p:sp>
        <p:nvSpPr>
          <p:cNvPr id="28681" name="Line 9"/>
          <p:cNvSpPr>
            <a:spLocks noChangeShapeType="1"/>
          </p:cNvSpPr>
          <p:nvPr/>
        </p:nvSpPr>
        <p:spPr bwMode="auto">
          <a:xfrm>
            <a:off x="3505200" y="4419600"/>
            <a:ext cx="152400" cy="762000"/>
          </a:xfrm>
          <a:prstGeom prst="line">
            <a:avLst/>
          </a:prstGeom>
          <a:noFill/>
          <a:ln w="9525">
            <a:solidFill>
              <a:schemeClr val="tx1"/>
            </a:solidFill>
            <a:round/>
            <a:headEnd/>
            <a:tailEnd type="triangle" w="med" len="med"/>
          </a:ln>
          <a:effectLst/>
        </p:spPr>
        <p:txBody>
          <a:bodyPr/>
          <a:lstStyle/>
          <a:p>
            <a:endParaRPr lang="en-US" dirty="0"/>
          </a:p>
        </p:txBody>
      </p:sp>
      <p:sp>
        <p:nvSpPr>
          <p:cNvPr id="28682" name="Text Box 10"/>
          <p:cNvSpPr txBox="1">
            <a:spLocks noChangeArrowheads="1"/>
          </p:cNvSpPr>
          <p:nvPr/>
        </p:nvSpPr>
        <p:spPr bwMode="auto">
          <a:xfrm>
            <a:off x="4022725" y="4605338"/>
            <a:ext cx="514350" cy="274637"/>
          </a:xfrm>
          <a:prstGeom prst="rect">
            <a:avLst/>
          </a:prstGeom>
          <a:noFill/>
          <a:ln w="9525">
            <a:noFill/>
            <a:miter lim="800000"/>
            <a:headEnd/>
            <a:tailEnd/>
          </a:ln>
          <a:effectLst/>
        </p:spPr>
        <p:txBody>
          <a:bodyPr wrap="none">
            <a:spAutoFit/>
          </a:bodyPr>
          <a:lstStyle/>
          <a:p>
            <a:r>
              <a:rPr lang="en-US" sz="1200" b="1" dirty="0"/>
              <a:t>DSG</a:t>
            </a:r>
          </a:p>
        </p:txBody>
      </p:sp>
      <p:sp>
        <p:nvSpPr>
          <p:cNvPr id="28683" name="Line 11"/>
          <p:cNvSpPr>
            <a:spLocks noChangeShapeType="1"/>
          </p:cNvSpPr>
          <p:nvPr/>
        </p:nvSpPr>
        <p:spPr bwMode="auto">
          <a:xfrm flipH="1">
            <a:off x="4038600" y="4876800"/>
            <a:ext cx="228600" cy="228600"/>
          </a:xfrm>
          <a:prstGeom prst="line">
            <a:avLst/>
          </a:prstGeom>
          <a:noFill/>
          <a:ln w="9525">
            <a:solidFill>
              <a:schemeClr val="tx1"/>
            </a:solidFill>
            <a:round/>
            <a:headEnd/>
            <a:tailEnd type="triangle" w="med" len="med"/>
          </a:ln>
          <a:effectLst/>
        </p:spPr>
        <p:txBody>
          <a:bodyPr/>
          <a:lstStyle/>
          <a:p>
            <a:endParaRPr lang="en-US" dirty="0"/>
          </a:p>
        </p:txBody>
      </p:sp>
      <p:sp>
        <p:nvSpPr>
          <p:cNvPr id="28684" name="Text Box 12"/>
          <p:cNvSpPr txBox="1">
            <a:spLocks noChangeArrowheads="1"/>
          </p:cNvSpPr>
          <p:nvPr/>
        </p:nvSpPr>
        <p:spPr bwMode="auto">
          <a:xfrm>
            <a:off x="5029200" y="5638800"/>
            <a:ext cx="400050" cy="366713"/>
          </a:xfrm>
          <a:prstGeom prst="rect">
            <a:avLst/>
          </a:prstGeom>
          <a:noFill/>
          <a:ln w="9525">
            <a:noFill/>
            <a:miter lim="800000"/>
            <a:headEnd/>
            <a:tailEnd/>
          </a:ln>
          <a:effectLst/>
        </p:spPr>
        <p:txBody>
          <a:bodyPr wrap="none">
            <a:spAutoFit/>
          </a:bodyPr>
          <a:lstStyle/>
          <a:p>
            <a:r>
              <a:rPr lang="en-US" dirty="0"/>
              <a:t>IS</a:t>
            </a:r>
          </a:p>
        </p:txBody>
      </p:sp>
      <p:sp>
        <p:nvSpPr>
          <p:cNvPr id="28685" name="Text Box 13"/>
          <p:cNvSpPr txBox="1">
            <a:spLocks noChangeArrowheads="1"/>
          </p:cNvSpPr>
          <p:nvPr/>
        </p:nvSpPr>
        <p:spPr bwMode="auto">
          <a:xfrm>
            <a:off x="2895600" y="4648200"/>
            <a:ext cx="598488" cy="274638"/>
          </a:xfrm>
          <a:prstGeom prst="rect">
            <a:avLst/>
          </a:prstGeom>
          <a:noFill/>
          <a:ln w="9525">
            <a:noFill/>
            <a:miter lim="800000"/>
            <a:headEnd/>
            <a:tailEnd/>
          </a:ln>
          <a:effectLst/>
        </p:spPr>
        <p:txBody>
          <a:bodyPr wrap="none">
            <a:spAutoFit/>
          </a:bodyPr>
          <a:lstStyle/>
          <a:p>
            <a:r>
              <a:rPr lang="en-US" sz="1200" dirty="0"/>
              <a:t>DPG?</a:t>
            </a:r>
          </a:p>
        </p:txBody>
      </p:sp>
      <p:sp>
        <p:nvSpPr>
          <p:cNvPr id="28686" name="Line 14"/>
          <p:cNvSpPr>
            <a:spLocks noChangeShapeType="1"/>
          </p:cNvSpPr>
          <p:nvPr/>
        </p:nvSpPr>
        <p:spPr bwMode="auto">
          <a:xfrm>
            <a:off x="3124200" y="4953000"/>
            <a:ext cx="304800" cy="457200"/>
          </a:xfrm>
          <a:prstGeom prst="line">
            <a:avLst/>
          </a:prstGeom>
          <a:noFill/>
          <a:ln w="9525">
            <a:solidFill>
              <a:schemeClr val="tx1"/>
            </a:solidFill>
            <a:round/>
            <a:headEnd/>
            <a:tailEnd type="triangle" w="med" len="med"/>
          </a:ln>
          <a:effectLst/>
        </p:spPr>
        <p:txBody>
          <a:bodyPr/>
          <a:lstStyle/>
          <a:p>
            <a:endParaRPr lang="en-US" dirty="0"/>
          </a:p>
        </p:txBody>
      </p:sp>
      <p:sp>
        <p:nvSpPr>
          <p:cNvPr id="28687" name="Text Box 15"/>
          <p:cNvSpPr txBox="1">
            <a:spLocks noChangeArrowheads="1"/>
          </p:cNvSpPr>
          <p:nvPr/>
        </p:nvSpPr>
        <p:spPr bwMode="auto">
          <a:xfrm>
            <a:off x="4495800" y="5791200"/>
            <a:ext cx="369888" cy="274638"/>
          </a:xfrm>
          <a:prstGeom prst="rect">
            <a:avLst/>
          </a:prstGeom>
          <a:noFill/>
          <a:ln w="9525">
            <a:noFill/>
            <a:miter lim="800000"/>
            <a:headEnd/>
            <a:tailEnd/>
          </a:ln>
          <a:effectLst/>
        </p:spPr>
        <p:txBody>
          <a:bodyPr wrap="none">
            <a:spAutoFit/>
          </a:bodyPr>
          <a:lstStyle/>
          <a:p>
            <a:r>
              <a:rPr lang="en-US" sz="1200" dirty="0"/>
              <a:t>PL</a:t>
            </a:r>
          </a:p>
        </p:txBody>
      </p:sp>
      <p:grpSp>
        <p:nvGrpSpPr>
          <p:cNvPr id="2" name="Group 16"/>
          <p:cNvGrpSpPr>
            <a:grpSpLocks/>
          </p:cNvGrpSpPr>
          <p:nvPr/>
        </p:nvGrpSpPr>
        <p:grpSpPr bwMode="auto">
          <a:xfrm>
            <a:off x="990600" y="381000"/>
            <a:ext cx="7315200" cy="909638"/>
            <a:chOff x="768" y="768"/>
            <a:chExt cx="4608" cy="573"/>
          </a:xfrm>
        </p:grpSpPr>
        <p:sp>
          <p:nvSpPr>
            <p:cNvPr id="28689" name="Text Box 17"/>
            <p:cNvSpPr txBox="1">
              <a:spLocks noChangeArrowheads="1"/>
            </p:cNvSpPr>
            <p:nvPr/>
          </p:nvSpPr>
          <p:spPr bwMode="auto">
            <a:xfrm>
              <a:off x="1968" y="1008"/>
              <a:ext cx="1008" cy="198"/>
            </a:xfrm>
            <a:prstGeom prst="rect">
              <a:avLst/>
            </a:prstGeom>
            <a:solidFill>
              <a:srgbClr val="FF0000"/>
            </a:solidFill>
            <a:ln w="9525">
              <a:solidFill>
                <a:schemeClr val="tx1"/>
              </a:solidFill>
              <a:miter lim="800000"/>
              <a:headEnd/>
              <a:tailEnd/>
            </a:ln>
            <a:effectLst/>
          </p:spPr>
          <p:txBody>
            <a:bodyPr>
              <a:spAutoFit/>
            </a:bodyPr>
            <a:lstStyle/>
            <a:p>
              <a:r>
                <a:rPr lang="en-US" sz="1400" dirty="0"/>
                <a:t>Diacylglycerides</a:t>
              </a:r>
            </a:p>
          </p:txBody>
        </p:sp>
        <p:sp>
          <p:nvSpPr>
            <p:cNvPr id="28690" name="Text Box 18"/>
            <p:cNvSpPr txBox="1">
              <a:spLocks noChangeArrowheads="1"/>
            </p:cNvSpPr>
            <p:nvPr/>
          </p:nvSpPr>
          <p:spPr bwMode="auto">
            <a:xfrm>
              <a:off x="768" y="1008"/>
              <a:ext cx="1188" cy="198"/>
            </a:xfrm>
            <a:prstGeom prst="rect">
              <a:avLst/>
            </a:prstGeom>
            <a:solidFill>
              <a:schemeClr val="hlink"/>
            </a:solidFill>
            <a:ln w="9525">
              <a:solidFill>
                <a:schemeClr val="tx1"/>
              </a:solidFill>
              <a:miter lim="800000"/>
              <a:headEnd/>
              <a:tailEnd/>
            </a:ln>
            <a:effectLst/>
          </p:spPr>
          <p:txBody>
            <a:bodyPr>
              <a:spAutoFit/>
            </a:bodyPr>
            <a:lstStyle/>
            <a:p>
              <a:r>
                <a:rPr lang="en-US" sz="1400" dirty="0"/>
                <a:t>Monoacylglycerides</a:t>
              </a:r>
            </a:p>
          </p:txBody>
        </p:sp>
        <p:sp>
          <p:nvSpPr>
            <p:cNvPr id="28691" name="Text Box 19"/>
            <p:cNvSpPr txBox="1">
              <a:spLocks noChangeArrowheads="1"/>
            </p:cNvSpPr>
            <p:nvPr/>
          </p:nvSpPr>
          <p:spPr bwMode="auto">
            <a:xfrm>
              <a:off x="2976" y="1008"/>
              <a:ext cx="912" cy="179"/>
            </a:xfrm>
            <a:prstGeom prst="rect">
              <a:avLst/>
            </a:prstGeom>
            <a:solidFill>
              <a:srgbClr val="FFFF00"/>
            </a:solidFill>
            <a:ln w="9525">
              <a:solidFill>
                <a:schemeClr val="tx1"/>
              </a:solidFill>
              <a:miter lim="800000"/>
              <a:headEnd/>
              <a:tailEnd/>
            </a:ln>
            <a:effectLst/>
          </p:spPr>
          <p:txBody>
            <a:bodyPr>
              <a:spAutoFit/>
            </a:bodyPr>
            <a:lstStyle/>
            <a:p>
              <a:r>
                <a:rPr lang="en-US" sz="1200" dirty="0"/>
                <a:t>Triacylglycerides</a:t>
              </a:r>
            </a:p>
          </p:txBody>
        </p:sp>
        <p:sp>
          <p:nvSpPr>
            <p:cNvPr id="28692" name="Text Box 20"/>
            <p:cNvSpPr txBox="1">
              <a:spLocks noChangeArrowheads="1"/>
            </p:cNvSpPr>
            <p:nvPr/>
          </p:nvSpPr>
          <p:spPr bwMode="auto">
            <a:xfrm>
              <a:off x="768" y="768"/>
              <a:ext cx="4608" cy="256"/>
            </a:xfrm>
            <a:prstGeom prst="rect">
              <a:avLst/>
            </a:prstGeom>
            <a:noFill/>
            <a:ln w="9525">
              <a:solidFill>
                <a:schemeClr val="tx1"/>
              </a:solidFill>
              <a:miter lim="800000"/>
              <a:headEnd/>
              <a:tailEnd/>
            </a:ln>
            <a:effectLst/>
          </p:spPr>
          <p:txBody>
            <a:bodyPr>
              <a:spAutoFit/>
            </a:bodyPr>
            <a:lstStyle/>
            <a:p>
              <a:pPr algn="ctr"/>
              <a:r>
                <a:rPr lang="en-US" sz="2000" dirty="0" smtClean="0"/>
                <a:t>Microbial Metabolomic (Lipidomic) Spectrum Profiling</a:t>
              </a:r>
              <a:endParaRPr lang="en-US" sz="2000" dirty="0"/>
            </a:p>
          </p:txBody>
        </p:sp>
        <p:sp>
          <p:nvSpPr>
            <p:cNvPr id="28693" name="Text Box 21"/>
            <p:cNvSpPr txBox="1">
              <a:spLocks noChangeArrowheads="1"/>
            </p:cNvSpPr>
            <p:nvPr/>
          </p:nvSpPr>
          <p:spPr bwMode="auto">
            <a:xfrm>
              <a:off x="2736" y="1200"/>
              <a:ext cx="523" cy="141"/>
            </a:xfrm>
            <a:prstGeom prst="rect">
              <a:avLst/>
            </a:prstGeom>
            <a:solidFill>
              <a:srgbClr val="F9A5E9"/>
            </a:solidFill>
            <a:ln w="9525">
              <a:solidFill>
                <a:schemeClr val="tx1"/>
              </a:solidFill>
              <a:miter lim="800000"/>
              <a:headEnd/>
              <a:tailEnd/>
            </a:ln>
            <a:effectLst/>
          </p:spPr>
          <p:txBody>
            <a:bodyPr wrap="none">
              <a:spAutoFit/>
            </a:bodyPr>
            <a:lstStyle/>
            <a:p>
              <a:r>
                <a:rPr lang="en-US" sz="800" dirty="0"/>
                <a:t>Phospholipids</a:t>
              </a:r>
            </a:p>
          </p:txBody>
        </p:sp>
      </p:grpSp>
      <p:sp>
        <p:nvSpPr>
          <p:cNvPr id="28694" name="Text Box 22"/>
          <p:cNvSpPr txBox="1">
            <a:spLocks noChangeArrowheads="1"/>
          </p:cNvSpPr>
          <p:nvPr/>
        </p:nvSpPr>
        <p:spPr bwMode="auto">
          <a:xfrm>
            <a:off x="7391400" y="4876800"/>
            <a:ext cx="1354138" cy="457200"/>
          </a:xfrm>
          <a:prstGeom prst="rect">
            <a:avLst/>
          </a:prstGeom>
          <a:noFill/>
          <a:ln w="9525">
            <a:noFill/>
            <a:miter lim="800000"/>
            <a:headEnd/>
            <a:tailEnd/>
          </a:ln>
          <a:effectLst/>
        </p:spPr>
        <p:txBody>
          <a:bodyPr wrap="none">
            <a:spAutoFit/>
          </a:bodyPr>
          <a:lstStyle/>
          <a:p>
            <a:r>
              <a:rPr lang="en-US" sz="1200" dirty="0"/>
              <a:t>Note: DSG = 631</a:t>
            </a:r>
          </a:p>
          <a:p>
            <a:r>
              <a:rPr lang="en-US" sz="1200" dirty="0"/>
              <a:t>          TSG = 897</a:t>
            </a:r>
          </a:p>
        </p:txBody>
      </p:sp>
      <p:sp>
        <p:nvSpPr>
          <p:cNvPr id="28695" name="Line 23"/>
          <p:cNvSpPr>
            <a:spLocks noChangeShapeType="1"/>
          </p:cNvSpPr>
          <p:nvPr/>
        </p:nvSpPr>
        <p:spPr bwMode="auto">
          <a:xfrm flipH="1">
            <a:off x="2819400" y="2286000"/>
            <a:ext cx="685800" cy="457200"/>
          </a:xfrm>
          <a:prstGeom prst="line">
            <a:avLst/>
          </a:prstGeom>
          <a:noFill/>
          <a:ln w="9525">
            <a:solidFill>
              <a:schemeClr val="tx1"/>
            </a:solidFill>
            <a:round/>
            <a:headEnd/>
            <a:tailEnd type="triangle" w="med" len="med"/>
          </a:ln>
          <a:effectLst/>
        </p:spPr>
        <p:txBody>
          <a:bodyPr/>
          <a:lstStyle/>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body" idx="1"/>
          </p:nvPr>
        </p:nvSpPr>
        <p:spPr>
          <a:xfrm>
            <a:off x="0" y="0"/>
            <a:ext cx="8686800" cy="6858000"/>
          </a:xfrm>
        </p:spPr>
        <p:txBody>
          <a:bodyPr/>
          <a:lstStyle/>
          <a:p>
            <a:pPr>
              <a:buFontTx/>
              <a:buNone/>
            </a:pPr>
            <a:r>
              <a:rPr lang="en-US" sz="1000" dirty="0"/>
              <a:t>.</a:t>
            </a:r>
          </a:p>
        </p:txBody>
      </p:sp>
      <p:pic>
        <p:nvPicPr>
          <p:cNvPr id="29699" name="Picture 3"/>
          <p:cNvPicPr>
            <a:picLocks noChangeAspect="1" noChangeArrowheads="1"/>
          </p:cNvPicPr>
          <p:nvPr/>
        </p:nvPicPr>
        <p:blipFill>
          <a:blip r:embed="rId2" cstate="print"/>
          <a:srcRect/>
          <a:stretch>
            <a:fillRect/>
          </a:stretch>
        </p:blipFill>
        <p:spPr bwMode="auto">
          <a:xfrm>
            <a:off x="0" y="0"/>
            <a:ext cx="8991600" cy="6907213"/>
          </a:xfrm>
          <a:prstGeom prst="rect">
            <a:avLst/>
          </a:prstGeom>
          <a:noFill/>
          <a:ln w="9525">
            <a:noFill/>
            <a:miter lim="800000"/>
            <a:headEnd/>
            <a:tailEnd/>
          </a:ln>
          <a:effectLst/>
        </p:spPr>
      </p:pic>
      <p:sp>
        <p:nvSpPr>
          <p:cNvPr id="29700" name="Text Box 4"/>
          <p:cNvSpPr txBox="1">
            <a:spLocks noChangeArrowheads="1"/>
          </p:cNvSpPr>
          <p:nvPr/>
        </p:nvSpPr>
        <p:spPr bwMode="auto">
          <a:xfrm>
            <a:off x="1508125" y="798513"/>
            <a:ext cx="2111375" cy="376237"/>
          </a:xfrm>
          <a:prstGeom prst="rect">
            <a:avLst/>
          </a:prstGeom>
          <a:noFill/>
          <a:ln w="9525">
            <a:solidFill>
              <a:schemeClr val="tx1"/>
            </a:solidFill>
            <a:miter lim="800000"/>
            <a:headEnd/>
            <a:tailEnd/>
          </a:ln>
          <a:effectLst/>
        </p:spPr>
        <p:txBody>
          <a:bodyPr wrap="none">
            <a:spAutoFit/>
          </a:bodyPr>
          <a:lstStyle/>
          <a:p>
            <a:r>
              <a:rPr lang="en-US" dirty="0"/>
              <a:t>Glycerol Backbone</a:t>
            </a:r>
          </a:p>
        </p:txBody>
      </p:sp>
      <p:sp>
        <p:nvSpPr>
          <p:cNvPr id="29701" name="Text Box 5"/>
          <p:cNvSpPr txBox="1">
            <a:spLocks noChangeArrowheads="1"/>
          </p:cNvSpPr>
          <p:nvPr/>
        </p:nvSpPr>
        <p:spPr bwMode="auto">
          <a:xfrm>
            <a:off x="6553200" y="4724400"/>
            <a:ext cx="1641475" cy="650875"/>
          </a:xfrm>
          <a:prstGeom prst="rect">
            <a:avLst/>
          </a:prstGeom>
          <a:noFill/>
          <a:ln w="9525">
            <a:solidFill>
              <a:schemeClr val="tx1"/>
            </a:solidFill>
            <a:miter lim="800000"/>
            <a:headEnd/>
            <a:tailEnd/>
          </a:ln>
          <a:effectLst/>
        </p:spPr>
        <p:txBody>
          <a:bodyPr wrap="none">
            <a:spAutoFit/>
          </a:bodyPr>
          <a:lstStyle/>
          <a:p>
            <a:r>
              <a:rPr lang="en-US" dirty="0"/>
              <a:t>Unfragmented</a:t>
            </a:r>
          </a:p>
          <a:p>
            <a:r>
              <a:rPr lang="en-US" dirty="0"/>
              <a:t>MSG C18:0</a:t>
            </a:r>
          </a:p>
        </p:txBody>
      </p:sp>
      <p:sp>
        <p:nvSpPr>
          <p:cNvPr id="29702" name="Line 6"/>
          <p:cNvSpPr>
            <a:spLocks noChangeShapeType="1"/>
          </p:cNvSpPr>
          <p:nvPr/>
        </p:nvSpPr>
        <p:spPr bwMode="auto">
          <a:xfrm flipV="1">
            <a:off x="1219200" y="5105400"/>
            <a:ext cx="1676400" cy="762000"/>
          </a:xfrm>
          <a:prstGeom prst="line">
            <a:avLst/>
          </a:prstGeom>
          <a:noFill/>
          <a:ln w="9525">
            <a:solidFill>
              <a:schemeClr val="tx1"/>
            </a:solidFill>
            <a:round/>
            <a:headEnd/>
            <a:tailEnd type="triangle" w="med" len="med"/>
          </a:ln>
          <a:effectLst/>
        </p:spPr>
        <p:txBody>
          <a:bodyPr/>
          <a:lstStyle/>
          <a:p>
            <a:endParaRPr lang="en-US" dirty="0"/>
          </a:p>
        </p:txBody>
      </p:sp>
      <p:sp>
        <p:nvSpPr>
          <p:cNvPr id="29703" name="Text Box 7"/>
          <p:cNvSpPr txBox="1">
            <a:spLocks noChangeArrowheads="1"/>
          </p:cNvSpPr>
          <p:nvPr/>
        </p:nvSpPr>
        <p:spPr bwMode="auto">
          <a:xfrm>
            <a:off x="2955925" y="4760913"/>
            <a:ext cx="2835275" cy="925512"/>
          </a:xfrm>
          <a:prstGeom prst="rect">
            <a:avLst/>
          </a:prstGeom>
          <a:noFill/>
          <a:ln w="9525">
            <a:solidFill>
              <a:schemeClr val="tx1"/>
            </a:solidFill>
            <a:miter lim="800000"/>
            <a:headEnd/>
            <a:tailEnd/>
          </a:ln>
          <a:effectLst/>
        </p:spPr>
        <p:txBody>
          <a:bodyPr wrap="none">
            <a:spAutoFit/>
          </a:bodyPr>
          <a:lstStyle/>
          <a:p>
            <a:r>
              <a:rPr lang="en-US" dirty="0"/>
              <a:t>Note loss of H2O (m/z 18)</a:t>
            </a:r>
          </a:p>
          <a:p>
            <a:r>
              <a:rPr lang="en-US" dirty="0"/>
              <a:t>From glycerol results in</a:t>
            </a:r>
          </a:p>
          <a:p>
            <a:r>
              <a:rPr lang="en-US" dirty="0"/>
              <a:t>81 and 63 m/z peaks</a:t>
            </a:r>
          </a:p>
        </p:txBody>
      </p:sp>
      <p:sp>
        <p:nvSpPr>
          <p:cNvPr id="29704" name="Line 8"/>
          <p:cNvSpPr>
            <a:spLocks noChangeShapeType="1"/>
          </p:cNvSpPr>
          <p:nvPr/>
        </p:nvSpPr>
        <p:spPr bwMode="auto">
          <a:xfrm flipV="1">
            <a:off x="838200" y="5410200"/>
            <a:ext cx="1905000" cy="838200"/>
          </a:xfrm>
          <a:prstGeom prst="line">
            <a:avLst/>
          </a:prstGeom>
          <a:noFill/>
          <a:ln w="9525">
            <a:solidFill>
              <a:schemeClr val="tx1"/>
            </a:solidFill>
            <a:round/>
            <a:headEnd/>
            <a:tailEnd type="triangle" w="med" len="med"/>
          </a:ln>
          <a:effectLst/>
        </p:spPr>
        <p:txBody>
          <a:bodyPr/>
          <a:lstStyle/>
          <a:p>
            <a:endParaRPr lang="en-US" dirty="0"/>
          </a:p>
        </p:txBody>
      </p:sp>
      <p:sp>
        <p:nvSpPr>
          <p:cNvPr id="29705" name="Text Box 9"/>
          <p:cNvSpPr txBox="1">
            <a:spLocks noChangeArrowheads="1"/>
          </p:cNvSpPr>
          <p:nvPr/>
        </p:nvSpPr>
        <p:spPr bwMode="auto">
          <a:xfrm>
            <a:off x="4419600" y="685800"/>
            <a:ext cx="4433888" cy="396875"/>
          </a:xfrm>
          <a:prstGeom prst="rect">
            <a:avLst/>
          </a:prstGeom>
          <a:noFill/>
          <a:ln w="9525">
            <a:noFill/>
            <a:miter lim="800000"/>
            <a:headEnd/>
            <a:tailEnd/>
          </a:ln>
          <a:effectLst/>
        </p:spPr>
        <p:txBody>
          <a:bodyPr wrap="none">
            <a:spAutoFit/>
          </a:bodyPr>
          <a:lstStyle/>
          <a:p>
            <a:r>
              <a:rPr lang="en-US" sz="2000" b="1" dirty="0"/>
              <a:t>MS/MS Confirmation of MSG @ 365</a:t>
            </a:r>
            <a:endParaRPr lang="en-US" sz="2000" dirty="0"/>
          </a:p>
        </p:txBody>
      </p:sp>
      <p:sp>
        <p:nvSpPr>
          <p:cNvPr id="29706" name="Text Box 10"/>
          <p:cNvSpPr txBox="1">
            <a:spLocks noChangeArrowheads="1"/>
          </p:cNvSpPr>
          <p:nvPr/>
        </p:nvSpPr>
        <p:spPr bwMode="auto">
          <a:xfrm>
            <a:off x="4403725" y="115888"/>
            <a:ext cx="4735592" cy="461665"/>
          </a:xfrm>
          <a:prstGeom prst="rect">
            <a:avLst/>
          </a:prstGeom>
          <a:noFill/>
          <a:ln w="9525">
            <a:noFill/>
            <a:miter lim="800000"/>
            <a:headEnd/>
            <a:tailEnd/>
          </a:ln>
          <a:effectLst/>
        </p:spPr>
        <p:txBody>
          <a:bodyPr wrap="none">
            <a:spAutoFit/>
          </a:bodyPr>
          <a:lstStyle/>
          <a:p>
            <a:r>
              <a:rPr lang="en-US" sz="2400" dirty="0" smtClean="0"/>
              <a:t>MS/MS Identification vs Standard</a:t>
            </a:r>
            <a:endParaRPr 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486"/>
          <p:cNvPicPr>
            <a:picLocks noChangeAspect="1" noChangeArrowheads="1"/>
          </p:cNvPicPr>
          <p:nvPr/>
        </p:nvPicPr>
        <p:blipFill>
          <a:blip r:embed="rId2" cstate="print"/>
          <a:srcRect/>
          <a:stretch>
            <a:fillRect/>
          </a:stretch>
        </p:blipFill>
        <p:spPr bwMode="auto">
          <a:xfrm>
            <a:off x="611007" y="151154"/>
            <a:ext cx="8075793" cy="6325846"/>
          </a:xfrm>
          <a:prstGeom prst="rect">
            <a:avLst/>
          </a:prstGeom>
          <a:noFill/>
          <a:ln w="9525">
            <a:noFill/>
            <a:miter lim="800000"/>
            <a:headEnd/>
            <a:tailEnd/>
          </a:ln>
          <a:effectLst/>
        </p:spPr>
      </p:pic>
      <p:sp>
        <p:nvSpPr>
          <p:cNvPr id="5" name="Rectangle 464"/>
          <p:cNvSpPr>
            <a:spLocks noChangeArrowheads="1"/>
          </p:cNvSpPr>
          <p:nvPr/>
        </p:nvSpPr>
        <p:spPr bwMode="auto">
          <a:xfrm>
            <a:off x="3352800" y="6504801"/>
            <a:ext cx="5715001" cy="461665"/>
          </a:xfrm>
          <a:prstGeom prst="rect">
            <a:avLst/>
          </a:prstGeom>
          <a:noFill/>
          <a:ln w="9525">
            <a:noFill/>
            <a:miter lim="800000"/>
            <a:headEnd/>
            <a:tailEnd/>
          </a:ln>
          <a:effectLst/>
        </p:spPr>
        <p:txBody>
          <a:bodyPr wrap="square">
            <a:spAutoFit/>
          </a:bodyPr>
          <a:lstStyle/>
          <a:p>
            <a:pPr defTabSz="5121275"/>
            <a:r>
              <a:rPr lang="en-US" sz="1200" dirty="0"/>
              <a:t>John Pisciotta,</a:t>
            </a:r>
            <a:r>
              <a:rPr lang="en-US" sz="1200" dirty="0">
                <a:solidFill>
                  <a:srgbClr val="A50021"/>
                </a:solidFill>
              </a:rPr>
              <a:t>*</a:t>
            </a:r>
            <a:r>
              <a:rPr lang="en-US" sz="1200" dirty="0"/>
              <a:t> Abhai Tripathi,</a:t>
            </a:r>
            <a:r>
              <a:rPr lang="en-US" sz="1200" dirty="0">
                <a:solidFill>
                  <a:srgbClr val="A50021"/>
                </a:solidFill>
              </a:rPr>
              <a:t>*</a:t>
            </a:r>
            <a:r>
              <a:rPr lang="en-US" sz="1200" dirty="0"/>
              <a:t> Joel Shuman,</a:t>
            </a:r>
            <a:r>
              <a:rPr lang="en-US" sz="1200" dirty="0">
                <a:solidFill>
                  <a:schemeClr val="accent2"/>
                </a:solidFill>
              </a:rPr>
              <a:t>‡</a:t>
            </a:r>
            <a:r>
              <a:rPr lang="en-US" sz="1200" dirty="0"/>
              <a:t> Vladimir Shulaev</a:t>
            </a:r>
            <a:r>
              <a:rPr lang="en-US" sz="1200" dirty="0">
                <a:solidFill>
                  <a:schemeClr val="accent2"/>
                </a:solidFill>
              </a:rPr>
              <a:t>‡</a:t>
            </a:r>
            <a:r>
              <a:rPr lang="en-US" sz="1200" dirty="0"/>
              <a:t> &amp; David J. Sullivan Jr</a:t>
            </a:r>
            <a:r>
              <a:rPr lang="en-US" sz="1200" dirty="0">
                <a:solidFill>
                  <a:srgbClr val="A50021"/>
                </a:solidFill>
              </a:rPr>
              <a:t>*</a:t>
            </a:r>
            <a:r>
              <a:rPr lang="en-US" sz="1200" dirty="0"/>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143000"/>
          </a:xfrm>
        </p:spPr>
        <p:txBody>
          <a:bodyPr/>
          <a:lstStyle/>
          <a:p>
            <a:r>
              <a:rPr lang="en-US" b="1" dirty="0" smtClean="0">
                <a:ea typeface="ＭＳ Ｐゴシック" charset="-128"/>
              </a:rPr>
              <a:t>Issues concerning Metabolomic comparisons:</a:t>
            </a:r>
            <a:br>
              <a:rPr lang="en-US" b="1" dirty="0" smtClean="0">
                <a:ea typeface="ＭＳ Ｐゴシック" charset="-128"/>
              </a:rPr>
            </a:br>
            <a:endParaRPr lang="en-US" dirty="0"/>
          </a:p>
        </p:txBody>
      </p:sp>
      <p:sp>
        <p:nvSpPr>
          <p:cNvPr id="3" name="Content Placeholder 2"/>
          <p:cNvSpPr>
            <a:spLocks noGrp="1"/>
          </p:cNvSpPr>
          <p:nvPr>
            <p:ph idx="1"/>
          </p:nvPr>
        </p:nvSpPr>
        <p:spPr>
          <a:xfrm>
            <a:off x="152400" y="2103437"/>
            <a:ext cx="8686800" cy="4525963"/>
          </a:xfrm>
        </p:spPr>
        <p:txBody>
          <a:bodyPr/>
          <a:lstStyle/>
          <a:p>
            <a:pPr eaLnBrk="0" hangingPunct="0"/>
            <a:r>
              <a:rPr lang="en-US" dirty="0" smtClean="0">
                <a:ea typeface="ＭＳ Ｐゴシック" charset="-128"/>
              </a:rPr>
              <a:t>Extraction method standardization</a:t>
            </a:r>
          </a:p>
          <a:p>
            <a:pPr eaLnBrk="0" hangingPunct="0"/>
            <a:endParaRPr lang="en-US" dirty="0" smtClean="0">
              <a:ea typeface="ＭＳ Ｐゴシック" charset="-128"/>
            </a:endParaRPr>
          </a:p>
          <a:p>
            <a:pPr eaLnBrk="0" hangingPunct="0"/>
            <a:r>
              <a:rPr lang="en-US" dirty="0" smtClean="0">
                <a:ea typeface="ＭＳ Ｐゴシック" charset="-128"/>
              </a:rPr>
              <a:t>Large library of metabolite standards needed</a:t>
            </a:r>
          </a:p>
          <a:p>
            <a:pPr eaLnBrk="0" hangingPunct="0">
              <a:buNone/>
            </a:pPr>
            <a:endParaRPr lang="en-US" dirty="0" smtClean="0">
              <a:ea typeface="ＭＳ Ｐゴシック" charset="-128"/>
            </a:endParaRPr>
          </a:p>
          <a:p>
            <a:pPr eaLnBrk="0" hangingPunct="0"/>
            <a:r>
              <a:rPr lang="en-US" dirty="0" smtClean="0">
                <a:ea typeface="ＭＳ Ｐゴシック" charset="-128"/>
              </a:rPr>
              <a:t>Timing and degree of BES exposure</a:t>
            </a:r>
          </a:p>
          <a:p>
            <a:pPr eaLnBrk="0" hangingPunct="0"/>
            <a:endParaRPr lang="en-US" dirty="0" smtClean="0">
              <a:ea typeface="ＭＳ Ｐゴシック" charset="-128"/>
            </a:endParaRPr>
          </a:p>
          <a:p>
            <a:pPr eaLnBrk="0" hangingPunct="0"/>
            <a:r>
              <a:rPr lang="en-US" dirty="0" smtClean="0">
                <a:ea typeface="ＭＳ Ｐゴシック" charset="-128"/>
              </a:rPr>
              <a:t>Normalization of cell / enzyme number to electrode surface area</a:t>
            </a:r>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i="1" dirty="0" smtClean="0"/>
              <a:t/>
            </a:r>
            <a:br>
              <a:rPr lang="en-US" i="1" dirty="0" smtClean="0"/>
            </a:br>
            <a:r>
              <a:rPr lang="en-US" i="1" dirty="0" smtClean="0"/>
              <a:t>- </a:t>
            </a:r>
            <a:r>
              <a:rPr lang="en-US" b="1" dirty="0" smtClean="0"/>
              <a:t>Hybrid Systems-</a:t>
            </a:r>
            <a:r>
              <a:rPr lang="en-US" i="1" dirty="0" smtClean="0"/>
              <a:t/>
            </a:r>
            <a:br>
              <a:rPr lang="en-US" i="1" dirty="0" smtClean="0"/>
            </a:br>
            <a:r>
              <a:rPr lang="en-US" sz="3600" dirty="0" smtClean="0"/>
              <a:t>Anode respiration to boost </a:t>
            </a:r>
            <a:r>
              <a:rPr lang="en-US" sz="3600" dirty="0" smtClean="0">
                <a:solidFill>
                  <a:srgbClr val="00B050"/>
                </a:solidFill>
              </a:rPr>
              <a:t>Photosynthetic</a:t>
            </a:r>
            <a:r>
              <a:rPr lang="en-US" sz="3600" dirty="0" smtClean="0"/>
              <a:t> </a:t>
            </a:r>
            <a:br>
              <a:rPr lang="en-US" sz="3600" dirty="0" smtClean="0"/>
            </a:br>
            <a:r>
              <a:rPr lang="en-US" sz="3600" dirty="0" smtClean="0"/>
              <a:t>metabolite production</a:t>
            </a:r>
            <a:endParaRPr lang="en-US" sz="3600" dirty="0"/>
          </a:p>
        </p:txBody>
      </p:sp>
      <p:sp>
        <p:nvSpPr>
          <p:cNvPr id="14337" name="Rectangle 1"/>
          <p:cNvSpPr>
            <a:spLocks noChangeArrowheads="1"/>
          </p:cNvSpPr>
          <p:nvPr/>
        </p:nvSpPr>
        <p:spPr bwMode="auto">
          <a:xfrm>
            <a:off x="43546" y="6019800"/>
            <a:ext cx="9252854"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dirty="0" smtClean="0">
                <a:ln>
                  <a:noFill/>
                </a:ln>
                <a:solidFill>
                  <a:srgbClr val="00B050"/>
                </a:solidFill>
                <a:effectLst/>
                <a:latin typeface="Arial" pitchFamily="34" charset="0"/>
                <a:ea typeface="Times New Roman" pitchFamily="18" charset="0"/>
                <a:cs typeface="Arial" pitchFamily="34" charset="0"/>
              </a:rPr>
              <a:t>Enhanced waste to fuel conversion with a bioelectrochemically controlled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dirty="0" smtClean="0">
                <a:ln>
                  <a:noFill/>
                </a:ln>
                <a:solidFill>
                  <a:srgbClr val="00B050"/>
                </a:solidFill>
                <a:effectLst/>
                <a:latin typeface="Arial" pitchFamily="34" charset="0"/>
                <a:ea typeface="Times New Roman" pitchFamily="18" charset="0"/>
                <a:cs typeface="Arial" pitchFamily="34" charset="0"/>
              </a:rPr>
              <a:t>autotrophic bioreactor. </a:t>
            </a:r>
            <a:r>
              <a:rPr kumimoji="0" lang="en-US" sz="2000" b="1" i="1" u="none" strike="noStrike" cap="none" normalizeH="0" baseline="0" dirty="0" smtClean="0">
                <a:ln>
                  <a:noFill/>
                </a:ln>
                <a:effectLst/>
                <a:latin typeface="Arial" pitchFamily="34" charset="0"/>
                <a:ea typeface="Times New Roman" pitchFamily="18" charset="0"/>
                <a:cs typeface="Arial" pitchFamily="34" charset="0"/>
              </a:rPr>
              <a:t>Pisciotta et</a:t>
            </a:r>
            <a:r>
              <a:rPr kumimoji="0" lang="en-US" sz="2000" b="1" i="1" u="none" strike="noStrike" cap="none" normalizeH="0" dirty="0" smtClean="0">
                <a:ln>
                  <a:noFill/>
                </a:ln>
                <a:effectLst/>
                <a:latin typeface="Arial" pitchFamily="34" charset="0"/>
                <a:ea typeface="Times New Roman" pitchFamily="18" charset="0"/>
                <a:cs typeface="Arial" pitchFamily="34" charset="0"/>
              </a:rPr>
              <a:t> al., 2013. Blusens</a:t>
            </a:r>
            <a:r>
              <a:rPr lang="en-US" sz="2000" b="1" i="1" dirty="0" smtClean="0">
                <a:latin typeface="Arial" pitchFamily="34" charset="0"/>
                <a:ea typeface="Times New Roman" pitchFamily="18" charset="0"/>
                <a:cs typeface="Arial" pitchFamily="34" charset="0"/>
              </a:rPr>
              <a:t> Industrial Report III</a:t>
            </a:r>
            <a:endParaRPr kumimoji="0" lang="en-US" sz="2000" b="0" i="0" u="none" strike="noStrike" cap="none" normalizeH="0" baseline="0" dirty="0" smtClean="0">
              <a:ln>
                <a:noFill/>
              </a:ln>
              <a:effectLst/>
              <a:latin typeface="Arial" pitchFamily="34" charset="0"/>
              <a:cs typeface="Arial" pitchFamily="34" charset="0"/>
            </a:endParaRPr>
          </a:p>
        </p:txBody>
      </p:sp>
      <p:grpSp>
        <p:nvGrpSpPr>
          <p:cNvPr id="3" name="Group 14"/>
          <p:cNvGrpSpPr/>
          <p:nvPr/>
        </p:nvGrpSpPr>
        <p:grpSpPr>
          <a:xfrm>
            <a:off x="1752600" y="1981200"/>
            <a:ext cx="5334000" cy="3886200"/>
            <a:chOff x="1143000" y="1295400"/>
            <a:chExt cx="6629400" cy="4800600"/>
          </a:xfrm>
        </p:grpSpPr>
        <p:pic>
          <p:nvPicPr>
            <p:cNvPr id="23553" name="Picture 1" descr="C:\Users\John\Desktop\OLDER ITEMS\Old_COMPUTERS\Old Labs\Curtis Lab\Bluesens Fig.jpg"/>
            <p:cNvPicPr>
              <a:picLocks noChangeAspect="1" noChangeArrowheads="1"/>
            </p:cNvPicPr>
            <p:nvPr/>
          </p:nvPicPr>
          <p:blipFill>
            <a:blip r:embed="rId2" cstate="print"/>
            <a:srcRect l="5833" t="13333" r="21667" b="16667"/>
            <a:stretch>
              <a:fillRect/>
            </a:stretch>
          </p:blipFill>
          <p:spPr bwMode="auto">
            <a:xfrm>
              <a:off x="1143000" y="1295400"/>
              <a:ext cx="6629400" cy="4800600"/>
            </a:xfrm>
            <a:prstGeom prst="rect">
              <a:avLst/>
            </a:prstGeom>
            <a:noFill/>
          </p:spPr>
        </p:pic>
        <p:sp>
          <p:nvSpPr>
            <p:cNvPr id="6" name="TextBox 5"/>
            <p:cNvSpPr txBox="1"/>
            <p:nvPr/>
          </p:nvSpPr>
          <p:spPr>
            <a:xfrm>
              <a:off x="6324600" y="3124200"/>
              <a:ext cx="575350" cy="369332"/>
            </a:xfrm>
            <a:prstGeom prst="rect">
              <a:avLst/>
            </a:prstGeom>
            <a:noFill/>
          </p:spPr>
          <p:txBody>
            <a:bodyPr wrap="none" rtlCol="0">
              <a:spAutoFit/>
            </a:bodyPr>
            <a:lstStyle/>
            <a:p>
              <a:r>
                <a:rPr lang="en-US" dirty="0" smtClean="0"/>
                <a:t>CO2</a:t>
              </a:r>
              <a:endParaRPr lang="en-US" dirty="0"/>
            </a:p>
          </p:txBody>
        </p:sp>
        <p:sp>
          <p:nvSpPr>
            <p:cNvPr id="7" name="Rectangle 6"/>
            <p:cNvSpPr/>
            <p:nvPr/>
          </p:nvSpPr>
          <p:spPr>
            <a:xfrm>
              <a:off x="4495800" y="3276600"/>
              <a:ext cx="14478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Arrow Connector 8"/>
            <p:cNvCxnSpPr>
              <a:stCxn id="10" idx="3"/>
              <a:endCxn id="6" idx="1"/>
            </p:cNvCxnSpPr>
            <p:nvPr/>
          </p:nvCxnSpPr>
          <p:spPr>
            <a:xfrm>
              <a:off x="4766350" y="3232666"/>
              <a:ext cx="1558250" cy="76200"/>
            </a:xfrm>
            <a:prstGeom prst="straightConnector1">
              <a:avLst/>
            </a:prstGeom>
            <a:ln>
              <a:prstDash val="dash"/>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191000" y="3048000"/>
              <a:ext cx="575350" cy="369332"/>
            </a:xfrm>
            <a:prstGeom prst="rect">
              <a:avLst/>
            </a:prstGeom>
            <a:noFill/>
          </p:spPr>
          <p:txBody>
            <a:bodyPr wrap="none" rtlCol="0">
              <a:spAutoFit/>
            </a:bodyPr>
            <a:lstStyle/>
            <a:p>
              <a:r>
                <a:rPr lang="en-US" dirty="0" smtClean="0"/>
                <a:t>CO2</a:t>
              </a:r>
              <a:endParaRPr lang="en-US" dirty="0"/>
            </a:p>
          </p:txBody>
        </p:sp>
        <p:cxnSp>
          <p:nvCxnSpPr>
            <p:cNvPr id="12" name="Straight Connector 11"/>
            <p:cNvCxnSpPr/>
            <p:nvPr/>
          </p:nvCxnSpPr>
          <p:spPr>
            <a:xfrm>
              <a:off x="3810000" y="3505200"/>
              <a:ext cx="0" cy="106680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267200" y="3657600"/>
              <a:ext cx="76200" cy="6858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0"/>
            <a:ext cx="8229600" cy="838200"/>
          </a:xfrm>
        </p:spPr>
        <p:txBody>
          <a:bodyPr/>
          <a:lstStyle/>
          <a:p>
            <a:pPr eaLnBrk="1" hangingPunct="1"/>
            <a:r>
              <a:rPr lang="en-US" b="1" dirty="0" smtClean="0"/>
              <a:t>Concluding Remarks:</a:t>
            </a:r>
          </a:p>
        </p:txBody>
      </p:sp>
      <p:sp>
        <p:nvSpPr>
          <p:cNvPr id="3" name="Content Placeholder 2"/>
          <p:cNvSpPr>
            <a:spLocks noGrp="1"/>
          </p:cNvSpPr>
          <p:nvPr>
            <p:ph idx="1"/>
          </p:nvPr>
        </p:nvSpPr>
        <p:spPr>
          <a:xfrm>
            <a:off x="0" y="1600200"/>
            <a:ext cx="9144000" cy="5943600"/>
          </a:xfrm>
        </p:spPr>
        <p:txBody>
          <a:bodyPr rtlCol="0">
            <a:normAutofit/>
          </a:bodyPr>
          <a:lstStyle/>
          <a:p>
            <a:pPr eaLnBrk="1" fontAlgn="auto" hangingPunct="1">
              <a:spcAft>
                <a:spcPts val="0"/>
              </a:spcAft>
              <a:buFont typeface="Arial" pitchFamily="34" charset="0"/>
              <a:buChar char="•"/>
              <a:defRPr/>
            </a:pPr>
            <a:r>
              <a:rPr lang="en-US" sz="2800" dirty="0" smtClean="0">
                <a:latin typeface="+mj-lt"/>
              </a:rPr>
              <a:t>Metabolomic researchers interested in redox active proteins can gain fresh insight by using BES systems.</a:t>
            </a:r>
          </a:p>
          <a:p>
            <a:pPr eaLnBrk="1" fontAlgn="auto" hangingPunct="1">
              <a:spcAft>
                <a:spcPts val="0"/>
              </a:spcAft>
              <a:buFont typeface="Arial" pitchFamily="34" charset="0"/>
              <a:buChar char="•"/>
              <a:defRPr/>
            </a:pPr>
            <a:endParaRPr lang="en-US" sz="2800" dirty="0" smtClean="0">
              <a:latin typeface="+mj-lt"/>
            </a:endParaRPr>
          </a:p>
          <a:p>
            <a:pPr eaLnBrk="1" fontAlgn="auto" hangingPunct="1">
              <a:spcAft>
                <a:spcPts val="0"/>
              </a:spcAft>
              <a:buFont typeface="Arial" pitchFamily="34" charset="0"/>
              <a:buChar char="•"/>
              <a:defRPr/>
            </a:pPr>
            <a:r>
              <a:rPr lang="en-US" sz="2800" dirty="0" smtClean="0">
                <a:latin typeface="+mj-lt"/>
              </a:rPr>
              <a:t>The MFC research community also has much to gain from an improved understanding of Metabolomics.</a:t>
            </a:r>
          </a:p>
          <a:p>
            <a:pPr eaLnBrk="1" fontAlgn="auto" hangingPunct="1">
              <a:spcAft>
                <a:spcPts val="0"/>
              </a:spcAft>
              <a:buFont typeface="Arial" pitchFamily="34" charset="0"/>
              <a:buChar char="•"/>
              <a:defRPr/>
            </a:pPr>
            <a:endParaRPr lang="en-US" sz="2800" dirty="0" smtClean="0">
              <a:latin typeface="+mj-lt"/>
            </a:endParaRPr>
          </a:p>
          <a:p>
            <a:pPr eaLnBrk="1" fontAlgn="auto" hangingPunct="1">
              <a:spcAft>
                <a:spcPts val="0"/>
              </a:spcAft>
              <a:buFont typeface="Arial" pitchFamily="34" charset="0"/>
              <a:buChar char="•"/>
              <a:defRPr/>
            </a:pPr>
            <a:r>
              <a:rPr lang="en-US" sz="2800" dirty="0" smtClean="0">
                <a:latin typeface="+mj-lt"/>
              </a:rPr>
              <a:t>Stable Isotope studies may eventually help determine how voltage influences electrically directed metabolism in exo-electrogens and electrotrophs</a:t>
            </a:r>
            <a:endParaRPr lang="en-US" dirty="0" smtClean="0"/>
          </a:p>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pPr>
              <a:defRPr/>
            </a:pPr>
            <a:fld id="{9D3880C4-D902-4B53-9461-A228F3DD4018}" type="slidenum">
              <a:rPr lang="en-US" smtClean="0"/>
              <a:pPr>
                <a:defRPr/>
              </a:pPr>
              <a:t>54</a:t>
            </a:fld>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Acknowledgments</a:t>
            </a:r>
            <a:endParaRPr lang="en-US" u="sng" dirty="0"/>
          </a:p>
        </p:txBody>
      </p:sp>
      <p:sp>
        <p:nvSpPr>
          <p:cNvPr id="3" name="Content Placeholder 2"/>
          <p:cNvSpPr>
            <a:spLocks noGrp="1"/>
          </p:cNvSpPr>
          <p:nvPr>
            <p:ph idx="1"/>
          </p:nvPr>
        </p:nvSpPr>
        <p:spPr>
          <a:xfrm>
            <a:off x="0" y="1447800"/>
            <a:ext cx="9144000" cy="5029200"/>
          </a:xfrm>
        </p:spPr>
        <p:txBody>
          <a:bodyPr>
            <a:normAutofit fontScale="92500" lnSpcReduction="20000"/>
          </a:bodyPr>
          <a:lstStyle/>
          <a:p>
            <a:r>
              <a:rPr lang="en-US" b="1" dirty="0" smtClean="0">
                <a:solidFill>
                  <a:srgbClr val="0070C0"/>
                </a:solidFill>
              </a:rPr>
              <a:t>JHU Sullivan Lab</a:t>
            </a:r>
            <a:r>
              <a:rPr lang="en-US" dirty="0" smtClean="0"/>
              <a:t>: </a:t>
            </a:r>
            <a:r>
              <a:rPr lang="en-US" dirty="0" err="1" smtClean="0"/>
              <a:t>Metabolomic</a:t>
            </a:r>
            <a:r>
              <a:rPr lang="en-US" dirty="0" smtClean="0"/>
              <a:t> GC-MS/MS training using Malaria.</a:t>
            </a:r>
          </a:p>
          <a:p>
            <a:endParaRPr lang="en-US" dirty="0" smtClean="0"/>
          </a:p>
          <a:p>
            <a:r>
              <a:rPr lang="en-US" b="1" dirty="0" smtClean="0">
                <a:solidFill>
                  <a:srgbClr val="FF0000"/>
                </a:solidFill>
              </a:rPr>
              <a:t>UMD </a:t>
            </a:r>
            <a:r>
              <a:rPr lang="en-US" b="1" dirty="0" err="1" smtClean="0">
                <a:solidFill>
                  <a:srgbClr val="FF0000"/>
                </a:solidFill>
              </a:rPr>
              <a:t>Baskakov</a:t>
            </a:r>
            <a:r>
              <a:rPr lang="en-US" b="1" dirty="0" smtClean="0">
                <a:solidFill>
                  <a:srgbClr val="FF0000"/>
                </a:solidFill>
              </a:rPr>
              <a:t> Lab</a:t>
            </a:r>
            <a:r>
              <a:rPr lang="en-US" dirty="0" smtClean="0"/>
              <a:t>: </a:t>
            </a:r>
            <a:r>
              <a:rPr lang="en-US" dirty="0" err="1" smtClean="0"/>
              <a:t>Metabolomic</a:t>
            </a:r>
            <a:r>
              <a:rPr lang="en-US" dirty="0" smtClean="0"/>
              <a:t> analysis of </a:t>
            </a:r>
            <a:r>
              <a:rPr lang="en-US" dirty="0" err="1" smtClean="0"/>
              <a:t>pMFC</a:t>
            </a:r>
            <a:r>
              <a:rPr lang="en-US" dirty="0" smtClean="0"/>
              <a:t> using HPLC / PDA detector.</a:t>
            </a:r>
          </a:p>
          <a:p>
            <a:endParaRPr lang="en-US" dirty="0" smtClean="0"/>
          </a:p>
          <a:p>
            <a:r>
              <a:rPr lang="en-US" b="1" dirty="0" smtClean="0">
                <a:solidFill>
                  <a:srgbClr val="002060"/>
                </a:solidFill>
              </a:rPr>
              <a:t>PSU Logan Lab</a:t>
            </a:r>
            <a:r>
              <a:rPr lang="en-US" dirty="0" smtClean="0"/>
              <a:t>: </a:t>
            </a:r>
            <a:r>
              <a:rPr lang="en-US" dirty="0" err="1" smtClean="0"/>
              <a:t>Electochemical</a:t>
            </a:r>
            <a:r>
              <a:rPr lang="en-US" dirty="0" smtClean="0"/>
              <a:t> Biocathode analysis</a:t>
            </a:r>
          </a:p>
          <a:p>
            <a:endParaRPr lang="en-US" dirty="0" smtClean="0"/>
          </a:p>
          <a:p>
            <a:r>
              <a:rPr lang="en-US" dirty="0" smtClean="0">
                <a:solidFill>
                  <a:srgbClr val="7030A0"/>
                </a:solidFill>
              </a:rPr>
              <a:t>West Chester University</a:t>
            </a:r>
            <a:r>
              <a:rPr lang="en-US" dirty="0" smtClean="0"/>
              <a:t>: Hybrid Designs (MEC-PBR)</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838200"/>
          </a:xfrm>
        </p:spPr>
        <p:txBody>
          <a:bodyPr>
            <a:normAutofit fontScale="90000"/>
          </a:bodyPr>
          <a:lstStyle/>
          <a:p>
            <a:r>
              <a:rPr lang="en-US" b="1" dirty="0" smtClean="0">
                <a:solidFill>
                  <a:srgbClr val="0070C0"/>
                </a:solidFill>
              </a:rPr>
              <a:t>Central Dogma </a:t>
            </a:r>
            <a:r>
              <a:rPr lang="en-US" dirty="0" smtClean="0"/>
              <a:t>of Molecular Biology, 1958</a:t>
            </a:r>
            <a:endParaRPr lang="en-US" dirty="0"/>
          </a:p>
        </p:txBody>
      </p:sp>
      <p:pic>
        <p:nvPicPr>
          <p:cNvPr id="31750" name="Picture 6" descr="https://encrypted-tbn2.google.com/images?q=tbn:ANd9GcQk1G_IoFv5JP74NfjbaZHl1WThvF1QFuuXf438xGM1y9UtUq5z"/>
          <p:cNvPicPr>
            <a:picLocks noChangeAspect="1" noChangeArrowheads="1"/>
          </p:cNvPicPr>
          <p:nvPr/>
        </p:nvPicPr>
        <p:blipFill>
          <a:blip r:embed="rId3" cstate="print"/>
          <a:srcRect/>
          <a:stretch>
            <a:fillRect/>
          </a:stretch>
        </p:blipFill>
        <p:spPr bwMode="auto">
          <a:xfrm>
            <a:off x="6553200" y="1971495"/>
            <a:ext cx="2466975" cy="1857376"/>
          </a:xfrm>
          <a:prstGeom prst="rect">
            <a:avLst/>
          </a:prstGeom>
          <a:noFill/>
        </p:spPr>
      </p:pic>
      <p:sp>
        <p:nvSpPr>
          <p:cNvPr id="7" name="TextBox 6"/>
          <p:cNvSpPr txBox="1"/>
          <p:nvPr/>
        </p:nvSpPr>
        <p:spPr>
          <a:xfrm>
            <a:off x="6858000" y="3828871"/>
            <a:ext cx="2093265" cy="1200329"/>
          </a:xfrm>
          <a:prstGeom prst="rect">
            <a:avLst/>
          </a:prstGeom>
          <a:noFill/>
        </p:spPr>
        <p:txBody>
          <a:bodyPr wrap="none" rtlCol="0">
            <a:spAutoFit/>
          </a:bodyPr>
          <a:lstStyle/>
          <a:p>
            <a:r>
              <a:rPr lang="en-US" dirty="0" smtClean="0"/>
              <a:t>Francis Crick</a:t>
            </a:r>
          </a:p>
          <a:p>
            <a:endParaRPr lang="en-US" dirty="0" smtClean="0"/>
          </a:p>
          <a:p>
            <a:r>
              <a:rPr lang="en-US" dirty="0" smtClean="0"/>
              <a:t>1962 Nobel Prize</a:t>
            </a:r>
          </a:p>
          <a:p>
            <a:r>
              <a:rPr lang="en-US" dirty="0" smtClean="0"/>
              <a:t>w. Crick and Wilkins</a:t>
            </a:r>
            <a:endParaRPr lang="en-US" dirty="0"/>
          </a:p>
        </p:txBody>
      </p:sp>
      <p:sp>
        <p:nvSpPr>
          <p:cNvPr id="8" name="TextBox 7"/>
          <p:cNvSpPr txBox="1"/>
          <p:nvPr/>
        </p:nvSpPr>
        <p:spPr>
          <a:xfrm>
            <a:off x="0" y="1524000"/>
            <a:ext cx="6401817" cy="6740307"/>
          </a:xfrm>
          <a:prstGeom prst="rect">
            <a:avLst/>
          </a:prstGeom>
          <a:noFill/>
        </p:spPr>
        <p:txBody>
          <a:bodyPr wrap="none" rtlCol="0">
            <a:spAutoFit/>
          </a:bodyPr>
          <a:lstStyle/>
          <a:p>
            <a:r>
              <a:rPr lang="en-US" sz="4000" dirty="0" smtClean="0"/>
              <a:t>DNA		</a:t>
            </a:r>
            <a:r>
              <a:rPr lang="en-US" sz="4000" b="1" dirty="0" smtClean="0"/>
              <a:t>Genomics</a:t>
            </a:r>
            <a:endParaRPr lang="en-US" sz="4000" b="1" dirty="0"/>
          </a:p>
          <a:p>
            <a:endParaRPr lang="en-US" sz="4000" dirty="0"/>
          </a:p>
          <a:p>
            <a:r>
              <a:rPr lang="en-US" sz="4000" dirty="0" smtClean="0"/>
              <a:t>mRNA		Transcriptomics</a:t>
            </a:r>
          </a:p>
          <a:p>
            <a:endParaRPr lang="en-US" sz="4000" dirty="0"/>
          </a:p>
          <a:p>
            <a:r>
              <a:rPr lang="en-US" sz="4000" dirty="0" smtClean="0"/>
              <a:t>Protein		Proteomics</a:t>
            </a:r>
          </a:p>
          <a:p>
            <a:endParaRPr lang="en-US" sz="4000" dirty="0"/>
          </a:p>
          <a:p>
            <a:r>
              <a:rPr lang="en-US" sz="4000" b="1" dirty="0" smtClean="0">
                <a:solidFill>
                  <a:srgbClr val="7030A0"/>
                </a:solidFill>
              </a:rPr>
              <a:t>Metabolites &gt; </a:t>
            </a:r>
            <a:r>
              <a:rPr lang="en-US" sz="4000" b="1" i="1" dirty="0" smtClean="0">
                <a:solidFill>
                  <a:srgbClr val="7030A0"/>
                </a:solidFill>
              </a:rPr>
              <a:t>Metabolomics</a:t>
            </a:r>
          </a:p>
          <a:p>
            <a:endParaRPr lang="en-US" sz="4000" dirty="0"/>
          </a:p>
          <a:p>
            <a:endParaRPr lang="en-US" sz="4000" dirty="0" smtClean="0"/>
          </a:p>
          <a:p>
            <a:endParaRPr lang="en-US" dirty="0"/>
          </a:p>
          <a:p>
            <a:endParaRPr lang="en-US" dirty="0" smtClean="0"/>
          </a:p>
          <a:p>
            <a:endParaRPr lang="en-US" dirty="0"/>
          </a:p>
          <a:p>
            <a:endParaRPr lang="en-US" dirty="0"/>
          </a:p>
        </p:txBody>
      </p:sp>
      <p:sp>
        <p:nvSpPr>
          <p:cNvPr id="9" name="Rectangle 8"/>
          <p:cNvSpPr/>
          <p:nvPr/>
        </p:nvSpPr>
        <p:spPr>
          <a:xfrm>
            <a:off x="593663" y="6135469"/>
            <a:ext cx="7635937" cy="677108"/>
          </a:xfrm>
          <a:prstGeom prst="rect">
            <a:avLst/>
          </a:prstGeom>
        </p:spPr>
        <p:txBody>
          <a:bodyPr wrap="none">
            <a:spAutoFit/>
          </a:bodyPr>
          <a:lstStyle/>
          <a:p>
            <a:r>
              <a:rPr lang="en-US" sz="2000" i="1" dirty="0" smtClean="0">
                <a:solidFill>
                  <a:srgbClr val="7030A0"/>
                </a:solidFill>
              </a:rPr>
              <a:t>UV Stress  </a:t>
            </a:r>
            <a:r>
              <a:rPr lang="en-US" sz="2000" dirty="0" smtClean="0"/>
              <a:t>&gt;&gt;  Thiamine </a:t>
            </a:r>
            <a:r>
              <a:rPr lang="en-US" sz="2000" dirty="0" err="1" smtClean="0"/>
              <a:t>dimers</a:t>
            </a:r>
            <a:r>
              <a:rPr lang="en-US" sz="2000" dirty="0" smtClean="0"/>
              <a:t>  &gt;&gt; </a:t>
            </a:r>
            <a:r>
              <a:rPr lang="en-US" sz="2000" b="1" dirty="0" err="1"/>
              <a:t>T</a:t>
            </a:r>
            <a:r>
              <a:rPr lang="en-US" sz="2000" b="1" dirty="0" err="1" smtClean="0"/>
              <a:t>yrosinase</a:t>
            </a:r>
            <a:r>
              <a:rPr lang="en-US" sz="2000" b="1" dirty="0" smtClean="0"/>
              <a:t> mRNA 2x   </a:t>
            </a:r>
            <a:r>
              <a:rPr lang="en-US" sz="2000" dirty="0" smtClean="0"/>
              <a:t>&gt;&gt; Melanin 7x</a:t>
            </a:r>
          </a:p>
          <a:p>
            <a:r>
              <a:rPr lang="en-US" dirty="0" smtClean="0"/>
              <a:t>Eller et al., Nature. 1994 </a:t>
            </a:r>
            <a:endParaRPr lang="en-US" dirty="0"/>
          </a:p>
        </p:txBody>
      </p:sp>
      <p:cxnSp>
        <p:nvCxnSpPr>
          <p:cNvPr id="10" name="Straight Arrow Connector 9"/>
          <p:cNvCxnSpPr/>
          <p:nvPr/>
        </p:nvCxnSpPr>
        <p:spPr>
          <a:xfrm>
            <a:off x="2286000" y="1143000"/>
            <a:ext cx="0" cy="3733800"/>
          </a:xfrm>
          <a:prstGeom prst="straightConnector1">
            <a:avLst/>
          </a:prstGeom>
          <a:ln w="22225" cmpd="sng">
            <a:solidFill>
              <a:srgbClr val="00B050"/>
            </a:solidFill>
            <a:prstDash val="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97532909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Metabolomics?</a:t>
            </a:r>
            <a:br>
              <a:rPr lang="en-US" dirty="0" smtClean="0"/>
            </a:br>
            <a:endParaRPr lang="en-US" dirty="0"/>
          </a:p>
        </p:txBody>
      </p:sp>
      <p:sp>
        <p:nvSpPr>
          <p:cNvPr id="3" name="Content Placeholder 2"/>
          <p:cNvSpPr>
            <a:spLocks noGrp="1"/>
          </p:cNvSpPr>
          <p:nvPr>
            <p:ph idx="1"/>
          </p:nvPr>
        </p:nvSpPr>
        <p:spPr>
          <a:xfrm>
            <a:off x="381000" y="1371600"/>
            <a:ext cx="8229600" cy="4525963"/>
          </a:xfrm>
        </p:spPr>
        <p:txBody>
          <a:bodyPr/>
          <a:lstStyle/>
          <a:p>
            <a:r>
              <a:rPr lang="en-US" dirty="0" smtClean="0"/>
              <a:t>It sometimes provides best (or only) insight into pathways involved in response to a stress.</a:t>
            </a:r>
            <a:endParaRPr lang="en-US" dirty="0"/>
          </a:p>
        </p:txBody>
      </p:sp>
      <p:sp>
        <p:nvSpPr>
          <p:cNvPr id="5" name="Rectangle 4"/>
          <p:cNvSpPr/>
          <p:nvPr/>
        </p:nvSpPr>
        <p:spPr>
          <a:xfrm>
            <a:off x="1066800" y="2819400"/>
            <a:ext cx="7391400" cy="1323439"/>
          </a:xfrm>
          <a:prstGeom prst="rect">
            <a:avLst/>
          </a:prstGeom>
        </p:spPr>
        <p:txBody>
          <a:bodyPr wrap="square">
            <a:spAutoFit/>
          </a:bodyPr>
          <a:lstStyle/>
          <a:p>
            <a:r>
              <a:rPr lang="en-US" sz="2000" b="1" dirty="0" smtClean="0">
                <a:solidFill>
                  <a:srgbClr val="FF0000"/>
                </a:solidFill>
              </a:rPr>
              <a:t>A </a:t>
            </a:r>
            <a:r>
              <a:rPr lang="en-US" sz="2000" b="1" u="sng" dirty="0" smtClean="0">
                <a:solidFill>
                  <a:srgbClr val="FF0000"/>
                </a:solidFill>
              </a:rPr>
              <a:t>genetically hard-wired metabolic </a:t>
            </a:r>
            <a:r>
              <a:rPr lang="en-US" sz="2000" b="1" u="sng" dirty="0" err="1" smtClean="0">
                <a:solidFill>
                  <a:srgbClr val="FF0000"/>
                </a:solidFill>
              </a:rPr>
              <a:t>transcriptome</a:t>
            </a:r>
            <a:r>
              <a:rPr lang="en-US" sz="2000" b="1" u="sng" dirty="0" smtClean="0">
                <a:solidFill>
                  <a:srgbClr val="FF0000"/>
                </a:solidFill>
              </a:rPr>
              <a:t> in </a:t>
            </a:r>
            <a:r>
              <a:rPr lang="en-US" sz="2000" i="1" u="sng" dirty="0" smtClean="0">
                <a:solidFill>
                  <a:srgbClr val="FF0000"/>
                </a:solidFill>
              </a:rPr>
              <a:t>Plasmodium </a:t>
            </a:r>
            <a:r>
              <a:rPr lang="en-US" sz="2000" i="1" dirty="0" err="1" smtClean="0">
                <a:solidFill>
                  <a:srgbClr val="FF0000"/>
                </a:solidFill>
              </a:rPr>
              <a:t>falciparum</a:t>
            </a:r>
            <a:r>
              <a:rPr lang="en-US" sz="2000" b="1" dirty="0" smtClean="0">
                <a:solidFill>
                  <a:srgbClr val="FF0000"/>
                </a:solidFill>
              </a:rPr>
              <a:t> fails to mount protective responses to lethal </a:t>
            </a:r>
            <a:r>
              <a:rPr lang="en-US" sz="2000" b="1" dirty="0" err="1" smtClean="0">
                <a:solidFill>
                  <a:srgbClr val="FF0000"/>
                </a:solidFill>
              </a:rPr>
              <a:t>antifolates</a:t>
            </a:r>
            <a:r>
              <a:rPr lang="en-US" sz="2000" b="1" dirty="0" smtClean="0">
                <a:solidFill>
                  <a:srgbClr val="FF0000"/>
                </a:solidFill>
              </a:rPr>
              <a:t>.</a:t>
            </a:r>
          </a:p>
          <a:p>
            <a:endParaRPr lang="en-US" sz="2000" b="1" dirty="0"/>
          </a:p>
          <a:p>
            <a:r>
              <a:rPr lang="en-US" sz="2000" b="1" dirty="0" err="1" smtClean="0"/>
              <a:t>Ganesan</a:t>
            </a:r>
            <a:r>
              <a:rPr lang="en-US" sz="2000" b="1" dirty="0" smtClean="0"/>
              <a:t> et al., 2008. </a:t>
            </a:r>
            <a:r>
              <a:rPr lang="en-US" sz="2000" b="1" dirty="0" err="1" smtClean="0"/>
              <a:t>PLoS</a:t>
            </a:r>
            <a:r>
              <a:rPr lang="en-US" sz="2000" b="1" dirty="0" smtClean="0"/>
              <a:t> Pathogens</a:t>
            </a:r>
            <a:endParaRPr lang="en-US" sz="2000" b="1" dirty="0"/>
          </a:p>
        </p:txBody>
      </p:sp>
      <p:pic>
        <p:nvPicPr>
          <p:cNvPr id="3074" name="Picture 2" descr="Image result for malaria rbc"/>
          <p:cNvPicPr>
            <a:picLocks noChangeAspect="1" noChangeArrowheads="1"/>
          </p:cNvPicPr>
          <p:nvPr/>
        </p:nvPicPr>
        <p:blipFill>
          <a:blip r:embed="rId2" cstate="print"/>
          <a:srcRect/>
          <a:stretch>
            <a:fillRect/>
          </a:stretch>
        </p:blipFill>
        <p:spPr bwMode="auto">
          <a:xfrm>
            <a:off x="6943725" y="4629150"/>
            <a:ext cx="2124075" cy="2152650"/>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14300" y="228600"/>
            <a:ext cx="9029700" cy="640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sz="3600" b="1" dirty="0" smtClean="0"/>
              <a:t>16s Clone Library Chesapeake Bay</a:t>
            </a:r>
            <a:endParaRPr lang="en-US" sz="3600" b="1" dirty="0"/>
          </a:p>
        </p:txBody>
      </p:sp>
      <p:graphicFrame>
        <p:nvGraphicFramePr>
          <p:cNvPr id="4" name="Chart 3"/>
          <p:cNvGraphicFramePr/>
          <p:nvPr/>
        </p:nvGraphicFramePr>
        <p:xfrm>
          <a:off x="0" y="1295400"/>
          <a:ext cx="9144000" cy="55626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2671433" y="6488668"/>
            <a:ext cx="986167" cy="369332"/>
          </a:xfrm>
          <a:prstGeom prst="rect">
            <a:avLst/>
          </a:prstGeom>
        </p:spPr>
        <p:txBody>
          <a:bodyPr wrap="none">
            <a:spAutoFit/>
          </a:bodyPr>
          <a:lstStyle/>
          <a:p>
            <a:r>
              <a:rPr lang="en-US" dirty="0" smtClean="0"/>
              <a:t>(n = 97)</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294914" name="Picture 2"/>
          <p:cNvPicPr>
            <a:picLocks noChangeAspect="1" noChangeArrowheads="1"/>
          </p:cNvPicPr>
          <p:nvPr/>
        </p:nvPicPr>
        <p:blipFill>
          <a:blip r:embed="rId2" cstate="print"/>
          <a:srcRect/>
          <a:stretch>
            <a:fillRect/>
          </a:stretch>
        </p:blipFill>
        <p:spPr bwMode="auto">
          <a:xfrm>
            <a:off x="1176337" y="1538184"/>
            <a:ext cx="6596063" cy="4938816"/>
          </a:xfrm>
          <a:prstGeom prst="rect">
            <a:avLst/>
          </a:prstGeom>
          <a:noFill/>
          <a:ln w="9525">
            <a:noFill/>
            <a:miter lim="800000"/>
            <a:headEnd/>
            <a:tailEnd/>
          </a:ln>
        </p:spPr>
      </p:pic>
      <p:sp>
        <p:nvSpPr>
          <p:cNvPr id="5" name="TextBox 4"/>
          <p:cNvSpPr txBox="1"/>
          <p:nvPr/>
        </p:nvSpPr>
        <p:spPr>
          <a:xfrm>
            <a:off x="685800" y="228600"/>
            <a:ext cx="7487114" cy="707886"/>
          </a:xfrm>
          <a:prstGeom prst="rect">
            <a:avLst/>
          </a:prstGeom>
          <a:noFill/>
        </p:spPr>
        <p:txBody>
          <a:bodyPr wrap="none" rtlCol="0">
            <a:spAutoFit/>
          </a:bodyPr>
          <a:lstStyle/>
          <a:p>
            <a:r>
              <a:rPr lang="en-US" sz="4000" b="1" dirty="0" smtClean="0">
                <a:solidFill>
                  <a:schemeClr val="bg1"/>
                </a:solidFill>
              </a:rPr>
              <a:t>Thank you for your Attention!</a:t>
            </a:r>
            <a:endParaRPr lang="en-US" sz="4000" b="1" dirty="0">
              <a:solidFill>
                <a:schemeClr val="bg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418591" y="434212"/>
            <a:ext cx="8306815" cy="5486349"/>
          </a:xfrm>
          <a:prstGeom prst="rect">
            <a:avLst/>
          </a:prstGeom>
          <a:blipFill>
            <a:blip r:embed="rId2" cstate="print"/>
            <a:stretch>
              <a:fillRect/>
            </a:stretch>
          </a:blipFill>
        </p:spPr>
        <p:txBody>
          <a:bodyPr wrap="square" lIns="0" tIns="0" rIns="0" bIns="0" rtlCol="0">
            <a:spAutoFit/>
          </a:bodyPr>
          <a:lstStyle/>
          <a:p>
            <a:endParaRPr/>
          </a:p>
        </p:txBody>
      </p:sp>
      <p:sp>
        <p:nvSpPr>
          <p:cNvPr id="4" name="object 5"/>
          <p:cNvSpPr/>
          <p:nvPr/>
        </p:nvSpPr>
        <p:spPr>
          <a:xfrm>
            <a:off x="533400" y="1752600"/>
            <a:ext cx="8001000" cy="4000500"/>
          </a:xfrm>
          <a:prstGeom prst="rect">
            <a:avLst/>
          </a:prstGeom>
          <a:blipFill>
            <a:blip r:embed="rId3" cstate="print"/>
            <a:stretch>
              <a:fillRect/>
            </a:stretch>
          </a:blipFill>
        </p:spPr>
        <p:txBody>
          <a:bodyPr wrap="square" lIns="0" tIns="0" rIns="0" bIns="0" rtlCol="0">
            <a:spAutoFit/>
          </a:bodyPr>
          <a:lstStyle/>
          <a:p>
            <a:endParaRPr/>
          </a:p>
        </p:txBody>
      </p:sp>
      <p:sp>
        <p:nvSpPr>
          <p:cNvPr id="2" name="Title 1"/>
          <p:cNvSpPr>
            <a:spLocks noGrp="1"/>
          </p:cNvSpPr>
          <p:nvPr>
            <p:ph type="title"/>
          </p:nvPr>
        </p:nvSpPr>
        <p:spPr>
          <a:xfrm>
            <a:off x="1143000" y="914400"/>
            <a:ext cx="7298537" cy="553998"/>
          </a:xfrm>
        </p:spPr>
        <p:txBody>
          <a:bodyPr/>
          <a:lstStyle/>
          <a:p>
            <a:pPr algn="ctr"/>
            <a:r>
              <a:rPr lang="en-US" spc="-20" dirty="0" smtClean="0"/>
              <a:t>L</a:t>
            </a:r>
            <a:r>
              <a:rPr lang="en-US" spc="-15" dirty="0" smtClean="0"/>
              <a:t>et</a:t>
            </a:r>
            <a:r>
              <a:rPr lang="en-US" spc="-20" dirty="0" smtClean="0"/>
              <a:t> U</a:t>
            </a:r>
            <a:r>
              <a:rPr lang="en-US" spc="-15" dirty="0" smtClean="0"/>
              <a:t>s </a:t>
            </a:r>
            <a:r>
              <a:rPr lang="en-US" spc="-35" dirty="0" smtClean="0"/>
              <a:t>M</a:t>
            </a:r>
            <a:r>
              <a:rPr lang="en-US" spc="-10" dirty="0" smtClean="0"/>
              <a:t>e</a:t>
            </a:r>
            <a:r>
              <a:rPr lang="en-US" spc="-15" dirty="0" smtClean="0"/>
              <a:t>et</a:t>
            </a:r>
            <a:r>
              <a:rPr lang="en-US" spc="-5" dirty="0" smtClean="0"/>
              <a:t> </a:t>
            </a:r>
            <a:r>
              <a:rPr lang="en-US" spc="-20" dirty="0" smtClean="0"/>
              <a:t>A</a:t>
            </a:r>
            <a:r>
              <a:rPr lang="en-US" spc="-15" dirty="0" smtClean="0"/>
              <a:t>g</a:t>
            </a:r>
            <a:r>
              <a:rPr lang="en-US" spc="-5" dirty="0" smtClean="0"/>
              <a:t>ai</a:t>
            </a:r>
            <a:r>
              <a:rPr lang="en-US" spc="-20" dirty="0" smtClean="0"/>
              <a:t>n</a:t>
            </a:r>
            <a:endParaRPr lang="en-US" dirty="0"/>
          </a:p>
        </p:txBody>
      </p:sp>
      <p:sp>
        <p:nvSpPr>
          <p:cNvPr id="3" name="Text Placeholder 2"/>
          <p:cNvSpPr>
            <a:spLocks noGrp="1"/>
          </p:cNvSpPr>
          <p:nvPr>
            <p:ph type="body" idx="1"/>
          </p:nvPr>
        </p:nvSpPr>
        <p:spPr>
          <a:xfrm>
            <a:off x="683387" y="1795017"/>
            <a:ext cx="7777225" cy="3000821"/>
          </a:xfrm>
        </p:spPr>
        <p:txBody>
          <a:bodyPr/>
          <a:lstStyle/>
          <a:p>
            <a:pPr algn="ctr">
              <a:lnSpc>
                <a:spcPct val="100000"/>
              </a:lnSpc>
            </a:pPr>
            <a:r>
              <a:rPr lang="en-US" sz="2800" spc="-25" dirty="0" smtClean="0">
                <a:latin typeface="Georgia"/>
                <a:cs typeface="Georgia"/>
              </a:rPr>
              <a:t>We</a:t>
            </a:r>
            <a:r>
              <a:rPr lang="en-US" sz="2800" spc="-5" dirty="0" smtClean="0">
                <a:latin typeface="Georgia"/>
                <a:cs typeface="Georgia"/>
              </a:rPr>
              <a:t> </a:t>
            </a:r>
            <a:r>
              <a:rPr lang="en-US" sz="2800" spc="-25" dirty="0" smtClean="0">
                <a:latin typeface="Georgia"/>
                <a:cs typeface="Georgia"/>
              </a:rPr>
              <a:t>we</a:t>
            </a:r>
            <a:r>
              <a:rPr lang="en-US" sz="2800" spc="-5" dirty="0" smtClean="0">
                <a:latin typeface="Georgia"/>
                <a:cs typeface="Georgia"/>
              </a:rPr>
              <a:t>l</a:t>
            </a:r>
            <a:r>
              <a:rPr lang="en-US" sz="2800" spc="-25" dirty="0" smtClean="0">
                <a:latin typeface="Georgia"/>
                <a:cs typeface="Georgia"/>
              </a:rPr>
              <a:t>com</a:t>
            </a:r>
            <a:r>
              <a:rPr lang="en-US" sz="2800" spc="-15" dirty="0" smtClean="0">
                <a:latin typeface="Georgia"/>
                <a:cs typeface="Georgia"/>
              </a:rPr>
              <a:t>e</a:t>
            </a:r>
            <a:r>
              <a:rPr lang="en-US" sz="2800" spc="-10" dirty="0" smtClean="0">
                <a:latin typeface="Georgia"/>
                <a:cs typeface="Georgia"/>
              </a:rPr>
              <a:t> </a:t>
            </a:r>
            <a:r>
              <a:rPr lang="en-US" sz="2800" spc="-20" dirty="0" smtClean="0">
                <a:latin typeface="Georgia"/>
                <a:cs typeface="Georgia"/>
              </a:rPr>
              <a:t>y</a:t>
            </a:r>
            <a:r>
              <a:rPr lang="en-US" sz="2800" spc="-10" dirty="0" smtClean="0">
                <a:latin typeface="Georgia"/>
                <a:cs typeface="Georgia"/>
              </a:rPr>
              <a:t>o</a:t>
            </a:r>
            <a:r>
              <a:rPr lang="en-US" sz="2800" spc="-20" dirty="0" smtClean="0">
                <a:latin typeface="Georgia"/>
                <a:cs typeface="Georgia"/>
              </a:rPr>
              <a:t>u</a:t>
            </a:r>
            <a:r>
              <a:rPr lang="en-US" sz="2800" spc="-5" dirty="0" smtClean="0">
                <a:latin typeface="Georgia"/>
                <a:cs typeface="Georgia"/>
              </a:rPr>
              <a:t> </a:t>
            </a:r>
            <a:r>
              <a:rPr lang="en-US" sz="2800" spc="-10" dirty="0" smtClean="0">
                <a:latin typeface="Georgia"/>
                <a:cs typeface="Georgia"/>
              </a:rPr>
              <a:t>all</a:t>
            </a:r>
            <a:r>
              <a:rPr lang="en-US" sz="2800" spc="5" dirty="0" smtClean="0">
                <a:latin typeface="Georgia"/>
                <a:cs typeface="Georgia"/>
              </a:rPr>
              <a:t> </a:t>
            </a:r>
            <a:r>
              <a:rPr lang="en-US" sz="2800" spc="-15" dirty="0" smtClean="0">
                <a:latin typeface="Georgia"/>
                <a:cs typeface="Georgia"/>
              </a:rPr>
              <a:t>to</a:t>
            </a:r>
            <a:r>
              <a:rPr lang="en-US" sz="2800" spc="-5" dirty="0" smtClean="0">
                <a:latin typeface="Georgia"/>
                <a:cs typeface="Georgia"/>
              </a:rPr>
              <a:t> </a:t>
            </a:r>
            <a:r>
              <a:rPr lang="en-US" sz="2800" spc="-25" dirty="0" smtClean="0">
                <a:latin typeface="Georgia"/>
                <a:cs typeface="Georgia"/>
              </a:rPr>
              <a:t>ou</a:t>
            </a:r>
            <a:r>
              <a:rPr lang="en-US" sz="2800" spc="-15" dirty="0" smtClean="0">
                <a:latin typeface="Georgia"/>
                <a:cs typeface="Georgia"/>
              </a:rPr>
              <a:t>r</a:t>
            </a:r>
            <a:r>
              <a:rPr lang="en-US" sz="2800" spc="15" dirty="0" smtClean="0">
                <a:latin typeface="Georgia"/>
                <a:cs typeface="Georgia"/>
              </a:rPr>
              <a:t> </a:t>
            </a:r>
            <a:r>
              <a:rPr lang="en-US" sz="2800" spc="-20" dirty="0" smtClean="0">
                <a:latin typeface="Georgia"/>
                <a:cs typeface="Georgia"/>
              </a:rPr>
              <a:t>futur</a:t>
            </a:r>
            <a:r>
              <a:rPr lang="en-US" sz="2800" spc="-15" dirty="0" smtClean="0">
                <a:latin typeface="Georgia"/>
                <a:cs typeface="Georgia"/>
              </a:rPr>
              <a:t>e</a:t>
            </a:r>
            <a:r>
              <a:rPr lang="en-US" sz="2800" spc="5" dirty="0" smtClean="0">
                <a:latin typeface="Georgia"/>
                <a:cs typeface="Georgia"/>
              </a:rPr>
              <a:t> </a:t>
            </a:r>
            <a:r>
              <a:rPr lang="en-US" sz="2800" spc="-20" dirty="0" smtClean="0">
                <a:latin typeface="Georgia"/>
                <a:cs typeface="Georgia"/>
              </a:rPr>
              <a:t>co</a:t>
            </a:r>
            <a:r>
              <a:rPr lang="en-US" sz="2800" spc="-15" dirty="0" smtClean="0">
                <a:latin typeface="Georgia"/>
                <a:cs typeface="Georgia"/>
              </a:rPr>
              <a:t>nferences</a:t>
            </a:r>
            <a:r>
              <a:rPr lang="en-US" sz="2800" spc="-5" dirty="0" smtClean="0">
                <a:latin typeface="Georgia"/>
                <a:cs typeface="Georgia"/>
              </a:rPr>
              <a:t> </a:t>
            </a:r>
            <a:r>
              <a:rPr lang="en-US" sz="2800" spc="-20" dirty="0" smtClean="0">
                <a:latin typeface="Georgia"/>
                <a:cs typeface="Georgia"/>
              </a:rPr>
              <a:t>of</a:t>
            </a:r>
            <a:endParaRPr lang="en-US" sz="2800" dirty="0" smtClean="0">
              <a:latin typeface="Georgia"/>
              <a:cs typeface="Georgia"/>
            </a:endParaRPr>
          </a:p>
          <a:p>
            <a:pPr marL="1699895">
              <a:lnSpc>
                <a:spcPct val="100000"/>
              </a:lnSpc>
            </a:pPr>
            <a:r>
              <a:rPr lang="en-US" sz="2800" spc="-25" dirty="0" smtClean="0">
                <a:latin typeface="Georgia"/>
                <a:cs typeface="Georgia"/>
              </a:rPr>
              <a:t>   OMICS  International</a:t>
            </a:r>
            <a:endParaRPr lang="en-US" sz="2800" dirty="0" smtClean="0">
              <a:latin typeface="Georgia"/>
              <a:cs typeface="Georgia"/>
            </a:endParaRPr>
          </a:p>
          <a:p>
            <a:pPr>
              <a:lnSpc>
                <a:spcPts val="3500"/>
              </a:lnSpc>
              <a:spcBef>
                <a:spcPts val="7"/>
              </a:spcBef>
            </a:pPr>
            <a:endParaRPr lang="en-US" sz="2400" dirty="0" smtClean="0"/>
          </a:p>
          <a:p>
            <a:pPr marL="5080" algn="ctr">
              <a:lnSpc>
                <a:spcPts val="2155"/>
              </a:lnSpc>
            </a:pPr>
            <a:r>
              <a:rPr lang="en-US" spc="-25" dirty="0" smtClean="0">
                <a:latin typeface="Georgia"/>
                <a:cs typeface="Georgia"/>
              </a:rPr>
              <a:t>P</a:t>
            </a:r>
            <a:r>
              <a:rPr lang="en-US" spc="-5" dirty="0" smtClean="0">
                <a:latin typeface="Georgia"/>
                <a:cs typeface="Georgia"/>
              </a:rPr>
              <a:t>l</a:t>
            </a:r>
            <a:r>
              <a:rPr lang="en-US" dirty="0" smtClean="0">
                <a:latin typeface="Georgia"/>
                <a:cs typeface="Georgia"/>
              </a:rPr>
              <a:t>ea</a:t>
            </a:r>
            <a:r>
              <a:rPr lang="en-US" spc="5" dirty="0" smtClean="0">
                <a:latin typeface="Georgia"/>
                <a:cs typeface="Georgia"/>
              </a:rPr>
              <a:t>s</a:t>
            </a:r>
            <a:r>
              <a:rPr lang="en-US" dirty="0" smtClean="0">
                <a:latin typeface="Georgia"/>
                <a:cs typeface="Georgia"/>
              </a:rPr>
              <a:t>e</a:t>
            </a:r>
            <a:r>
              <a:rPr lang="en-US" spc="-10" dirty="0" smtClean="0">
                <a:latin typeface="Georgia"/>
                <a:cs typeface="Georgia"/>
              </a:rPr>
              <a:t> Visit:</a:t>
            </a:r>
            <a:endParaRPr lang="en-US" dirty="0" smtClean="0">
              <a:latin typeface="Georgia"/>
              <a:cs typeface="Georgia"/>
            </a:endParaRPr>
          </a:p>
          <a:p>
            <a:endParaRPr lang="en-US" sz="1200" dirty="0" smtClean="0">
              <a:latin typeface="Georgia"/>
            </a:endParaRPr>
          </a:p>
          <a:p>
            <a:pPr marL="5080" algn="ctr">
              <a:lnSpc>
                <a:spcPct val="100000"/>
              </a:lnSpc>
              <a:spcBef>
                <a:spcPts val="300"/>
              </a:spcBef>
            </a:pPr>
            <a:r>
              <a:rPr lang="en-US" u="heavy" spc="-5" dirty="0" smtClean="0">
                <a:solidFill>
                  <a:srgbClr val="6B9F24"/>
                </a:solidFill>
                <a:latin typeface="Georgia"/>
                <a:cs typeface="Georgia"/>
                <a:hlinkClick r:id="rId4"/>
              </a:rPr>
              <a:t>w</a:t>
            </a:r>
            <a:r>
              <a:rPr lang="en-US" u="heavy" spc="-15" dirty="0" smtClean="0">
                <a:solidFill>
                  <a:srgbClr val="6B9F24"/>
                </a:solidFill>
                <a:latin typeface="Georgia"/>
                <a:cs typeface="Georgia"/>
                <a:hlinkClick r:id="rId4"/>
              </a:rPr>
              <a:t>w</a:t>
            </a:r>
            <a:r>
              <a:rPr lang="en-US" u="heavy" spc="-25" dirty="0" smtClean="0">
                <a:solidFill>
                  <a:srgbClr val="6B9F24"/>
                </a:solidFill>
                <a:latin typeface="Georgia"/>
                <a:cs typeface="Georgia"/>
                <a:hlinkClick r:id="rId4"/>
              </a:rPr>
              <a:t>w.m</a:t>
            </a:r>
            <a:r>
              <a:rPr lang="en-US" u="heavy" spc="-5" dirty="0" smtClean="0">
                <a:solidFill>
                  <a:srgbClr val="6B9F24"/>
                </a:solidFill>
                <a:latin typeface="Georgia"/>
                <a:cs typeface="Georgia"/>
                <a:hlinkClick r:id="rId4"/>
              </a:rPr>
              <a:t>et</a:t>
            </a:r>
            <a:r>
              <a:rPr lang="en-US" u="heavy" spc="5" dirty="0" smtClean="0">
                <a:solidFill>
                  <a:srgbClr val="6B9F24"/>
                </a:solidFill>
                <a:latin typeface="Georgia"/>
                <a:cs typeface="Georgia"/>
                <a:hlinkClick r:id="rId4"/>
              </a:rPr>
              <a:t>a</a:t>
            </a:r>
            <a:r>
              <a:rPr lang="en-US" u="heavy" spc="-5" dirty="0" smtClean="0">
                <a:solidFill>
                  <a:srgbClr val="6B9F24"/>
                </a:solidFill>
                <a:latin typeface="Georgia"/>
                <a:cs typeface="Georgia"/>
                <a:hlinkClick r:id="rId4"/>
              </a:rPr>
              <a:t>bolomi</a:t>
            </a:r>
            <a:r>
              <a:rPr lang="en-US" u="heavy" spc="5" dirty="0" smtClean="0">
                <a:solidFill>
                  <a:srgbClr val="6B9F24"/>
                </a:solidFill>
                <a:latin typeface="Georgia"/>
                <a:cs typeface="Georgia"/>
                <a:hlinkClick r:id="rId4"/>
              </a:rPr>
              <a:t>c</a:t>
            </a:r>
            <a:r>
              <a:rPr lang="en-US" u="heavy" spc="-5" dirty="0" smtClean="0">
                <a:solidFill>
                  <a:srgbClr val="6B9F24"/>
                </a:solidFill>
                <a:latin typeface="Georgia"/>
                <a:cs typeface="Georgia"/>
                <a:hlinkClick r:id="rId4"/>
              </a:rPr>
              <a:t>sconferenc</a:t>
            </a:r>
            <a:r>
              <a:rPr lang="en-US" u="heavy" spc="10" dirty="0" smtClean="0">
                <a:solidFill>
                  <a:srgbClr val="6B9F24"/>
                </a:solidFill>
                <a:latin typeface="Georgia"/>
                <a:cs typeface="Georgia"/>
                <a:hlinkClick r:id="rId4"/>
              </a:rPr>
              <a:t>e</a:t>
            </a:r>
            <a:r>
              <a:rPr lang="en-US" u="heavy" spc="-15" dirty="0" smtClean="0">
                <a:solidFill>
                  <a:srgbClr val="6B9F24"/>
                </a:solidFill>
                <a:latin typeface="Georgia"/>
                <a:cs typeface="Georgia"/>
                <a:hlinkClick r:id="rId4"/>
              </a:rPr>
              <a:t>.com</a:t>
            </a:r>
            <a:endParaRPr lang="en-US" u="heavy" spc="-15" dirty="0" smtClean="0">
              <a:solidFill>
                <a:srgbClr val="6B9F24"/>
              </a:solidFill>
              <a:latin typeface="Georgia"/>
              <a:cs typeface="Georgia"/>
            </a:endParaRPr>
          </a:p>
          <a:p>
            <a:pPr marL="5715" algn="ctr">
              <a:lnSpc>
                <a:spcPct val="100000"/>
              </a:lnSpc>
              <a:spcBef>
                <a:spcPts val="300"/>
              </a:spcBef>
            </a:pPr>
            <a:r>
              <a:rPr lang="en-US" u="heavy" spc="-5" dirty="0" smtClean="0">
                <a:solidFill>
                  <a:srgbClr val="6B9F24"/>
                </a:solidFill>
                <a:latin typeface="Georgia"/>
                <a:cs typeface="Georgia"/>
                <a:hlinkClick r:id="rId5"/>
              </a:rPr>
              <a:t>w</a:t>
            </a:r>
            <a:r>
              <a:rPr lang="en-US" u="heavy" spc="-15" dirty="0" smtClean="0">
                <a:solidFill>
                  <a:srgbClr val="6B9F24"/>
                </a:solidFill>
                <a:latin typeface="Georgia"/>
                <a:cs typeface="Georgia"/>
                <a:hlinkClick r:id="rId5"/>
              </a:rPr>
              <a:t>w</a:t>
            </a:r>
            <a:r>
              <a:rPr lang="en-US" u="heavy" spc="-5" dirty="0" smtClean="0">
                <a:solidFill>
                  <a:srgbClr val="6B9F24"/>
                </a:solidFill>
                <a:latin typeface="Georgia"/>
                <a:cs typeface="Georgia"/>
                <a:hlinkClick r:id="rId5"/>
              </a:rPr>
              <a:t>w</a:t>
            </a:r>
            <a:r>
              <a:rPr lang="en-US" u="heavy" spc="-10" dirty="0" smtClean="0">
                <a:solidFill>
                  <a:srgbClr val="6B9F24"/>
                </a:solidFill>
                <a:latin typeface="Georgia"/>
                <a:cs typeface="Georgia"/>
                <a:hlinkClick r:id="rId5"/>
              </a:rPr>
              <a:t>.</a:t>
            </a:r>
            <a:r>
              <a:rPr lang="en-US" u="heavy" spc="-5" dirty="0" smtClean="0">
                <a:solidFill>
                  <a:srgbClr val="6B9F24"/>
                </a:solidFill>
                <a:latin typeface="Georgia"/>
                <a:cs typeface="Georgia"/>
                <a:hlinkClick r:id="rId5"/>
              </a:rPr>
              <a:t>conferenceseri</a:t>
            </a:r>
            <a:r>
              <a:rPr lang="en-US" u="heavy" spc="5" dirty="0" smtClean="0">
                <a:solidFill>
                  <a:srgbClr val="6B9F24"/>
                </a:solidFill>
                <a:latin typeface="Georgia"/>
                <a:cs typeface="Georgia"/>
                <a:hlinkClick r:id="rId5"/>
              </a:rPr>
              <a:t>e</a:t>
            </a:r>
            <a:r>
              <a:rPr lang="en-US" u="heavy" spc="-5" dirty="0" smtClean="0">
                <a:solidFill>
                  <a:srgbClr val="6B9F24"/>
                </a:solidFill>
                <a:latin typeface="Georgia"/>
                <a:cs typeface="Georgia"/>
                <a:hlinkClick r:id="rId5"/>
              </a:rPr>
              <a:t>s.com</a:t>
            </a:r>
            <a:endParaRPr lang="en-US" u="heavy" spc="-5" dirty="0" smtClean="0">
              <a:solidFill>
                <a:srgbClr val="6B9F24"/>
              </a:solidFill>
              <a:latin typeface="Georgia"/>
              <a:cs typeface="Georgia"/>
            </a:endParaRPr>
          </a:p>
          <a:p>
            <a:pPr marL="5080" algn="ctr">
              <a:lnSpc>
                <a:spcPct val="100000"/>
              </a:lnSpc>
              <a:spcBef>
                <a:spcPts val="300"/>
              </a:spcBef>
            </a:pPr>
            <a:r>
              <a:rPr lang="en-US" dirty="0" smtClean="0">
                <a:latin typeface="Georgia"/>
                <a:cs typeface="Georgia"/>
                <a:hlinkClick r:id="rId6"/>
              </a:rPr>
              <a:t>http://www.conferenceseries.com/clinical-research-conferences.php</a:t>
            </a:r>
            <a:endParaRPr lang="en-US" dirty="0" smtClean="0">
              <a:latin typeface="Georgia"/>
              <a:cs typeface="Georgia"/>
            </a:endParaRP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16297</TotalTime>
  <Words>1634</Words>
  <Application>Microsoft Office PowerPoint</Application>
  <PresentationFormat>On-screen Show (4:3)</PresentationFormat>
  <Paragraphs>445</Paragraphs>
  <Slides>61</Slides>
  <Notes>1</Notes>
  <HiddenSlides>0</HiddenSlides>
  <MMClips>0</MMClips>
  <ScaleCrop>false</ScaleCrop>
  <HeadingPairs>
    <vt:vector size="4" baseType="variant">
      <vt:variant>
        <vt:lpstr>Theme</vt:lpstr>
      </vt:variant>
      <vt:variant>
        <vt:i4>2</vt:i4>
      </vt:variant>
      <vt:variant>
        <vt:lpstr>Slide Titles</vt:lpstr>
      </vt:variant>
      <vt:variant>
        <vt:i4>61</vt:i4>
      </vt:variant>
    </vt:vector>
  </HeadingPairs>
  <TitlesOfParts>
    <vt:vector size="63" baseType="lpstr">
      <vt:lpstr>Default Design</vt:lpstr>
      <vt:lpstr>Office Theme</vt:lpstr>
      <vt:lpstr>About OMICS Group</vt:lpstr>
      <vt:lpstr>About OMICS International Conferences</vt:lpstr>
      <vt:lpstr>Slide 3</vt:lpstr>
      <vt:lpstr>Workshop Overview</vt:lpstr>
      <vt:lpstr>Bioelectrochemical Systems: Types</vt:lpstr>
      <vt:lpstr>BES History</vt:lpstr>
      <vt:lpstr>Slide 7</vt:lpstr>
      <vt:lpstr>BES = Bioelectrochemically Controlled Combustion</vt:lpstr>
      <vt:lpstr>MFC electron flow</vt:lpstr>
      <vt:lpstr>Understanding the Engineering</vt:lpstr>
      <vt:lpstr>Electron Transfer Mechanisms from exo-electrogen to anode</vt:lpstr>
      <vt:lpstr>Other BESs use Enzymes: Metabolomic methods can determine product formation rates </vt:lpstr>
      <vt:lpstr>Some BESs use Enzymes:</vt:lpstr>
      <vt:lpstr>BES Configurations</vt:lpstr>
      <vt:lpstr>Single Chamber MFC</vt:lpstr>
      <vt:lpstr>Single Chamber Customization: Spec Tube MFC</vt:lpstr>
      <vt:lpstr>Spec Tube MFC</vt:lpstr>
      <vt:lpstr>Dual Chamber “H-type” Reactor</vt:lpstr>
      <vt:lpstr>Potentiostat</vt:lpstr>
      <vt:lpstr>  Electrodes &amp; Electrode Materials                       used on other Type of BESs</vt:lpstr>
      <vt:lpstr>Slide 21</vt:lpstr>
      <vt:lpstr>Slide 22</vt:lpstr>
      <vt:lpstr>Slide 23</vt:lpstr>
      <vt:lpstr>Slide 24</vt:lpstr>
      <vt:lpstr>Slide 25</vt:lpstr>
      <vt:lpstr>Slide 26</vt:lpstr>
      <vt:lpstr>Slide 27</vt:lpstr>
      <vt:lpstr>Slide 28</vt:lpstr>
      <vt:lpstr>Electrochemical impedance spectroscopy (EIS)</vt:lpstr>
      <vt:lpstr>Slide 30</vt:lpstr>
      <vt:lpstr>Slide 31</vt:lpstr>
      <vt:lpstr>Slide 32</vt:lpstr>
      <vt:lpstr>What is the Biological Basis?  </vt:lpstr>
      <vt:lpstr>Slide 34</vt:lpstr>
      <vt:lpstr>Can metabolite production  be influenced by   Bioelectrochemical Interfacing?</vt:lpstr>
      <vt:lpstr>Slide 36</vt:lpstr>
      <vt:lpstr>Slide 37</vt:lpstr>
      <vt:lpstr>Electrochemical Methods to ID effective e- uptake from Biocathodes</vt:lpstr>
      <vt:lpstr>Electrotrophic CO2 fixation using Biocathodes</vt:lpstr>
      <vt:lpstr>Sources Tested:</vt:lpstr>
      <vt:lpstr>Sediment MFC anode to MEC cathode by Inversion Method.</vt:lpstr>
      <vt:lpstr>Linear Sweep Voltammetry (LSV) indicates highest  short term electron uptake by harbor biocathode.</vt:lpstr>
      <vt:lpstr>Chronoamperometery  Development of negative current  (-650 mV vs Ag/AgCl)</vt:lpstr>
      <vt:lpstr>Slide 44</vt:lpstr>
      <vt:lpstr>Slide 45</vt:lpstr>
      <vt:lpstr>Slide 46</vt:lpstr>
      <vt:lpstr>Slide 47</vt:lpstr>
      <vt:lpstr>Mass Spectrometric Analysis of Cell Metabolites</vt:lpstr>
      <vt:lpstr>Slide 49</vt:lpstr>
      <vt:lpstr>Slide 50</vt:lpstr>
      <vt:lpstr>Slide 51</vt:lpstr>
      <vt:lpstr>Issues concerning Metabolomic comparisons: </vt:lpstr>
      <vt:lpstr> - Hybrid Systems- Anode respiration to boost Photosynthetic  metabolite production</vt:lpstr>
      <vt:lpstr>Concluding Remarks:</vt:lpstr>
      <vt:lpstr>Acknowledgments</vt:lpstr>
      <vt:lpstr>Central Dogma of Molecular Biology, 1958</vt:lpstr>
      <vt:lpstr>Why Metabolomics? </vt:lpstr>
      <vt:lpstr>Slide 58</vt:lpstr>
      <vt:lpstr>16s Clone Library Chesapeake Bay</vt:lpstr>
      <vt:lpstr>Slide 60</vt:lpstr>
      <vt:lpstr>Let Us Meet Again</vt:lpstr>
    </vt:vector>
  </TitlesOfParts>
  <Company>Johns Hopkins University SPH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Abdul Tawwab</cp:lastModifiedBy>
  <cp:revision>127</cp:revision>
  <dcterms:created xsi:type="dcterms:W3CDTF">2008-08-04T13:53:37Z</dcterms:created>
  <dcterms:modified xsi:type="dcterms:W3CDTF">2015-05-08T06:02:13Z</dcterms:modified>
</cp:coreProperties>
</file>