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tags/tag104.xml" ContentType="application/vnd.openxmlformats-officedocument.presentationml.tags+xml"/>
  <Override PartName="/ppt/tags/tag140.xml" ContentType="application/vnd.openxmlformats-officedocument.presentationml.tags+xml"/>
  <Override PartName="/ppt/tags/tag151.xml" ContentType="application/vnd.openxmlformats-officedocument.presentationml.tags+xml"/>
  <Override PartName="/ppt/notesSlides/notesSlide2.xml" ContentType="application/vnd.openxmlformats-officedocument.presentationml.notesSlid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tags/tag96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ags/tag38.xml" ContentType="application/vnd.openxmlformats-officedocument.presentationml.tags+xml"/>
  <Override PartName="/ppt/tags/tag85.xml" ContentType="application/vnd.openxmlformats-officedocument.presentationml.tags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tags/tag52.xml" ContentType="application/vnd.openxmlformats-officedocument.presentationml.tags+xml"/>
  <Override PartName="/ppt/tags/tag109.xml" ContentType="application/vnd.openxmlformats-officedocument.presentationml.tags+xml"/>
  <Override PartName="/ppt/tags/tag156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tags/tag70.xml" ContentType="application/vnd.openxmlformats-officedocument.presentationml.tags+xml"/>
  <Override PartName="/ppt/tags/tag116.xml" ContentType="application/vnd.openxmlformats-officedocument.presentationml.tags+xml"/>
  <Override PartName="/ppt/tags/tag127.xml" ContentType="application/vnd.openxmlformats-officedocument.presentationml.tags+xml"/>
  <Override PartName="/ppt/tags/tag145.xml" ContentType="application/vnd.openxmlformats-officedocument.presentationml.tag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tags/tag105.xml" ContentType="application/vnd.openxmlformats-officedocument.presentationml.tags+xml"/>
  <Override PartName="/ppt/tags/tag134.xml" ContentType="application/vnd.openxmlformats-officedocument.presentationml.tags+xml"/>
  <Override PartName="/ppt/tags/tag152.xml" ContentType="application/vnd.openxmlformats-officedocument.presentationml.tag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tags/tag112.xml" ContentType="application/vnd.openxmlformats-officedocument.presentationml.tags+xml"/>
  <Override PartName="/ppt/tags/tag123.xml" ContentType="application/vnd.openxmlformats-officedocument.presentationml.tags+xml"/>
  <Override PartName="/ppt/tags/tag141.xml" ContentType="application/vnd.openxmlformats-officedocument.presentationml.tags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ags/tag5.xml" ContentType="application/vnd.openxmlformats-officedocument.presentationml.tags+xml"/>
  <Override PartName="/ppt/tags/tag79.xml" ContentType="application/vnd.openxmlformats-officedocument.presentationml.tags+xml"/>
  <Override PartName="/ppt/tags/tag101.xml" ContentType="application/vnd.openxmlformats-officedocument.presentationml.tags+xml"/>
  <Override PartName="/ppt/tags/tag130.xml" ContentType="application/vnd.openxmlformats-officedocument.presentationml.tag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tags/tag39.xml" ContentType="application/vnd.openxmlformats-officedocument.presentationml.tags+xml"/>
  <Override PartName="/ppt/tags/tag68.xml" ContentType="application/vnd.openxmlformats-officedocument.presentationml.tags+xml"/>
  <Override PartName="/ppt/tags/tag86.xml" ContentType="application/vnd.openxmlformats-officedocument.presentationml.tags+xml"/>
  <Override PartName="/ppt/tags/tag97.xml" ContentType="application/vnd.openxmlformats-officedocument.presentationml.tags+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tags/tag28.xml" ContentType="application/vnd.openxmlformats-officedocument.presentationml.tags+xml"/>
  <Override PartName="/ppt/tags/tag57.xml" ContentType="application/vnd.openxmlformats-officedocument.presentationml.tags+xml"/>
  <Override PartName="/ppt/tags/tag75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64.xml" ContentType="application/vnd.openxmlformats-officedocument.presentationml.tags+xml"/>
  <Override PartName="/ppt/tags/tag82.xml" ContentType="application/vnd.openxmlformats-officedocument.presentationml.tags+xml"/>
  <Override PartName="/ppt/tags/tag93.xml" ContentType="application/vnd.openxmlformats-officedocument.presentationml.tags+xml"/>
  <Override PartName="/ppt/tags/tag139.xml" ContentType="application/vnd.openxmlformats-officedocument.presentationml.tag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tags/tag24.xml" ContentType="application/vnd.openxmlformats-officedocument.presentationml.tags+xml"/>
  <Override PartName="/ppt/tags/tag53.xml" ContentType="application/vnd.openxmlformats-officedocument.presentationml.tags+xml"/>
  <Override PartName="/ppt/tags/tag71.xml" ContentType="application/vnd.openxmlformats-officedocument.presentationml.tags+xml"/>
  <Override PartName="/ppt/tags/tag128.xml" ContentType="application/vnd.openxmlformats-officedocument.presentationml.tags+xml"/>
  <Override PartName="/ppt/tags/tag157.xml" ContentType="application/vnd.openxmlformats-officedocument.presentationml.tags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tags/tag60.xml" ContentType="application/vnd.openxmlformats-officedocument.presentationml.tags+xml"/>
  <Override PartName="/ppt/tags/tag117.xml" ContentType="application/vnd.openxmlformats-officedocument.presentationml.tags+xml"/>
  <Override PartName="/ppt/tags/tag135.xml" ContentType="application/vnd.openxmlformats-officedocument.presentationml.tags+xml"/>
  <Override PartName="/ppt/tags/tag146.xml" ContentType="application/vnd.openxmlformats-officedocument.presentationml.tags+xml"/>
  <Override PartName="/ppt/handoutMasters/handoutMaster1.xml" ContentType="application/vnd.openxmlformats-officedocument.presentationml.handoutMaster+xml"/>
  <Override PartName="/ppt/tags/tag20.xml" ContentType="application/vnd.openxmlformats-officedocument.presentationml.tags+xml"/>
  <Override PartName="/ppt/tags/tag106.xml" ContentType="application/vnd.openxmlformats-officedocument.presentationml.tags+xml"/>
  <Override PartName="/ppt/tags/tag124.xml" ContentType="application/vnd.openxmlformats-officedocument.presentationml.tags+xml"/>
  <Override PartName="/ppt/tags/tag142.xml" ContentType="application/vnd.openxmlformats-officedocument.presentationml.tags+xml"/>
  <Override PartName="/ppt/tags/tag153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  <Override PartName="/ppt/tags/tag113.xml" ContentType="application/vnd.openxmlformats-officedocument.presentationml.tags+xml"/>
  <Override PartName="/ppt/tags/tag131.xml" ContentType="application/vnd.openxmlformats-officedocument.presentationml.tags+xml"/>
  <Override PartName="/ppt/tags/tag160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ags/tag98.xml" ContentType="application/vnd.openxmlformats-officedocument.presentationml.tags+xml"/>
  <Override PartName="/ppt/tags/tag102.xml" ContentType="application/vnd.openxmlformats-officedocument.presentationml.tags+xml"/>
  <Override PartName="/ppt/tags/tag120.xml" ContentType="application/vnd.openxmlformats-officedocument.presentationml.tags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Override PartName="/ppt/tags/tag58.xml" ContentType="application/vnd.openxmlformats-officedocument.presentationml.tags+xml"/>
  <Override PartName="/ppt/tags/tag69.xml" ContentType="application/vnd.openxmlformats-officedocument.presentationml.tags+xml"/>
  <Override PartName="/ppt/tags/tag87.xml" ContentType="application/vnd.openxmlformats-officedocument.presentationml.tags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tags/tag76.xml" ContentType="application/vnd.openxmlformats-officedocument.presentationml.tags+xml"/>
  <Override PartName="/ppt/tags/tag94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tags/tag83.xml" ContentType="application/vnd.openxmlformats-officedocument.presentationml.tags+xml"/>
  <Override PartName="/ppt/tags/tag158.xml" ContentType="application/vnd.openxmlformats-officedocument.presentationml.tags+xml"/>
  <Override PartName="/ppt/commentAuthors.xml" ContentType="application/vnd.openxmlformats-officedocument.presentationml.commentAuthor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90.xml" ContentType="application/vnd.openxmlformats-officedocument.presentationml.tags+xml"/>
  <Override PartName="/ppt/tags/tag118.xml" ContentType="application/vnd.openxmlformats-officedocument.presentationml.tags+xml"/>
  <Override PartName="/ppt/tags/tag129.xml" ContentType="application/vnd.openxmlformats-officedocument.presentationml.tags+xml"/>
  <Override PartName="/ppt/tags/tag147.xml" ContentType="application/vnd.openxmlformats-officedocument.presentationml.tags+xml"/>
  <Override PartName="/ppt/tags/tag32.xml" ContentType="application/vnd.openxmlformats-officedocument.presentationml.tags+xml"/>
  <Override PartName="/ppt/tags/tag50.xml" ContentType="application/vnd.openxmlformats-officedocument.presentationml.tags+xml"/>
  <Override PartName="/ppt/tags/tag107.xml" ContentType="application/vnd.openxmlformats-officedocument.presentationml.tags+xml"/>
  <Override PartName="/ppt/tags/tag136.xml" ContentType="application/vnd.openxmlformats-officedocument.presentationml.tags+xml"/>
  <Override PartName="/ppt/tags/tag154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114.xml" ContentType="application/vnd.openxmlformats-officedocument.presentationml.tags+xml"/>
  <Override PartName="/ppt/tags/tag125.xml" ContentType="application/vnd.openxmlformats-officedocument.presentationml.tags+xml"/>
  <Override PartName="/ppt/tags/tag143.xml" ContentType="application/vnd.openxmlformats-officedocument.presentationml.tags+xml"/>
  <Override PartName="/ppt/charts/chart1.xml" ContentType="application/vnd.openxmlformats-officedocument.drawingml.chart+xml"/>
  <Override PartName="/ppt/tags/tag7.xml" ContentType="application/vnd.openxmlformats-officedocument.presentationml.tags+xml"/>
  <Override PartName="/ppt/tags/tag103.xml" ContentType="application/vnd.openxmlformats-officedocument.presentationml.tags+xml"/>
  <Override PartName="/ppt/tags/tag132.xml" ContentType="application/vnd.openxmlformats-officedocument.presentationml.tags+xml"/>
  <Override PartName="/ppt/tags/tag150.xml" ContentType="application/vnd.openxmlformats-officedocument.presentationml.tags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tags/tag99.xml" ContentType="application/vnd.openxmlformats-officedocument.presentationml.tags+xml"/>
  <Override PartName="/ppt/tags/tag110.xml" ContentType="application/vnd.openxmlformats-officedocument.presentationml.tags+xml"/>
  <Override PartName="/ppt/tags/tag121.xml" ContentType="application/vnd.openxmlformats-officedocument.presentationml.tags+xml"/>
  <Override PartName="/ppt/slideLayouts/slideLayout16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tags/tag59.xml" ContentType="application/vnd.openxmlformats-officedocument.presentationml.tags+xml"/>
  <Override PartName="/ppt/tags/tag77.xml" ContentType="application/vnd.openxmlformats-officedocument.presentationml.tags+xml"/>
  <Override PartName="/ppt/tags/tag88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66.xml" ContentType="application/vnd.openxmlformats-officedocument.presentationml.tags+xml"/>
  <Override PartName="/ppt/tags/tag84.xml" ContentType="application/vnd.openxmlformats-officedocument.presentationml.tags+xml"/>
  <Override PartName="/ppt/tags/tag95.xml" ContentType="application/vnd.openxmlformats-officedocument.presentationml.tags+xml"/>
  <Override PartName="/ppt/slideLayouts/slideLayout12.xml" ContentType="application/vnd.openxmlformats-officedocument.presentationml.slideLayout+xml"/>
  <Override PartName="/ppt/tags/tag26.xml" ContentType="application/vnd.openxmlformats-officedocument.presentationml.tags+xml"/>
  <Override PartName="/ppt/tags/tag55.xml" ContentType="application/vnd.openxmlformats-officedocument.presentationml.tags+xml"/>
  <Override PartName="/ppt/tags/tag73.xml" ContentType="application/vnd.openxmlformats-officedocument.presentationml.tags+xml"/>
  <Override PartName="/ppt/tags/tag159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62.xml" ContentType="application/vnd.openxmlformats-officedocument.presentationml.tags+xml"/>
  <Override PartName="/ppt/tags/tag80.xml" ContentType="application/vnd.openxmlformats-officedocument.presentationml.tags+xml"/>
  <Override PartName="/ppt/tags/tag91.xml" ContentType="application/vnd.openxmlformats-officedocument.presentationml.tags+xml"/>
  <Override PartName="/ppt/tags/tag119.xml" ContentType="application/vnd.openxmlformats-officedocument.presentationml.tags+xml"/>
  <Override PartName="/ppt/tags/tag137.xml" ContentType="application/vnd.openxmlformats-officedocument.presentationml.tags+xml"/>
  <Override PartName="/ppt/tags/tag148.xml" ContentType="application/vnd.openxmlformats-officedocument.presentationml.tags+xml"/>
  <Default Extension="tiff" ContentType="image/tiff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tags/tag51.xml" ContentType="application/vnd.openxmlformats-officedocument.presentationml.tags+xml"/>
  <Override PartName="/ppt/tags/tag108.xml" ContentType="application/vnd.openxmlformats-officedocument.presentationml.tags+xml"/>
  <Override PartName="/ppt/tags/tag126.xml" ContentType="application/vnd.openxmlformats-officedocument.presentationml.tags+xml"/>
  <Override PartName="/ppt/tags/tag155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115.xml" ContentType="application/vnd.openxmlformats-officedocument.presentationml.tags+xml"/>
  <Override PartName="/ppt/tags/tag133.xml" ContentType="application/vnd.openxmlformats-officedocument.presentationml.tags+xml"/>
  <Override PartName="/ppt/tags/tag144.xml" ContentType="application/vnd.openxmlformats-officedocument.presentationml.tags+xml"/>
  <Override PartName="/ppt/tags/tag122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4.xml" ContentType="application/vnd.openxmlformats-officedocument.presentationml.tags+xml"/>
  <Override PartName="/ppt/tags/tag89.xml" ContentType="application/vnd.openxmlformats-officedocument.presentationml.tags+xml"/>
  <Override PartName="/ppt/tags/tag111.xml" ContentType="application/vnd.openxmlformats-officedocument.presentationml.tags+xml"/>
  <Override PartName="/ppt/theme/theme1.xml" ContentType="application/vnd.openxmlformats-officedocument.theme+xml"/>
  <Override PartName="/ppt/tags/tag78.xml" ContentType="application/vnd.openxmlformats-officedocument.presentationml.tags+xml"/>
  <Override PartName="/ppt/tags/tag100.xml" ContentType="application/vnd.openxmlformats-officedocument.presentationml.tags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slides/slide10.xml" ContentType="application/vnd.openxmlformats-officedocument.presentationml.slide+xml"/>
  <Override PartName="/ppt/slideLayouts/slideLayout20.xml" ContentType="application/vnd.openxmlformats-officedocument.presentationml.slideLayout+xml"/>
  <Override PartName="/ppt/tags/tag45.xml" ContentType="application/vnd.openxmlformats-officedocument.presentationml.tags+xml"/>
  <Override PartName="/ppt/tags/tag92.xml" ContentType="application/vnd.openxmlformats-officedocument.presentationml.tags+xml"/>
  <Override PartName="/ppt/tags/tag149.xml" ContentType="application/vnd.openxmlformats-officedocument.presentationml.tags+xml"/>
  <Override PartName="/ppt/tags/tag34.xml" ContentType="application/vnd.openxmlformats-officedocument.presentationml.tags+xml"/>
  <Override PartName="/ppt/tags/tag81.xml" ContentType="application/vnd.openxmlformats-officedocument.presentationml.tags+xml"/>
  <Override PartName="/ppt/tags/tag138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6997" r:id="rId1"/>
  </p:sldMasterIdLst>
  <p:notesMasterIdLst>
    <p:notesMasterId r:id="rId20"/>
  </p:notesMasterIdLst>
  <p:handoutMasterIdLst>
    <p:handoutMasterId r:id="rId21"/>
  </p:handoutMasterIdLst>
  <p:sldIdLst>
    <p:sldId id="260" r:id="rId2"/>
    <p:sldId id="261" r:id="rId3"/>
    <p:sldId id="354" r:id="rId4"/>
    <p:sldId id="355" r:id="rId5"/>
    <p:sldId id="356" r:id="rId6"/>
    <p:sldId id="359" r:id="rId7"/>
    <p:sldId id="357" r:id="rId8"/>
    <p:sldId id="351" r:id="rId9"/>
    <p:sldId id="273" r:id="rId10"/>
    <p:sldId id="350" r:id="rId11"/>
    <p:sldId id="278" r:id="rId12"/>
    <p:sldId id="279" r:id="rId13"/>
    <p:sldId id="280" r:id="rId14"/>
    <p:sldId id="282" r:id="rId15"/>
    <p:sldId id="345" r:id="rId16"/>
    <p:sldId id="283" r:id="rId17"/>
    <p:sldId id="347" r:id="rId18"/>
    <p:sldId id="358" r:id="rId19"/>
  </p:sldIdLst>
  <p:sldSz cx="12192000" cy="6858000"/>
  <p:notesSz cx="7010400" cy="9296400"/>
  <p:custDataLst>
    <p:tags r:id="rId22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7" charset="0"/>
        <a:ea typeface="ＭＳ Ｐゴシック" pitchFamily="-107" charset="-128"/>
        <a:cs typeface="ＭＳ Ｐゴシック" pitchFamily="-107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7" charset="0"/>
        <a:ea typeface="ＭＳ Ｐゴシック" pitchFamily="-107" charset="-128"/>
        <a:cs typeface="ＭＳ Ｐゴシック" pitchFamily="-107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7" charset="0"/>
        <a:ea typeface="ＭＳ Ｐゴシック" pitchFamily="-107" charset="-128"/>
        <a:cs typeface="ＭＳ Ｐゴシック" pitchFamily="-107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7" charset="0"/>
        <a:ea typeface="ＭＳ Ｐゴシック" pitchFamily="-107" charset="-128"/>
        <a:cs typeface="ＭＳ Ｐゴシック" pitchFamily="-107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7" charset="0"/>
        <a:ea typeface="ＭＳ Ｐゴシック" pitchFamily="-107" charset="-128"/>
        <a:cs typeface="ＭＳ Ｐゴシック" pitchFamily="-107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-107" charset="0"/>
        <a:ea typeface="ＭＳ Ｐゴシック" pitchFamily="-107" charset="-128"/>
        <a:cs typeface="ＭＳ Ｐゴシック" pitchFamily="-107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-107" charset="0"/>
        <a:ea typeface="ＭＳ Ｐゴシック" pitchFamily="-107" charset="-128"/>
        <a:cs typeface="ＭＳ Ｐゴシック" pitchFamily="-107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-107" charset="0"/>
        <a:ea typeface="ＭＳ Ｐゴシック" pitchFamily="-107" charset="-128"/>
        <a:cs typeface="ＭＳ Ｐゴシック" pitchFamily="-107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-107" charset="0"/>
        <a:ea typeface="ＭＳ Ｐゴシック" pitchFamily="-107" charset="-128"/>
        <a:cs typeface="ＭＳ Ｐゴシック" pitchFamily="-107" charset="-128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lapinskas" initials="p" lastIdx="2" clrIdx="0"/>
  <p:cmAuthor id="1" name="Chunmei Zhao" initials="" lastIdx="4" clrIdx="1"/>
  <p:cmAuthor id="2" name="Chunmei Zhao" initials="CZ" lastIdx="19" clrIdx="2">
    <p:extLst>
      <p:ext uri="{19B8F6BF-5375-455C-9EA6-DF929625EA0E}">
        <p15:presenceInfo xmlns:p15="http://schemas.microsoft.com/office/powerpoint/2012/main" xmlns="" userId="S-1-5-21-746137067-115176313-839522115-374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  <a:srgbClr val="000000"/>
    <a:srgbClr val="006666"/>
    <a:srgbClr val="0081C6"/>
    <a:srgbClr val="7F7F7F"/>
    <a:srgbClr val="4383EB"/>
    <a:srgbClr val="A50021"/>
    <a:srgbClr val="FFFF66"/>
    <a:srgbClr val="FFCC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185" autoAdjust="0"/>
  </p:normalViewPr>
  <p:slideViewPr>
    <p:cSldViewPr snapToGrid="0" snapToObjects="1" showGuides="1">
      <p:cViewPr>
        <p:scale>
          <a:sx n="60" d="100"/>
          <a:sy n="60" d="100"/>
        </p:scale>
        <p:origin x="-84" y="-3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 showGuides="1">
      <p:cViewPr varScale="1">
        <p:scale>
          <a:sx n="85" d="100"/>
          <a:sy n="85" d="100"/>
        </p:scale>
        <p:origin x="3024" y="66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huang\Desktop\HA\CRO\BioLegend\Neutrophil-calculatio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 sz="1800"/>
            </a:pPr>
            <a:r>
              <a:rPr lang="en-US" sz="1800" dirty="0" err="1"/>
              <a:t>Neutrophil</a:t>
            </a:r>
            <a:r>
              <a:rPr lang="en-US" sz="1800" dirty="0"/>
              <a:t> Infiltration in Air Pouch</a:t>
            </a:r>
          </a:p>
        </c:rich>
      </c:tx>
      <c:layout>
        <c:manualLayout>
          <c:xMode val="edge"/>
          <c:yMode val="edge"/>
          <c:x val="0.21667713213063614"/>
          <c:y val="1.4619886406936105E-2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'Summary-1'!$W$5</c:f>
              <c:strCache>
                <c:ptCount val="1"/>
                <c:pt idx="0">
                  <c:v>2 hours</c:v>
                </c:pt>
              </c:strCache>
            </c:strRef>
          </c:tx>
          <c:errBars>
            <c:errBarType val="plus"/>
            <c:errValType val="cust"/>
            <c:plus>
              <c:numRef>
                <c:f>'Summary-1'!$X$8:$AB$8</c:f>
                <c:numCache>
                  <c:formatCode>General</c:formatCode>
                  <c:ptCount val="5"/>
                  <c:pt idx="0">
                    <c:v>17490.027186020321</c:v>
                  </c:pt>
                  <c:pt idx="1">
                    <c:v>18568.325102581297</c:v>
                  </c:pt>
                  <c:pt idx="2">
                    <c:v>4882.1423596664144</c:v>
                  </c:pt>
                  <c:pt idx="3">
                    <c:v>6020.0302076237904</c:v>
                  </c:pt>
                  <c:pt idx="4">
                    <c:v>3838.083753088411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'Summary-1'!$X$4:$AB$4</c:f>
              <c:strCache>
                <c:ptCount val="5"/>
                <c:pt idx="0">
                  <c:v>PBS</c:v>
                </c:pt>
                <c:pt idx="1">
                  <c:v>LPS</c:v>
                </c:pt>
                <c:pt idx="2">
                  <c:v>rHuPH20</c:v>
                </c:pt>
                <c:pt idx="3">
                  <c:v>Select HA 250</c:v>
                </c:pt>
                <c:pt idx="4">
                  <c:v>HA 200</c:v>
                </c:pt>
              </c:strCache>
            </c:strRef>
          </c:cat>
          <c:val>
            <c:numRef>
              <c:f>'Summary-1'!$X$5:$AB$5</c:f>
              <c:numCache>
                <c:formatCode>General</c:formatCode>
                <c:ptCount val="5"/>
                <c:pt idx="0">
                  <c:v>28172.938933697609</c:v>
                </c:pt>
                <c:pt idx="1">
                  <c:v>41274.625164156176</c:v>
                </c:pt>
                <c:pt idx="2">
                  <c:v>14569.134200200449</c:v>
                </c:pt>
                <c:pt idx="3">
                  <c:v>9256.2987690419468</c:v>
                </c:pt>
                <c:pt idx="4">
                  <c:v>10908.993834742252</c:v>
                </c:pt>
              </c:numCache>
            </c:numRef>
          </c:val>
        </c:ser>
        <c:ser>
          <c:idx val="1"/>
          <c:order val="1"/>
          <c:tx>
            <c:strRef>
              <c:f>'Summary-1'!$W$6</c:f>
              <c:strCache>
                <c:ptCount val="1"/>
                <c:pt idx="0">
                  <c:v>8 hours</c:v>
                </c:pt>
              </c:strCache>
            </c:strRef>
          </c:tx>
          <c:errBars>
            <c:errBarType val="plus"/>
            <c:errValType val="cust"/>
            <c:plus>
              <c:numRef>
                <c:f>'Summary-1'!$X$9:$AB$9</c:f>
                <c:numCache>
                  <c:formatCode>General</c:formatCode>
                  <c:ptCount val="5"/>
                  <c:pt idx="0">
                    <c:v>4354.2067304112043</c:v>
                  </c:pt>
                  <c:pt idx="1">
                    <c:v>97460.491408309419</c:v>
                  </c:pt>
                  <c:pt idx="2">
                    <c:v>8751.9786810941823</c:v>
                  </c:pt>
                  <c:pt idx="3">
                    <c:v>31777.860270015673</c:v>
                  </c:pt>
                  <c:pt idx="4">
                    <c:v>4039.9708292292567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'Summary-1'!$X$4:$AB$4</c:f>
              <c:strCache>
                <c:ptCount val="5"/>
                <c:pt idx="0">
                  <c:v>PBS</c:v>
                </c:pt>
                <c:pt idx="1">
                  <c:v>LPS</c:v>
                </c:pt>
                <c:pt idx="2">
                  <c:v>rHuPH20</c:v>
                </c:pt>
                <c:pt idx="3">
                  <c:v>Select HA 250</c:v>
                </c:pt>
                <c:pt idx="4">
                  <c:v>HA 200</c:v>
                </c:pt>
              </c:strCache>
            </c:strRef>
          </c:cat>
          <c:val>
            <c:numRef>
              <c:f>'Summary-1'!$X$6:$AB$6</c:f>
              <c:numCache>
                <c:formatCode>General</c:formatCode>
                <c:ptCount val="5"/>
                <c:pt idx="0">
                  <c:v>10729.369410091129</c:v>
                </c:pt>
                <c:pt idx="1">
                  <c:v>409269.14503623324</c:v>
                </c:pt>
                <c:pt idx="2">
                  <c:v>21005.292663318924</c:v>
                </c:pt>
                <c:pt idx="3">
                  <c:v>47512.295409689323</c:v>
                </c:pt>
                <c:pt idx="4">
                  <c:v>15476.867966201</c:v>
                </c:pt>
              </c:numCache>
            </c:numRef>
          </c:val>
        </c:ser>
        <c:ser>
          <c:idx val="2"/>
          <c:order val="2"/>
          <c:tx>
            <c:strRef>
              <c:f>'Summary-1'!$W$7</c:f>
              <c:strCache>
                <c:ptCount val="1"/>
                <c:pt idx="0">
                  <c:v>24 hours</c:v>
                </c:pt>
              </c:strCache>
            </c:strRef>
          </c:tx>
          <c:errBars>
            <c:errBarType val="plus"/>
            <c:errValType val="cust"/>
            <c:plus>
              <c:numRef>
                <c:f>'Summary-1'!$X$10:$AB$10</c:f>
                <c:numCache>
                  <c:formatCode>General</c:formatCode>
                  <c:ptCount val="5"/>
                  <c:pt idx="0">
                    <c:v>564.46597485199629</c:v>
                  </c:pt>
                  <c:pt idx="1">
                    <c:v>12499.737675716169</c:v>
                  </c:pt>
                  <c:pt idx="2">
                    <c:v>755.81064905288986</c:v>
                  </c:pt>
                  <c:pt idx="3">
                    <c:v>2968.06507644565</c:v>
                  </c:pt>
                  <c:pt idx="4">
                    <c:v>3343.9587613540957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'Summary-1'!$X$4:$AB$4</c:f>
              <c:strCache>
                <c:ptCount val="5"/>
                <c:pt idx="0">
                  <c:v>PBS</c:v>
                </c:pt>
                <c:pt idx="1">
                  <c:v>LPS</c:v>
                </c:pt>
                <c:pt idx="2">
                  <c:v>rHuPH20</c:v>
                </c:pt>
                <c:pt idx="3">
                  <c:v>Select HA 250</c:v>
                </c:pt>
                <c:pt idx="4">
                  <c:v>HA 200</c:v>
                </c:pt>
              </c:strCache>
            </c:strRef>
          </c:cat>
          <c:val>
            <c:numRef>
              <c:f>'Summary-1'!$X$7:$AB$7</c:f>
              <c:numCache>
                <c:formatCode>General</c:formatCode>
                <c:ptCount val="5"/>
                <c:pt idx="0">
                  <c:v>3071.7551805156249</c:v>
                </c:pt>
                <c:pt idx="1">
                  <c:v>53153.982859981603</c:v>
                </c:pt>
                <c:pt idx="2">
                  <c:v>2365.791753756147</c:v>
                </c:pt>
                <c:pt idx="3">
                  <c:v>8309.5587767222551</c:v>
                </c:pt>
                <c:pt idx="4">
                  <c:v>8485.9432549578305</c:v>
                </c:pt>
              </c:numCache>
            </c:numRef>
          </c:val>
        </c:ser>
        <c:axId val="76527488"/>
        <c:axId val="76529024"/>
      </c:barChart>
      <c:catAx>
        <c:axId val="76527488"/>
        <c:scaling>
          <c:orientation val="minMax"/>
        </c:scaling>
        <c:axPos val="b"/>
        <c:numFmt formatCode="General" sourceLinked="0"/>
        <c:tickLblPos val="nextTo"/>
        <c:crossAx val="76529024"/>
        <c:crosses val="autoZero"/>
        <c:auto val="1"/>
        <c:lblAlgn val="ctr"/>
        <c:lblOffset val="100"/>
      </c:catAx>
      <c:valAx>
        <c:axId val="76529024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Concentration (cells/ml)
</a:t>
                </a:r>
              </a:p>
            </c:rich>
          </c:tx>
          <c:layout/>
        </c:title>
        <c:numFmt formatCode="General" sourceLinked="1"/>
        <c:tickLblPos val="nextTo"/>
        <c:crossAx val="76527488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200"/>
      </a:pPr>
      <a:endParaRPr lang="en-US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77" tIns="45239" rIns="90477" bIns="45239" numCol="1" anchor="t" anchorCtr="0" compatLnSpc="1">
            <a:prstTxWarp prst="textNoShape">
              <a:avLst/>
            </a:prstTxWarp>
          </a:bodyPr>
          <a:lstStyle>
            <a:lvl1pPr>
              <a:defRPr sz="1100" dirty="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46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68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77" tIns="45239" rIns="90477" bIns="45239" numCol="1" anchor="t" anchorCtr="0" compatLnSpc="1">
            <a:prstTxWarp prst="textNoShape">
              <a:avLst/>
            </a:prstTxWarp>
          </a:bodyPr>
          <a:lstStyle>
            <a:lvl1pPr algn="r">
              <a:defRPr sz="1100" dirty="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46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68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77" tIns="45239" rIns="90477" bIns="45239" numCol="1" anchor="b" anchorCtr="0" compatLnSpc="1">
            <a:prstTxWarp prst="textNoShape">
              <a:avLst/>
            </a:prstTxWarp>
          </a:bodyPr>
          <a:lstStyle>
            <a:lvl1pPr>
              <a:defRPr sz="1100" dirty="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46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68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77" tIns="45239" rIns="90477" bIns="45239" numCol="1" anchor="b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1413A4A1-9F9F-DE46-A4E6-2692AC3B30A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4894415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0" tIns="46027" rIns="92050" bIns="46027" numCol="1" anchor="t" anchorCtr="0" compatLnSpc="1">
            <a:prstTxWarp prst="textNoShape">
              <a:avLst/>
            </a:prstTxWarp>
          </a:bodyPr>
          <a:lstStyle>
            <a:lvl1pPr defTabSz="920655">
              <a:defRPr sz="1100" dirty="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68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0" tIns="46027" rIns="92050" bIns="46027" numCol="1" anchor="t" anchorCtr="0" compatLnSpc="1">
            <a:prstTxWarp prst="textNoShape">
              <a:avLst/>
            </a:prstTxWarp>
          </a:bodyPr>
          <a:lstStyle>
            <a:lvl1pPr algn="r" defTabSz="920655">
              <a:defRPr sz="1100" dirty="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7988" y="698500"/>
            <a:ext cx="6196012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0" tIns="46027" rIns="92050" bIns="460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68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0" tIns="46027" rIns="92050" bIns="46027" numCol="1" anchor="b" anchorCtr="0" compatLnSpc="1">
            <a:prstTxWarp prst="textNoShape">
              <a:avLst/>
            </a:prstTxWarp>
          </a:bodyPr>
          <a:lstStyle>
            <a:lvl1pPr defTabSz="920655">
              <a:defRPr sz="1100" dirty="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68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0" tIns="46027" rIns="92050" bIns="46027" numCol="1" anchor="b" anchorCtr="0" compatLnSpc="1">
            <a:prstTxWarp prst="textNoShape">
              <a:avLst/>
            </a:prstTxWarp>
          </a:bodyPr>
          <a:lstStyle>
            <a:lvl1pPr algn="r" defTabSz="920655">
              <a:defRPr sz="11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8F3A692C-6F43-A940-A149-9ED987A3CE4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022158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07" charset="-128"/>
        <a:cs typeface="ＭＳ Ｐゴシック" pitchFamily="-107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07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07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07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07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73083EC-9411-489E-A61C-68F90DBE578E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855806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DA672E-CA98-4512-B1C4-AA17CB3B3653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720" y="4415790"/>
            <a:ext cx="5140960" cy="4183380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1102FE-44D7-4EA5-A8AA-7138A1C21AFD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52908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tags" Target="../tags/tag3.xml"/><Relationship Id="rId7" Type="http://schemas.openxmlformats.org/officeDocument/2006/relationships/image" Target="../media/image3.jpeg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2.png"/><Relationship Id="rId5" Type="http://schemas.openxmlformats.org/officeDocument/2006/relationships/image" Target="../media/image5.emf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2.png"/><Relationship Id="rId5" Type="http://schemas.openxmlformats.org/officeDocument/2006/relationships/image" Target="../media/image5.emf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tags" Target="../tags/tag17.xml"/><Relationship Id="rId13" Type="http://schemas.openxmlformats.org/officeDocument/2006/relationships/oleObject" Target="../embeddings/oleObject2.bin"/><Relationship Id="rId3" Type="http://schemas.openxmlformats.org/officeDocument/2006/relationships/tags" Target="../tags/tag12.xml"/><Relationship Id="rId7" Type="http://schemas.openxmlformats.org/officeDocument/2006/relationships/tags" Target="../tags/tag16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1" Type="http://schemas.openxmlformats.org/officeDocument/2006/relationships/vmlDrawing" Target="../drawings/vmlDrawing2.vml"/><Relationship Id="rId6" Type="http://schemas.openxmlformats.org/officeDocument/2006/relationships/tags" Target="../tags/tag15.xml"/><Relationship Id="rId11" Type="http://schemas.openxmlformats.org/officeDocument/2006/relationships/tags" Target="../tags/tag20.xml"/><Relationship Id="rId5" Type="http://schemas.openxmlformats.org/officeDocument/2006/relationships/tags" Target="../tags/tag14.xml"/><Relationship Id="rId15" Type="http://schemas.openxmlformats.org/officeDocument/2006/relationships/image" Target="../media/image2.png"/><Relationship Id="rId10" Type="http://schemas.openxmlformats.org/officeDocument/2006/relationships/tags" Target="../tags/tag19.xml"/><Relationship Id="rId4" Type="http://schemas.openxmlformats.org/officeDocument/2006/relationships/tags" Target="../tags/tag13.xml"/><Relationship Id="rId9" Type="http://schemas.openxmlformats.org/officeDocument/2006/relationships/tags" Target="../tags/tag18.xml"/><Relationship Id="rId14" Type="http://schemas.openxmlformats.org/officeDocument/2006/relationships/image" Target="../media/image5.emf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27.xml"/><Relationship Id="rId13" Type="http://schemas.openxmlformats.org/officeDocument/2006/relationships/oleObject" Target="../embeddings/oleObject3.bin"/><Relationship Id="rId3" Type="http://schemas.openxmlformats.org/officeDocument/2006/relationships/tags" Target="../tags/tag22.xml"/><Relationship Id="rId7" Type="http://schemas.openxmlformats.org/officeDocument/2006/relationships/tags" Target="../tags/tag26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21.xml"/><Relationship Id="rId1" Type="http://schemas.openxmlformats.org/officeDocument/2006/relationships/vmlDrawing" Target="../drawings/vmlDrawing3.vml"/><Relationship Id="rId6" Type="http://schemas.openxmlformats.org/officeDocument/2006/relationships/tags" Target="../tags/tag25.xml"/><Relationship Id="rId11" Type="http://schemas.openxmlformats.org/officeDocument/2006/relationships/tags" Target="../tags/tag30.xml"/><Relationship Id="rId5" Type="http://schemas.openxmlformats.org/officeDocument/2006/relationships/tags" Target="../tags/tag24.xml"/><Relationship Id="rId15" Type="http://schemas.openxmlformats.org/officeDocument/2006/relationships/image" Target="../media/image2.png"/><Relationship Id="rId10" Type="http://schemas.openxmlformats.org/officeDocument/2006/relationships/tags" Target="../tags/tag29.xml"/><Relationship Id="rId4" Type="http://schemas.openxmlformats.org/officeDocument/2006/relationships/tags" Target="../tags/tag23.xml"/><Relationship Id="rId9" Type="http://schemas.openxmlformats.org/officeDocument/2006/relationships/tags" Target="../tags/tag28.xml"/><Relationship Id="rId14" Type="http://schemas.openxmlformats.org/officeDocument/2006/relationships/image" Target="../media/image5.emf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37.xml"/><Relationship Id="rId13" Type="http://schemas.openxmlformats.org/officeDocument/2006/relationships/oleObject" Target="../embeddings/oleObject4.bin"/><Relationship Id="rId3" Type="http://schemas.openxmlformats.org/officeDocument/2006/relationships/tags" Target="../tags/tag32.xml"/><Relationship Id="rId7" Type="http://schemas.openxmlformats.org/officeDocument/2006/relationships/tags" Target="../tags/tag36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31.xml"/><Relationship Id="rId1" Type="http://schemas.openxmlformats.org/officeDocument/2006/relationships/vmlDrawing" Target="../drawings/vmlDrawing4.vml"/><Relationship Id="rId6" Type="http://schemas.openxmlformats.org/officeDocument/2006/relationships/tags" Target="../tags/tag35.xml"/><Relationship Id="rId11" Type="http://schemas.openxmlformats.org/officeDocument/2006/relationships/tags" Target="../tags/tag40.xml"/><Relationship Id="rId5" Type="http://schemas.openxmlformats.org/officeDocument/2006/relationships/tags" Target="../tags/tag34.xml"/><Relationship Id="rId15" Type="http://schemas.openxmlformats.org/officeDocument/2006/relationships/image" Target="../media/image2.png"/><Relationship Id="rId10" Type="http://schemas.openxmlformats.org/officeDocument/2006/relationships/tags" Target="../tags/tag39.xml"/><Relationship Id="rId4" Type="http://schemas.openxmlformats.org/officeDocument/2006/relationships/tags" Target="../tags/tag33.xml"/><Relationship Id="rId9" Type="http://schemas.openxmlformats.org/officeDocument/2006/relationships/tags" Target="../tags/tag38.xml"/><Relationship Id="rId14" Type="http://schemas.openxmlformats.org/officeDocument/2006/relationships/image" Target="../media/image5.emf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tags" Target="../tags/tag47.xml"/><Relationship Id="rId13" Type="http://schemas.openxmlformats.org/officeDocument/2006/relationships/oleObject" Target="../embeddings/oleObject5.bin"/><Relationship Id="rId3" Type="http://schemas.openxmlformats.org/officeDocument/2006/relationships/tags" Target="../tags/tag42.xml"/><Relationship Id="rId7" Type="http://schemas.openxmlformats.org/officeDocument/2006/relationships/tags" Target="../tags/tag46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41.xml"/><Relationship Id="rId1" Type="http://schemas.openxmlformats.org/officeDocument/2006/relationships/vmlDrawing" Target="../drawings/vmlDrawing5.vml"/><Relationship Id="rId6" Type="http://schemas.openxmlformats.org/officeDocument/2006/relationships/tags" Target="../tags/tag45.xml"/><Relationship Id="rId11" Type="http://schemas.openxmlformats.org/officeDocument/2006/relationships/tags" Target="../tags/tag50.xml"/><Relationship Id="rId5" Type="http://schemas.openxmlformats.org/officeDocument/2006/relationships/tags" Target="../tags/tag44.xml"/><Relationship Id="rId15" Type="http://schemas.openxmlformats.org/officeDocument/2006/relationships/image" Target="../media/image2.png"/><Relationship Id="rId10" Type="http://schemas.openxmlformats.org/officeDocument/2006/relationships/tags" Target="../tags/tag49.xml"/><Relationship Id="rId4" Type="http://schemas.openxmlformats.org/officeDocument/2006/relationships/tags" Target="../tags/tag43.xml"/><Relationship Id="rId9" Type="http://schemas.openxmlformats.org/officeDocument/2006/relationships/tags" Target="../tags/tag48.xml"/><Relationship Id="rId14" Type="http://schemas.openxmlformats.org/officeDocument/2006/relationships/image" Target="../media/image5.emf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57.xml"/><Relationship Id="rId13" Type="http://schemas.openxmlformats.org/officeDocument/2006/relationships/oleObject" Target="../embeddings/oleObject6.bin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51.xml"/><Relationship Id="rId1" Type="http://schemas.openxmlformats.org/officeDocument/2006/relationships/vmlDrawing" Target="../drawings/vmlDrawing6.vml"/><Relationship Id="rId6" Type="http://schemas.openxmlformats.org/officeDocument/2006/relationships/tags" Target="../tags/tag55.xml"/><Relationship Id="rId11" Type="http://schemas.openxmlformats.org/officeDocument/2006/relationships/tags" Target="../tags/tag60.xml"/><Relationship Id="rId5" Type="http://schemas.openxmlformats.org/officeDocument/2006/relationships/tags" Target="../tags/tag54.xml"/><Relationship Id="rId15" Type="http://schemas.openxmlformats.org/officeDocument/2006/relationships/image" Target="../media/image2.png"/><Relationship Id="rId10" Type="http://schemas.openxmlformats.org/officeDocument/2006/relationships/tags" Target="../tags/tag59.xml"/><Relationship Id="rId4" Type="http://schemas.openxmlformats.org/officeDocument/2006/relationships/tags" Target="../tags/tag53.xml"/><Relationship Id="rId9" Type="http://schemas.openxmlformats.org/officeDocument/2006/relationships/tags" Target="../tags/tag58.xml"/><Relationship Id="rId14" Type="http://schemas.openxmlformats.org/officeDocument/2006/relationships/image" Target="../media/image5.emf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67.xml"/><Relationship Id="rId13" Type="http://schemas.openxmlformats.org/officeDocument/2006/relationships/oleObject" Target="../embeddings/oleObject7.bin"/><Relationship Id="rId3" Type="http://schemas.openxmlformats.org/officeDocument/2006/relationships/tags" Target="../tags/tag62.xml"/><Relationship Id="rId7" Type="http://schemas.openxmlformats.org/officeDocument/2006/relationships/tags" Target="../tags/tag66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61.xml"/><Relationship Id="rId1" Type="http://schemas.openxmlformats.org/officeDocument/2006/relationships/vmlDrawing" Target="../drawings/vmlDrawing7.vml"/><Relationship Id="rId6" Type="http://schemas.openxmlformats.org/officeDocument/2006/relationships/tags" Target="../tags/tag65.xml"/><Relationship Id="rId11" Type="http://schemas.openxmlformats.org/officeDocument/2006/relationships/tags" Target="../tags/tag70.xml"/><Relationship Id="rId5" Type="http://schemas.openxmlformats.org/officeDocument/2006/relationships/tags" Target="../tags/tag64.xml"/><Relationship Id="rId15" Type="http://schemas.openxmlformats.org/officeDocument/2006/relationships/image" Target="../media/image2.png"/><Relationship Id="rId10" Type="http://schemas.openxmlformats.org/officeDocument/2006/relationships/tags" Target="../tags/tag69.xml"/><Relationship Id="rId4" Type="http://schemas.openxmlformats.org/officeDocument/2006/relationships/tags" Target="../tags/tag63.xml"/><Relationship Id="rId9" Type="http://schemas.openxmlformats.org/officeDocument/2006/relationships/tags" Target="../tags/tag68.xml"/><Relationship Id="rId14" Type="http://schemas.openxmlformats.org/officeDocument/2006/relationships/image" Target="../media/image5.emf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77.xml"/><Relationship Id="rId13" Type="http://schemas.openxmlformats.org/officeDocument/2006/relationships/oleObject" Target="../embeddings/oleObject8.bin"/><Relationship Id="rId3" Type="http://schemas.openxmlformats.org/officeDocument/2006/relationships/tags" Target="../tags/tag72.xml"/><Relationship Id="rId7" Type="http://schemas.openxmlformats.org/officeDocument/2006/relationships/tags" Target="../tags/tag76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71.xml"/><Relationship Id="rId1" Type="http://schemas.openxmlformats.org/officeDocument/2006/relationships/vmlDrawing" Target="../drawings/vmlDrawing8.vml"/><Relationship Id="rId6" Type="http://schemas.openxmlformats.org/officeDocument/2006/relationships/tags" Target="../tags/tag75.xml"/><Relationship Id="rId11" Type="http://schemas.openxmlformats.org/officeDocument/2006/relationships/tags" Target="../tags/tag80.xml"/><Relationship Id="rId5" Type="http://schemas.openxmlformats.org/officeDocument/2006/relationships/tags" Target="../tags/tag74.xml"/><Relationship Id="rId15" Type="http://schemas.openxmlformats.org/officeDocument/2006/relationships/image" Target="../media/image2.png"/><Relationship Id="rId10" Type="http://schemas.openxmlformats.org/officeDocument/2006/relationships/tags" Target="../tags/tag79.xml"/><Relationship Id="rId4" Type="http://schemas.openxmlformats.org/officeDocument/2006/relationships/tags" Target="../tags/tag73.xml"/><Relationship Id="rId9" Type="http://schemas.openxmlformats.org/officeDocument/2006/relationships/tags" Target="../tags/tag78.xml"/><Relationship Id="rId14" Type="http://schemas.openxmlformats.org/officeDocument/2006/relationships/image" Target="../media/image5.emf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87.xml"/><Relationship Id="rId13" Type="http://schemas.openxmlformats.org/officeDocument/2006/relationships/oleObject" Target="../embeddings/oleObject9.bin"/><Relationship Id="rId3" Type="http://schemas.openxmlformats.org/officeDocument/2006/relationships/tags" Target="../tags/tag82.xml"/><Relationship Id="rId7" Type="http://schemas.openxmlformats.org/officeDocument/2006/relationships/tags" Target="../tags/tag86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81.xml"/><Relationship Id="rId1" Type="http://schemas.openxmlformats.org/officeDocument/2006/relationships/vmlDrawing" Target="../drawings/vmlDrawing9.vml"/><Relationship Id="rId6" Type="http://schemas.openxmlformats.org/officeDocument/2006/relationships/tags" Target="../tags/tag85.xml"/><Relationship Id="rId11" Type="http://schemas.openxmlformats.org/officeDocument/2006/relationships/tags" Target="../tags/tag90.xml"/><Relationship Id="rId5" Type="http://schemas.openxmlformats.org/officeDocument/2006/relationships/tags" Target="../tags/tag84.xml"/><Relationship Id="rId15" Type="http://schemas.openxmlformats.org/officeDocument/2006/relationships/image" Target="../media/image2.png"/><Relationship Id="rId10" Type="http://schemas.openxmlformats.org/officeDocument/2006/relationships/tags" Target="../tags/tag89.xml"/><Relationship Id="rId4" Type="http://schemas.openxmlformats.org/officeDocument/2006/relationships/tags" Target="../tags/tag83.xml"/><Relationship Id="rId9" Type="http://schemas.openxmlformats.org/officeDocument/2006/relationships/tags" Target="../tags/tag88.xml"/><Relationship Id="rId14" Type="http://schemas.openxmlformats.org/officeDocument/2006/relationships/image" Target="../media/image5.emf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tags" Target="../tags/tag97.xml"/><Relationship Id="rId13" Type="http://schemas.openxmlformats.org/officeDocument/2006/relationships/oleObject" Target="../embeddings/oleObject10.bin"/><Relationship Id="rId3" Type="http://schemas.openxmlformats.org/officeDocument/2006/relationships/tags" Target="../tags/tag92.xml"/><Relationship Id="rId7" Type="http://schemas.openxmlformats.org/officeDocument/2006/relationships/tags" Target="../tags/tag96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91.xml"/><Relationship Id="rId1" Type="http://schemas.openxmlformats.org/officeDocument/2006/relationships/vmlDrawing" Target="../drawings/vmlDrawing10.vml"/><Relationship Id="rId6" Type="http://schemas.openxmlformats.org/officeDocument/2006/relationships/tags" Target="../tags/tag95.xml"/><Relationship Id="rId11" Type="http://schemas.openxmlformats.org/officeDocument/2006/relationships/tags" Target="../tags/tag100.xml"/><Relationship Id="rId5" Type="http://schemas.openxmlformats.org/officeDocument/2006/relationships/tags" Target="../tags/tag94.xml"/><Relationship Id="rId15" Type="http://schemas.openxmlformats.org/officeDocument/2006/relationships/image" Target="../media/image2.png"/><Relationship Id="rId10" Type="http://schemas.openxmlformats.org/officeDocument/2006/relationships/tags" Target="../tags/tag99.xml"/><Relationship Id="rId4" Type="http://schemas.openxmlformats.org/officeDocument/2006/relationships/tags" Target="../tags/tag93.xml"/><Relationship Id="rId9" Type="http://schemas.openxmlformats.org/officeDocument/2006/relationships/tags" Target="../tags/tag98.xml"/><Relationship Id="rId14" Type="http://schemas.openxmlformats.org/officeDocument/2006/relationships/image" Target="../media/image5.emf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tags" Target="../tags/tag107.xml"/><Relationship Id="rId13" Type="http://schemas.openxmlformats.org/officeDocument/2006/relationships/oleObject" Target="../embeddings/oleObject11.bin"/><Relationship Id="rId3" Type="http://schemas.openxmlformats.org/officeDocument/2006/relationships/tags" Target="../tags/tag102.xml"/><Relationship Id="rId7" Type="http://schemas.openxmlformats.org/officeDocument/2006/relationships/tags" Target="../tags/tag106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101.xml"/><Relationship Id="rId1" Type="http://schemas.openxmlformats.org/officeDocument/2006/relationships/vmlDrawing" Target="../drawings/vmlDrawing11.vml"/><Relationship Id="rId6" Type="http://schemas.openxmlformats.org/officeDocument/2006/relationships/tags" Target="../tags/tag105.xml"/><Relationship Id="rId11" Type="http://schemas.openxmlformats.org/officeDocument/2006/relationships/tags" Target="../tags/tag110.xml"/><Relationship Id="rId5" Type="http://schemas.openxmlformats.org/officeDocument/2006/relationships/tags" Target="../tags/tag104.xml"/><Relationship Id="rId15" Type="http://schemas.openxmlformats.org/officeDocument/2006/relationships/image" Target="../media/image2.png"/><Relationship Id="rId10" Type="http://schemas.openxmlformats.org/officeDocument/2006/relationships/tags" Target="../tags/tag109.xml"/><Relationship Id="rId4" Type="http://schemas.openxmlformats.org/officeDocument/2006/relationships/tags" Target="../tags/tag103.xml"/><Relationship Id="rId9" Type="http://schemas.openxmlformats.org/officeDocument/2006/relationships/tags" Target="../tags/tag108.xml"/><Relationship Id="rId14" Type="http://schemas.openxmlformats.org/officeDocument/2006/relationships/image" Target="../media/image5.emf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tags" Target="../tags/tag117.xml"/><Relationship Id="rId13" Type="http://schemas.openxmlformats.org/officeDocument/2006/relationships/oleObject" Target="../embeddings/oleObject12.bin"/><Relationship Id="rId3" Type="http://schemas.openxmlformats.org/officeDocument/2006/relationships/tags" Target="../tags/tag112.xml"/><Relationship Id="rId7" Type="http://schemas.openxmlformats.org/officeDocument/2006/relationships/tags" Target="../tags/tag116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111.xml"/><Relationship Id="rId1" Type="http://schemas.openxmlformats.org/officeDocument/2006/relationships/vmlDrawing" Target="../drawings/vmlDrawing12.vml"/><Relationship Id="rId6" Type="http://schemas.openxmlformats.org/officeDocument/2006/relationships/tags" Target="../tags/tag115.xml"/><Relationship Id="rId11" Type="http://schemas.openxmlformats.org/officeDocument/2006/relationships/tags" Target="../tags/tag120.xml"/><Relationship Id="rId5" Type="http://schemas.openxmlformats.org/officeDocument/2006/relationships/tags" Target="../tags/tag114.xml"/><Relationship Id="rId15" Type="http://schemas.openxmlformats.org/officeDocument/2006/relationships/image" Target="../media/image2.png"/><Relationship Id="rId10" Type="http://schemas.openxmlformats.org/officeDocument/2006/relationships/tags" Target="../tags/tag119.xml"/><Relationship Id="rId4" Type="http://schemas.openxmlformats.org/officeDocument/2006/relationships/tags" Target="../tags/tag113.xml"/><Relationship Id="rId9" Type="http://schemas.openxmlformats.org/officeDocument/2006/relationships/tags" Target="../tags/tag118.xml"/><Relationship Id="rId14" Type="http://schemas.openxmlformats.org/officeDocument/2006/relationships/image" Target="../media/image5.emf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tags" Target="../tags/tag127.xml"/><Relationship Id="rId13" Type="http://schemas.openxmlformats.org/officeDocument/2006/relationships/oleObject" Target="../embeddings/oleObject13.bin"/><Relationship Id="rId3" Type="http://schemas.openxmlformats.org/officeDocument/2006/relationships/tags" Target="../tags/tag122.xml"/><Relationship Id="rId7" Type="http://schemas.openxmlformats.org/officeDocument/2006/relationships/tags" Target="../tags/tag126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121.xml"/><Relationship Id="rId1" Type="http://schemas.openxmlformats.org/officeDocument/2006/relationships/vmlDrawing" Target="../drawings/vmlDrawing13.vml"/><Relationship Id="rId6" Type="http://schemas.openxmlformats.org/officeDocument/2006/relationships/tags" Target="../tags/tag125.xml"/><Relationship Id="rId11" Type="http://schemas.openxmlformats.org/officeDocument/2006/relationships/tags" Target="../tags/tag130.xml"/><Relationship Id="rId5" Type="http://schemas.openxmlformats.org/officeDocument/2006/relationships/tags" Target="../tags/tag124.xml"/><Relationship Id="rId15" Type="http://schemas.openxmlformats.org/officeDocument/2006/relationships/image" Target="../media/image2.png"/><Relationship Id="rId10" Type="http://schemas.openxmlformats.org/officeDocument/2006/relationships/tags" Target="../tags/tag129.xml"/><Relationship Id="rId4" Type="http://schemas.openxmlformats.org/officeDocument/2006/relationships/tags" Target="../tags/tag123.xml"/><Relationship Id="rId9" Type="http://schemas.openxmlformats.org/officeDocument/2006/relationships/tags" Target="../tags/tag128.xml"/><Relationship Id="rId14" Type="http://schemas.openxmlformats.org/officeDocument/2006/relationships/image" Target="../media/image5.emf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tags" Target="../tags/tag137.xml"/><Relationship Id="rId13" Type="http://schemas.openxmlformats.org/officeDocument/2006/relationships/oleObject" Target="../embeddings/oleObject14.bin"/><Relationship Id="rId3" Type="http://schemas.openxmlformats.org/officeDocument/2006/relationships/tags" Target="../tags/tag132.xml"/><Relationship Id="rId7" Type="http://schemas.openxmlformats.org/officeDocument/2006/relationships/tags" Target="../tags/tag136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131.xml"/><Relationship Id="rId1" Type="http://schemas.openxmlformats.org/officeDocument/2006/relationships/vmlDrawing" Target="../drawings/vmlDrawing14.vml"/><Relationship Id="rId6" Type="http://schemas.openxmlformats.org/officeDocument/2006/relationships/tags" Target="../tags/tag135.xml"/><Relationship Id="rId11" Type="http://schemas.openxmlformats.org/officeDocument/2006/relationships/tags" Target="../tags/tag140.xml"/><Relationship Id="rId5" Type="http://schemas.openxmlformats.org/officeDocument/2006/relationships/tags" Target="../tags/tag134.xml"/><Relationship Id="rId15" Type="http://schemas.openxmlformats.org/officeDocument/2006/relationships/image" Target="../media/image2.png"/><Relationship Id="rId10" Type="http://schemas.openxmlformats.org/officeDocument/2006/relationships/tags" Target="../tags/tag139.xml"/><Relationship Id="rId4" Type="http://schemas.openxmlformats.org/officeDocument/2006/relationships/tags" Target="../tags/tag133.xml"/><Relationship Id="rId9" Type="http://schemas.openxmlformats.org/officeDocument/2006/relationships/tags" Target="../tags/tag138.xml"/><Relationship Id="rId14" Type="http://schemas.openxmlformats.org/officeDocument/2006/relationships/image" Target="../media/image5.emf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tags" Target="../tags/tag147.xml"/><Relationship Id="rId13" Type="http://schemas.openxmlformats.org/officeDocument/2006/relationships/oleObject" Target="../embeddings/oleObject15.bin"/><Relationship Id="rId3" Type="http://schemas.openxmlformats.org/officeDocument/2006/relationships/tags" Target="../tags/tag142.xml"/><Relationship Id="rId7" Type="http://schemas.openxmlformats.org/officeDocument/2006/relationships/tags" Target="../tags/tag146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141.xml"/><Relationship Id="rId1" Type="http://schemas.openxmlformats.org/officeDocument/2006/relationships/vmlDrawing" Target="../drawings/vmlDrawing15.vml"/><Relationship Id="rId6" Type="http://schemas.openxmlformats.org/officeDocument/2006/relationships/tags" Target="../tags/tag145.xml"/><Relationship Id="rId11" Type="http://schemas.openxmlformats.org/officeDocument/2006/relationships/tags" Target="../tags/tag150.xml"/><Relationship Id="rId5" Type="http://schemas.openxmlformats.org/officeDocument/2006/relationships/tags" Target="../tags/tag144.xml"/><Relationship Id="rId15" Type="http://schemas.openxmlformats.org/officeDocument/2006/relationships/image" Target="../media/image2.png"/><Relationship Id="rId10" Type="http://schemas.openxmlformats.org/officeDocument/2006/relationships/tags" Target="../tags/tag149.xml"/><Relationship Id="rId4" Type="http://schemas.openxmlformats.org/officeDocument/2006/relationships/tags" Target="../tags/tag143.xml"/><Relationship Id="rId9" Type="http://schemas.openxmlformats.org/officeDocument/2006/relationships/tags" Target="../tags/tag148.xml"/><Relationship Id="rId14" Type="http://schemas.openxmlformats.org/officeDocument/2006/relationships/image" Target="../media/image5.emf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tags" Target="../tags/tag157.xml"/><Relationship Id="rId13" Type="http://schemas.openxmlformats.org/officeDocument/2006/relationships/oleObject" Target="../embeddings/oleObject16.bin"/><Relationship Id="rId3" Type="http://schemas.openxmlformats.org/officeDocument/2006/relationships/tags" Target="../tags/tag152.xml"/><Relationship Id="rId7" Type="http://schemas.openxmlformats.org/officeDocument/2006/relationships/tags" Target="../tags/tag156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151.xml"/><Relationship Id="rId1" Type="http://schemas.openxmlformats.org/officeDocument/2006/relationships/vmlDrawing" Target="../drawings/vmlDrawing16.vml"/><Relationship Id="rId6" Type="http://schemas.openxmlformats.org/officeDocument/2006/relationships/tags" Target="../tags/tag155.xml"/><Relationship Id="rId11" Type="http://schemas.openxmlformats.org/officeDocument/2006/relationships/tags" Target="../tags/tag160.xml"/><Relationship Id="rId5" Type="http://schemas.openxmlformats.org/officeDocument/2006/relationships/tags" Target="../tags/tag154.xml"/><Relationship Id="rId15" Type="http://schemas.openxmlformats.org/officeDocument/2006/relationships/image" Target="../media/image2.png"/><Relationship Id="rId10" Type="http://schemas.openxmlformats.org/officeDocument/2006/relationships/tags" Target="../tags/tag159.xml"/><Relationship Id="rId4" Type="http://schemas.openxmlformats.org/officeDocument/2006/relationships/tags" Target="../tags/tag153.xml"/><Relationship Id="rId9" Type="http://schemas.openxmlformats.org/officeDocument/2006/relationships/tags" Target="../tags/tag158.xml"/><Relationship Id="rId14" Type="http://schemas.openxmlformats.org/officeDocument/2006/relationships/image" Target="../media/image5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470651"/>
            <a:ext cx="12192000" cy="4000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aphicFrame>
        <p:nvGraphicFramePr>
          <p:cNvPr id="4" name="AutoShape 2"/>
          <p:cNvGraphicFramePr>
            <a:graphicFrameLocks/>
          </p:cNvGraphicFramePr>
          <p:nvPr/>
        </p:nvGraphicFramePr>
        <p:xfrm>
          <a:off x="0" y="0"/>
          <a:ext cx="211667" cy="158750"/>
        </p:xfrm>
        <a:graphic>
          <a:graphicData uri="http://schemas.openxmlformats.org/presentationml/2006/ole">
            <p:oleObj spid="_x0000_s20719" name="think-cell Slide" r:id="rId6" imgW="0" imgH="0" progId="">
              <p:embed/>
            </p:oleObj>
          </a:graphicData>
        </a:graphic>
      </p:graphicFrame>
      <p:pic>
        <p:nvPicPr>
          <p:cNvPr id="5" name="Picture 3" descr="Halozyme%20Logo"/>
          <p:cNvPicPr>
            <a:picLocks noChangeAspect="1" noChangeArrowheads="1"/>
          </p:cNvPicPr>
          <p:nvPr userDrawn="1">
            <p:custDataLst>
              <p:tags r:id="rId2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972092" y="5345514"/>
            <a:ext cx="3697816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>
            <p:custDataLst>
              <p:tags r:id="rId3"/>
            </p:custDataLst>
          </p:nvPr>
        </p:nvSpPr>
        <p:spPr>
          <a:xfrm>
            <a:off x="0" y="5029200"/>
            <a:ext cx="12192000" cy="152400"/>
          </a:xfrm>
          <a:prstGeom prst="rect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srgbClr val="696A6C"/>
              </a:solidFill>
            </a:endParaRPr>
          </a:p>
        </p:txBody>
      </p:sp>
      <p:pic>
        <p:nvPicPr>
          <p:cNvPr id="7" name="Picture 9" descr="blue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-15875"/>
            <a:ext cx="12192000" cy="504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 userDrawn="1"/>
        </p:nvSpPr>
        <p:spPr>
          <a:xfrm>
            <a:off x="0" y="5029200"/>
            <a:ext cx="12192000" cy="152400"/>
          </a:xfrm>
          <a:prstGeom prst="rect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srgbClr val="696A6C"/>
              </a:solidFill>
            </a:endParaRPr>
          </a:p>
        </p:txBody>
      </p:sp>
      <p:pic>
        <p:nvPicPr>
          <p:cNvPr id="9" name="Picture 28" descr="blue.jpg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-15875"/>
            <a:ext cx="12192000" cy="504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28443" y="3690938"/>
            <a:ext cx="7258756" cy="1490662"/>
          </a:xfrm>
        </p:spPr>
        <p:txBody>
          <a:bodyPr>
            <a:normAutofit/>
          </a:bodyPr>
          <a:lstStyle>
            <a:lvl1pPr marL="0" indent="0" algn="l">
              <a:lnSpc>
                <a:spcPts val="2280"/>
              </a:lnSpc>
              <a:buNone/>
              <a:defRPr sz="2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645811" y="381000"/>
            <a:ext cx="7139788" cy="3113088"/>
          </a:xfrm>
        </p:spPr>
        <p:txBody>
          <a:bodyPr>
            <a:normAutofit/>
          </a:bodyPr>
          <a:lstStyle>
            <a:lvl1pPr>
              <a:lnSpc>
                <a:spcPts val="4000"/>
              </a:lnSpc>
              <a:defRPr sz="4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79201" y="76201"/>
            <a:ext cx="630767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79201" y="76201"/>
            <a:ext cx="630767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 Placeholder 2"/>
          <p:cNvSpPr>
            <a:spLocks noGrp="1"/>
          </p:cNvSpPr>
          <p:nvPr>
            <p:ph idx="1"/>
          </p:nvPr>
        </p:nvSpPr>
        <p:spPr bwMode="auto">
          <a:xfrm>
            <a:off x="260352" y="1100668"/>
            <a:ext cx="11322049" cy="5025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47CEB3-C3AD-2B48-97D0-81C2D16069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79201" y="76201"/>
            <a:ext cx="630767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79201" y="76201"/>
            <a:ext cx="630767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 Placeholder 2"/>
          <p:cNvSpPr>
            <a:spLocks noGrp="1"/>
          </p:cNvSpPr>
          <p:nvPr>
            <p:ph idx="1"/>
          </p:nvPr>
        </p:nvSpPr>
        <p:spPr bwMode="auto">
          <a:xfrm>
            <a:off x="260351" y="1100668"/>
            <a:ext cx="11654367" cy="5025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47CEB3-C3AD-2B48-97D0-81C2D16069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79201" y="76201"/>
            <a:ext cx="630767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79201" y="76201"/>
            <a:ext cx="630767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/>
          </p:nvPr>
        </p:nvSpPr>
        <p:spPr>
          <a:xfrm>
            <a:off x="1915431" y="1563687"/>
            <a:ext cx="8361139" cy="415112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147CEB3-C3AD-2B48-97D0-81C2D16069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>
            <p:custDataLst>
              <p:tags r:id="rId1"/>
            </p:custDataLst>
          </p:nvPr>
        </p:nvSpPr>
        <p:spPr>
          <a:xfrm>
            <a:off x="0" y="5422900"/>
            <a:ext cx="12192000" cy="1447800"/>
          </a:xfrm>
          <a:prstGeom prst="rect">
            <a:avLst/>
          </a:pr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4" name="Rectangle 3"/>
          <p:cNvSpPr/>
          <p:nvPr>
            <p:custDataLst>
              <p:tags r:id="rId2"/>
            </p:custDataLst>
          </p:nvPr>
        </p:nvSpPr>
        <p:spPr>
          <a:xfrm>
            <a:off x="0" y="5181600"/>
            <a:ext cx="12192000" cy="304800"/>
          </a:xfrm>
          <a:prstGeom prst="rect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18400" y="5638800"/>
            <a:ext cx="4489451" cy="88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379201" y="76201"/>
            <a:ext cx="630767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 userDrawn="1">
            <p:custDataLst>
              <p:tags r:id="rId3"/>
            </p:custDataLst>
          </p:nvPr>
        </p:nvSpPr>
        <p:spPr>
          <a:xfrm>
            <a:off x="0" y="5181600"/>
            <a:ext cx="12192000" cy="304800"/>
          </a:xfrm>
          <a:prstGeom prst="rect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379201" y="76201"/>
            <a:ext cx="630767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47CEB3-C3AD-2B48-97D0-81C2D16069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>
            <p:custDataLst>
              <p:tags r:id="rId1"/>
            </p:custDataLst>
          </p:nvPr>
        </p:nvSpPr>
        <p:spPr>
          <a:xfrm>
            <a:off x="0" y="5422900"/>
            <a:ext cx="12192000" cy="1447800"/>
          </a:xfrm>
          <a:prstGeom prst="rect">
            <a:avLst/>
          </a:pr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" name="Rectangle 4"/>
          <p:cNvSpPr/>
          <p:nvPr>
            <p:custDataLst>
              <p:tags r:id="rId2"/>
            </p:custDataLst>
          </p:nvPr>
        </p:nvSpPr>
        <p:spPr>
          <a:xfrm>
            <a:off x="0" y="5181600"/>
            <a:ext cx="12192000" cy="304800"/>
          </a:xfrm>
          <a:prstGeom prst="rect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18400" y="5638800"/>
            <a:ext cx="4489451" cy="88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379201" y="76201"/>
            <a:ext cx="630767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 userDrawn="1">
            <p:custDataLst>
              <p:tags r:id="rId3"/>
            </p:custDataLst>
          </p:nvPr>
        </p:nvSpPr>
        <p:spPr>
          <a:xfrm>
            <a:off x="0" y="5181600"/>
            <a:ext cx="12192000" cy="304800"/>
          </a:xfrm>
          <a:prstGeom prst="rect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379201" y="76201"/>
            <a:ext cx="630767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Text Placeholder 2"/>
          <p:cNvSpPr>
            <a:spLocks noGrp="1"/>
          </p:cNvSpPr>
          <p:nvPr>
            <p:ph idx="1"/>
          </p:nvPr>
        </p:nvSpPr>
        <p:spPr bwMode="auto">
          <a:xfrm>
            <a:off x="260351" y="1100668"/>
            <a:ext cx="11654367" cy="392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47CEB3-C3AD-2B48-97D0-81C2D16069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79201" y="76201"/>
            <a:ext cx="630767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79201" y="76201"/>
            <a:ext cx="630767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352" y="1100139"/>
            <a:ext cx="5721857" cy="502602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8984" y="1100139"/>
            <a:ext cx="5655733" cy="502602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47CEB3-C3AD-2B48-97D0-81C2D16069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351" y="1111773"/>
            <a:ext cx="5718048" cy="387484"/>
          </a:xfrm>
        </p:spPr>
        <p:txBody>
          <a:bodyPr anchor="ctr" anchorCtr="0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349" y="1543353"/>
            <a:ext cx="5718048" cy="446119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58984" y="1111773"/>
            <a:ext cx="5655733" cy="387484"/>
          </a:xfrm>
        </p:spPr>
        <p:txBody>
          <a:bodyPr anchor="ctr" anchorCtr="0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58984" y="1543352"/>
            <a:ext cx="5655733" cy="4461198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47CEB3-C3AD-2B48-97D0-81C2D16069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AutoShape 23"/>
          <p:cNvGraphicFramePr>
            <a:graphicFrameLocks/>
          </p:cNvGraphicFramePr>
          <p:nvPr/>
        </p:nvGraphicFramePr>
        <p:xfrm>
          <a:off x="0" y="0"/>
          <a:ext cx="211667" cy="158750"/>
        </p:xfrm>
        <a:graphic>
          <a:graphicData uri="http://schemas.openxmlformats.org/presentationml/2006/ole">
            <p:oleObj spid="_x0000_s42005" name="think-cell Slide" r:id="rId13" imgW="0" imgH="0" progId="">
              <p:embed/>
            </p:oleObj>
          </a:graphicData>
        </a:graphic>
      </p:graphicFrame>
      <p:sp>
        <p:nvSpPr>
          <p:cNvPr id="4" name="Rectangle 3"/>
          <p:cNvSpPr/>
          <p:nvPr>
            <p:custDataLst>
              <p:tags r:id="rId2"/>
            </p:custDataLst>
          </p:nvPr>
        </p:nvSpPr>
        <p:spPr>
          <a:xfrm>
            <a:off x="0" y="6561138"/>
            <a:ext cx="12192000" cy="304800"/>
          </a:xfrm>
          <a:prstGeom prst="rect">
            <a:avLst/>
          </a:pr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" name="Right Triangle 4"/>
          <p:cNvSpPr/>
          <p:nvPr>
            <p:custDataLst>
              <p:tags r:id="rId3"/>
            </p:custDataLst>
          </p:nvPr>
        </p:nvSpPr>
        <p:spPr>
          <a:xfrm rot="10800000">
            <a:off x="8940800" y="6557963"/>
            <a:ext cx="508000" cy="3048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6" name="Rectangle 5"/>
          <p:cNvSpPr/>
          <p:nvPr>
            <p:custDataLst>
              <p:tags r:id="rId4"/>
            </p:custDataLst>
          </p:nvPr>
        </p:nvSpPr>
        <p:spPr>
          <a:xfrm>
            <a:off x="9448800" y="6557963"/>
            <a:ext cx="18288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7" name="Rectangle 6"/>
          <p:cNvSpPr/>
          <p:nvPr>
            <p:custDataLst>
              <p:tags r:id="rId5"/>
            </p:custDataLst>
          </p:nvPr>
        </p:nvSpPr>
        <p:spPr>
          <a:xfrm>
            <a:off x="9550400" y="6561138"/>
            <a:ext cx="2641600" cy="304800"/>
          </a:xfrm>
          <a:prstGeom prst="rect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8" name="Right Triangle 7"/>
          <p:cNvSpPr/>
          <p:nvPr>
            <p:custDataLst>
              <p:tags r:id="rId6"/>
            </p:custDataLst>
          </p:nvPr>
        </p:nvSpPr>
        <p:spPr>
          <a:xfrm rot="10800000">
            <a:off x="9042400" y="6561138"/>
            <a:ext cx="508000" cy="304800"/>
          </a:xfrm>
          <a:prstGeom prst="rtTriangle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9" name="Slide Number Placeholder 10"/>
          <p:cNvSpPr txBox="1">
            <a:spLocks/>
          </p:cNvSpPr>
          <p:nvPr/>
        </p:nvSpPr>
        <p:spPr>
          <a:xfrm>
            <a:off x="9199033" y="6523039"/>
            <a:ext cx="2844800" cy="365125"/>
          </a:xfrm>
          <a:prstGeom prst="rect">
            <a:avLst/>
          </a:prstGeom>
        </p:spPr>
        <p:txBody>
          <a:bodyPr anchor="ctr"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A477669-C7A1-41F3-8758-7AC2E79B4E07}" type="slidenum">
              <a:rPr lang="en-US" sz="2000" smtClean="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2000" dirty="0" smtClean="0">
              <a:latin typeface="+mn-lt"/>
              <a:cs typeface="+mn-cs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992785" y="6605589"/>
            <a:ext cx="1238249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1379201" y="76201"/>
            <a:ext cx="630767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 userDrawn="1">
            <p:custDataLst>
              <p:tags r:id="rId7"/>
            </p:custDataLst>
          </p:nvPr>
        </p:nvSpPr>
        <p:spPr>
          <a:xfrm>
            <a:off x="0" y="6561138"/>
            <a:ext cx="12192000" cy="304800"/>
          </a:xfrm>
          <a:prstGeom prst="rect">
            <a:avLst/>
          </a:pr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3" name="Right Triangle 12"/>
          <p:cNvSpPr/>
          <p:nvPr userDrawn="1">
            <p:custDataLst>
              <p:tags r:id="rId8"/>
            </p:custDataLst>
          </p:nvPr>
        </p:nvSpPr>
        <p:spPr>
          <a:xfrm rot="10800000">
            <a:off x="8940800" y="6557963"/>
            <a:ext cx="508000" cy="3048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4" name="Rectangle 13"/>
          <p:cNvSpPr/>
          <p:nvPr userDrawn="1">
            <p:custDataLst>
              <p:tags r:id="rId9"/>
            </p:custDataLst>
          </p:nvPr>
        </p:nvSpPr>
        <p:spPr>
          <a:xfrm>
            <a:off x="9448800" y="6557963"/>
            <a:ext cx="18288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5" name="Rectangle 14"/>
          <p:cNvSpPr/>
          <p:nvPr userDrawn="1">
            <p:custDataLst>
              <p:tags r:id="rId10"/>
            </p:custDataLst>
          </p:nvPr>
        </p:nvSpPr>
        <p:spPr>
          <a:xfrm>
            <a:off x="9550400" y="6561138"/>
            <a:ext cx="2641600" cy="304800"/>
          </a:xfrm>
          <a:prstGeom prst="rect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6" name="Right Triangle 15"/>
          <p:cNvSpPr/>
          <p:nvPr userDrawn="1">
            <p:custDataLst>
              <p:tags r:id="rId11"/>
            </p:custDataLst>
          </p:nvPr>
        </p:nvSpPr>
        <p:spPr>
          <a:xfrm rot="10800000">
            <a:off x="9042400" y="6561138"/>
            <a:ext cx="508000" cy="304800"/>
          </a:xfrm>
          <a:prstGeom prst="rtTriangle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7" name="Slide Number Placeholder 10"/>
          <p:cNvSpPr txBox="1">
            <a:spLocks/>
          </p:cNvSpPr>
          <p:nvPr userDrawn="1"/>
        </p:nvSpPr>
        <p:spPr>
          <a:xfrm>
            <a:off x="9199033" y="6523039"/>
            <a:ext cx="2844800" cy="365125"/>
          </a:xfrm>
          <a:prstGeom prst="rect">
            <a:avLst/>
          </a:prstGeom>
        </p:spPr>
        <p:txBody>
          <a:bodyPr anchor="ctr"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82856C7-6D64-4876-93E3-8A3A87B54F65}" type="slidenum">
              <a:rPr lang="en-US" sz="2000" smtClean="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2000" dirty="0" smtClean="0">
              <a:latin typeface="+mn-lt"/>
              <a:cs typeface="+mn-cs"/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992785" y="6605589"/>
            <a:ext cx="1238249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1379201" y="76201"/>
            <a:ext cx="630767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10261600" cy="639762"/>
          </a:xfrm>
        </p:spPr>
        <p:txBody>
          <a:bodyPr anchor="t">
            <a:noAutofit/>
          </a:bodyPr>
          <a:lstStyle>
            <a:lvl1pPr algn="l">
              <a:defRPr sz="28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AutoShape 23"/>
          <p:cNvGraphicFramePr>
            <a:graphicFrameLocks/>
          </p:cNvGraphicFramePr>
          <p:nvPr/>
        </p:nvGraphicFramePr>
        <p:xfrm>
          <a:off x="0" y="0"/>
          <a:ext cx="211667" cy="158750"/>
        </p:xfrm>
        <a:graphic>
          <a:graphicData uri="http://schemas.openxmlformats.org/presentationml/2006/ole">
            <p:oleObj spid="_x0000_s45077" name="think-cell Slide" r:id="rId13" imgW="0" imgH="0" progId="">
              <p:embed/>
            </p:oleObj>
          </a:graphicData>
        </a:graphic>
      </p:graphicFrame>
      <p:sp>
        <p:nvSpPr>
          <p:cNvPr id="4" name="Rectangle 3"/>
          <p:cNvSpPr/>
          <p:nvPr>
            <p:custDataLst>
              <p:tags r:id="rId2"/>
            </p:custDataLst>
          </p:nvPr>
        </p:nvSpPr>
        <p:spPr>
          <a:xfrm>
            <a:off x="0" y="6561138"/>
            <a:ext cx="12192000" cy="304800"/>
          </a:xfrm>
          <a:prstGeom prst="rect">
            <a:avLst/>
          </a:pr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" name="Right Triangle 4"/>
          <p:cNvSpPr/>
          <p:nvPr>
            <p:custDataLst>
              <p:tags r:id="rId3"/>
            </p:custDataLst>
          </p:nvPr>
        </p:nvSpPr>
        <p:spPr>
          <a:xfrm rot="10800000">
            <a:off x="8940800" y="6557963"/>
            <a:ext cx="508000" cy="3048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6" name="Rectangle 5"/>
          <p:cNvSpPr/>
          <p:nvPr>
            <p:custDataLst>
              <p:tags r:id="rId4"/>
            </p:custDataLst>
          </p:nvPr>
        </p:nvSpPr>
        <p:spPr>
          <a:xfrm>
            <a:off x="9448800" y="6557963"/>
            <a:ext cx="18288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7" name="Rectangle 6"/>
          <p:cNvSpPr/>
          <p:nvPr>
            <p:custDataLst>
              <p:tags r:id="rId5"/>
            </p:custDataLst>
          </p:nvPr>
        </p:nvSpPr>
        <p:spPr>
          <a:xfrm>
            <a:off x="9550400" y="6561138"/>
            <a:ext cx="2641600" cy="304800"/>
          </a:xfrm>
          <a:prstGeom prst="rect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8" name="Right Triangle 7"/>
          <p:cNvSpPr/>
          <p:nvPr>
            <p:custDataLst>
              <p:tags r:id="rId6"/>
            </p:custDataLst>
          </p:nvPr>
        </p:nvSpPr>
        <p:spPr>
          <a:xfrm rot="10800000">
            <a:off x="9042400" y="6561138"/>
            <a:ext cx="508000" cy="304800"/>
          </a:xfrm>
          <a:prstGeom prst="rtTriangle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9" name="Slide Number Placeholder 10"/>
          <p:cNvSpPr txBox="1">
            <a:spLocks/>
          </p:cNvSpPr>
          <p:nvPr/>
        </p:nvSpPr>
        <p:spPr>
          <a:xfrm>
            <a:off x="9199033" y="6523039"/>
            <a:ext cx="2844800" cy="365125"/>
          </a:xfrm>
          <a:prstGeom prst="rect">
            <a:avLst/>
          </a:prstGeom>
        </p:spPr>
        <p:txBody>
          <a:bodyPr anchor="ctr"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A477669-C7A1-41F3-8758-7AC2E79B4E07}" type="slidenum">
              <a:rPr lang="en-US" sz="2000" smtClean="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2000" dirty="0" smtClean="0">
              <a:latin typeface="+mn-lt"/>
              <a:cs typeface="+mn-cs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992785" y="6605589"/>
            <a:ext cx="1238249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1379201" y="76201"/>
            <a:ext cx="630767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 userDrawn="1">
            <p:custDataLst>
              <p:tags r:id="rId7"/>
            </p:custDataLst>
          </p:nvPr>
        </p:nvSpPr>
        <p:spPr>
          <a:xfrm>
            <a:off x="0" y="6561138"/>
            <a:ext cx="12192000" cy="304800"/>
          </a:xfrm>
          <a:prstGeom prst="rect">
            <a:avLst/>
          </a:pr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3" name="Right Triangle 12"/>
          <p:cNvSpPr/>
          <p:nvPr userDrawn="1">
            <p:custDataLst>
              <p:tags r:id="rId8"/>
            </p:custDataLst>
          </p:nvPr>
        </p:nvSpPr>
        <p:spPr>
          <a:xfrm rot="10800000">
            <a:off x="8940800" y="6557963"/>
            <a:ext cx="508000" cy="3048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4" name="Rectangle 13"/>
          <p:cNvSpPr/>
          <p:nvPr userDrawn="1">
            <p:custDataLst>
              <p:tags r:id="rId9"/>
            </p:custDataLst>
          </p:nvPr>
        </p:nvSpPr>
        <p:spPr>
          <a:xfrm>
            <a:off x="9448800" y="6557963"/>
            <a:ext cx="18288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5" name="Rectangle 14"/>
          <p:cNvSpPr/>
          <p:nvPr userDrawn="1">
            <p:custDataLst>
              <p:tags r:id="rId10"/>
            </p:custDataLst>
          </p:nvPr>
        </p:nvSpPr>
        <p:spPr>
          <a:xfrm>
            <a:off x="9550400" y="6561138"/>
            <a:ext cx="2641600" cy="304800"/>
          </a:xfrm>
          <a:prstGeom prst="rect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6" name="Right Triangle 15"/>
          <p:cNvSpPr/>
          <p:nvPr userDrawn="1">
            <p:custDataLst>
              <p:tags r:id="rId11"/>
            </p:custDataLst>
          </p:nvPr>
        </p:nvSpPr>
        <p:spPr>
          <a:xfrm rot="10800000">
            <a:off x="9042400" y="6561138"/>
            <a:ext cx="508000" cy="304800"/>
          </a:xfrm>
          <a:prstGeom prst="rtTriangle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7" name="Slide Number Placeholder 10"/>
          <p:cNvSpPr txBox="1">
            <a:spLocks/>
          </p:cNvSpPr>
          <p:nvPr userDrawn="1"/>
        </p:nvSpPr>
        <p:spPr>
          <a:xfrm>
            <a:off x="9199033" y="6523039"/>
            <a:ext cx="2844800" cy="365125"/>
          </a:xfrm>
          <a:prstGeom prst="rect">
            <a:avLst/>
          </a:prstGeom>
        </p:spPr>
        <p:txBody>
          <a:bodyPr anchor="ctr"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82856C7-6D64-4876-93E3-8A3A87B54F65}" type="slidenum">
              <a:rPr lang="en-US" sz="2000" smtClean="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2000" dirty="0" smtClean="0">
              <a:latin typeface="+mn-lt"/>
              <a:cs typeface="+mn-cs"/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992785" y="6605589"/>
            <a:ext cx="1238249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1379201" y="76201"/>
            <a:ext cx="630767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10261600" cy="639762"/>
          </a:xfrm>
        </p:spPr>
        <p:txBody>
          <a:bodyPr anchor="t">
            <a:noAutofit/>
          </a:bodyPr>
          <a:lstStyle>
            <a:lvl1pPr algn="l">
              <a:defRPr sz="28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AutoShape 23"/>
          <p:cNvGraphicFramePr>
            <a:graphicFrameLocks/>
          </p:cNvGraphicFramePr>
          <p:nvPr/>
        </p:nvGraphicFramePr>
        <p:xfrm>
          <a:off x="0" y="0"/>
          <a:ext cx="211667" cy="158750"/>
        </p:xfrm>
        <a:graphic>
          <a:graphicData uri="http://schemas.openxmlformats.org/presentationml/2006/ole">
            <p:oleObj spid="_x0000_s48149" name="think-cell Slide" r:id="rId13" imgW="0" imgH="0" progId="">
              <p:embed/>
            </p:oleObj>
          </a:graphicData>
        </a:graphic>
      </p:graphicFrame>
      <p:sp>
        <p:nvSpPr>
          <p:cNvPr id="4" name="Rectangle 3"/>
          <p:cNvSpPr/>
          <p:nvPr>
            <p:custDataLst>
              <p:tags r:id="rId2"/>
            </p:custDataLst>
          </p:nvPr>
        </p:nvSpPr>
        <p:spPr>
          <a:xfrm>
            <a:off x="0" y="6561138"/>
            <a:ext cx="12192000" cy="304800"/>
          </a:xfrm>
          <a:prstGeom prst="rect">
            <a:avLst/>
          </a:pr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" name="Right Triangle 4"/>
          <p:cNvSpPr/>
          <p:nvPr>
            <p:custDataLst>
              <p:tags r:id="rId3"/>
            </p:custDataLst>
          </p:nvPr>
        </p:nvSpPr>
        <p:spPr>
          <a:xfrm rot="10800000">
            <a:off x="8940800" y="6557963"/>
            <a:ext cx="508000" cy="3048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6" name="Rectangle 5"/>
          <p:cNvSpPr/>
          <p:nvPr>
            <p:custDataLst>
              <p:tags r:id="rId4"/>
            </p:custDataLst>
          </p:nvPr>
        </p:nvSpPr>
        <p:spPr>
          <a:xfrm>
            <a:off x="9448800" y="6557963"/>
            <a:ext cx="18288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7" name="Rectangle 6"/>
          <p:cNvSpPr/>
          <p:nvPr>
            <p:custDataLst>
              <p:tags r:id="rId5"/>
            </p:custDataLst>
          </p:nvPr>
        </p:nvSpPr>
        <p:spPr>
          <a:xfrm>
            <a:off x="9550400" y="6561138"/>
            <a:ext cx="2641600" cy="304800"/>
          </a:xfrm>
          <a:prstGeom prst="rect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8" name="Right Triangle 7"/>
          <p:cNvSpPr/>
          <p:nvPr>
            <p:custDataLst>
              <p:tags r:id="rId6"/>
            </p:custDataLst>
          </p:nvPr>
        </p:nvSpPr>
        <p:spPr>
          <a:xfrm rot="10800000">
            <a:off x="9042400" y="6561138"/>
            <a:ext cx="508000" cy="304800"/>
          </a:xfrm>
          <a:prstGeom prst="rtTriangle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9" name="Slide Number Placeholder 10"/>
          <p:cNvSpPr txBox="1">
            <a:spLocks/>
          </p:cNvSpPr>
          <p:nvPr/>
        </p:nvSpPr>
        <p:spPr>
          <a:xfrm>
            <a:off x="9199033" y="6523039"/>
            <a:ext cx="2844800" cy="365125"/>
          </a:xfrm>
          <a:prstGeom prst="rect">
            <a:avLst/>
          </a:prstGeom>
        </p:spPr>
        <p:txBody>
          <a:bodyPr anchor="ctr"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A477669-C7A1-41F3-8758-7AC2E79B4E07}" type="slidenum">
              <a:rPr lang="en-US" sz="2000" smtClean="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2000" dirty="0" smtClean="0">
              <a:latin typeface="+mn-lt"/>
              <a:cs typeface="+mn-cs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992785" y="6605589"/>
            <a:ext cx="1238249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1379201" y="76201"/>
            <a:ext cx="630767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 userDrawn="1">
            <p:custDataLst>
              <p:tags r:id="rId7"/>
            </p:custDataLst>
          </p:nvPr>
        </p:nvSpPr>
        <p:spPr>
          <a:xfrm>
            <a:off x="0" y="6561138"/>
            <a:ext cx="12192000" cy="304800"/>
          </a:xfrm>
          <a:prstGeom prst="rect">
            <a:avLst/>
          </a:pr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3" name="Right Triangle 12"/>
          <p:cNvSpPr/>
          <p:nvPr userDrawn="1">
            <p:custDataLst>
              <p:tags r:id="rId8"/>
            </p:custDataLst>
          </p:nvPr>
        </p:nvSpPr>
        <p:spPr>
          <a:xfrm rot="10800000">
            <a:off x="8940800" y="6557963"/>
            <a:ext cx="508000" cy="3048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4" name="Rectangle 13"/>
          <p:cNvSpPr/>
          <p:nvPr userDrawn="1">
            <p:custDataLst>
              <p:tags r:id="rId9"/>
            </p:custDataLst>
          </p:nvPr>
        </p:nvSpPr>
        <p:spPr>
          <a:xfrm>
            <a:off x="9448800" y="6557963"/>
            <a:ext cx="18288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5" name="Rectangle 14"/>
          <p:cNvSpPr/>
          <p:nvPr userDrawn="1">
            <p:custDataLst>
              <p:tags r:id="rId10"/>
            </p:custDataLst>
          </p:nvPr>
        </p:nvSpPr>
        <p:spPr>
          <a:xfrm>
            <a:off x="9550400" y="6561138"/>
            <a:ext cx="2641600" cy="304800"/>
          </a:xfrm>
          <a:prstGeom prst="rect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6" name="Right Triangle 15"/>
          <p:cNvSpPr/>
          <p:nvPr userDrawn="1">
            <p:custDataLst>
              <p:tags r:id="rId11"/>
            </p:custDataLst>
          </p:nvPr>
        </p:nvSpPr>
        <p:spPr>
          <a:xfrm rot="10800000">
            <a:off x="9042400" y="6561138"/>
            <a:ext cx="508000" cy="304800"/>
          </a:xfrm>
          <a:prstGeom prst="rtTriangle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7" name="Slide Number Placeholder 10"/>
          <p:cNvSpPr txBox="1">
            <a:spLocks/>
          </p:cNvSpPr>
          <p:nvPr userDrawn="1"/>
        </p:nvSpPr>
        <p:spPr>
          <a:xfrm>
            <a:off x="9199033" y="6523039"/>
            <a:ext cx="2844800" cy="365125"/>
          </a:xfrm>
          <a:prstGeom prst="rect">
            <a:avLst/>
          </a:prstGeom>
        </p:spPr>
        <p:txBody>
          <a:bodyPr anchor="ctr"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82856C7-6D64-4876-93E3-8A3A87B54F65}" type="slidenum">
              <a:rPr lang="en-US" sz="2000" smtClean="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2000" dirty="0" smtClean="0">
              <a:latin typeface="+mn-lt"/>
              <a:cs typeface="+mn-cs"/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992785" y="6605589"/>
            <a:ext cx="1238249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1379201" y="76201"/>
            <a:ext cx="630767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10261600" cy="639762"/>
          </a:xfrm>
        </p:spPr>
        <p:txBody>
          <a:bodyPr anchor="t">
            <a:noAutofit/>
          </a:bodyPr>
          <a:lstStyle>
            <a:lvl1pPr algn="l">
              <a:defRPr sz="28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AutoShape 23"/>
          <p:cNvGraphicFramePr>
            <a:graphicFrameLocks/>
          </p:cNvGraphicFramePr>
          <p:nvPr/>
        </p:nvGraphicFramePr>
        <p:xfrm>
          <a:off x="0" y="0"/>
          <a:ext cx="211667" cy="158750"/>
        </p:xfrm>
        <a:graphic>
          <a:graphicData uri="http://schemas.openxmlformats.org/presentationml/2006/ole">
            <p:oleObj spid="_x0000_s54293" name="think-cell Slide" r:id="rId13" imgW="0" imgH="0" progId="">
              <p:embed/>
            </p:oleObj>
          </a:graphicData>
        </a:graphic>
      </p:graphicFrame>
      <p:sp>
        <p:nvSpPr>
          <p:cNvPr id="4" name="Rectangle 3"/>
          <p:cNvSpPr/>
          <p:nvPr>
            <p:custDataLst>
              <p:tags r:id="rId2"/>
            </p:custDataLst>
          </p:nvPr>
        </p:nvSpPr>
        <p:spPr>
          <a:xfrm>
            <a:off x="0" y="6561138"/>
            <a:ext cx="12192000" cy="304800"/>
          </a:xfrm>
          <a:prstGeom prst="rect">
            <a:avLst/>
          </a:pr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" name="Right Triangle 4"/>
          <p:cNvSpPr/>
          <p:nvPr>
            <p:custDataLst>
              <p:tags r:id="rId3"/>
            </p:custDataLst>
          </p:nvPr>
        </p:nvSpPr>
        <p:spPr>
          <a:xfrm rot="10800000">
            <a:off x="8940800" y="6557963"/>
            <a:ext cx="508000" cy="3048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6" name="Rectangle 5"/>
          <p:cNvSpPr/>
          <p:nvPr>
            <p:custDataLst>
              <p:tags r:id="rId4"/>
            </p:custDataLst>
          </p:nvPr>
        </p:nvSpPr>
        <p:spPr>
          <a:xfrm>
            <a:off x="9448800" y="6557963"/>
            <a:ext cx="18288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7" name="Rectangle 6"/>
          <p:cNvSpPr/>
          <p:nvPr>
            <p:custDataLst>
              <p:tags r:id="rId5"/>
            </p:custDataLst>
          </p:nvPr>
        </p:nvSpPr>
        <p:spPr>
          <a:xfrm>
            <a:off x="9550400" y="6561138"/>
            <a:ext cx="2641600" cy="304800"/>
          </a:xfrm>
          <a:prstGeom prst="rect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8" name="Right Triangle 7"/>
          <p:cNvSpPr/>
          <p:nvPr>
            <p:custDataLst>
              <p:tags r:id="rId6"/>
            </p:custDataLst>
          </p:nvPr>
        </p:nvSpPr>
        <p:spPr>
          <a:xfrm rot="10800000">
            <a:off x="9042400" y="6561138"/>
            <a:ext cx="508000" cy="304800"/>
          </a:xfrm>
          <a:prstGeom prst="rtTriangle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9" name="Slide Number Placeholder 10"/>
          <p:cNvSpPr txBox="1">
            <a:spLocks/>
          </p:cNvSpPr>
          <p:nvPr/>
        </p:nvSpPr>
        <p:spPr>
          <a:xfrm>
            <a:off x="9199033" y="6523039"/>
            <a:ext cx="2844800" cy="365125"/>
          </a:xfrm>
          <a:prstGeom prst="rect">
            <a:avLst/>
          </a:prstGeom>
        </p:spPr>
        <p:txBody>
          <a:bodyPr anchor="ctr"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A477669-C7A1-41F3-8758-7AC2E79B4E07}" type="slidenum">
              <a:rPr lang="en-US" sz="2000" smtClean="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2000" dirty="0" smtClean="0">
              <a:latin typeface="+mn-lt"/>
              <a:cs typeface="+mn-cs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992785" y="6605589"/>
            <a:ext cx="1238249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1379201" y="76201"/>
            <a:ext cx="630767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 userDrawn="1">
            <p:custDataLst>
              <p:tags r:id="rId7"/>
            </p:custDataLst>
          </p:nvPr>
        </p:nvSpPr>
        <p:spPr>
          <a:xfrm>
            <a:off x="0" y="6561138"/>
            <a:ext cx="12192000" cy="304800"/>
          </a:xfrm>
          <a:prstGeom prst="rect">
            <a:avLst/>
          </a:pr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3" name="Right Triangle 12"/>
          <p:cNvSpPr/>
          <p:nvPr userDrawn="1">
            <p:custDataLst>
              <p:tags r:id="rId8"/>
            </p:custDataLst>
          </p:nvPr>
        </p:nvSpPr>
        <p:spPr>
          <a:xfrm rot="10800000">
            <a:off x="8940800" y="6557963"/>
            <a:ext cx="508000" cy="3048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4" name="Rectangle 13"/>
          <p:cNvSpPr/>
          <p:nvPr userDrawn="1">
            <p:custDataLst>
              <p:tags r:id="rId9"/>
            </p:custDataLst>
          </p:nvPr>
        </p:nvSpPr>
        <p:spPr>
          <a:xfrm>
            <a:off x="9448800" y="6557963"/>
            <a:ext cx="18288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5" name="Rectangle 14"/>
          <p:cNvSpPr/>
          <p:nvPr userDrawn="1">
            <p:custDataLst>
              <p:tags r:id="rId10"/>
            </p:custDataLst>
          </p:nvPr>
        </p:nvSpPr>
        <p:spPr>
          <a:xfrm>
            <a:off x="9550400" y="6561138"/>
            <a:ext cx="2641600" cy="304800"/>
          </a:xfrm>
          <a:prstGeom prst="rect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6" name="Right Triangle 15"/>
          <p:cNvSpPr/>
          <p:nvPr userDrawn="1">
            <p:custDataLst>
              <p:tags r:id="rId11"/>
            </p:custDataLst>
          </p:nvPr>
        </p:nvSpPr>
        <p:spPr>
          <a:xfrm rot="10800000">
            <a:off x="9042400" y="6561138"/>
            <a:ext cx="508000" cy="304800"/>
          </a:xfrm>
          <a:prstGeom prst="rtTriangle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7" name="Slide Number Placeholder 10"/>
          <p:cNvSpPr txBox="1">
            <a:spLocks/>
          </p:cNvSpPr>
          <p:nvPr userDrawn="1"/>
        </p:nvSpPr>
        <p:spPr>
          <a:xfrm>
            <a:off x="9199033" y="6523039"/>
            <a:ext cx="2844800" cy="365125"/>
          </a:xfrm>
          <a:prstGeom prst="rect">
            <a:avLst/>
          </a:prstGeom>
        </p:spPr>
        <p:txBody>
          <a:bodyPr anchor="ctr"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82856C7-6D64-4876-93E3-8A3A87B54F65}" type="slidenum">
              <a:rPr lang="en-US" sz="2000" smtClean="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2000" dirty="0" smtClean="0">
              <a:latin typeface="+mn-lt"/>
              <a:cs typeface="+mn-cs"/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992785" y="6605589"/>
            <a:ext cx="1238249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1379201" y="76201"/>
            <a:ext cx="630767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10261600" cy="639762"/>
          </a:xfrm>
        </p:spPr>
        <p:txBody>
          <a:bodyPr anchor="t">
            <a:noAutofit/>
          </a:bodyPr>
          <a:lstStyle>
            <a:lvl1pPr algn="l">
              <a:defRPr sz="28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AutoShape 23"/>
          <p:cNvGraphicFramePr>
            <a:graphicFrameLocks/>
          </p:cNvGraphicFramePr>
          <p:nvPr/>
        </p:nvGraphicFramePr>
        <p:xfrm>
          <a:off x="0" y="0"/>
          <a:ext cx="211667" cy="158750"/>
        </p:xfrm>
        <a:graphic>
          <a:graphicData uri="http://schemas.openxmlformats.org/presentationml/2006/ole">
            <p:oleObj spid="_x0000_s59413" name="think-cell Slide" r:id="rId13" imgW="0" imgH="0" progId="">
              <p:embed/>
            </p:oleObj>
          </a:graphicData>
        </a:graphic>
      </p:graphicFrame>
      <p:sp>
        <p:nvSpPr>
          <p:cNvPr id="4" name="Rectangle 3"/>
          <p:cNvSpPr/>
          <p:nvPr>
            <p:custDataLst>
              <p:tags r:id="rId2"/>
            </p:custDataLst>
          </p:nvPr>
        </p:nvSpPr>
        <p:spPr>
          <a:xfrm>
            <a:off x="0" y="6561138"/>
            <a:ext cx="12192000" cy="304800"/>
          </a:xfrm>
          <a:prstGeom prst="rect">
            <a:avLst/>
          </a:pr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" name="Right Triangle 4"/>
          <p:cNvSpPr/>
          <p:nvPr>
            <p:custDataLst>
              <p:tags r:id="rId3"/>
            </p:custDataLst>
          </p:nvPr>
        </p:nvSpPr>
        <p:spPr>
          <a:xfrm rot="10800000">
            <a:off x="8940800" y="6557963"/>
            <a:ext cx="508000" cy="3048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6" name="Rectangle 5"/>
          <p:cNvSpPr/>
          <p:nvPr>
            <p:custDataLst>
              <p:tags r:id="rId4"/>
            </p:custDataLst>
          </p:nvPr>
        </p:nvSpPr>
        <p:spPr>
          <a:xfrm>
            <a:off x="9448800" y="6557963"/>
            <a:ext cx="18288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7" name="Rectangle 6"/>
          <p:cNvSpPr/>
          <p:nvPr>
            <p:custDataLst>
              <p:tags r:id="rId5"/>
            </p:custDataLst>
          </p:nvPr>
        </p:nvSpPr>
        <p:spPr>
          <a:xfrm>
            <a:off x="9550400" y="6561138"/>
            <a:ext cx="2641600" cy="304800"/>
          </a:xfrm>
          <a:prstGeom prst="rect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8" name="Right Triangle 7"/>
          <p:cNvSpPr/>
          <p:nvPr>
            <p:custDataLst>
              <p:tags r:id="rId6"/>
            </p:custDataLst>
          </p:nvPr>
        </p:nvSpPr>
        <p:spPr>
          <a:xfrm rot="10800000">
            <a:off x="9042400" y="6561138"/>
            <a:ext cx="508000" cy="304800"/>
          </a:xfrm>
          <a:prstGeom prst="rtTriangle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9" name="Slide Number Placeholder 10"/>
          <p:cNvSpPr txBox="1">
            <a:spLocks/>
          </p:cNvSpPr>
          <p:nvPr/>
        </p:nvSpPr>
        <p:spPr>
          <a:xfrm>
            <a:off x="9199033" y="6523039"/>
            <a:ext cx="2844800" cy="365125"/>
          </a:xfrm>
          <a:prstGeom prst="rect">
            <a:avLst/>
          </a:prstGeom>
        </p:spPr>
        <p:txBody>
          <a:bodyPr anchor="ctr"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A477669-C7A1-41F3-8758-7AC2E79B4E07}" type="slidenum">
              <a:rPr lang="en-US" sz="2000" smtClean="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2000" dirty="0" smtClean="0">
              <a:latin typeface="+mn-lt"/>
              <a:cs typeface="+mn-cs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992785" y="6605589"/>
            <a:ext cx="1238249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1379201" y="76201"/>
            <a:ext cx="630767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 userDrawn="1">
            <p:custDataLst>
              <p:tags r:id="rId7"/>
            </p:custDataLst>
          </p:nvPr>
        </p:nvSpPr>
        <p:spPr>
          <a:xfrm>
            <a:off x="0" y="6561138"/>
            <a:ext cx="12192000" cy="304800"/>
          </a:xfrm>
          <a:prstGeom prst="rect">
            <a:avLst/>
          </a:pr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3" name="Right Triangle 12"/>
          <p:cNvSpPr/>
          <p:nvPr userDrawn="1">
            <p:custDataLst>
              <p:tags r:id="rId8"/>
            </p:custDataLst>
          </p:nvPr>
        </p:nvSpPr>
        <p:spPr>
          <a:xfrm rot="10800000">
            <a:off x="8940800" y="6557963"/>
            <a:ext cx="508000" cy="3048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4" name="Rectangle 13"/>
          <p:cNvSpPr/>
          <p:nvPr userDrawn="1">
            <p:custDataLst>
              <p:tags r:id="rId9"/>
            </p:custDataLst>
          </p:nvPr>
        </p:nvSpPr>
        <p:spPr>
          <a:xfrm>
            <a:off x="9448800" y="6557963"/>
            <a:ext cx="18288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5" name="Rectangle 14"/>
          <p:cNvSpPr/>
          <p:nvPr userDrawn="1">
            <p:custDataLst>
              <p:tags r:id="rId10"/>
            </p:custDataLst>
          </p:nvPr>
        </p:nvSpPr>
        <p:spPr>
          <a:xfrm>
            <a:off x="9550400" y="6561138"/>
            <a:ext cx="2641600" cy="304800"/>
          </a:xfrm>
          <a:prstGeom prst="rect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6" name="Right Triangle 15"/>
          <p:cNvSpPr/>
          <p:nvPr userDrawn="1">
            <p:custDataLst>
              <p:tags r:id="rId11"/>
            </p:custDataLst>
          </p:nvPr>
        </p:nvSpPr>
        <p:spPr>
          <a:xfrm rot="10800000">
            <a:off x="9042400" y="6561138"/>
            <a:ext cx="508000" cy="304800"/>
          </a:xfrm>
          <a:prstGeom prst="rtTriangle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7" name="Slide Number Placeholder 10"/>
          <p:cNvSpPr txBox="1">
            <a:spLocks/>
          </p:cNvSpPr>
          <p:nvPr userDrawn="1"/>
        </p:nvSpPr>
        <p:spPr>
          <a:xfrm>
            <a:off x="9199033" y="6523039"/>
            <a:ext cx="2844800" cy="365125"/>
          </a:xfrm>
          <a:prstGeom prst="rect">
            <a:avLst/>
          </a:prstGeom>
        </p:spPr>
        <p:txBody>
          <a:bodyPr anchor="ctr"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82856C7-6D64-4876-93E3-8A3A87B54F65}" type="slidenum">
              <a:rPr lang="en-US" sz="2000" smtClean="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2000" dirty="0" smtClean="0">
              <a:latin typeface="+mn-lt"/>
              <a:cs typeface="+mn-cs"/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992785" y="6605589"/>
            <a:ext cx="1238249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1379201" y="76201"/>
            <a:ext cx="630767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10261600" cy="639762"/>
          </a:xfrm>
        </p:spPr>
        <p:txBody>
          <a:bodyPr anchor="t">
            <a:noAutofit/>
          </a:bodyPr>
          <a:lstStyle>
            <a:lvl1pPr algn="l">
              <a:defRPr sz="28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AutoShape 23"/>
          <p:cNvGraphicFramePr>
            <a:graphicFrameLocks/>
          </p:cNvGraphicFramePr>
          <p:nvPr/>
        </p:nvGraphicFramePr>
        <p:xfrm>
          <a:off x="0" y="0"/>
          <a:ext cx="211667" cy="158750"/>
        </p:xfrm>
        <a:graphic>
          <a:graphicData uri="http://schemas.openxmlformats.org/presentationml/2006/ole">
            <p:oleObj spid="_x0000_s60437" name="think-cell Slide" r:id="rId13" imgW="0" imgH="0" progId="">
              <p:embed/>
            </p:oleObj>
          </a:graphicData>
        </a:graphic>
      </p:graphicFrame>
      <p:sp>
        <p:nvSpPr>
          <p:cNvPr id="4" name="Rectangle 3"/>
          <p:cNvSpPr/>
          <p:nvPr>
            <p:custDataLst>
              <p:tags r:id="rId2"/>
            </p:custDataLst>
          </p:nvPr>
        </p:nvSpPr>
        <p:spPr>
          <a:xfrm>
            <a:off x="0" y="6561138"/>
            <a:ext cx="12192000" cy="304800"/>
          </a:xfrm>
          <a:prstGeom prst="rect">
            <a:avLst/>
          </a:pr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" name="Right Triangle 4"/>
          <p:cNvSpPr/>
          <p:nvPr>
            <p:custDataLst>
              <p:tags r:id="rId3"/>
            </p:custDataLst>
          </p:nvPr>
        </p:nvSpPr>
        <p:spPr>
          <a:xfrm rot="10800000">
            <a:off x="8940800" y="6557963"/>
            <a:ext cx="508000" cy="3048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6" name="Rectangle 5"/>
          <p:cNvSpPr/>
          <p:nvPr>
            <p:custDataLst>
              <p:tags r:id="rId4"/>
            </p:custDataLst>
          </p:nvPr>
        </p:nvSpPr>
        <p:spPr>
          <a:xfrm>
            <a:off x="9448800" y="6557963"/>
            <a:ext cx="18288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7" name="Rectangle 6"/>
          <p:cNvSpPr/>
          <p:nvPr>
            <p:custDataLst>
              <p:tags r:id="rId5"/>
            </p:custDataLst>
          </p:nvPr>
        </p:nvSpPr>
        <p:spPr>
          <a:xfrm>
            <a:off x="9550400" y="6561138"/>
            <a:ext cx="2641600" cy="304800"/>
          </a:xfrm>
          <a:prstGeom prst="rect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8" name="Right Triangle 7"/>
          <p:cNvSpPr/>
          <p:nvPr>
            <p:custDataLst>
              <p:tags r:id="rId6"/>
            </p:custDataLst>
          </p:nvPr>
        </p:nvSpPr>
        <p:spPr>
          <a:xfrm rot="10800000">
            <a:off x="9042400" y="6561138"/>
            <a:ext cx="508000" cy="304800"/>
          </a:xfrm>
          <a:prstGeom prst="rtTriangle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9" name="Slide Number Placeholder 10"/>
          <p:cNvSpPr txBox="1">
            <a:spLocks/>
          </p:cNvSpPr>
          <p:nvPr/>
        </p:nvSpPr>
        <p:spPr>
          <a:xfrm>
            <a:off x="9199033" y="6523039"/>
            <a:ext cx="2844800" cy="365125"/>
          </a:xfrm>
          <a:prstGeom prst="rect">
            <a:avLst/>
          </a:prstGeom>
        </p:spPr>
        <p:txBody>
          <a:bodyPr anchor="ctr"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A477669-C7A1-41F3-8758-7AC2E79B4E07}" type="slidenum">
              <a:rPr lang="en-US" sz="2000" smtClean="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2000" dirty="0" smtClean="0">
              <a:latin typeface="+mn-lt"/>
              <a:cs typeface="+mn-cs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992785" y="6605589"/>
            <a:ext cx="1238249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1379201" y="76201"/>
            <a:ext cx="630767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 userDrawn="1">
            <p:custDataLst>
              <p:tags r:id="rId7"/>
            </p:custDataLst>
          </p:nvPr>
        </p:nvSpPr>
        <p:spPr>
          <a:xfrm>
            <a:off x="0" y="6561138"/>
            <a:ext cx="12192000" cy="304800"/>
          </a:xfrm>
          <a:prstGeom prst="rect">
            <a:avLst/>
          </a:pr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3" name="Right Triangle 12"/>
          <p:cNvSpPr/>
          <p:nvPr userDrawn="1">
            <p:custDataLst>
              <p:tags r:id="rId8"/>
            </p:custDataLst>
          </p:nvPr>
        </p:nvSpPr>
        <p:spPr>
          <a:xfrm rot="10800000">
            <a:off x="8940800" y="6557963"/>
            <a:ext cx="508000" cy="3048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4" name="Rectangle 13"/>
          <p:cNvSpPr/>
          <p:nvPr userDrawn="1">
            <p:custDataLst>
              <p:tags r:id="rId9"/>
            </p:custDataLst>
          </p:nvPr>
        </p:nvSpPr>
        <p:spPr>
          <a:xfrm>
            <a:off x="9448800" y="6557963"/>
            <a:ext cx="18288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5" name="Rectangle 14"/>
          <p:cNvSpPr/>
          <p:nvPr userDrawn="1">
            <p:custDataLst>
              <p:tags r:id="rId10"/>
            </p:custDataLst>
          </p:nvPr>
        </p:nvSpPr>
        <p:spPr>
          <a:xfrm>
            <a:off x="9550400" y="6561138"/>
            <a:ext cx="2641600" cy="304800"/>
          </a:xfrm>
          <a:prstGeom prst="rect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6" name="Right Triangle 15"/>
          <p:cNvSpPr/>
          <p:nvPr userDrawn="1">
            <p:custDataLst>
              <p:tags r:id="rId11"/>
            </p:custDataLst>
          </p:nvPr>
        </p:nvSpPr>
        <p:spPr>
          <a:xfrm rot="10800000">
            <a:off x="9042400" y="6561138"/>
            <a:ext cx="508000" cy="304800"/>
          </a:xfrm>
          <a:prstGeom prst="rtTriangle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7" name="Slide Number Placeholder 10"/>
          <p:cNvSpPr txBox="1">
            <a:spLocks/>
          </p:cNvSpPr>
          <p:nvPr userDrawn="1"/>
        </p:nvSpPr>
        <p:spPr>
          <a:xfrm>
            <a:off x="9199033" y="6523039"/>
            <a:ext cx="2844800" cy="365125"/>
          </a:xfrm>
          <a:prstGeom prst="rect">
            <a:avLst/>
          </a:prstGeom>
        </p:spPr>
        <p:txBody>
          <a:bodyPr anchor="ctr"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82856C7-6D64-4876-93E3-8A3A87B54F65}" type="slidenum">
              <a:rPr lang="en-US" sz="2000" smtClean="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2000" dirty="0" smtClean="0">
              <a:latin typeface="+mn-lt"/>
              <a:cs typeface="+mn-cs"/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992785" y="6605589"/>
            <a:ext cx="1238249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1379201" y="76201"/>
            <a:ext cx="630767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10261600" cy="639762"/>
          </a:xfrm>
        </p:spPr>
        <p:txBody>
          <a:bodyPr anchor="t">
            <a:noAutofit/>
          </a:bodyPr>
          <a:lstStyle>
            <a:lvl1pPr algn="l">
              <a:defRPr sz="28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AutoShape 23"/>
          <p:cNvGraphicFramePr>
            <a:graphicFrameLocks/>
          </p:cNvGraphicFramePr>
          <p:nvPr/>
        </p:nvGraphicFramePr>
        <p:xfrm>
          <a:off x="0" y="0"/>
          <a:ext cx="211667" cy="158750"/>
        </p:xfrm>
        <a:graphic>
          <a:graphicData uri="http://schemas.openxmlformats.org/presentationml/2006/ole">
            <p:oleObj spid="_x0000_s61461" name="think-cell Slide" r:id="rId13" imgW="0" imgH="0" progId="">
              <p:embed/>
            </p:oleObj>
          </a:graphicData>
        </a:graphic>
      </p:graphicFrame>
      <p:sp>
        <p:nvSpPr>
          <p:cNvPr id="4" name="Rectangle 3"/>
          <p:cNvSpPr/>
          <p:nvPr>
            <p:custDataLst>
              <p:tags r:id="rId2"/>
            </p:custDataLst>
          </p:nvPr>
        </p:nvSpPr>
        <p:spPr>
          <a:xfrm>
            <a:off x="0" y="6561138"/>
            <a:ext cx="12192000" cy="304800"/>
          </a:xfrm>
          <a:prstGeom prst="rect">
            <a:avLst/>
          </a:pr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" name="Right Triangle 4"/>
          <p:cNvSpPr/>
          <p:nvPr>
            <p:custDataLst>
              <p:tags r:id="rId3"/>
            </p:custDataLst>
          </p:nvPr>
        </p:nvSpPr>
        <p:spPr>
          <a:xfrm rot="10800000">
            <a:off x="8940800" y="6557963"/>
            <a:ext cx="508000" cy="3048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6" name="Rectangle 5"/>
          <p:cNvSpPr/>
          <p:nvPr>
            <p:custDataLst>
              <p:tags r:id="rId4"/>
            </p:custDataLst>
          </p:nvPr>
        </p:nvSpPr>
        <p:spPr>
          <a:xfrm>
            <a:off x="9448800" y="6557963"/>
            <a:ext cx="18288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7" name="Rectangle 6"/>
          <p:cNvSpPr/>
          <p:nvPr>
            <p:custDataLst>
              <p:tags r:id="rId5"/>
            </p:custDataLst>
          </p:nvPr>
        </p:nvSpPr>
        <p:spPr>
          <a:xfrm>
            <a:off x="9550400" y="6561138"/>
            <a:ext cx="2641600" cy="304800"/>
          </a:xfrm>
          <a:prstGeom prst="rect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8" name="Right Triangle 7"/>
          <p:cNvSpPr/>
          <p:nvPr>
            <p:custDataLst>
              <p:tags r:id="rId6"/>
            </p:custDataLst>
          </p:nvPr>
        </p:nvSpPr>
        <p:spPr>
          <a:xfrm rot="10800000">
            <a:off x="9042400" y="6561138"/>
            <a:ext cx="508000" cy="304800"/>
          </a:xfrm>
          <a:prstGeom prst="rtTriangle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9" name="Slide Number Placeholder 10"/>
          <p:cNvSpPr txBox="1">
            <a:spLocks/>
          </p:cNvSpPr>
          <p:nvPr/>
        </p:nvSpPr>
        <p:spPr>
          <a:xfrm>
            <a:off x="9199033" y="6523039"/>
            <a:ext cx="2844800" cy="365125"/>
          </a:xfrm>
          <a:prstGeom prst="rect">
            <a:avLst/>
          </a:prstGeom>
        </p:spPr>
        <p:txBody>
          <a:bodyPr anchor="ctr"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A477669-C7A1-41F3-8758-7AC2E79B4E07}" type="slidenum">
              <a:rPr lang="en-US" sz="2000" smtClean="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2000" dirty="0" smtClean="0">
              <a:latin typeface="+mn-lt"/>
              <a:cs typeface="+mn-cs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992785" y="6605589"/>
            <a:ext cx="1238249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1379201" y="76201"/>
            <a:ext cx="630767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 userDrawn="1">
            <p:custDataLst>
              <p:tags r:id="rId7"/>
            </p:custDataLst>
          </p:nvPr>
        </p:nvSpPr>
        <p:spPr>
          <a:xfrm>
            <a:off x="0" y="6561138"/>
            <a:ext cx="12192000" cy="304800"/>
          </a:xfrm>
          <a:prstGeom prst="rect">
            <a:avLst/>
          </a:pr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3" name="Right Triangle 12"/>
          <p:cNvSpPr/>
          <p:nvPr userDrawn="1">
            <p:custDataLst>
              <p:tags r:id="rId8"/>
            </p:custDataLst>
          </p:nvPr>
        </p:nvSpPr>
        <p:spPr>
          <a:xfrm rot="10800000">
            <a:off x="8940800" y="6557963"/>
            <a:ext cx="508000" cy="3048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4" name="Rectangle 13"/>
          <p:cNvSpPr/>
          <p:nvPr userDrawn="1">
            <p:custDataLst>
              <p:tags r:id="rId9"/>
            </p:custDataLst>
          </p:nvPr>
        </p:nvSpPr>
        <p:spPr>
          <a:xfrm>
            <a:off x="9448800" y="6557963"/>
            <a:ext cx="18288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5" name="Rectangle 14"/>
          <p:cNvSpPr/>
          <p:nvPr userDrawn="1">
            <p:custDataLst>
              <p:tags r:id="rId10"/>
            </p:custDataLst>
          </p:nvPr>
        </p:nvSpPr>
        <p:spPr>
          <a:xfrm>
            <a:off x="9550400" y="6561138"/>
            <a:ext cx="2641600" cy="304800"/>
          </a:xfrm>
          <a:prstGeom prst="rect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6" name="Right Triangle 15"/>
          <p:cNvSpPr/>
          <p:nvPr userDrawn="1">
            <p:custDataLst>
              <p:tags r:id="rId11"/>
            </p:custDataLst>
          </p:nvPr>
        </p:nvSpPr>
        <p:spPr>
          <a:xfrm rot="10800000">
            <a:off x="9042400" y="6561138"/>
            <a:ext cx="508000" cy="304800"/>
          </a:xfrm>
          <a:prstGeom prst="rtTriangle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7" name="Slide Number Placeholder 10"/>
          <p:cNvSpPr txBox="1">
            <a:spLocks/>
          </p:cNvSpPr>
          <p:nvPr userDrawn="1"/>
        </p:nvSpPr>
        <p:spPr>
          <a:xfrm>
            <a:off x="9199033" y="6523039"/>
            <a:ext cx="2844800" cy="365125"/>
          </a:xfrm>
          <a:prstGeom prst="rect">
            <a:avLst/>
          </a:prstGeom>
        </p:spPr>
        <p:txBody>
          <a:bodyPr anchor="ctr"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82856C7-6D64-4876-93E3-8A3A87B54F65}" type="slidenum">
              <a:rPr lang="en-US" sz="2000" smtClean="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2000" dirty="0" smtClean="0">
              <a:latin typeface="+mn-lt"/>
              <a:cs typeface="+mn-cs"/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992785" y="6605589"/>
            <a:ext cx="1238249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1379201" y="76201"/>
            <a:ext cx="630767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10261600" cy="639762"/>
          </a:xfrm>
        </p:spPr>
        <p:txBody>
          <a:bodyPr anchor="t">
            <a:noAutofit/>
          </a:bodyPr>
          <a:lstStyle>
            <a:lvl1pPr algn="l">
              <a:defRPr sz="28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AutoShape 23"/>
          <p:cNvGraphicFramePr>
            <a:graphicFrameLocks/>
          </p:cNvGraphicFramePr>
          <p:nvPr/>
        </p:nvGraphicFramePr>
        <p:xfrm>
          <a:off x="0" y="0"/>
          <a:ext cx="211667" cy="158750"/>
        </p:xfrm>
        <a:graphic>
          <a:graphicData uri="http://schemas.openxmlformats.org/presentationml/2006/ole">
            <p:oleObj spid="_x0000_s63509" name="think-cell Slide" r:id="rId13" imgW="0" imgH="0" progId="">
              <p:embed/>
            </p:oleObj>
          </a:graphicData>
        </a:graphic>
      </p:graphicFrame>
      <p:sp>
        <p:nvSpPr>
          <p:cNvPr id="4" name="Rectangle 3"/>
          <p:cNvSpPr/>
          <p:nvPr>
            <p:custDataLst>
              <p:tags r:id="rId2"/>
            </p:custDataLst>
          </p:nvPr>
        </p:nvSpPr>
        <p:spPr>
          <a:xfrm>
            <a:off x="0" y="6561138"/>
            <a:ext cx="12192000" cy="304800"/>
          </a:xfrm>
          <a:prstGeom prst="rect">
            <a:avLst/>
          </a:pr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" name="Right Triangle 4"/>
          <p:cNvSpPr/>
          <p:nvPr>
            <p:custDataLst>
              <p:tags r:id="rId3"/>
            </p:custDataLst>
          </p:nvPr>
        </p:nvSpPr>
        <p:spPr>
          <a:xfrm rot="10800000">
            <a:off x="8940800" y="6557963"/>
            <a:ext cx="508000" cy="3048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6" name="Rectangle 5"/>
          <p:cNvSpPr/>
          <p:nvPr>
            <p:custDataLst>
              <p:tags r:id="rId4"/>
            </p:custDataLst>
          </p:nvPr>
        </p:nvSpPr>
        <p:spPr>
          <a:xfrm>
            <a:off x="9448800" y="6557963"/>
            <a:ext cx="18288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7" name="Rectangle 6"/>
          <p:cNvSpPr/>
          <p:nvPr>
            <p:custDataLst>
              <p:tags r:id="rId5"/>
            </p:custDataLst>
          </p:nvPr>
        </p:nvSpPr>
        <p:spPr>
          <a:xfrm>
            <a:off x="9550400" y="6561138"/>
            <a:ext cx="2641600" cy="304800"/>
          </a:xfrm>
          <a:prstGeom prst="rect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8" name="Right Triangle 7"/>
          <p:cNvSpPr/>
          <p:nvPr>
            <p:custDataLst>
              <p:tags r:id="rId6"/>
            </p:custDataLst>
          </p:nvPr>
        </p:nvSpPr>
        <p:spPr>
          <a:xfrm rot="10800000">
            <a:off x="9042400" y="6561138"/>
            <a:ext cx="508000" cy="304800"/>
          </a:xfrm>
          <a:prstGeom prst="rtTriangle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9" name="Slide Number Placeholder 10"/>
          <p:cNvSpPr txBox="1">
            <a:spLocks/>
          </p:cNvSpPr>
          <p:nvPr/>
        </p:nvSpPr>
        <p:spPr>
          <a:xfrm>
            <a:off x="9199033" y="6523039"/>
            <a:ext cx="2844800" cy="365125"/>
          </a:xfrm>
          <a:prstGeom prst="rect">
            <a:avLst/>
          </a:prstGeom>
        </p:spPr>
        <p:txBody>
          <a:bodyPr anchor="ctr"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A477669-C7A1-41F3-8758-7AC2E79B4E07}" type="slidenum">
              <a:rPr lang="en-US" sz="2000" smtClean="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2000" dirty="0" smtClean="0">
              <a:latin typeface="+mn-lt"/>
              <a:cs typeface="+mn-cs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992785" y="6605589"/>
            <a:ext cx="1238249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1379201" y="76201"/>
            <a:ext cx="630767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 userDrawn="1">
            <p:custDataLst>
              <p:tags r:id="rId7"/>
            </p:custDataLst>
          </p:nvPr>
        </p:nvSpPr>
        <p:spPr>
          <a:xfrm>
            <a:off x="0" y="6561138"/>
            <a:ext cx="12192000" cy="304800"/>
          </a:xfrm>
          <a:prstGeom prst="rect">
            <a:avLst/>
          </a:pr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3" name="Right Triangle 12"/>
          <p:cNvSpPr/>
          <p:nvPr userDrawn="1">
            <p:custDataLst>
              <p:tags r:id="rId8"/>
            </p:custDataLst>
          </p:nvPr>
        </p:nvSpPr>
        <p:spPr>
          <a:xfrm rot="10800000">
            <a:off x="8940800" y="6557963"/>
            <a:ext cx="508000" cy="3048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4" name="Rectangle 13"/>
          <p:cNvSpPr/>
          <p:nvPr userDrawn="1">
            <p:custDataLst>
              <p:tags r:id="rId9"/>
            </p:custDataLst>
          </p:nvPr>
        </p:nvSpPr>
        <p:spPr>
          <a:xfrm>
            <a:off x="9448800" y="6557963"/>
            <a:ext cx="18288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5" name="Rectangle 14"/>
          <p:cNvSpPr/>
          <p:nvPr userDrawn="1">
            <p:custDataLst>
              <p:tags r:id="rId10"/>
            </p:custDataLst>
          </p:nvPr>
        </p:nvSpPr>
        <p:spPr>
          <a:xfrm>
            <a:off x="9550400" y="6561138"/>
            <a:ext cx="2641600" cy="304800"/>
          </a:xfrm>
          <a:prstGeom prst="rect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6" name="Right Triangle 15"/>
          <p:cNvSpPr/>
          <p:nvPr userDrawn="1">
            <p:custDataLst>
              <p:tags r:id="rId11"/>
            </p:custDataLst>
          </p:nvPr>
        </p:nvSpPr>
        <p:spPr>
          <a:xfrm rot="10800000">
            <a:off x="9042400" y="6561138"/>
            <a:ext cx="508000" cy="304800"/>
          </a:xfrm>
          <a:prstGeom prst="rtTriangle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7" name="Slide Number Placeholder 10"/>
          <p:cNvSpPr txBox="1">
            <a:spLocks/>
          </p:cNvSpPr>
          <p:nvPr userDrawn="1"/>
        </p:nvSpPr>
        <p:spPr>
          <a:xfrm>
            <a:off x="9199033" y="6523039"/>
            <a:ext cx="2844800" cy="365125"/>
          </a:xfrm>
          <a:prstGeom prst="rect">
            <a:avLst/>
          </a:prstGeom>
        </p:spPr>
        <p:txBody>
          <a:bodyPr anchor="ctr"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82856C7-6D64-4876-93E3-8A3A87B54F65}" type="slidenum">
              <a:rPr lang="en-US" sz="2000" smtClean="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2000" dirty="0" smtClean="0">
              <a:latin typeface="+mn-lt"/>
              <a:cs typeface="+mn-cs"/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992785" y="6605589"/>
            <a:ext cx="1238249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1379201" y="76201"/>
            <a:ext cx="630767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10261600" cy="639762"/>
          </a:xfrm>
        </p:spPr>
        <p:txBody>
          <a:bodyPr anchor="t">
            <a:noAutofit/>
          </a:bodyPr>
          <a:lstStyle>
            <a:lvl1pPr algn="l">
              <a:defRPr sz="28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AutoShape 23"/>
          <p:cNvGraphicFramePr>
            <a:graphicFrameLocks/>
          </p:cNvGraphicFramePr>
          <p:nvPr/>
        </p:nvGraphicFramePr>
        <p:xfrm>
          <a:off x="0" y="0"/>
          <a:ext cx="211667" cy="158750"/>
        </p:xfrm>
        <a:graphic>
          <a:graphicData uri="http://schemas.openxmlformats.org/presentationml/2006/ole">
            <p:oleObj spid="_x0000_s64533" name="think-cell Slide" r:id="rId13" imgW="0" imgH="0" progId="">
              <p:embed/>
            </p:oleObj>
          </a:graphicData>
        </a:graphic>
      </p:graphicFrame>
      <p:sp>
        <p:nvSpPr>
          <p:cNvPr id="4" name="Rectangle 3"/>
          <p:cNvSpPr/>
          <p:nvPr>
            <p:custDataLst>
              <p:tags r:id="rId2"/>
            </p:custDataLst>
          </p:nvPr>
        </p:nvSpPr>
        <p:spPr>
          <a:xfrm>
            <a:off x="0" y="6561138"/>
            <a:ext cx="12192000" cy="304800"/>
          </a:xfrm>
          <a:prstGeom prst="rect">
            <a:avLst/>
          </a:pr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" name="Right Triangle 4"/>
          <p:cNvSpPr/>
          <p:nvPr>
            <p:custDataLst>
              <p:tags r:id="rId3"/>
            </p:custDataLst>
          </p:nvPr>
        </p:nvSpPr>
        <p:spPr>
          <a:xfrm rot="10800000">
            <a:off x="8940800" y="6557963"/>
            <a:ext cx="508000" cy="3048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6" name="Rectangle 5"/>
          <p:cNvSpPr/>
          <p:nvPr>
            <p:custDataLst>
              <p:tags r:id="rId4"/>
            </p:custDataLst>
          </p:nvPr>
        </p:nvSpPr>
        <p:spPr>
          <a:xfrm>
            <a:off x="9448800" y="6557963"/>
            <a:ext cx="18288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7" name="Rectangle 6"/>
          <p:cNvSpPr/>
          <p:nvPr>
            <p:custDataLst>
              <p:tags r:id="rId5"/>
            </p:custDataLst>
          </p:nvPr>
        </p:nvSpPr>
        <p:spPr>
          <a:xfrm>
            <a:off x="9550400" y="6561138"/>
            <a:ext cx="2641600" cy="304800"/>
          </a:xfrm>
          <a:prstGeom prst="rect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8" name="Right Triangle 7"/>
          <p:cNvSpPr/>
          <p:nvPr>
            <p:custDataLst>
              <p:tags r:id="rId6"/>
            </p:custDataLst>
          </p:nvPr>
        </p:nvSpPr>
        <p:spPr>
          <a:xfrm rot="10800000">
            <a:off x="9042400" y="6561138"/>
            <a:ext cx="508000" cy="304800"/>
          </a:xfrm>
          <a:prstGeom prst="rtTriangle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9" name="Slide Number Placeholder 10"/>
          <p:cNvSpPr txBox="1">
            <a:spLocks/>
          </p:cNvSpPr>
          <p:nvPr/>
        </p:nvSpPr>
        <p:spPr>
          <a:xfrm>
            <a:off x="9199033" y="6523039"/>
            <a:ext cx="2844800" cy="365125"/>
          </a:xfrm>
          <a:prstGeom prst="rect">
            <a:avLst/>
          </a:prstGeom>
        </p:spPr>
        <p:txBody>
          <a:bodyPr anchor="ctr"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A477669-C7A1-41F3-8758-7AC2E79B4E07}" type="slidenum">
              <a:rPr lang="en-US" sz="2000" smtClean="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2000" dirty="0" smtClean="0">
              <a:latin typeface="+mn-lt"/>
              <a:cs typeface="+mn-cs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992785" y="6605589"/>
            <a:ext cx="1238249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1379201" y="76201"/>
            <a:ext cx="630767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 userDrawn="1">
            <p:custDataLst>
              <p:tags r:id="rId7"/>
            </p:custDataLst>
          </p:nvPr>
        </p:nvSpPr>
        <p:spPr>
          <a:xfrm>
            <a:off x="0" y="6561138"/>
            <a:ext cx="12192000" cy="304800"/>
          </a:xfrm>
          <a:prstGeom prst="rect">
            <a:avLst/>
          </a:pr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3" name="Right Triangle 12"/>
          <p:cNvSpPr/>
          <p:nvPr userDrawn="1">
            <p:custDataLst>
              <p:tags r:id="rId8"/>
            </p:custDataLst>
          </p:nvPr>
        </p:nvSpPr>
        <p:spPr>
          <a:xfrm rot="10800000">
            <a:off x="8940800" y="6557963"/>
            <a:ext cx="508000" cy="3048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4" name="Rectangle 13"/>
          <p:cNvSpPr/>
          <p:nvPr userDrawn="1">
            <p:custDataLst>
              <p:tags r:id="rId9"/>
            </p:custDataLst>
          </p:nvPr>
        </p:nvSpPr>
        <p:spPr>
          <a:xfrm>
            <a:off x="9448800" y="6557963"/>
            <a:ext cx="18288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5" name="Rectangle 14"/>
          <p:cNvSpPr/>
          <p:nvPr userDrawn="1">
            <p:custDataLst>
              <p:tags r:id="rId10"/>
            </p:custDataLst>
          </p:nvPr>
        </p:nvSpPr>
        <p:spPr>
          <a:xfrm>
            <a:off x="9550400" y="6561138"/>
            <a:ext cx="2641600" cy="304800"/>
          </a:xfrm>
          <a:prstGeom prst="rect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6" name="Right Triangle 15"/>
          <p:cNvSpPr/>
          <p:nvPr userDrawn="1">
            <p:custDataLst>
              <p:tags r:id="rId11"/>
            </p:custDataLst>
          </p:nvPr>
        </p:nvSpPr>
        <p:spPr>
          <a:xfrm rot="10800000">
            <a:off x="9042400" y="6561138"/>
            <a:ext cx="508000" cy="304800"/>
          </a:xfrm>
          <a:prstGeom prst="rtTriangle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7" name="Slide Number Placeholder 10"/>
          <p:cNvSpPr txBox="1">
            <a:spLocks/>
          </p:cNvSpPr>
          <p:nvPr userDrawn="1"/>
        </p:nvSpPr>
        <p:spPr>
          <a:xfrm>
            <a:off x="9199033" y="6523039"/>
            <a:ext cx="2844800" cy="365125"/>
          </a:xfrm>
          <a:prstGeom prst="rect">
            <a:avLst/>
          </a:prstGeom>
        </p:spPr>
        <p:txBody>
          <a:bodyPr anchor="ctr"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82856C7-6D64-4876-93E3-8A3A87B54F65}" type="slidenum">
              <a:rPr lang="en-US" sz="2000" smtClean="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2000" dirty="0" smtClean="0">
              <a:latin typeface="+mn-lt"/>
              <a:cs typeface="+mn-cs"/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992785" y="6605589"/>
            <a:ext cx="1238249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1379201" y="76201"/>
            <a:ext cx="630767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10261600" cy="639762"/>
          </a:xfrm>
        </p:spPr>
        <p:txBody>
          <a:bodyPr anchor="t">
            <a:noAutofit/>
          </a:bodyPr>
          <a:lstStyle>
            <a:lvl1pPr algn="l">
              <a:defRPr sz="28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AutoShape 23"/>
          <p:cNvGraphicFramePr>
            <a:graphicFrameLocks/>
          </p:cNvGraphicFramePr>
          <p:nvPr/>
        </p:nvGraphicFramePr>
        <p:xfrm>
          <a:off x="0" y="0"/>
          <a:ext cx="211667" cy="158750"/>
        </p:xfrm>
        <a:graphic>
          <a:graphicData uri="http://schemas.openxmlformats.org/presentationml/2006/ole">
            <p:oleObj spid="_x0000_s209941" name="think-cell Slide" r:id="rId13" imgW="0" imgH="0" progId="">
              <p:embed/>
            </p:oleObj>
          </a:graphicData>
        </a:graphic>
      </p:graphicFrame>
      <p:sp>
        <p:nvSpPr>
          <p:cNvPr id="4" name="Rectangle 3"/>
          <p:cNvSpPr/>
          <p:nvPr>
            <p:custDataLst>
              <p:tags r:id="rId2"/>
            </p:custDataLst>
          </p:nvPr>
        </p:nvSpPr>
        <p:spPr>
          <a:xfrm>
            <a:off x="0" y="6561138"/>
            <a:ext cx="12192000" cy="304800"/>
          </a:xfrm>
          <a:prstGeom prst="rect">
            <a:avLst/>
          </a:pr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" name="Right Triangle 4"/>
          <p:cNvSpPr/>
          <p:nvPr>
            <p:custDataLst>
              <p:tags r:id="rId3"/>
            </p:custDataLst>
          </p:nvPr>
        </p:nvSpPr>
        <p:spPr>
          <a:xfrm rot="10800000">
            <a:off x="8940800" y="6557963"/>
            <a:ext cx="508000" cy="3048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6" name="Rectangle 5"/>
          <p:cNvSpPr/>
          <p:nvPr>
            <p:custDataLst>
              <p:tags r:id="rId4"/>
            </p:custDataLst>
          </p:nvPr>
        </p:nvSpPr>
        <p:spPr>
          <a:xfrm>
            <a:off x="9448800" y="6557963"/>
            <a:ext cx="18288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7" name="Rectangle 6"/>
          <p:cNvSpPr/>
          <p:nvPr>
            <p:custDataLst>
              <p:tags r:id="rId5"/>
            </p:custDataLst>
          </p:nvPr>
        </p:nvSpPr>
        <p:spPr>
          <a:xfrm>
            <a:off x="9550400" y="6561138"/>
            <a:ext cx="2641600" cy="304800"/>
          </a:xfrm>
          <a:prstGeom prst="rect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8" name="Right Triangle 7"/>
          <p:cNvSpPr/>
          <p:nvPr>
            <p:custDataLst>
              <p:tags r:id="rId6"/>
            </p:custDataLst>
          </p:nvPr>
        </p:nvSpPr>
        <p:spPr>
          <a:xfrm rot="10800000">
            <a:off x="9042400" y="6561138"/>
            <a:ext cx="508000" cy="304800"/>
          </a:xfrm>
          <a:prstGeom prst="rtTriangle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9" name="Slide Number Placeholder 10"/>
          <p:cNvSpPr txBox="1">
            <a:spLocks/>
          </p:cNvSpPr>
          <p:nvPr/>
        </p:nvSpPr>
        <p:spPr>
          <a:xfrm>
            <a:off x="9199033" y="6523039"/>
            <a:ext cx="2844800" cy="365125"/>
          </a:xfrm>
          <a:prstGeom prst="rect">
            <a:avLst/>
          </a:prstGeom>
        </p:spPr>
        <p:txBody>
          <a:bodyPr anchor="ctr"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A477669-C7A1-41F3-8758-7AC2E79B4E07}" type="slidenum">
              <a:rPr lang="en-US" sz="2000" smtClean="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2000" dirty="0" smtClean="0">
              <a:latin typeface="+mn-lt"/>
              <a:cs typeface="+mn-cs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992785" y="6605589"/>
            <a:ext cx="1238249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1379201" y="76201"/>
            <a:ext cx="630767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 userDrawn="1">
            <p:custDataLst>
              <p:tags r:id="rId7"/>
            </p:custDataLst>
          </p:nvPr>
        </p:nvSpPr>
        <p:spPr>
          <a:xfrm>
            <a:off x="0" y="6561138"/>
            <a:ext cx="12192000" cy="304800"/>
          </a:xfrm>
          <a:prstGeom prst="rect">
            <a:avLst/>
          </a:pr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3" name="Right Triangle 12"/>
          <p:cNvSpPr/>
          <p:nvPr userDrawn="1">
            <p:custDataLst>
              <p:tags r:id="rId8"/>
            </p:custDataLst>
          </p:nvPr>
        </p:nvSpPr>
        <p:spPr>
          <a:xfrm rot="10800000">
            <a:off x="8940800" y="6557963"/>
            <a:ext cx="508000" cy="3048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4" name="Rectangle 13"/>
          <p:cNvSpPr/>
          <p:nvPr userDrawn="1">
            <p:custDataLst>
              <p:tags r:id="rId9"/>
            </p:custDataLst>
          </p:nvPr>
        </p:nvSpPr>
        <p:spPr>
          <a:xfrm>
            <a:off x="9448800" y="6557963"/>
            <a:ext cx="18288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5" name="Rectangle 14"/>
          <p:cNvSpPr/>
          <p:nvPr userDrawn="1">
            <p:custDataLst>
              <p:tags r:id="rId10"/>
            </p:custDataLst>
          </p:nvPr>
        </p:nvSpPr>
        <p:spPr>
          <a:xfrm>
            <a:off x="9550400" y="6561138"/>
            <a:ext cx="2641600" cy="304800"/>
          </a:xfrm>
          <a:prstGeom prst="rect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6" name="Right Triangle 15"/>
          <p:cNvSpPr/>
          <p:nvPr userDrawn="1">
            <p:custDataLst>
              <p:tags r:id="rId11"/>
            </p:custDataLst>
          </p:nvPr>
        </p:nvSpPr>
        <p:spPr>
          <a:xfrm rot="10800000">
            <a:off x="9042400" y="6561138"/>
            <a:ext cx="508000" cy="304800"/>
          </a:xfrm>
          <a:prstGeom prst="rtTriangle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7" name="Slide Number Placeholder 10"/>
          <p:cNvSpPr txBox="1">
            <a:spLocks/>
          </p:cNvSpPr>
          <p:nvPr userDrawn="1"/>
        </p:nvSpPr>
        <p:spPr>
          <a:xfrm>
            <a:off x="9199033" y="6523039"/>
            <a:ext cx="2844800" cy="365125"/>
          </a:xfrm>
          <a:prstGeom prst="rect">
            <a:avLst/>
          </a:prstGeom>
        </p:spPr>
        <p:txBody>
          <a:bodyPr anchor="ctr"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82856C7-6D64-4876-93E3-8A3A87B54F65}" type="slidenum">
              <a:rPr lang="en-US" sz="2000" smtClean="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2000" dirty="0" smtClean="0">
              <a:latin typeface="+mn-lt"/>
              <a:cs typeface="+mn-cs"/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992785" y="6605589"/>
            <a:ext cx="1238249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1379201" y="76201"/>
            <a:ext cx="630767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10261600" cy="639762"/>
          </a:xfrm>
        </p:spPr>
        <p:txBody>
          <a:bodyPr anchor="t">
            <a:noAutofit/>
          </a:bodyPr>
          <a:lstStyle>
            <a:lvl1pPr algn="l">
              <a:defRPr sz="28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AutoShape 23"/>
          <p:cNvGraphicFramePr>
            <a:graphicFrameLocks/>
          </p:cNvGraphicFramePr>
          <p:nvPr/>
        </p:nvGraphicFramePr>
        <p:xfrm>
          <a:off x="0" y="0"/>
          <a:ext cx="211667" cy="158750"/>
        </p:xfrm>
        <a:graphic>
          <a:graphicData uri="http://schemas.openxmlformats.org/presentationml/2006/ole">
            <p:oleObj spid="_x0000_s213013" name="think-cell Slide" r:id="rId13" imgW="0" imgH="0" progId="">
              <p:embed/>
            </p:oleObj>
          </a:graphicData>
        </a:graphic>
      </p:graphicFrame>
      <p:sp>
        <p:nvSpPr>
          <p:cNvPr id="4" name="Rectangle 3"/>
          <p:cNvSpPr/>
          <p:nvPr>
            <p:custDataLst>
              <p:tags r:id="rId2"/>
            </p:custDataLst>
          </p:nvPr>
        </p:nvSpPr>
        <p:spPr>
          <a:xfrm>
            <a:off x="0" y="6561138"/>
            <a:ext cx="12192000" cy="304800"/>
          </a:xfrm>
          <a:prstGeom prst="rect">
            <a:avLst/>
          </a:pr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" name="Right Triangle 4"/>
          <p:cNvSpPr/>
          <p:nvPr>
            <p:custDataLst>
              <p:tags r:id="rId3"/>
            </p:custDataLst>
          </p:nvPr>
        </p:nvSpPr>
        <p:spPr>
          <a:xfrm rot="10800000">
            <a:off x="8940800" y="6557963"/>
            <a:ext cx="508000" cy="3048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6" name="Rectangle 5"/>
          <p:cNvSpPr/>
          <p:nvPr>
            <p:custDataLst>
              <p:tags r:id="rId4"/>
            </p:custDataLst>
          </p:nvPr>
        </p:nvSpPr>
        <p:spPr>
          <a:xfrm>
            <a:off x="9448800" y="6557963"/>
            <a:ext cx="18288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7" name="Rectangle 6"/>
          <p:cNvSpPr/>
          <p:nvPr>
            <p:custDataLst>
              <p:tags r:id="rId5"/>
            </p:custDataLst>
          </p:nvPr>
        </p:nvSpPr>
        <p:spPr>
          <a:xfrm>
            <a:off x="9550400" y="6561138"/>
            <a:ext cx="2641600" cy="304800"/>
          </a:xfrm>
          <a:prstGeom prst="rect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8" name="Right Triangle 7"/>
          <p:cNvSpPr/>
          <p:nvPr>
            <p:custDataLst>
              <p:tags r:id="rId6"/>
            </p:custDataLst>
          </p:nvPr>
        </p:nvSpPr>
        <p:spPr>
          <a:xfrm rot="10800000">
            <a:off x="9042400" y="6561138"/>
            <a:ext cx="508000" cy="304800"/>
          </a:xfrm>
          <a:prstGeom prst="rtTriangle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9" name="Slide Number Placeholder 10"/>
          <p:cNvSpPr txBox="1">
            <a:spLocks/>
          </p:cNvSpPr>
          <p:nvPr/>
        </p:nvSpPr>
        <p:spPr>
          <a:xfrm>
            <a:off x="9199033" y="6523039"/>
            <a:ext cx="2844800" cy="365125"/>
          </a:xfrm>
          <a:prstGeom prst="rect">
            <a:avLst/>
          </a:prstGeom>
        </p:spPr>
        <p:txBody>
          <a:bodyPr anchor="ctr"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A477669-C7A1-41F3-8758-7AC2E79B4E07}" type="slidenum">
              <a:rPr lang="en-US" sz="2000" smtClean="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2000" dirty="0" smtClean="0">
              <a:latin typeface="+mn-lt"/>
              <a:cs typeface="+mn-cs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992785" y="6605589"/>
            <a:ext cx="1238249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1379201" y="76201"/>
            <a:ext cx="630767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 userDrawn="1">
            <p:custDataLst>
              <p:tags r:id="rId7"/>
            </p:custDataLst>
          </p:nvPr>
        </p:nvSpPr>
        <p:spPr>
          <a:xfrm>
            <a:off x="0" y="6561138"/>
            <a:ext cx="12192000" cy="304800"/>
          </a:xfrm>
          <a:prstGeom prst="rect">
            <a:avLst/>
          </a:pr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3" name="Right Triangle 12"/>
          <p:cNvSpPr/>
          <p:nvPr userDrawn="1">
            <p:custDataLst>
              <p:tags r:id="rId8"/>
            </p:custDataLst>
          </p:nvPr>
        </p:nvSpPr>
        <p:spPr>
          <a:xfrm rot="10800000">
            <a:off x="8940800" y="6557963"/>
            <a:ext cx="508000" cy="3048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4" name="Rectangle 13"/>
          <p:cNvSpPr/>
          <p:nvPr userDrawn="1">
            <p:custDataLst>
              <p:tags r:id="rId9"/>
            </p:custDataLst>
          </p:nvPr>
        </p:nvSpPr>
        <p:spPr>
          <a:xfrm>
            <a:off x="9448800" y="6557963"/>
            <a:ext cx="18288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5" name="Rectangle 14"/>
          <p:cNvSpPr/>
          <p:nvPr userDrawn="1">
            <p:custDataLst>
              <p:tags r:id="rId10"/>
            </p:custDataLst>
          </p:nvPr>
        </p:nvSpPr>
        <p:spPr>
          <a:xfrm>
            <a:off x="9550400" y="6561138"/>
            <a:ext cx="2641600" cy="304800"/>
          </a:xfrm>
          <a:prstGeom prst="rect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6" name="Right Triangle 15"/>
          <p:cNvSpPr/>
          <p:nvPr userDrawn="1">
            <p:custDataLst>
              <p:tags r:id="rId11"/>
            </p:custDataLst>
          </p:nvPr>
        </p:nvSpPr>
        <p:spPr>
          <a:xfrm rot="10800000">
            <a:off x="9042400" y="6561138"/>
            <a:ext cx="508000" cy="304800"/>
          </a:xfrm>
          <a:prstGeom prst="rtTriangle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7" name="Slide Number Placeholder 10"/>
          <p:cNvSpPr txBox="1">
            <a:spLocks/>
          </p:cNvSpPr>
          <p:nvPr userDrawn="1"/>
        </p:nvSpPr>
        <p:spPr>
          <a:xfrm>
            <a:off x="9199033" y="6523039"/>
            <a:ext cx="2844800" cy="365125"/>
          </a:xfrm>
          <a:prstGeom prst="rect">
            <a:avLst/>
          </a:prstGeom>
        </p:spPr>
        <p:txBody>
          <a:bodyPr anchor="ctr"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82856C7-6D64-4876-93E3-8A3A87B54F65}" type="slidenum">
              <a:rPr lang="en-US" sz="2000" smtClean="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2000" dirty="0" smtClean="0">
              <a:latin typeface="+mn-lt"/>
              <a:cs typeface="+mn-cs"/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992785" y="6605589"/>
            <a:ext cx="1238249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1379201" y="76201"/>
            <a:ext cx="630767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10261600" cy="639762"/>
          </a:xfrm>
        </p:spPr>
        <p:txBody>
          <a:bodyPr anchor="t">
            <a:noAutofit/>
          </a:bodyPr>
          <a:lstStyle>
            <a:lvl1pPr algn="l">
              <a:defRPr sz="28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AutoShape 23"/>
          <p:cNvGraphicFramePr>
            <a:graphicFrameLocks/>
          </p:cNvGraphicFramePr>
          <p:nvPr/>
        </p:nvGraphicFramePr>
        <p:xfrm>
          <a:off x="0" y="0"/>
          <a:ext cx="211667" cy="158750"/>
        </p:xfrm>
        <a:graphic>
          <a:graphicData uri="http://schemas.openxmlformats.org/presentationml/2006/ole">
            <p:oleObj spid="_x0000_s279566" name="think-cell Slide" r:id="rId13" imgW="0" imgH="0" progId="">
              <p:embed/>
            </p:oleObj>
          </a:graphicData>
        </a:graphic>
      </p:graphicFrame>
      <p:sp>
        <p:nvSpPr>
          <p:cNvPr id="4" name="Rectangle 3"/>
          <p:cNvSpPr/>
          <p:nvPr>
            <p:custDataLst>
              <p:tags r:id="rId2"/>
            </p:custDataLst>
          </p:nvPr>
        </p:nvSpPr>
        <p:spPr>
          <a:xfrm>
            <a:off x="0" y="6561138"/>
            <a:ext cx="12192000" cy="304800"/>
          </a:xfrm>
          <a:prstGeom prst="rect">
            <a:avLst/>
          </a:pr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" name="Right Triangle 4"/>
          <p:cNvSpPr/>
          <p:nvPr>
            <p:custDataLst>
              <p:tags r:id="rId3"/>
            </p:custDataLst>
          </p:nvPr>
        </p:nvSpPr>
        <p:spPr>
          <a:xfrm rot="10800000">
            <a:off x="8940800" y="6557963"/>
            <a:ext cx="508000" cy="3048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6" name="Rectangle 5"/>
          <p:cNvSpPr/>
          <p:nvPr>
            <p:custDataLst>
              <p:tags r:id="rId4"/>
            </p:custDataLst>
          </p:nvPr>
        </p:nvSpPr>
        <p:spPr>
          <a:xfrm>
            <a:off x="9448800" y="6557963"/>
            <a:ext cx="18288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7" name="Rectangle 6"/>
          <p:cNvSpPr/>
          <p:nvPr>
            <p:custDataLst>
              <p:tags r:id="rId5"/>
            </p:custDataLst>
          </p:nvPr>
        </p:nvSpPr>
        <p:spPr>
          <a:xfrm>
            <a:off x="9550400" y="6561138"/>
            <a:ext cx="2641600" cy="304800"/>
          </a:xfrm>
          <a:prstGeom prst="rect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8" name="Right Triangle 7"/>
          <p:cNvSpPr/>
          <p:nvPr>
            <p:custDataLst>
              <p:tags r:id="rId6"/>
            </p:custDataLst>
          </p:nvPr>
        </p:nvSpPr>
        <p:spPr>
          <a:xfrm rot="10800000">
            <a:off x="9042400" y="6561138"/>
            <a:ext cx="508000" cy="304800"/>
          </a:xfrm>
          <a:prstGeom prst="rtTriangle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9" name="Slide Number Placeholder 10"/>
          <p:cNvSpPr txBox="1">
            <a:spLocks/>
          </p:cNvSpPr>
          <p:nvPr/>
        </p:nvSpPr>
        <p:spPr>
          <a:xfrm>
            <a:off x="9199033" y="6523039"/>
            <a:ext cx="2844800" cy="365125"/>
          </a:xfrm>
          <a:prstGeom prst="rect">
            <a:avLst/>
          </a:prstGeom>
        </p:spPr>
        <p:txBody>
          <a:bodyPr anchor="ctr"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A477669-C7A1-41F3-8758-7AC2E79B4E07}" type="slidenum">
              <a:rPr lang="en-US" sz="2000" smtClean="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2000" dirty="0" smtClean="0">
              <a:latin typeface="+mn-lt"/>
              <a:cs typeface="+mn-cs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992785" y="6605589"/>
            <a:ext cx="1238249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1379201" y="76201"/>
            <a:ext cx="630767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 userDrawn="1">
            <p:custDataLst>
              <p:tags r:id="rId7"/>
            </p:custDataLst>
          </p:nvPr>
        </p:nvSpPr>
        <p:spPr>
          <a:xfrm>
            <a:off x="0" y="6561138"/>
            <a:ext cx="12192000" cy="304800"/>
          </a:xfrm>
          <a:prstGeom prst="rect">
            <a:avLst/>
          </a:pr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3" name="Right Triangle 12"/>
          <p:cNvSpPr/>
          <p:nvPr userDrawn="1">
            <p:custDataLst>
              <p:tags r:id="rId8"/>
            </p:custDataLst>
          </p:nvPr>
        </p:nvSpPr>
        <p:spPr>
          <a:xfrm rot="10800000">
            <a:off x="8940800" y="6557963"/>
            <a:ext cx="508000" cy="3048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4" name="Rectangle 13"/>
          <p:cNvSpPr/>
          <p:nvPr userDrawn="1">
            <p:custDataLst>
              <p:tags r:id="rId9"/>
            </p:custDataLst>
          </p:nvPr>
        </p:nvSpPr>
        <p:spPr>
          <a:xfrm>
            <a:off x="9448800" y="6557963"/>
            <a:ext cx="18288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5" name="Rectangle 14"/>
          <p:cNvSpPr/>
          <p:nvPr userDrawn="1">
            <p:custDataLst>
              <p:tags r:id="rId10"/>
            </p:custDataLst>
          </p:nvPr>
        </p:nvSpPr>
        <p:spPr>
          <a:xfrm>
            <a:off x="9550400" y="6561138"/>
            <a:ext cx="2641600" cy="304800"/>
          </a:xfrm>
          <a:prstGeom prst="rect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6" name="Right Triangle 15"/>
          <p:cNvSpPr/>
          <p:nvPr userDrawn="1">
            <p:custDataLst>
              <p:tags r:id="rId11"/>
            </p:custDataLst>
          </p:nvPr>
        </p:nvSpPr>
        <p:spPr>
          <a:xfrm rot="10800000">
            <a:off x="9042400" y="6561138"/>
            <a:ext cx="508000" cy="304800"/>
          </a:xfrm>
          <a:prstGeom prst="rtTriangle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7" name="Slide Number Placeholder 10"/>
          <p:cNvSpPr txBox="1">
            <a:spLocks/>
          </p:cNvSpPr>
          <p:nvPr userDrawn="1"/>
        </p:nvSpPr>
        <p:spPr>
          <a:xfrm>
            <a:off x="9199033" y="6523039"/>
            <a:ext cx="2844800" cy="365125"/>
          </a:xfrm>
          <a:prstGeom prst="rect">
            <a:avLst/>
          </a:prstGeom>
        </p:spPr>
        <p:txBody>
          <a:bodyPr anchor="ctr"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82856C7-6D64-4876-93E3-8A3A87B54F65}" type="slidenum">
              <a:rPr lang="en-US" sz="2000" smtClean="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2000" dirty="0" smtClean="0">
              <a:latin typeface="+mn-lt"/>
              <a:cs typeface="+mn-cs"/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992785" y="6605589"/>
            <a:ext cx="1238249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1379201" y="76201"/>
            <a:ext cx="630767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10261600" cy="639762"/>
          </a:xfrm>
        </p:spPr>
        <p:txBody>
          <a:bodyPr anchor="t">
            <a:noAutofit/>
          </a:bodyPr>
          <a:lstStyle>
            <a:lvl1pPr algn="l">
              <a:defRPr sz="28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AutoShape 23"/>
          <p:cNvGraphicFramePr>
            <a:graphicFrameLocks/>
          </p:cNvGraphicFramePr>
          <p:nvPr/>
        </p:nvGraphicFramePr>
        <p:xfrm>
          <a:off x="0" y="0"/>
          <a:ext cx="211667" cy="158750"/>
        </p:xfrm>
        <a:graphic>
          <a:graphicData uri="http://schemas.openxmlformats.org/presentationml/2006/ole">
            <p:oleObj spid="_x0000_s280578" name="think-cell Slide" r:id="rId13" imgW="0" imgH="0" progId="">
              <p:embed/>
            </p:oleObj>
          </a:graphicData>
        </a:graphic>
      </p:graphicFrame>
      <p:sp>
        <p:nvSpPr>
          <p:cNvPr id="4" name="Rectangle 3"/>
          <p:cNvSpPr/>
          <p:nvPr>
            <p:custDataLst>
              <p:tags r:id="rId2"/>
            </p:custDataLst>
          </p:nvPr>
        </p:nvSpPr>
        <p:spPr>
          <a:xfrm>
            <a:off x="0" y="6561138"/>
            <a:ext cx="12192000" cy="304800"/>
          </a:xfrm>
          <a:prstGeom prst="rect">
            <a:avLst/>
          </a:pr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" name="Right Triangle 4"/>
          <p:cNvSpPr/>
          <p:nvPr>
            <p:custDataLst>
              <p:tags r:id="rId3"/>
            </p:custDataLst>
          </p:nvPr>
        </p:nvSpPr>
        <p:spPr>
          <a:xfrm rot="10800000">
            <a:off x="8940800" y="6557963"/>
            <a:ext cx="508000" cy="3048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6" name="Rectangle 5"/>
          <p:cNvSpPr/>
          <p:nvPr>
            <p:custDataLst>
              <p:tags r:id="rId4"/>
            </p:custDataLst>
          </p:nvPr>
        </p:nvSpPr>
        <p:spPr>
          <a:xfrm>
            <a:off x="9448800" y="6557963"/>
            <a:ext cx="18288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7" name="Rectangle 6"/>
          <p:cNvSpPr/>
          <p:nvPr>
            <p:custDataLst>
              <p:tags r:id="rId5"/>
            </p:custDataLst>
          </p:nvPr>
        </p:nvSpPr>
        <p:spPr>
          <a:xfrm>
            <a:off x="9550400" y="6561138"/>
            <a:ext cx="2641600" cy="304800"/>
          </a:xfrm>
          <a:prstGeom prst="rect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8" name="Right Triangle 7"/>
          <p:cNvSpPr/>
          <p:nvPr>
            <p:custDataLst>
              <p:tags r:id="rId6"/>
            </p:custDataLst>
          </p:nvPr>
        </p:nvSpPr>
        <p:spPr>
          <a:xfrm rot="10800000">
            <a:off x="9042400" y="6561138"/>
            <a:ext cx="508000" cy="304800"/>
          </a:xfrm>
          <a:prstGeom prst="rtTriangle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9" name="Slide Number Placeholder 10"/>
          <p:cNvSpPr txBox="1">
            <a:spLocks/>
          </p:cNvSpPr>
          <p:nvPr/>
        </p:nvSpPr>
        <p:spPr>
          <a:xfrm>
            <a:off x="9199033" y="6523039"/>
            <a:ext cx="2844800" cy="365125"/>
          </a:xfrm>
          <a:prstGeom prst="rect">
            <a:avLst/>
          </a:prstGeom>
        </p:spPr>
        <p:txBody>
          <a:bodyPr anchor="ctr"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A477669-C7A1-41F3-8758-7AC2E79B4E07}" type="slidenum">
              <a:rPr lang="en-US" sz="2000" smtClean="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2000" dirty="0" smtClean="0">
              <a:latin typeface="+mn-lt"/>
              <a:cs typeface="+mn-cs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992785" y="6605589"/>
            <a:ext cx="1238249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1379201" y="76201"/>
            <a:ext cx="630767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 userDrawn="1">
            <p:custDataLst>
              <p:tags r:id="rId7"/>
            </p:custDataLst>
          </p:nvPr>
        </p:nvSpPr>
        <p:spPr>
          <a:xfrm>
            <a:off x="0" y="6561138"/>
            <a:ext cx="12192000" cy="304800"/>
          </a:xfrm>
          <a:prstGeom prst="rect">
            <a:avLst/>
          </a:pr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3" name="Right Triangle 12"/>
          <p:cNvSpPr/>
          <p:nvPr userDrawn="1">
            <p:custDataLst>
              <p:tags r:id="rId8"/>
            </p:custDataLst>
          </p:nvPr>
        </p:nvSpPr>
        <p:spPr>
          <a:xfrm rot="10800000">
            <a:off x="8940800" y="6557963"/>
            <a:ext cx="508000" cy="3048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4" name="Rectangle 13"/>
          <p:cNvSpPr/>
          <p:nvPr userDrawn="1">
            <p:custDataLst>
              <p:tags r:id="rId9"/>
            </p:custDataLst>
          </p:nvPr>
        </p:nvSpPr>
        <p:spPr>
          <a:xfrm>
            <a:off x="9448800" y="6557963"/>
            <a:ext cx="18288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5" name="Rectangle 14"/>
          <p:cNvSpPr/>
          <p:nvPr userDrawn="1">
            <p:custDataLst>
              <p:tags r:id="rId10"/>
            </p:custDataLst>
          </p:nvPr>
        </p:nvSpPr>
        <p:spPr>
          <a:xfrm>
            <a:off x="9550400" y="6561138"/>
            <a:ext cx="2641600" cy="304800"/>
          </a:xfrm>
          <a:prstGeom prst="rect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6" name="Right Triangle 15"/>
          <p:cNvSpPr/>
          <p:nvPr userDrawn="1">
            <p:custDataLst>
              <p:tags r:id="rId11"/>
            </p:custDataLst>
          </p:nvPr>
        </p:nvSpPr>
        <p:spPr>
          <a:xfrm rot="10800000">
            <a:off x="9042400" y="6561138"/>
            <a:ext cx="508000" cy="304800"/>
          </a:xfrm>
          <a:prstGeom prst="rtTriangle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7" name="Slide Number Placeholder 10"/>
          <p:cNvSpPr txBox="1">
            <a:spLocks/>
          </p:cNvSpPr>
          <p:nvPr userDrawn="1"/>
        </p:nvSpPr>
        <p:spPr>
          <a:xfrm>
            <a:off x="9199033" y="6523039"/>
            <a:ext cx="2844800" cy="365125"/>
          </a:xfrm>
          <a:prstGeom prst="rect">
            <a:avLst/>
          </a:prstGeom>
        </p:spPr>
        <p:txBody>
          <a:bodyPr anchor="ctr"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82856C7-6D64-4876-93E3-8A3A87B54F65}" type="slidenum">
              <a:rPr lang="en-US" sz="1400" smtClean="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400" dirty="0" smtClean="0">
              <a:latin typeface="+mn-lt"/>
              <a:cs typeface="+mn-cs"/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992785" y="6605589"/>
            <a:ext cx="1238249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1379201" y="76201"/>
            <a:ext cx="630767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10261600" cy="639762"/>
          </a:xfrm>
        </p:spPr>
        <p:txBody>
          <a:bodyPr anchor="t">
            <a:noAutofit/>
          </a:bodyPr>
          <a:lstStyle>
            <a:lvl1pPr algn="l">
              <a:defRPr sz="28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Rectangle 2" hidden="1"/>
          <p:cNvGraphicFramePr>
            <a:graphicFrameLocks/>
          </p:cNvGraphicFramePr>
          <p:nvPr/>
        </p:nvGraphicFramePr>
        <p:xfrm>
          <a:off x="0" y="0"/>
          <a:ext cx="211667" cy="158750"/>
        </p:xfrm>
        <a:graphic>
          <a:graphicData uri="http://schemas.openxmlformats.org/presentationml/2006/ole">
            <p:oleObj spid="_x0000_s281602" name="think-cell Slide" r:id="rId13" imgW="0" imgH="0" progId="">
              <p:embed/>
            </p:oleObj>
          </a:graphicData>
        </a:graphic>
      </p:graphicFrame>
      <p:sp>
        <p:nvSpPr>
          <p:cNvPr id="4" name="Rectangle 3"/>
          <p:cNvSpPr/>
          <p:nvPr>
            <p:custDataLst>
              <p:tags r:id="rId2"/>
            </p:custDataLst>
          </p:nvPr>
        </p:nvSpPr>
        <p:spPr>
          <a:xfrm>
            <a:off x="0" y="6560515"/>
            <a:ext cx="12192000" cy="304800"/>
          </a:xfrm>
          <a:prstGeom prst="rect">
            <a:avLst/>
          </a:pr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" name="Right Triangle 4"/>
          <p:cNvSpPr/>
          <p:nvPr>
            <p:custDataLst>
              <p:tags r:id="rId3"/>
            </p:custDataLst>
          </p:nvPr>
        </p:nvSpPr>
        <p:spPr>
          <a:xfrm rot="10800000">
            <a:off x="8940800" y="6557340"/>
            <a:ext cx="508000" cy="3048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6" name="Rectangle 5"/>
          <p:cNvSpPr/>
          <p:nvPr>
            <p:custDataLst>
              <p:tags r:id="rId4"/>
            </p:custDataLst>
          </p:nvPr>
        </p:nvSpPr>
        <p:spPr>
          <a:xfrm>
            <a:off x="9448800" y="6557340"/>
            <a:ext cx="18288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7" name="Rectangle 6"/>
          <p:cNvSpPr/>
          <p:nvPr>
            <p:custDataLst>
              <p:tags r:id="rId5"/>
            </p:custDataLst>
          </p:nvPr>
        </p:nvSpPr>
        <p:spPr>
          <a:xfrm>
            <a:off x="9550400" y="6560515"/>
            <a:ext cx="2641600" cy="304800"/>
          </a:xfrm>
          <a:prstGeom prst="rect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8" name="Right Triangle 7"/>
          <p:cNvSpPr/>
          <p:nvPr>
            <p:custDataLst>
              <p:tags r:id="rId6"/>
            </p:custDataLst>
          </p:nvPr>
        </p:nvSpPr>
        <p:spPr>
          <a:xfrm rot="10800000">
            <a:off x="9042400" y="6560515"/>
            <a:ext cx="508000" cy="304800"/>
          </a:xfrm>
          <a:prstGeom prst="rtTriangle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9" name="Slide Number Placeholder 10"/>
          <p:cNvSpPr txBox="1">
            <a:spLocks/>
          </p:cNvSpPr>
          <p:nvPr/>
        </p:nvSpPr>
        <p:spPr>
          <a:xfrm>
            <a:off x="9199033" y="6522416"/>
            <a:ext cx="2844800" cy="365125"/>
          </a:xfrm>
          <a:prstGeom prst="rect">
            <a:avLst/>
          </a:prstGeom>
        </p:spPr>
        <p:txBody>
          <a:bodyPr anchor="ctr"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DDC289ED-820C-464B-A7F7-C4E3EDAD6CE9}" type="slidenum">
              <a:rPr lang="en-US" sz="2000" smtClean="0">
                <a:solidFill>
                  <a:prstClr val="white"/>
                </a:solidFill>
                <a:latin typeface="Calibri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2000" dirty="0" smtClean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992785" y="6604966"/>
            <a:ext cx="1238249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1379201" y="76201"/>
            <a:ext cx="630767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6038"/>
            <a:ext cx="6705600" cy="639762"/>
          </a:xfrm>
        </p:spPr>
        <p:txBody>
          <a:bodyPr anchor="t">
            <a:noAutofit/>
          </a:bodyPr>
          <a:lstStyle>
            <a:lvl1pPr algn="l">
              <a:defRPr sz="24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Rectangle 11"/>
          <p:cNvSpPr/>
          <p:nvPr userDrawn="1">
            <p:custDataLst>
              <p:tags r:id="rId7"/>
            </p:custDataLst>
          </p:nvPr>
        </p:nvSpPr>
        <p:spPr>
          <a:xfrm>
            <a:off x="0" y="6560515"/>
            <a:ext cx="12192000" cy="304800"/>
          </a:xfrm>
          <a:prstGeom prst="rect">
            <a:avLst/>
          </a:pr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3" name="Right Triangle 12"/>
          <p:cNvSpPr/>
          <p:nvPr userDrawn="1">
            <p:custDataLst>
              <p:tags r:id="rId8"/>
            </p:custDataLst>
          </p:nvPr>
        </p:nvSpPr>
        <p:spPr>
          <a:xfrm rot="10800000">
            <a:off x="8940800" y="6557340"/>
            <a:ext cx="508000" cy="3048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4" name="Rectangle 13"/>
          <p:cNvSpPr/>
          <p:nvPr userDrawn="1">
            <p:custDataLst>
              <p:tags r:id="rId9"/>
            </p:custDataLst>
          </p:nvPr>
        </p:nvSpPr>
        <p:spPr>
          <a:xfrm>
            <a:off x="9448800" y="6557340"/>
            <a:ext cx="18288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5" name="Rectangle 14"/>
          <p:cNvSpPr/>
          <p:nvPr userDrawn="1">
            <p:custDataLst>
              <p:tags r:id="rId10"/>
            </p:custDataLst>
          </p:nvPr>
        </p:nvSpPr>
        <p:spPr>
          <a:xfrm>
            <a:off x="9550400" y="6560515"/>
            <a:ext cx="2641600" cy="304800"/>
          </a:xfrm>
          <a:prstGeom prst="rect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6" name="Right Triangle 15"/>
          <p:cNvSpPr/>
          <p:nvPr userDrawn="1">
            <p:custDataLst>
              <p:tags r:id="rId11"/>
            </p:custDataLst>
          </p:nvPr>
        </p:nvSpPr>
        <p:spPr>
          <a:xfrm rot="10800000">
            <a:off x="9042400" y="6560515"/>
            <a:ext cx="508000" cy="304800"/>
          </a:xfrm>
          <a:prstGeom prst="rtTriangle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7" name="Slide Number Placeholder 10"/>
          <p:cNvSpPr txBox="1">
            <a:spLocks/>
          </p:cNvSpPr>
          <p:nvPr userDrawn="1"/>
        </p:nvSpPr>
        <p:spPr>
          <a:xfrm>
            <a:off x="9199033" y="6522416"/>
            <a:ext cx="2844800" cy="365125"/>
          </a:xfrm>
          <a:prstGeom prst="rect">
            <a:avLst/>
          </a:prstGeom>
        </p:spPr>
        <p:txBody>
          <a:bodyPr anchor="ctr"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DDC289ED-820C-464B-A7F7-C4E3EDAD6CE9}" type="slidenum">
              <a:rPr lang="en-US" sz="1600" smtClean="0">
                <a:solidFill>
                  <a:prstClr val="white"/>
                </a:solidFill>
                <a:cs typeface="Arial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600" dirty="0" smtClean="0">
              <a:solidFill>
                <a:prstClr val="white"/>
              </a:solidFill>
              <a:cs typeface="Arial" pitchFamily="34" charset="0"/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992785" y="6604966"/>
            <a:ext cx="1238249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1379201" y="76201"/>
            <a:ext cx="630767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AutoShape 23"/>
          <p:cNvGraphicFramePr>
            <a:graphicFrameLocks/>
          </p:cNvGraphicFramePr>
          <p:nvPr/>
        </p:nvGraphicFramePr>
        <p:xfrm>
          <a:off x="0" y="0"/>
          <a:ext cx="211667" cy="158750"/>
        </p:xfrm>
        <a:graphic>
          <a:graphicData uri="http://schemas.openxmlformats.org/presentationml/2006/ole">
            <p:oleObj spid="_x0000_s282626" name="think-cell Slide" r:id="rId13" imgW="0" imgH="0" progId="">
              <p:embed/>
            </p:oleObj>
          </a:graphicData>
        </a:graphic>
      </p:graphicFrame>
      <p:sp>
        <p:nvSpPr>
          <p:cNvPr id="4" name="Rectangle 3"/>
          <p:cNvSpPr/>
          <p:nvPr>
            <p:custDataLst>
              <p:tags r:id="rId2"/>
            </p:custDataLst>
          </p:nvPr>
        </p:nvSpPr>
        <p:spPr>
          <a:xfrm>
            <a:off x="0" y="6561138"/>
            <a:ext cx="12192000" cy="304800"/>
          </a:xfrm>
          <a:prstGeom prst="rect">
            <a:avLst/>
          </a:pr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" name="Right Triangle 4"/>
          <p:cNvSpPr/>
          <p:nvPr>
            <p:custDataLst>
              <p:tags r:id="rId3"/>
            </p:custDataLst>
          </p:nvPr>
        </p:nvSpPr>
        <p:spPr>
          <a:xfrm rot="10800000">
            <a:off x="8940800" y="6557963"/>
            <a:ext cx="508000" cy="3048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6" name="Rectangle 5"/>
          <p:cNvSpPr/>
          <p:nvPr>
            <p:custDataLst>
              <p:tags r:id="rId4"/>
            </p:custDataLst>
          </p:nvPr>
        </p:nvSpPr>
        <p:spPr>
          <a:xfrm>
            <a:off x="9448800" y="6557963"/>
            <a:ext cx="18288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7" name="Rectangle 6"/>
          <p:cNvSpPr/>
          <p:nvPr>
            <p:custDataLst>
              <p:tags r:id="rId5"/>
            </p:custDataLst>
          </p:nvPr>
        </p:nvSpPr>
        <p:spPr>
          <a:xfrm>
            <a:off x="9550400" y="6561138"/>
            <a:ext cx="2641600" cy="304800"/>
          </a:xfrm>
          <a:prstGeom prst="rect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8" name="Right Triangle 7"/>
          <p:cNvSpPr/>
          <p:nvPr>
            <p:custDataLst>
              <p:tags r:id="rId6"/>
            </p:custDataLst>
          </p:nvPr>
        </p:nvSpPr>
        <p:spPr>
          <a:xfrm rot="10800000">
            <a:off x="9042400" y="6561138"/>
            <a:ext cx="508000" cy="304800"/>
          </a:xfrm>
          <a:prstGeom prst="rtTriangle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9" name="Slide Number Placeholder 10"/>
          <p:cNvSpPr txBox="1">
            <a:spLocks/>
          </p:cNvSpPr>
          <p:nvPr/>
        </p:nvSpPr>
        <p:spPr>
          <a:xfrm>
            <a:off x="9199033" y="6523039"/>
            <a:ext cx="2844800" cy="365125"/>
          </a:xfrm>
          <a:prstGeom prst="rect">
            <a:avLst/>
          </a:prstGeom>
        </p:spPr>
        <p:txBody>
          <a:bodyPr anchor="ctr"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A477669-C7A1-41F3-8758-7AC2E79B4E07}" type="slidenum">
              <a:rPr lang="en-US" sz="2000" smtClean="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2000" dirty="0" smtClean="0">
              <a:latin typeface="+mn-lt"/>
              <a:cs typeface="+mn-cs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992785" y="6605589"/>
            <a:ext cx="1238249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1379201" y="76201"/>
            <a:ext cx="630767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 userDrawn="1">
            <p:custDataLst>
              <p:tags r:id="rId7"/>
            </p:custDataLst>
          </p:nvPr>
        </p:nvSpPr>
        <p:spPr>
          <a:xfrm>
            <a:off x="0" y="6561138"/>
            <a:ext cx="12192000" cy="304800"/>
          </a:xfrm>
          <a:prstGeom prst="rect">
            <a:avLst/>
          </a:pr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3" name="Right Triangle 12"/>
          <p:cNvSpPr/>
          <p:nvPr userDrawn="1">
            <p:custDataLst>
              <p:tags r:id="rId8"/>
            </p:custDataLst>
          </p:nvPr>
        </p:nvSpPr>
        <p:spPr>
          <a:xfrm rot="10800000">
            <a:off x="8940800" y="6557963"/>
            <a:ext cx="508000" cy="3048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4" name="Rectangle 13"/>
          <p:cNvSpPr/>
          <p:nvPr userDrawn="1">
            <p:custDataLst>
              <p:tags r:id="rId9"/>
            </p:custDataLst>
          </p:nvPr>
        </p:nvSpPr>
        <p:spPr>
          <a:xfrm>
            <a:off x="9448800" y="6557963"/>
            <a:ext cx="18288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5" name="Rectangle 14"/>
          <p:cNvSpPr/>
          <p:nvPr userDrawn="1">
            <p:custDataLst>
              <p:tags r:id="rId10"/>
            </p:custDataLst>
          </p:nvPr>
        </p:nvSpPr>
        <p:spPr>
          <a:xfrm>
            <a:off x="9550400" y="6561138"/>
            <a:ext cx="2641600" cy="304800"/>
          </a:xfrm>
          <a:prstGeom prst="rect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6" name="Right Triangle 15"/>
          <p:cNvSpPr/>
          <p:nvPr userDrawn="1">
            <p:custDataLst>
              <p:tags r:id="rId11"/>
            </p:custDataLst>
          </p:nvPr>
        </p:nvSpPr>
        <p:spPr>
          <a:xfrm rot="10800000">
            <a:off x="9042400" y="6561138"/>
            <a:ext cx="508000" cy="304800"/>
          </a:xfrm>
          <a:prstGeom prst="rtTriangle">
            <a:avLst/>
          </a:prstGeom>
          <a:solidFill>
            <a:srgbClr val="696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7" name="Slide Number Placeholder 10"/>
          <p:cNvSpPr txBox="1">
            <a:spLocks/>
          </p:cNvSpPr>
          <p:nvPr userDrawn="1"/>
        </p:nvSpPr>
        <p:spPr>
          <a:xfrm>
            <a:off x="9199033" y="6523039"/>
            <a:ext cx="2844800" cy="365125"/>
          </a:xfrm>
          <a:prstGeom prst="rect">
            <a:avLst/>
          </a:prstGeom>
        </p:spPr>
        <p:txBody>
          <a:bodyPr anchor="ctr"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82856C7-6D64-4876-93E3-8A3A87B54F65}" type="slidenum">
              <a:rPr lang="en-US" sz="2000" smtClean="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2000" dirty="0" smtClean="0">
              <a:latin typeface="+mn-lt"/>
              <a:cs typeface="+mn-cs"/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992785" y="6605589"/>
            <a:ext cx="1238249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1379201" y="76201"/>
            <a:ext cx="630767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10261600" cy="639762"/>
          </a:xfrm>
        </p:spPr>
        <p:txBody>
          <a:bodyPr anchor="t">
            <a:noAutofit/>
          </a:bodyPr>
          <a:lstStyle>
            <a:lvl1pPr algn="l">
              <a:defRPr sz="28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alozyme Base.jpg"/>
          <p:cNvPicPr>
            <a:picLocks noChangeAspect="1"/>
          </p:cNvPicPr>
          <p:nvPr userDrawn="1"/>
        </p:nvPicPr>
        <p:blipFill>
          <a:blip r:embed="rId26" cstate="print"/>
          <a:stretch>
            <a:fillRect/>
          </a:stretch>
        </p:blipFill>
        <p:spPr>
          <a:xfrm>
            <a:off x="0" y="6545264"/>
            <a:ext cx="12192000" cy="326915"/>
          </a:xfrm>
          <a:prstGeom prst="rect">
            <a:avLst/>
          </a:prstGeom>
        </p:spPr>
      </p:pic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60351" y="58739"/>
            <a:ext cx="10898716" cy="89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60352" y="1100139"/>
            <a:ext cx="11322049" cy="502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028" name="Picture 3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11379201" y="76201"/>
            <a:ext cx="630767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1" name="Straight Connector 20"/>
          <p:cNvCxnSpPr/>
          <p:nvPr/>
        </p:nvCxnSpPr>
        <p:spPr>
          <a:xfrm>
            <a:off x="260351" y="949325"/>
            <a:ext cx="11645900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4165600" y="6538913"/>
            <a:ext cx="3860800" cy="3190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30" name="Slide Number Placeholder 29"/>
          <p:cNvSpPr>
            <a:spLocks noGrp="1"/>
          </p:cNvSpPr>
          <p:nvPr>
            <p:ph type="sldNum" sz="quarter" idx="4"/>
          </p:nvPr>
        </p:nvSpPr>
        <p:spPr>
          <a:xfrm>
            <a:off x="11379199" y="6545264"/>
            <a:ext cx="630767" cy="3206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fld id="{B147CEB3-C3AD-2B48-97D0-81C2D16069D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057" r:id="rId1"/>
    <p:sldLayoutId id="2147487058" r:id="rId2"/>
    <p:sldLayoutId id="2147487059" r:id="rId3"/>
    <p:sldLayoutId id="2147487063" r:id="rId4"/>
    <p:sldLayoutId id="2147487060" r:id="rId5"/>
    <p:sldLayoutId id="2147487061" r:id="rId6"/>
    <p:sldLayoutId id="2147487062" r:id="rId7"/>
    <p:sldLayoutId id="2147487055" r:id="rId8"/>
    <p:sldLayoutId id="2147487064" r:id="rId9"/>
    <p:sldLayoutId id="2147487066" r:id="rId10"/>
    <p:sldLayoutId id="2147487069" r:id="rId11"/>
    <p:sldLayoutId id="2147487072" r:id="rId12"/>
    <p:sldLayoutId id="2147487078" r:id="rId13"/>
    <p:sldLayoutId id="2147487083" r:id="rId14"/>
    <p:sldLayoutId id="2147487084" r:id="rId15"/>
    <p:sldLayoutId id="2147487085" r:id="rId16"/>
    <p:sldLayoutId id="2147487087" r:id="rId17"/>
    <p:sldLayoutId id="2147487088" r:id="rId18"/>
    <p:sldLayoutId id="2147487132" r:id="rId19"/>
    <p:sldLayoutId id="2147487135" r:id="rId20"/>
    <p:sldLayoutId id="2147487136" r:id="rId21"/>
    <p:sldLayoutId id="2147487138" r:id="rId22"/>
    <p:sldLayoutId id="2147487139" r:id="rId23"/>
    <p:sldLayoutId id="2147487140" r:id="rId2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lnSpc>
          <a:spcPts val="2475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Arial" pitchFamily="34" charset="0"/>
          <a:ea typeface="ＭＳ Ｐゴシック" pitchFamily="-107" charset="-128"/>
          <a:cs typeface="Arial" pitchFamily="34" charset="0"/>
        </a:defRPr>
      </a:lvl1pPr>
      <a:lvl2pPr algn="l" rtl="0" eaLnBrk="1" fontAlgn="base" hangingPunct="1">
        <a:lnSpc>
          <a:spcPts val="2475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ea typeface="ＭＳ Ｐゴシック" pitchFamily="-107" charset="-128"/>
          <a:cs typeface="Arial" charset="0"/>
        </a:defRPr>
      </a:lvl2pPr>
      <a:lvl3pPr algn="l" rtl="0" eaLnBrk="1" fontAlgn="base" hangingPunct="1">
        <a:lnSpc>
          <a:spcPts val="2475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ea typeface="ＭＳ Ｐゴシック" pitchFamily="-107" charset="-128"/>
          <a:cs typeface="Arial" charset="0"/>
        </a:defRPr>
      </a:lvl3pPr>
      <a:lvl4pPr algn="l" rtl="0" eaLnBrk="1" fontAlgn="base" hangingPunct="1">
        <a:lnSpc>
          <a:spcPts val="2475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ea typeface="ＭＳ Ｐゴシック" pitchFamily="-107" charset="-128"/>
          <a:cs typeface="Arial" charset="0"/>
        </a:defRPr>
      </a:lvl4pPr>
      <a:lvl5pPr algn="l" rtl="0" eaLnBrk="1" fontAlgn="base" hangingPunct="1">
        <a:lnSpc>
          <a:spcPts val="2475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  <a:ea typeface="ＭＳ Ｐゴシック" pitchFamily="-107" charset="-128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1" fontAlgn="base" hangingPunct="1">
        <a:spcBef>
          <a:spcPts val="900"/>
        </a:spcBef>
        <a:spcAft>
          <a:spcPct val="0"/>
        </a:spcAft>
        <a:buFont typeface="Arial" pitchFamily="-107" charset="0"/>
        <a:buChar char="•"/>
        <a:defRPr sz="2000" kern="1200">
          <a:solidFill>
            <a:schemeClr val="tx1"/>
          </a:solidFill>
          <a:latin typeface="Arial" pitchFamily="34" charset="0"/>
          <a:ea typeface="ＭＳ Ｐゴシック" pitchFamily="-107" charset="-128"/>
          <a:cs typeface="Arial" pitchFamily="34" charset="0"/>
        </a:defRPr>
      </a:lvl1pPr>
      <a:lvl2pPr marL="684213" indent="-227013" algn="l" rtl="0" eaLnBrk="1" fontAlgn="base" hangingPunct="1">
        <a:spcBef>
          <a:spcPts val="900"/>
        </a:spcBef>
        <a:spcAft>
          <a:spcPct val="0"/>
        </a:spcAft>
        <a:buFont typeface="Arial" pitchFamily="-107" charset="0"/>
        <a:buChar char="–"/>
        <a:defRPr kern="1200">
          <a:solidFill>
            <a:schemeClr val="tx1"/>
          </a:solidFill>
          <a:latin typeface="Arial" pitchFamily="34" charset="0"/>
          <a:ea typeface="ＭＳ Ｐゴシック" pitchFamily="-107" charset="-128"/>
          <a:cs typeface="Arial" pitchFamily="34" charset="0"/>
        </a:defRPr>
      </a:lvl2pPr>
      <a:lvl3pPr marL="1087438" indent="-176213" algn="l" rtl="0" eaLnBrk="1" fontAlgn="base" hangingPunct="1">
        <a:spcBef>
          <a:spcPts val="900"/>
        </a:spcBef>
        <a:spcAft>
          <a:spcPct val="0"/>
        </a:spcAft>
        <a:buFont typeface="Arial" pitchFamily="-107" charset="0"/>
        <a:buChar char="•"/>
        <a:defRPr kern="1200">
          <a:solidFill>
            <a:schemeClr val="tx1"/>
          </a:solidFill>
          <a:latin typeface="Arial" pitchFamily="34" charset="0"/>
          <a:ea typeface="ＭＳ Ｐゴシック" pitchFamily="-107" charset="-128"/>
          <a:cs typeface="Arial" pitchFamily="34" charset="0"/>
        </a:defRPr>
      </a:lvl3pPr>
      <a:lvl4pPr marL="1543050" indent="-171450" algn="l" rtl="0" eaLnBrk="1" fontAlgn="base" hangingPunct="1">
        <a:spcBef>
          <a:spcPts val="900"/>
        </a:spcBef>
        <a:spcAft>
          <a:spcPct val="0"/>
        </a:spcAft>
        <a:buFont typeface="Arial" pitchFamily="-107" charset="0"/>
        <a:buChar char="–"/>
        <a:defRPr sz="1600" kern="1200">
          <a:solidFill>
            <a:schemeClr val="tx1"/>
          </a:solidFill>
          <a:latin typeface="Arial" pitchFamily="34" charset="0"/>
          <a:ea typeface="ＭＳ Ｐゴシック" pitchFamily="-107" charset="-128"/>
          <a:cs typeface="Arial" pitchFamily="34" charset="0"/>
        </a:defRPr>
      </a:lvl4pPr>
      <a:lvl5pPr marL="1998663" indent="-169863" algn="l" rtl="0" eaLnBrk="1" fontAlgn="base" hangingPunct="1">
        <a:spcBef>
          <a:spcPts val="900"/>
        </a:spcBef>
        <a:spcAft>
          <a:spcPct val="0"/>
        </a:spcAft>
        <a:buFont typeface="Arial" pitchFamily="-107" charset="0"/>
        <a:buChar char="»"/>
        <a:defRPr sz="1600" kern="1200">
          <a:solidFill>
            <a:schemeClr val="tx1"/>
          </a:solidFill>
          <a:latin typeface="Arial" pitchFamily="34" charset="0"/>
          <a:ea typeface="ＭＳ Ｐゴシック" pitchFamily="-107" charset="-128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47744" y="1455141"/>
            <a:ext cx="81442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rgbClr val="FFFF00"/>
                </a:solidFill>
              </a:rPr>
              <a:t>Hyaluronidase</a:t>
            </a:r>
            <a:r>
              <a:rPr lang="en-US" sz="2800" b="1" dirty="0" smtClean="0">
                <a:solidFill>
                  <a:srgbClr val="FFFF00"/>
                </a:solidFill>
              </a:rPr>
              <a:t>, </a:t>
            </a:r>
            <a:r>
              <a:rPr lang="en-US" sz="2800" b="1" dirty="0" err="1" smtClean="0">
                <a:solidFill>
                  <a:srgbClr val="FFFF00"/>
                </a:solidFill>
              </a:rPr>
              <a:t>Hyaluronan</a:t>
            </a:r>
            <a:r>
              <a:rPr lang="en-US" sz="2800" b="1" dirty="0" smtClean="0">
                <a:solidFill>
                  <a:srgbClr val="FFFF00"/>
                </a:solidFill>
              </a:rPr>
              <a:t> and Inflammation: Answers from the air pouch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47744" y="2966900"/>
            <a:ext cx="3928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John </a:t>
            </a:r>
            <a:r>
              <a:rPr lang="en-US" b="1" dirty="0" smtClean="0">
                <a:solidFill>
                  <a:srgbClr val="FFFF00"/>
                </a:solidFill>
              </a:rPr>
              <a:t>Huang, Ph.D.</a:t>
            </a:r>
            <a:endParaRPr lang="en-US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04800" y="283788"/>
            <a:ext cx="10261600" cy="639762"/>
          </a:xfrm>
        </p:spPr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Agenda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71276" y="2167595"/>
            <a:ext cx="88116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b="1" dirty="0" smtClean="0"/>
              <a:t>Background</a:t>
            </a:r>
          </a:p>
          <a:p>
            <a:pPr lvl="1">
              <a:buFont typeface="Wingdings" pitchFamily="2" charset="2"/>
              <a:buChar char="§"/>
            </a:pPr>
            <a:r>
              <a:rPr lang="en-US" b="1" dirty="0" smtClean="0"/>
              <a:t>HA, rHuPH20 &amp; </a:t>
            </a:r>
            <a:r>
              <a:rPr lang="en-US" b="1" dirty="0" err="1" smtClean="0"/>
              <a:t>Enhanze</a:t>
            </a:r>
            <a:r>
              <a:rPr lang="en-US" b="1" dirty="0" smtClean="0"/>
              <a:t> technology for drug delivery</a:t>
            </a:r>
          </a:p>
          <a:p>
            <a:pPr>
              <a:buFont typeface="Wingdings" pitchFamily="2" charset="2"/>
              <a:buChar char="Ø"/>
            </a:pPr>
            <a:endParaRPr lang="en-US" sz="2400" b="1" dirty="0" smtClean="0"/>
          </a:p>
          <a:p>
            <a:pPr>
              <a:buFont typeface="Wingdings" pitchFamily="2" charset="2"/>
              <a:buChar char="Ø"/>
            </a:pPr>
            <a:r>
              <a:rPr lang="en-US" sz="2400" b="1" dirty="0" smtClean="0"/>
              <a:t>Studies on HA and rHuPH20 in inflammation</a:t>
            </a:r>
          </a:p>
          <a:p>
            <a:pPr lvl="1">
              <a:buFont typeface="Wingdings" pitchFamily="2" charset="2"/>
              <a:buChar char="§"/>
            </a:pPr>
            <a:r>
              <a:rPr lang="en-US" b="1" dirty="0" smtClean="0"/>
              <a:t>In vitro: HA-TLR interaction</a:t>
            </a:r>
          </a:p>
          <a:p>
            <a:pPr lvl="1">
              <a:buFont typeface="Wingdings" pitchFamily="2" charset="2"/>
              <a:buChar char="§"/>
            </a:pPr>
            <a:r>
              <a:rPr lang="en-US" b="1" dirty="0" smtClean="0"/>
              <a:t>In vivo: Air pouch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5"/>
          <p:cNvSpPr txBox="1">
            <a:spLocks noChangeArrowheads="1"/>
          </p:cNvSpPr>
          <p:nvPr/>
        </p:nvSpPr>
        <p:spPr bwMode="auto">
          <a:xfrm>
            <a:off x="6097106" y="1230453"/>
            <a:ext cx="5384800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tabLst>
                <a:tab pos="119063" algn="l"/>
              </a:tabLst>
            </a:pPr>
            <a:r>
              <a:rPr lang="en-US" sz="2800" b="1" dirty="0" smtClean="0">
                <a:solidFill>
                  <a:srgbClr val="000000"/>
                </a:solidFill>
              </a:rPr>
              <a:t>Polysaccharide</a:t>
            </a:r>
            <a:endParaRPr lang="en-US" sz="2800" dirty="0" smtClean="0">
              <a:solidFill>
                <a:srgbClr val="000000"/>
              </a:solidFill>
            </a:endParaRPr>
          </a:p>
          <a:p>
            <a:pPr marL="342900" indent="-342900">
              <a:buFont typeface="Arial" charset="0"/>
              <a:buChar char="•"/>
              <a:tabLst>
                <a:tab pos="119063" algn="l"/>
              </a:tabLst>
            </a:pPr>
            <a:r>
              <a:rPr lang="en-US" sz="1800" dirty="0" smtClean="0">
                <a:solidFill>
                  <a:srgbClr val="000000"/>
                </a:solidFill>
              </a:rPr>
              <a:t>Negatively charged and hydrophilic</a:t>
            </a:r>
            <a:endParaRPr lang="en-US" sz="1800" dirty="0">
              <a:solidFill>
                <a:srgbClr val="000000"/>
              </a:solidFill>
            </a:endParaRPr>
          </a:p>
          <a:p>
            <a:pPr marL="342900" indent="-342900" algn="just">
              <a:buFont typeface="Arial" charset="0"/>
              <a:buChar char="•"/>
              <a:tabLst>
                <a:tab pos="119063" algn="l"/>
              </a:tabLst>
            </a:pPr>
            <a:r>
              <a:rPr lang="en-US" sz="1800" dirty="0">
                <a:solidFill>
                  <a:srgbClr val="000000"/>
                </a:solidFill>
              </a:rPr>
              <a:t>Forms viscous hydrated </a:t>
            </a:r>
            <a:r>
              <a:rPr lang="en-US" sz="1800" dirty="0" smtClean="0">
                <a:solidFill>
                  <a:srgbClr val="000000"/>
                </a:solidFill>
              </a:rPr>
              <a:t>gel in ECM</a:t>
            </a:r>
          </a:p>
          <a:p>
            <a:pPr marL="342900" indent="-342900" algn="just">
              <a:buFont typeface="Arial" charset="0"/>
              <a:buChar char="•"/>
              <a:tabLst>
                <a:tab pos="119063" algn="l"/>
              </a:tabLst>
            </a:pPr>
            <a:r>
              <a:rPr lang="en-US" sz="1800" dirty="0" smtClean="0">
                <a:solidFill>
                  <a:srgbClr val="000000"/>
                </a:solidFill>
              </a:rPr>
              <a:t>HA + collagens (and other ECM proteins) form semi-permeable matrix between cells</a:t>
            </a:r>
          </a:p>
          <a:p>
            <a:pPr marL="342900" indent="-342900" algn="just">
              <a:buFont typeface="Arial" charset="0"/>
              <a:buChar char="•"/>
              <a:tabLst>
                <a:tab pos="119063" algn="l"/>
              </a:tabLst>
            </a:pPr>
            <a:r>
              <a:rPr lang="en-US" sz="1800" dirty="0" smtClean="0">
                <a:solidFill>
                  <a:srgbClr val="000000"/>
                </a:solidFill>
              </a:rPr>
              <a:t>~15 g HA in an adult human being, with ~5 g turned over daily</a:t>
            </a:r>
          </a:p>
        </p:txBody>
      </p:sp>
      <p:sp>
        <p:nvSpPr>
          <p:cNvPr id="15363" name="Title 6"/>
          <p:cNvSpPr>
            <a:spLocks noGrp="1"/>
          </p:cNvSpPr>
          <p:nvPr>
            <p:ph type="title"/>
          </p:nvPr>
        </p:nvSpPr>
        <p:spPr>
          <a:xfrm>
            <a:off x="101600" y="109729"/>
            <a:ext cx="11480800" cy="639763"/>
          </a:xfrm>
        </p:spPr>
        <p:txBody>
          <a:bodyPr/>
          <a:lstStyle/>
          <a:p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Hyaluronan (HA) is a </a:t>
            </a:r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</a:rPr>
              <a:t>glycosaminoglycan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 (GAG) of up to 25,000 repeating disaccharide units</a:t>
            </a:r>
            <a:b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</a:br>
            <a:endParaRPr lang="en-US" sz="2400" dirty="0" smtClean="0">
              <a:solidFill>
                <a:schemeClr val="tx2">
                  <a:lumMod val="50000"/>
                </a:schemeClr>
              </a:solidFill>
              <a:latin typeface="Arial" charset="0"/>
              <a:cs typeface="Arial" charset="0"/>
            </a:endParaRPr>
          </a:p>
        </p:txBody>
      </p:sp>
      <p:pic>
        <p:nvPicPr>
          <p:cNvPr id="17" name="Picture 2" descr="An external file that holds a picture, illustration, etc., usually as some form of binary object. The name of referred object is ch19f38.jpg. 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 l="16875" r="15625"/>
          <a:stretch>
            <a:fillRect/>
          </a:stretch>
        </p:blipFill>
        <p:spPr bwMode="auto">
          <a:xfrm>
            <a:off x="316991" y="2118441"/>
            <a:ext cx="5455083" cy="276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94400" y="4175760"/>
          <a:ext cx="5689600" cy="18440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267200"/>
                <a:gridCol w="1422400"/>
              </a:tblGrid>
              <a:tr h="3810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Tissue</a:t>
                      </a:r>
                      <a:endParaRPr lang="en-US" sz="1800" b="1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% total</a:t>
                      </a:r>
                      <a:endParaRPr lang="en-US" sz="1800" b="1" dirty="0"/>
                    </a:p>
                  </a:txBody>
                  <a:tcPr marL="121920" marR="121920"/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Skin</a:t>
                      </a:r>
                      <a:endParaRPr lang="en-US" sz="1800" b="1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50%</a:t>
                      </a:r>
                      <a:endParaRPr lang="en-US" sz="1800" b="1" dirty="0"/>
                    </a:p>
                  </a:txBody>
                  <a:tcPr marL="121920" marR="121920"/>
                </a:tc>
              </a:tr>
              <a:tr h="35052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Skeleton and supportive tissue </a:t>
                      </a:r>
                      <a:endParaRPr lang="en-US" sz="1800" b="1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25%</a:t>
                      </a:r>
                      <a:endParaRPr lang="en-US" sz="1800" b="1" dirty="0"/>
                    </a:p>
                  </a:txBody>
                  <a:tcPr marL="121920" marR="121920"/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Muscle and Viscera </a:t>
                      </a:r>
                      <a:endParaRPr lang="en-US" sz="1800" b="1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15%</a:t>
                      </a:r>
                      <a:endParaRPr lang="en-US" sz="1800" b="1" dirty="0"/>
                    </a:p>
                  </a:txBody>
                  <a:tcPr marL="121920" marR="121920"/>
                </a:tc>
              </a:tr>
              <a:tr h="1676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Other tissues</a:t>
                      </a:r>
                      <a:endParaRPr lang="en-US" sz="1800" b="1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10%</a:t>
                      </a:r>
                      <a:endParaRPr lang="en-US" sz="1800" b="1" dirty="0"/>
                    </a:p>
                  </a:txBody>
                  <a:tcPr marL="121920" marR="121920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" y="6553201"/>
            <a:ext cx="21048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Laurent &amp; Fraser, 1992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92800" y="3733800"/>
            <a:ext cx="29282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Tissue distribution</a:t>
            </a:r>
            <a:endParaRPr lang="en-US" b="1" dirty="0"/>
          </a:p>
        </p:txBody>
      </p:sp>
      <p:sp>
        <p:nvSpPr>
          <p:cNvPr id="11" name="Circular Arrow 10"/>
          <p:cNvSpPr/>
          <p:nvPr/>
        </p:nvSpPr>
        <p:spPr>
          <a:xfrm>
            <a:off x="101600" y="1175930"/>
            <a:ext cx="2572512" cy="1885021"/>
          </a:xfrm>
          <a:prstGeom prst="circularArrow">
            <a:avLst>
              <a:gd name="adj1" fmla="val 7861"/>
              <a:gd name="adj2" fmla="val 1142319"/>
              <a:gd name="adj3" fmla="val 20354377"/>
              <a:gd name="adj4" fmla="val 16598989"/>
              <a:gd name="adj5" fmla="val 139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Circular Arrow 11"/>
          <p:cNvSpPr/>
          <p:nvPr/>
        </p:nvSpPr>
        <p:spPr>
          <a:xfrm rot="3752075" flipV="1">
            <a:off x="2248094" y="3614961"/>
            <a:ext cx="2778030" cy="2009870"/>
          </a:xfrm>
          <a:prstGeom prst="circularArrow">
            <a:avLst>
              <a:gd name="adj1" fmla="val 7861"/>
              <a:gd name="adj2" fmla="val 628637"/>
              <a:gd name="adj3" fmla="val 20354377"/>
              <a:gd name="adj4" fmla="val 16598989"/>
              <a:gd name="adj5" fmla="val 1273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74112" y="1309283"/>
            <a:ext cx="28407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HA </a:t>
            </a:r>
            <a:r>
              <a:rPr lang="en-US" dirty="0" err="1" smtClean="0"/>
              <a:t>synthase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87984" y="5366111"/>
            <a:ext cx="2840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Hyaluronidase</a:t>
            </a:r>
            <a:endParaRPr lang="en-US" dirty="0" smtClean="0"/>
          </a:p>
          <a:p>
            <a:r>
              <a:rPr lang="en-US" dirty="0" smtClean="0"/>
              <a:t>(PH20)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506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9347200" y="6356351"/>
            <a:ext cx="2844800" cy="365125"/>
          </a:xfrm>
          <a:noFill/>
        </p:spPr>
        <p:txBody>
          <a:bodyPr/>
          <a:lstStyle/>
          <a:p>
            <a:fld id="{258EDD56-55E8-44CB-A02E-7509AA7955AC}" type="slidenum">
              <a:rPr lang="en-US" smtClean="0"/>
              <a:pPr/>
              <a:t>4</a:t>
            </a:fld>
            <a:endParaRPr lang="en-US" smtClean="0"/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-1"/>
            <a:ext cx="12223541" cy="733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6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18" y="14288"/>
            <a:ext cx="12187767" cy="730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610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2117" y="1"/>
            <a:ext cx="12192001" cy="7315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6103" name="Text Box 7"/>
          <p:cNvSpPr txBox="1">
            <a:spLocks noChangeArrowheads="1"/>
          </p:cNvSpPr>
          <p:nvPr/>
        </p:nvSpPr>
        <p:spPr bwMode="auto">
          <a:xfrm>
            <a:off x="304801" y="76201"/>
            <a:ext cx="1157816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2"/>
            </a:outerShdw>
          </a:effectLst>
        </p:spPr>
        <p:txBody>
          <a:bodyPr lIns="0" tIns="0" rIns="0" bIns="0">
            <a:spAutoFit/>
          </a:bodyPr>
          <a:lstStyle/>
          <a:p>
            <a:pPr defTabSz="933450">
              <a:defRPr/>
            </a:pPr>
            <a:r>
              <a:rPr lang="en-US" sz="2800" b="1" dirty="0" smtClean="0">
                <a:solidFill>
                  <a:schemeClr val="bg1"/>
                </a:solidFill>
              </a:rPr>
              <a:t>PH20 Mechanism </a:t>
            </a:r>
            <a:r>
              <a:rPr lang="en-US" sz="2800" b="1" dirty="0">
                <a:solidFill>
                  <a:schemeClr val="bg1"/>
                </a:solidFill>
              </a:rPr>
              <a:t>of Action</a:t>
            </a:r>
          </a:p>
        </p:txBody>
      </p:sp>
      <p:pic>
        <p:nvPicPr>
          <p:cNvPr id="10" name="Picture 9" descr="H man- white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379201" y="66675"/>
            <a:ext cx="640260" cy="62179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6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16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347" y="259506"/>
            <a:ext cx="10991936" cy="639762"/>
          </a:xfrm>
        </p:spPr>
        <p:txBody>
          <a:bodyPr/>
          <a:lstStyle/>
          <a:p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</a:rPr>
              <a:t>Enhanze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 Technology: </a:t>
            </a:r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</a:rPr>
              <a:t>Subqutaneous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 Dosing of </a:t>
            </a:r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</a:rPr>
              <a:t>Biotherapeutics</a:t>
            </a:r>
            <a:endParaRPr lang="en-US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06717" y="5171967"/>
            <a:ext cx="76462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IV                                 </a:t>
            </a:r>
            <a:r>
              <a:rPr lang="en-US" sz="4800" b="1" dirty="0" smtClean="0">
                <a:sym typeface="Wingdings" pitchFamily="2" charset="2"/>
              </a:rPr>
              <a:t>SC</a:t>
            </a:r>
            <a:endParaRPr lang="en-US" sz="4800" b="1" dirty="0"/>
          </a:p>
        </p:txBody>
      </p:sp>
      <p:pic>
        <p:nvPicPr>
          <p:cNvPr id="283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6042" y="2321084"/>
            <a:ext cx="4283241" cy="2693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3652" name="Picture 4" descr="http://images.wisegeek.com/patient-with-intravenous-drip-connected-to-han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1480" y="2321084"/>
            <a:ext cx="4381500" cy="2693640"/>
          </a:xfrm>
          <a:prstGeom prst="rect">
            <a:avLst/>
          </a:prstGeom>
          <a:noFill/>
        </p:spPr>
      </p:pic>
      <p:sp>
        <p:nvSpPr>
          <p:cNvPr id="10" name="Right Arrow 9"/>
          <p:cNvSpPr/>
          <p:nvPr/>
        </p:nvSpPr>
        <p:spPr>
          <a:xfrm>
            <a:off x="5502163" y="3342306"/>
            <a:ext cx="1329283" cy="7567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3654" name="Picture 6" descr="http://www.mojemedicina.cz/files/leciva/obrazky/herceptin/Herceptin_SC.jpg?h=b40"/>
          <p:cNvPicPr>
            <a:picLocks noChangeAspect="1" noChangeArrowheads="1"/>
          </p:cNvPicPr>
          <p:nvPr/>
        </p:nvPicPr>
        <p:blipFill>
          <a:blip r:embed="rId4" cstate="print"/>
          <a:srcRect b="77660"/>
          <a:stretch>
            <a:fillRect/>
          </a:stretch>
        </p:blipFill>
        <p:spPr bwMode="auto">
          <a:xfrm>
            <a:off x="7777162" y="1484823"/>
            <a:ext cx="2943225" cy="8362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347" y="259506"/>
            <a:ext cx="10991936" cy="639762"/>
          </a:xfrm>
        </p:spPr>
        <p:txBody>
          <a:bodyPr/>
          <a:lstStyle/>
          <a:p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Current Drugs using </a:t>
            </a:r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</a:rPr>
              <a:t>Enhanze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 Technology: Approved and Investigational</a:t>
            </a:r>
            <a:endParaRPr lang="en-US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5437" y="1295990"/>
            <a:ext cx="9474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30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65499" y="1724917"/>
            <a:ext cx="9398807" cy="401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6636152" y="2060295"/>
            <a:ext cx="3842795" cy="1273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623285" y="2733570"/>
            <a:ext cx="3842795" cy="1273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603531" y="5734942"/>
            <a:ext cx="28062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IV </a:t>
            </a:r>
            <a:r>
              <a:rPr lang="en-US" sz="4800" b="1" dirty="0" smtClean="0">
                <a:sym typeface="Wingdings" pitchFamily="2" charset="2"/>
              </a:rPr>
              <a:t> SC</a:t>
            </a:r>
            <a:endParaRPr lang="en-US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545" y="137437"/>
            <a:ext cx="11058399" cy="752579"/>
          </a:xfrm>
          <a:solidFill>
            <a:schemeClr val="bg1"/>
          </a:solidFill>
        </p:spPr>
        <p:txBody>
          <a:bodyPr/>
          <a:lstStyle/>
          <a:p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Literature Proposed Mechanism of Pro-Inflammatory Response by LMW HA</a:t>
            </a:r>
            <a:b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(Catabolic product of PH20)</a:t>
            </a:r>
            <a:endParaRPr lang="en-US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3" name="Picture 2" descr="HA in inflammaotry gene expressi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2468" y="980652"/>
            <a:ext cx="9922817" cy="48629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519446"/>
            <a:ext cx="18589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(</a:t>
            </a:r>
            <a:r>
              <a:rPr lang="en-US" sz="1600" dirty="0" err="1" smtClean="0">
                <a:solidFill>
                  <a:schemeClr val="bg1"/>
                </a:solidFill>
              </a:rPr>
              <a:t>Iijima</a:t>
            </a:r>
            <a:r>
              <a:rPr lang="en-US" sz="1600" dirty="0" smtClean="0">
                <a:solidFill>
                  <a:schemeClr val="bg1"/>
                </a:solidFill>
              </a:rPr>
              <a:t> et al., 2011)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46713" y="4126596"/>
            <a:ext cx="1377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(5-750 </a:t>
            </a:r>
            <a:r>
              <a:rPr lang="en-US" sz="1200" b="1" dirty="0" err="1" smtClean="0"/>
              <a:t>kDa</a:t>
            </a:r>
            <a:r>
              <a:rPr lang="en-US" sz="1200" b="1" dirty="0" smtClean="0"/>
              <a:t>)</a:t>
            </a:r>
            <a:endParaRPr lang="en-US" sz="1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925646" y="5371526"/>
            <a:ext cx="16493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(&gt;1,000 </a:t>
            </a:r>
            <a:r>
              <a:rPr lang="en-US" sz="1200" b="1" dirty="0" err="1" smtClean="0"/>
              <a:t>kDa</a:t>
            </a:r>
            <a:r>
              <a:rPr lang="en-US" sz="1200" b="1" dirty="0" smtClean="0"/>
              <a:t>)</a:t>
            </a:r>
            <a:endParaRPr lang="en-US" sz="1200" b="1" dirty="0"/>
          </a:p>
        </p:txBody>
      </p:sp>
      <p:sp>
        <p:nvSpPr>
          <p:cNvPr id="7" name="Rectangle 6"/>
          <p:cNvSpPr/>
          <p:nvPr/>
        </p:nvSpPr>
        <p:spPr>
          <a:xfrm>
            <a:off x="432468" y="5749478"/>
            <a:ext cx="109304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Since rHuPH20 </a:t>
            </a:r>
            <a:r>
              <a:rPr lang="en-US" dirty="0" smtClean="0">
                <a:sym typeface="Wingdings" pitchFamily="2" charset="2"/>
              </a:rPr>
              <a:t>degrades HMW HA  LMW HA fragments, does it stimulate inflammation? </a:t>
            </a:r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0161673" y="1222829"/>
          <a:ext cx="1688951" cy="384048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88951"/>
              </a:tblGrid>
              <a:tr h="30548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u="none" strike="noStrike" dirty="0" smtClean="0"/>
                        <a:t>CCL2/MCP1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720" marR="45720" anchor="b"/>
                </a:tc>
              </a:tr>
              <a:tr h="30548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u="none" strike="noStrike" dirty="0" smtClean="0"/>
                        <a:t>CCL3/MIP1a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Symbol" pitchFamily="18" charset="2"/>
                      </a:endParaRPr>
                    </a:p>
                  </a:txBody>
                  <a:tcPr marL="45720" marR="45720" anchor="b"/>
                </a:tc>
              </a:tr>
              <a:tr h="30548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u="none" strike="noStrike" dirty="0" smtClean="0"/>
                        <a:t>CCL4/MIP1b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Symbol" pitchFamily="18" charset="2"/>
                      </a:endParaRPr>
                    </a:p>
                  </a:txBody>
                  <a:tcPr marL="45720" marR="45720" anchor="b"/>
                </a:tc>
              </a:tr>
              <a:tr h="30548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u="none" strike="noStrike" dirty="0" smtClean="0"/>
                        <a:t>CCL5/RANTES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720" marR="45720" anchor="b"/>
                </a:tc>
              </a:tr>
              <a:tr h="30548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u="none" strike="noStrike" dirty="0" smtClean="0"/>
                        <a:t>CXCL1/GRO/KC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720" marR="45720" anchor="b"/>
                </a:tc>
              </a:tr>
              <a:tr h="30548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u="none" strike="noStrike" dirty="0" smtClean="0"/>
                        <a:t>CXCL2/MIP2a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Symbol" pitchFamily="18" charset="2"/>
                      </a:endParaRPr>
                    </a:p>
                  </a:txBody>
                  <a:tcPr marL="45720" marR="45720" anchor="b"/>
                </a:tc>
              </a:tr>
              <a:tr h="30548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u="none" strike="noStrike" dirty="0" smtClean="0"/>
                        <a:t>CXCL9/MIG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720" marR="45720" anchor="b"/>
                </a:tc>
              </a:tr>
              <a:tr h="30548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u="none" strike="noStrike" dirty="0" smtClean="0"/>
                        <a:t>CXCL10/IP10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720" marR="45720" anchor="b"/>
                </a:tc>
              </a:tr>
              <a:tr h="305483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 smtClean="0"/>
                        <a:t>IL-1b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Symbol" pitchFamily="18" charset="2"/>
                      </a:endParaRPr>
                    </a:p>
                  </a:txBody>
                  <a:tcPr marL="45720" marR="45720" anchor="b"/>
                </a:tc>
              </a:tr>
              <a:tr h="30548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u="none" strike="noStrike" dirty="0" smtClean="0"/>
                        <a:t>IL-8/LIX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720" marR="45720" anchor="b"/>
                </a:tc>
              </a:tr>
              <a:tr h="305483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/>
                        <a:t>IL12 p40/p70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5720" marR="45720" anchor="b"/>
                </a:tc>
              </a:tr>
              <a:tr h="305483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 err="1"/>
                        <a:t>TNFa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latin typeface="Symbol" pitchFamily="18" charset="2"/>
                      </a:endParaRPr>
                    </a:p>
                  </a:txBody>
                  <a:tcPr marL="45720" marR="45720" anchor="b"/>
                </a:tc>
              </a:tr>
            </a:tbl>
          </a:graphicData>
        </a:graphic>
      </p:graphicFrame>
      <p:sp>
        <p:nvSpPr>
          <p:cNvPr id="9" name="Donut 8"/>
          <p:cNvSpPr/>
          <p:nvPr/>
        </p:nvSpPr>
        <p:spPr>
          <a:xfrm>
            <a:off x="1325725" y="1929965"/>
            <a:ext cx="1066490" cy="971731"/>
          </a:xfrm>
          <a:prstGeom prst="donut">
            <a:avLst>
              <a:gd name="adj" fmla="val 867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0" name="Multiply 9"/>
          <p:cNvSpPr/>
          <p:nvPr/>
        </p:nvSpPr>
        <p:spPr>
          <a:xfrm>
            <a:off x="1325725" y="1844621"/>
            <a:ext cx="1066490" cy="1130227"/>
          </a:xfrm>
          <a:prstGeom prst="mathMultiply">
            <a:avLst>
              <a:gd name="adj1" fmla="val 13375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04208" y="1728407"/>
            <a:ext cx="2038133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hTLR2 or hTLR4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907404" y="1674571"/>
            <a:ext cx="8636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c 3"/>
          <p:cNvSpPr/>
          <p:nvPr/>
        </p:nvSpPr>
        <p:spPr>
          <a:xfrm>
            <a:off x="3067287" y="3291291"/>
            <a:ext cx="2667000" cy="1905000"/>
          </a:xfrm>
          <a:prstGeom prst="arc">
            <a:avLst>
              <a:gd name="adj1" fmla="val 11458212"/>
              <a:gd name="adj2" fmla="val 1144364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286487" y="4205692"/>
            <a:ext cx="1295400" cy="39785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SEAP</a:t>
            </a:r>
            <a:endParaRPr lang="en-US" b="1" dirty="0"/>
          </a:p>
        </p:txBody>
      </p:sp>
      <p:sp>
        <p:nvSpPr>
          <p:cNvPr id="6" name="Rectangle 5"/>
          <p:cNvSpPr/>
          <p:nvPr/>
        </p:nvSpPr>
        <p:spPr>
          <a:xfrm>
            <a:off x="3514327" y="4327611"/>
            <a:ext cx="76200" cy="152400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66727" y="4327611"/>
            <a:ext cx="76200" cy="152400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819127" y="4327611"/>
            <a:ext cx="76200" cy="152400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971527" y="4327611"/>
            <a:ext cx="76200" cy="152400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123927" y="4327611"/>
            <a:ext cx="76200" cy="152400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3199367" y="4403811"/>
            <a:ext cx="1097280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584734" y="3313324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NF</a:t>
            </a:r>
            <a:r>
              <a:rPr lang="en-US" dirty="0" err="1" smtClean="0">
                <a:latin typeface="Symbol" pitchFamily="18" charset="2"/>
              </a:rPr>
              <a:t>k</a:t>
            </a:r>
            <a:r>
              <a:rPr lang="en-US" dirty="0" err="1" smtClean="0"/>
              <a:t>B</a:t>
            </a:r>
            <a:endParaRPr lang="en-US" dirty="0"/>
          </a:p>
        </p:txBody>
      </p:sp>
      <p:sp>
        <p:nvSpPr>
          <p:cNvPr id="13" name="Freeform 12"/>
          <p:cNvSpPr/>
          <p:nvPr/>
        </p:nvSpPr>
        <p:spPr>
          <a:xfrm>
            <a:off x="3922013" y="3504651"/>
            <a:ext cx="1641513" cy="701040"/>
          </a:xfrm>
          <a:custGeom>
            <a:avLst/>
            <a:gdLst>
              <a:gd name="connsiteX0" fmla="*/ 1198880 w 1198880"/>
              <a:gd name="connsiteY0" fmla="*/ 0 h 701040"/>
              <a:gd name="connsiteX1" fmla="*/ 0 w 1198880"/>
              <a:gd name="connsiteY1" fmla="*/ 0 h 701040"/>
              <a:gd name="connsiteX2" fmla="*/ 0 w 1198880"/>
              <a:gd name="connsiteY2" fmla="*/ 701040 h 701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8880" h="701040">
                <a:moveTo>
                  <a:pt x="1198880" y="0"/>
                </a:moveTo>
                <a:lnTo>
                  <a:pt x="0" y="0"/>
                </a:lnTo>
                <a:lnTo>
                  <a:pt x="0" y="701040"/>
                </a:lnTo>
              </a:path>
            </a:pathLst>
          </a:custGeom>
          <a:ln>
            <a:solidFill>
              <a:srgbClr val="0000F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5089801" y="2666084"/>
            <a:ext cx="705080" cy="661012"/>
          </a:xfrm>
          <a:prstGeom prst="straightConnector1">
            <a:avLst/>
          </a:prstGeom>
          <a:ln w="19050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ular Callout 14"/>
          <p:cNvSpPr/>
          <p:nvPr/>
        </p:nvSpPr>
        <p:spPr>
          <a:xfrm>
            <a:off x="3981930" y="1032833"/>
            <a:ext cx="3408220" cy="533400"/>
          </a:xfrm>
          <a:prstGeom prst="wedgeRoundRect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HMW and LMW HA?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416428" y="5036695"/>
            <a:ext cx="33546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Alkaline Phosphatase activity assay</a:t>
            </a:r>
            <a:endParaRPr lang="en-US" b="1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5581887" y="4403811"/>
            <a:ext cx="91440" cy="0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2379652" y="2126258"/>
            <a:ext cx="5864938" cy="363556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208053" y="192230"/>
            <a:ext cx="67345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HEK-Blue hTLR2 and hTLR4 reporter system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5906125" y="4631961"/>
            <a:ext cx="2338465" cy="8094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75710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04800" y="1680879"/>
            <a:ext cx="3834663" cy="3458917"/>
            <a:chOff x="4186918" y="1621119"/>
            <a:chExt cx="3834663" cy="345891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86918" y="1621119"/>
              <a:ext cx="3834663" cy="3458917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5063493" y="2195635"/>
              <a:ext cx="3239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*</a:t>
              </a:r>
              <a:endParaRPr lang="en-US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8008823" y="1654297"/>
            <a:ext cx="3931920" cy="3179727"/>
            <a:chOff x="8008823" y="1591233"/>
            <a:chExt cx="3931920" cy="3179727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08823" y="1591233"/>
              <a:ext cx="3931920" cy="3179727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8848120" y="2937150"/>
              <a:ext cx="3239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*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110231" y="1958793"/>
              <a:ext cx="3239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*</a:t>
              </a:r>
              <a:endParaRPr lang="en-US" dirty="0"/>
            </a:p>
          </p:txBody>
        </p:sp>
      </p:grpSp>
      <p:sp>
        <p:nvSpPr>
          <p:cNvPr id="15" name="Title 14"/>
          <p:cNvSpPr txBox="1">
            <a:spLocks noGrp="1"/>
          </p:cNvSpPr>
          <p:nvPr>
            <p:ph type="title"/>
          </p:nvPr>
        </p:nvSpPr>
        <p:spPr>
          <a:xfrm>
            <a:off x="304800" y="231648"/>
            <a:ext cx="10261600" cy="320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</a:rPr>
              <a:t>HA does not activate TLR2/TLR4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in cell-based assays</a:t>
            </a:r>
            <a:endParaRPr lang="en-US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117062" y="1710765"/>
            <a:ext cx="3836500" cy="3466984"/>
            <a:chOff x="187538" y="1621119"/>
            <a:chExt cx="3836500" cy="3466984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7538" y="1621119"/>
              <a:ext cx="3836500" cy="3466984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122010" y="2170966"/>
              <a:ext cx="3239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*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89974" y="225176"/>
            <a:ext cx="1036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Air Pouch Model of inflammation 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 l="52370" t="10735" r="30262" b="75933"/>
          <a:stretch>
            <a:fillRect/>
          </a:stretch>
        </p:blipFill>
        <p:spPr bwMode="auto">
          <a:xfrm>
            <a:off x="2724885" y="3796146"/>
            <a:ext cx="6059057" cy="250767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5" name="Oval 14"/>
          <p:cNvSpPr/>
          <p:nvPr/>
        </p:nvSpPr>
        <p:spPr>
          <a:xfrm>
            <a:off x="5182875" y="4329171"/>
            <a:ext cx="1611909" cy="63854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71627" y="1075955"/>
            <a:ext cx="3189861" cy="23083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AP stimulation: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LPS 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rHuPH20</a:t>
            </a:r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LMW HA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Sigma </a:t>
            </a:r>
            <a:r>
              <a:rPr lang="en-US" dirty="0" err="1" smtClean="0">
                <a:solidFill>
                  <a:srgbClr val="0000FF"/>
                </a:solidFill>
              </a:rPr>
              <a:t>Hyal</a:t>
            </a:r>
            <a:r>
              <a:rPr lang="en-US" dirty="0" smtClean="0">
                <a:solidFill>
                  <a:srgbClr val="0000FF"/>
                </a:solidFill>
              </a:rPr>
              <a:t> type I-S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Sigma </a:t>
            </a:r>
            <a:r>
              <a:rPr lang="en-US" dirty="0" err="1" smtClean="0">
                <a:solidFill>
                  <a:srgbClr val="0000FF"/>
                </a:solidFill>
              </a:rPr>
              <a:t>Hyal</a:t>
            </a:r>
            <a:r>
              <a:rPr lang="en-US" dirty="0" smtClean="0">
                <a:solidFill>
                  <a:srgbClr val="0000FF"/>
                </a:solidFill>
              </a:rPr>
              <a:t> type IV-S</a:t>
            </a:r>
          </a:p>
        </p:txBody>
      </p:sp>
      <p:cxnSp>
        <p:nvCxnSpPr>
          <p:cNvPr id="19" name="Straight Arrow Connector 18"/>
          <p:cNvCxnSpPr>
            <a:stCxn id="13" idx="3"/>
          </p:cNvCxnSpPr>
          <p:nvPr/>
        </p:nvCxnSpPr>
        <p:spPr>
          <a:xfrm>
            <a:off x="3461488" y="2230117"/>
            <a:ext cx="2163700" cy="252845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6479628" y="2230117"/>
            <a:ext cx="1548275" cy="224490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7740869" y="2729378"/>
            <a:ext cx="1813034" cy="20291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027903" y="1075955"/>
            <a:ext cx="4164097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APE analysis: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385D8A"/>
                </a:solidFill>
              </a:rPr>
              <a:t>Cytokines/</a:t>
            </a:r>
            <a:r>
              <a:rPr lang="en-US" dirty="0" err="1" smtClean="0">
                <a:solidFill>
                  <a:srgbClr val="385D8A"/>
                </a:solidFill>
              </a:rPr>
              <a:t>Chemokines</a:t>
            </a:r>
            <a:endParaRPr lang="en-US" dirty="0" smtClean="0">
              <a:solidFill>
                <a:srgbClr val="385D8A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385D8A"/>
                </a:solidFill>
              </a:rPr>
              <a:t>AP infiltrating cells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2" name="Picture 4"/>
          <p:cNvPicPr>
            <a:picLocks noChangeAspect="1" noChangeArrowheads="1"/>
          </p:cNvPicPr>
          <p:nvPr/>
        </p:nvPicPr>
        <p:blipFill>
          <a:blip r:embed="rId2" cstate="print"/>
          <a:srcRect l="21780"/>
          <a:stretch>
            <a:fillRect/>
          </a:stretch>
        </p:blipFill>
        <p:spPr bwMode="auto">
          <a:xfrm>
            <a:off x="314616" y="1729877"/>
            <a:ext cx="10899258" cy="370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0531" name="Picture 3"/>
          <p:cNvPicPr>
            <a:picLocks noChangeAspect="1" noChangeArrowheads="1"/>
          </p:cNvPicPr>
          <p:nvPr/>
        </p:nvPicPr>
        <p:blipFill>
          <a:blip r:embed="rId3" cstate="print"/>
          <a:srcRect l="21780" t="46104"/>
          <a:stretch>
            <a:fillRect/>
          </a:stretch>
        </p:blipFill>
        <p:spPr bwMode="auto">
          <a:xfrm>
            <a:off x="330872" y="1746040"/>
            <a:ext cx="10899258" cy="3703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0530" name="Picture 2"/>
          <p:cNvPicPr>
            <a:picLocks noChangeAspect="1" noChangeArrowheads="1"/>
          </p:cNvPicPr>
          <p:nvPr/>
        </p:nvPicPr>
        <p:blipFill>
          <a:blip r:embed="rId4" cstate="print"/>
          <a:srcRect l="21906" t="64208"/>
          <a:stretch>
            <a:fillRect/>
          </a:stretch>
        </p:blipFill>
        <p:spPr bwMode="auto">
          <a:xfrm>
            <a:off x="330872" y="1842379"/>
            <a:ext cx="10881704" cy="3593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itle 6"/>
          <p:cNvSpPr>
            <a:spLocks noGrp="1"/>
          </p:cNvSpPr>
          <p:nvPr>
            <p:ph type="title"/>
          </p:nvPr>
        </p:nvSpPr>
        <p:spPr>
          <a:xfrm>
            <a:off x="304800" y="192968"/>
            <a:ext cx="10261600" cy="639762"/>
          </a:xfrm>
        </p:spPr>
        <p:txBody>
          <a:bodyPr/>
          <a:lstStyle/>
          <a:p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Neither LMW HA nor rHuPH20 stimulated cytokine/</a:t>
            </a:r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chemokine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production in the air pouch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-1207606" y="2431296"/>
            <a:ext cx="2898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/>
              <a:t>Fold (over control)</a:t>
            </a:r>
            <a:endParaRPr lang="en-US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/>
          <p:nvPr/>
        </p:nvGraphicFramePr>
        <p:xfrm>
          <a:off x="1930400" y="1481328"/>
          <a:ext cx="8026400" cy="4343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876800" y="2243328"/>
            <a:ext cx="304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799" y="256032"/>
            <a:ext cx="10825655" cy="639762"/>
          </a:xfrm>
        </p:spPr>
        <p:txBody>
          <a:bodyPr/>
          <a:lstStyle/>
          <a:p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Neither LMW HA nor rHuPH20 induced </a:t>
            </a:r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neutrophil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influx into the air pouch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49" y="1502664"/>
            <a:ext cx="576681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304800" y="182880"/>
            <a:ext cx="10261600" cy="639762"/>
          </a:xfrm>
        </p:spPr>
        <p:txBody>
          <a:bodyPr/>
          <a:lstStyle/>
          <a:p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Hyal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type I-S and IV-S are pro-inflammatory in vivo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1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85191" y="1610514"/>
            <a:ext cx="5706809" cy="4382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1" y="2221992"/>
          <a:ext cx="8737599" cy="2468880"/>
        </p:xfrm>
        <a:graphic>
          <a:graphicData uri="http://schemas.openxmlformats.org/drawingml/2006/table">
            <a:tbl>
              <a:tblPr/>
              <a:tblGrid>
                <a:gridCol w="3619911"/>
                <a:gridCol w="2558844"/>
                <a:gridCol w="2558844"/>
              </a:tblGrid>
              <a:tr h="1905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Reagent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Endotoxin (EU/ml)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Times New Roman"/>
                          <a:ea typeface="Times New Roman"/>
                          <a:cs typeface="Arial"/>
                        </a:rPr>
                        <a:t>Stimulation of Inflammation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PBS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&lt;0.1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LPS (1 ug/ml)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3905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Times New Roman"/>
                          <a:ea typeface="Times New Roman"/>
                          <a:cs typeface="Arial"/>
                        </a:rPr>
                        <a:t>+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rHuPH20 (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2,400</a:t>
                      </a:r>
                      <a:r>
                        <a:rPr lang="en-US" sz="18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 U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/ml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)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&lt;0.1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Times New Roman"/>
                          <a:ea typeface="Times New Roman"/>
                          <a:cs typeface="Arial"/>
                        </a:rPr>
                        <a:t>-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Hyal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 type I-S 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(2,400</a:t>
                      </a:r>
                      <a:r>
                        <a:rPr lang="en-US" sz="18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 U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/ml)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34.7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Times New Roman"/>
                          <a:ea typeface="Times New Roman"/>
                          <a:cs typeface="Arial"/>
                        </a:rPr>
                        <a:t>+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Hyal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 type IV-S 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(2,400</a:t>
                      </a:r>
                      <a:r>
                        <a:rPr lang="en-US" sz="18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 U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/ml)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234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Times New Roman"/>
                          <a:ea typeface="Times New Roman"/>
                          <a:cs typeface="Arial"/>
                        </a:rPr>
                        <a:t>+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Select-HA 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250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(500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ug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/ml)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0.7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Times New Roman"/>
                          <a:ea typeface="Times New Roman"/>
                          <a:cs typeface="Arial"/>
                        </a:rPr>
                        <a:t>-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HA 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200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(500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ug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/ml)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&lt;0.1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Times New Roman"/>
                          <a:ea typeface="Times New Roman"/>
                          <a:cs typeface="Arial"/>
                        </a:rPr>
                        <a:t>-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04800" y="207264"/>
            <a:ext cx="10261600" cy="639762"/>
          </a:xfrm>
        </p:spPr>
        <p:txBody>
          <a:bodyPr/>
          <a:lstStyle/>
          <a:p>
            <a:r>
              <a:rPr lang="en-US" sz="2400" dirty="0" err="1" smtClean="0" bmk="_Toc343156424">
                <a:solidFill>
                  <a:schemeClr val="tx2">
                    <a:lumMod val="50000"/>
                  </a:schemeClr>
                </a:solidFill>
                <a:ea typeface="Times New Roman" pitchFamily="18" charset="0"/>
              </a:rPr>
              <a:t>Endotoxin</a:t>
            </a:r>
            <a:r>
              <a:rPr lang="en-US" sz="2400" dirty="0" smtClean="0" bmk="_Toc343156424">
                <a:solidFill>
                  <a:schemeClr val="tx2">
                    <a:lumMod val="50000"/>
                  </a:schemeClr>
                </a:solidFill>
                <a:ea typeface="Times New Roman" pitchFamily="18" charset="0"/>
              </a:rPr>
              <a:t> Level in the Test Reagents correlates with inflammation</a:t>
            </a:r>
            <a:endParaRPr lang="en-US" sz="24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975988" y="1250268"/>
            <a:ext cx="4125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b="1" dirty="0" smtClean="0">
                <a:solidFill>
                  <a:prstClr val="black"/>
                </a:solidFill>
              </a:rPr>
              <a:t>Cell Count in the Air Pouch </a:t>
            </a:r>
            <a:r>
              <a:rPr lang="en-US" b="1" dirty="0" err="1" smtClean="0">
                <a:solidFill>
                  <a:prstClr val="black"/>
                </a:solidFill>
              </a:rPr>
              <a:t>Exudate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4" name="Title 4"/>
          <p:cNvSpPr>
            <a:spLocks noGrp="1"/>
          </p:cNvSpPr>
          <p:nvPr>
            <p:ph type="title"/>
          </p:nvPr>
        </p:nvSpPr>
        <p:spPr>
          <a:xfrm>
            <a:off x="250521" y="355195"/>
            <a:ext cx="11059063" cy="519319"/>
          </a:xfrm>
        </p:spPr>
        <p:txBody>
          <a:bodyPr/>
          <a:lstStyle/>
          <a:p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Depletion of </a:t>
            </a:r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</a:rPr>
              <a:t>Endotoxin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 Reduced the Pro-inflammatory Activity of BTHs</a:t>
            </a:r>
            <a:endParaRPr lang="en-US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746013" y="2641588"/>
            <a:ext cx="34459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b="1" dirty="0" err="1" smtClean="0">
                <a:solidFill>
                  <a:schemeClr val="tx2"/>
                </a:solidFill>
              </a:rPr>
              <a:t>Endotoxin</a:t>
            </a:r>
            <a:r>
              <a:rPr lang="en-US" b="1" dirty="0" smtClean="0">
                <a:solidFill>
                  <a:schemeClr val="tx2"/>
                </a:solidFill>
              </a:rPr>
              <a:t> depleted BTH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10406" y="5526792"/>
            <a:ext cx="10821519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err="1" smtClean="0">
                <a:latin typeface="Arial" pitchFamily="34" charset="0"/>
                <a:cs typeface="Arial" pitchFamily="34" charset="0"/>
              </a:rPr>
              <a:t>Endotoxin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is one of the pro-inflammatory components in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Hyal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type I-S </a:t>
            </a:r>
          </a:p>
          <a:p>
            <a:pPr>
              <a:buFont typeface="Arial" pitchFamily="34" charset="0"/>
              <a:buChar char="•"/>
            </a:pPr>
            <a:r>
              <a:rPr lang="en-US" dirty="0" err="1" smtClean="0">
                <a:latin typeface="Arial" pitchFamily="34" charset="0"/>
                <a:cs typeface="Arial" pitchFamily="34" charset="0"/>
              </a:rPr>
              <a:t>Endotoxin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is the major pro-inflammatory component in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Hyal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type IV-S</a:t>
            </a:r>
          </a:p>
        </p:txBody>
      </p:sp>
      <p:pic>
        <p:nvPicPr>
          <p:cNvPr id="113665" name="Picture 1"/>
          <p:cNvPicPr>
            <a:picLocks noChangeAspect="1" noChangeArrowheads="1"/>
          </p:cNvPicPr>
          <p:nvPr/>
        </p:nvPicPr>
        <p:blipFill>
          <a:blip r:embed="rId2" cstate="print"/>
          <a:srcRect b="37701"/>
          <a:stretch>
            <a:fillRect/>
          </a:stretch>
        </p:blipFill>
        <p:spPr bwMode="auto">
          <a:xfrm>
            <a:off x="156007" y="1657655"/>
            <a:ext cx="7962900" cy="3079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Straight Connector 10"/>
          <p:cNvCxnSpPr/>
          <p:nvPr/>
        </p:nvCxnSpPr>
        <p:spPr>
          <a:xfrm>
            <a:off x="6506652" y="2052537"/>
            <a:ext cx="894945" cy="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8521389" y="2101174"/>
            <a:ext cx="350196" cy="233464"/>
          </a:xfrm>
          <a:prstGeom prst="rect">
            <a:avLst/>
          </a:prstGeom>
          <a:solidFill>
            <a:srgbClr val="29837A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8517063" y="2710774"/>
            <a:ext cx="350196" cy="2334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"/>
          <p:cNvPicPr>
            <a:picLocks noChangeAspect="1" noChangeArrowheads="1"/>
          </p:cNvPicPr>
          <p:nvPr/>
        </p:nvPicPr>
        <p:blipFill>
          <a:blip r:embed="rId2" cstate="print"/>
          <a:srcRect l="61619" t="45048" r="34797" b="50820"/>
          <a:stretch>
            <a:fillRect/>
          </a:stretch>
        </p:blipFill>
        <p:spPr bwMode="auto">
          <a:xfrm>
            <a:off x="8560300" y="2733473"/>
            <a:ext cx="285344" cy="204281"/>
          </a:xfrm>
          <a:prstGeom prst="rect">
            <a:avLst/>
          </a:prstGeom>
          <a:solidFill>
            <a:srgbClr val="29837A"/>
          </a:solidFill>
          <a:ln w="9525">
            <a:noFill/>
            <a:miter lim="800000"/>
            <a:headEnd/>
            <a:tailEnd/>
          </a:ln>
        </p:spPr>
      </p:pic>
      <p:sp>
        <p:nvSpPr>
          <p:cNvPr id="21" name="Rectangle 20"/>
          <p:cNvSpPr/>
          <p:nvPr/>
        </p:nvSpPr>
        <p:spPr>
          <a:xfrm>
            <a:off x="8344433" y="2038491"/>
            <a:ext cx="17019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b="1" dirty="0" smtClean="0">
                <a:solidFill>
                  <a:schemeClr val="tx2"/>
                </a:solidFill>
              </a:rPr>
              <a:t>BTH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460116" y="4671444"/>
            <a:ext cx="14438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b="1" dirty="0" smtClean="0">
                <a:solidFill>
                  <a:schemeClr val="tx2"/>
                </a:solidFill>
              </a:rPr>
              <a:t>PBS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973362" y="4648741"/>
            <a:ext cx="18372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b="1" dirty="0" err="1" smtClean="0">
                <a:solidFill>
                  <a:schemeClr val="tx2"/>
                </a:solidFill>
              </a:rPr>
              <a:t>Hyal</a:t>
            </a:r>
            <a:r>
              <a:rPr lang="en-US" b="1" dirty="0" smtClean="0">
                <a:solidFill>
                  <a:schemeClr val="tx2"/>
                </a:solidFill>
              </a:rPr>
              <a:t> type I-S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953479" y="4645497"/>
            <a:ext cx="20620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b="1" dirty="0" err="1" smtClean="0">
                <a:solidFill>
                  <a:schemeClr val="tx2"/>
                </a:solidFill>
              </a:rPr>
              <a:t>Hyal</a:t>
            </a:r>
            <a:r>
              <a:rPr lang="en-US" b="1" dirty="0" smtClean="0">
                <a:solidFill>
                  <a:schemeClr val="tx2"/>
                </a:solidFill>
              </a:rPr>
              <a:t> type IV-S</a:t>
            </a:r>
            <a:endParaRPr lang="en-US" b="1" dirty="0">
              <a:solidFill>
                <a:schemeClr val="tx2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6518047" y="2049294"/>
            <a:ext cx="1607" cy="14853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7384706" y="2048204"/>
            <a:ext cx="4199" cy="14962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8651873" y="4216509"/>
            <a:ext cx="14648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* p&lt;0.05</a:t>
            </a:r>
            <a:endParaRPr lang="en-US" sz="12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6779842" y="1761898"/>
            <a:ext cx="1464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*</a:t>
            </a:r>
            <a:endParaRPr lang="en-US" sz="2400" b="1" dirty="0"/>
          </a:p>
        </p:txBody>
      </p:sp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8501093" y="3143502"/>
          <a:ext cx="3485067" cy="731520"/>
        </p:xfrm>
        <a:graphic>
          <a:graphicData uri="http://schemas.openxmlformats.org/drawingml/2006/table">
            <a:tbl>
              <a:tblPr/>
              <a:tblGrid>
                <a:gridCol w="1818948"/>
                <a:gridCol w="1666119"/>
              </a:tblGrid>
              <a:tr h="1905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 smtClean="0">
                          <a:latin typeface="Calibri"/>
                          <a:ea typeface="Calibri"/>
                          <a:cs typeface="Times New Roman"/>
                        </a:rPr>
                        <a:t>Endotoxin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Hyal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type </a:t>
                      </a: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I-S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0.29 </a:t>
                      </a: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U/mg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Hyal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type </a:t>
                      </a: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IV-S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0.31 U/mg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>
          <a:xfrm>
            <a:off x="1075912" y="3284967"/>
            <a:ext cx="24384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1075912" y="3563889"/>
            <a:ext cx="24384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1075912" y="3877315"/>
            <a:ext cx="24384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1075912" y="4215185"/>
            <a:ext cx="24384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1075912" y="4860723"/>
            <a:ext cx="24384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1075912" y="2723397"/>
            <a:ext cx="24384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075912" y="2596875"/>
            <a:ext cx="24384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6"/>
          <p:cNvSpPr txBox="1"/>
          <p:nvPr/>
        </p:nvSpPr>
        <p:spPr>
          <a:xfrm>
            <a:off x="303753" y="2463651"/>
            <a:ext cx="65915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 smtClean="0">
                <a:latin typeface="Arial" pitchFamily="34" charset="0"/>
                <a:cs typeface="Arial" pitchFamily="34" charset="0"/>
              </a:rPr>
              <a:t>250 </a:t>
            </a:r>
            <a:r>
              <a:rPr lang="en-US" sz="1000" dirty="0" err="1" smtClean="0">
                <a:latin typeface="Arial" pitchFamily="34" charset="0"/>
                <a:cs typeface="Arial" pitchFamily="34" charset="0"/>
              </a:rPr>
              <a:t>kDa</a:t>
            </a:r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7"/>
          <p:cNvSpPr txBox="1"/>
          <p:nvPr/>
        </p:nvSpPr>
        <p:spPr>
          <a:xfrm>
            <a:off x="303753" y="2598799"/>
            <a:ext cx="65915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 smtClean="0">
                <a:latin typeface="Arial" pitchFamily="34" charset="0"/>
                <a:cs typeface="Arial" pitchFamily="34" charset="0"/>
              </a:rPr>
              <a:t>148 </a:t>
            </a:r>
            <a:r>
              <a:rPr lang="en-US" sz="1000" dirty="0" err="1" smtClean="0">
                <a:latin typeface="Arial" pitchFamily="34" charset="0"/>
                <a:cs typeface="Arial" pitchFamily="34" charset="0"/>
              </a:rPr>
              <a:t>kDa</a:t>
            </a:r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8"/>
          <p:cNvSpPr txBox="1"/>
          <p:nvPr/>
        </p:nvSpPr>
        <p:spPr>
          <a:xfrm>
            <a:off x="303753" y="3134491"/>
            <a:ext cx="5886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 smtClean="0">
                <a:latin typeface="Arial" pitchFamily="34" charset="0"/>
                <a:cs typeface="Arial" pitchFamily="34" charset="0"/>
              </a:rPr>
              <a:t>98 </a:t>
            </a:r>
            <a:r>
              <a:rPr lang="en-US" sz="1000" dirty="0" err="1" smtClean="0">
                <a:latin typeface="Arial" pitchFamily="34" charset="0"/>
                <a:cs typeface="Arial" pitchFamily="34" charset="0"/>
              </a:rPr>
              <a:t>kDa</a:t>
            </a:r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9"/>
          <p:cNvSpPr txBox="1"/>
          <p:nvPr/>
        </p:nvSpPr>
        <p:spPr>
          <a:xfrm>
            <a:off x="303753" y="3439291"/>
            <a:ext cx="5886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 smtClean="0">
                <a:latin typeface="Arial" pitchFamily="34" charset="0"/>
                <a:cs typeface="Arial" pitchFamily="34" charset="0"/>
              </a:rPr>
              <a:t>64 </a:t>
            </a:r>
            <a:r>
              <a:rPr lang="en-US" sz="1000" dirty="0" err="1" smtClean="0">
                <a:latin typeface="Arial" pitchFamily="34" charset="0"/>
                <a:cs typeface="Arial" pitchFamily="34" charset="0"/>
              </a:rPr>
              <a:t>kDa</a:t>
            </a:r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20"/>
          <p:cNvSpPr txBox="1"/>
          <p:nvPr/>
        </p:nvSpPr>
        <p:spPr>
          <a:xfrm>
            <a:off x="303753" y="3726839"/>
            <a:ext cx="5886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 smtClean="0">
                <a:latin typeface="Arial" pitchFamily="34" charset="0"/>
                <a:cs typeface="Arial" pitchFamily="34" charset="0"/>
              </a:rPr>
              <a:t>50 </a:t>
            </a:r>
            <a:r>
              <a:rPr lang="en-US" sz="1000" dirty="0" err="1" smtClean="0">
                <a:latin typeface="Arial" pitchFamily="34" charset="0"/>
                <a:cs typeface="Arial" pitchFamily="34" charset="0"/>
              </a:rPr>
              <a:t>kDa</a:t>
            </a:r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21"/>
          <p:cNvSpPr txBox="1"/>
          <p:nvPr/>
        </p:nvSpPr>
        <p:spPr>
          <a:xfrm>
            <a:off x="303753" y="4048891"/>
            <a:ext cx="5886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 smtClean="0">
                <a:latin typeface="Arial" pitchFamily="34" charset="0"/>
                <a:cs typeface="Arial" pitchFamily="34" charset="0"/>
              </a:rPr>
              <a:t>36 </a:t>
            </a:r>
            <a:r>
              <a:rPr lang="en-US" sz="1000" dirty="0" err="1" smtClean="0">
                <a:latin typeface="Arial" pitchFamily="34" charset="0"/>
                <a:cs typeface="Arial" pitchFamily="34" charset="0"/>
              </a:rPr>
              <a:t>kDa</a:t>
            </a:r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22"/>
          <p:cNvSpPr txBox="1"/>
          <p:nvPr/>
        </p:nvSpPr>
        <p:spPr>
          <a:xfrm>
            <a:off x="303753" y="4750020"/>
            <a:ext cx="5886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 smtClean="0">
                <a:latin typeface="Arial" pitchFamily="34" charset="0"/>
                <a:cs typeface="Arial" pitchFamily="34" charset="0"/>
              </a:rPr>
              <a:t>22 </a:t>
            </a:r>
            <a:r>
              <a:rPr lang="en-US" sz="1000" dirty="0" err="1" smtClean="0">
                <a:latin typeface="Arial" pitchFamily="34" charset="0"/>
                <a:cs typeface="Arial" pitchFamily="34" charset="0"/>
              </a:rPr>
              <a:t>kDa</a:t>
            </a:r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23"/>
          <p:cNvSpPr txBox="1"/>
          <p:nvPr/>
        </p:nvSpPr>
        <p:spPr>
          <a:xfrm rot="18900000" flipH="1">
            <a:off x="1962179" y="2130488"/>
            <a:ext cx="10135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 dirty="0" smtClean="0">
                <a:latin typeface="Arial" pitchFamily="34" charset="0"/>
                <a:cs typeface="Arial" pitchFamily="34" charset="0"/>
              </a:rPr>
              <a:t>rHuPH20 </a:t>
            </a:r>
          </a:p>
        </p:txBody>
      </p:sp>
      <p:sp>
        <p:nvSpPr>
          <p:cNvPr id="20" name="TextBox 24"/>
          <p:cNvSpPr txBox="1"/>
          <p:nvPr/>
        </p:nvSpPr>
        <p:spPr>
          <a:xfrm rot="18900000" flipH="1">
            <a:off x="2547398" y="2050577"/>
            <a:ext cx="9861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 dirty="0" err="1" smtClean="0">
                <a:latin typeface="Arial" pitchFamily="34" charset="0"/>
                <a:cs typeface="Arial" pitchFamily="34" charset="0"/>
              </a:rPr>
              <a:t>Hyal</a:t>
            </a:r>
            <a:r>
              <a:rPr lang="en-US" sz="1000" b="1" dirty="0" smtClean="0">
                <a:latin typeface="Arial" pitchFamily="34" charset="0"/>
                <a:cs typeface="Arial" pitchFamily="34" charset="0"/>
              </a:rPr>
              <a:t> type I-S </a:t>
            </a:r>
          </a:p>
        </p:txBody>
      </p:sp>
      <p:sp>
        <p:nvSpPr>
          <p:cNvPr id="21" name="TextBox 25"/>
          <p:cNvSpPr txBox="1"/>
          <p:nvPr/>
        </p:nvSpPr>
        <p:spPr>
          <a:xfrm rot="18900000" flipH="1">
            <a:off x="3115014" y="2020539"/>
            <a:ext cx="10711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 dirty="0" err="1" smtClean="0">
                <a:latin typeface="Arial" pitchFamily="34" charset="0"/>
                <a:cs typeface="Arial" pitchFamily="34" charset="0"/>
              </a:rPr>
              <a:t>Hyal</a:t>
            </a:r>
            <a:r>
              <a:rPr lang="en-US" sz="1000" b="1" dirty="0" smtClean="0">
                <a:latin typeface="Arial" pitchFamily="34" charset="0"/>
                <a:cs typeface="Arial" pitchFamily="34" charset="0"/>
              </a:rPr>
              <a:t> type IV-S </a:t>
            </a:r>
          </a:p>
        </p:txBody>
      </p:sp>
      <p:pic>
        <p:nvPicPr>
          <p:cNvPr id="22" name="Picture 21" descr="staining cz121712 gel 2.tif"/>
          <p:cNvPicPr>
            <a:picLocks noChangeAspect="1"/>
          </p:cNvPicPr>
          <p:nvPr/>
        </p:nvPicPr>
        <p:blipFill>
          <a:blip r:embed="rId2" cstate="print"/>
          <a:srcRect l="55498" t="26304" r="18098" b="24767"/>
          <a:stretch>
            <a:fillRect/>
          </a:stretch>
        </p:blipFill>
        <p:spPr>
          <a:xfrm>
            <a:off x="1340843" y="2510557"/>
            <a:ext cx="2465808" cy="2560320"/>
          </a:xfrm>
          <a:prstGeom prst="rect">
            <a:avLst/>
          </a:prstGeom>
        </p:spPr>
      </p:pic>
      <p:sp>
        <p:nvSpPr>
          <p:cNvPr id="26" name="Title 25"/>
          <p:cNvSpPr>
            <a:spLocks noGrp="1"/>
          </p:cNvSpPr>
          <p:nvPr>
            <p:ph type="title"/>
          </p:nvPr>
        </p:nvSpPr>
        <p:spPr>
          <a:xfrm>
            <a:off x="304800" y="121920"/>
            <a:ext cx="10261600" cy="639762"/>
          </a:xfrm>
        </p:spPr>
        <p:txBody>
          <a:bodyPr/>
          <a:lstStyle/>
          <a:p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Many other proteins may also contribute to the pro-inflammatory activity of </a:t>
            </a:r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Hyal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 type I-S and IV-S.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852416" y="1350997"/>
            <a:ext cx="6717792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5563" indent="-55563"/>
            <a:r>
              <a:rPr lang="en-US" sz="2800" b="1" dirty="0" smtClean="0"/>
              <a:t>Summary</a:t>
            </a:r>
          </a:p>
          <a:p>
            <a:pPr marL="55563" indent="-55563">
              <a:buFont typeface="Arial" pitchFamily="34" charset="0"/>
              <a:buChar char="•"/>
            </a:pPr>
            <a:endParaRPr lang="en-US" dirty="0" smtClean="0"/>
          </a:p>
          <a:p>
            <a:pPr marL="55563" indent="-55563">
              <a:buFont typeface="Arial" pitchFamily="34" charset="0"/>
              <a:buChar char="•"/>
            </a:pPr>
            <a:r>
              <a:rPr lang="en-US" dirty="0" smtClean="0"/>
              <a:t>rHuPH20</a:t>
            </a:r>
            <a:r>
              <a:rPr lang="en-US" dirty="0" smtClean="0"/>
              <a:t>, and its catabolic product LMW HA, do not stimulate inflammation in models evaluated</a:t>
            </a:r>
          </a:p>
          <a:p>
            <a:pPr marL="55563" indent="-55563">
              <a:buFont typeface="Arial" pitchFamily="34" charset="0"/>
              <a:buChar char="•"/>
            </a:pPr>
            <a:endParaRPr lang="en-US" dirty="0" smtClean="0"/>
          </a:p>
          <a:p>
            <a:pPr marL="55563" indent="-55563">
              <a:buFont typeface="Arial" pitchFamily="34" charset="0"/>
              <a:buChar char="•"/>
            </a:pPr>
            <a:r>
              <a:rPr lang="en-US" dirty="0" smtClean="0"/>
              <a:t>Bovine </a:t>
            </a:r>
            <a:r>
              <a:rPr lang="en-US" dirty="0" smtClean="0"/>
              <a:t>testis </a:t>
            </a:r>
            <a:r>
              <a:rPr lang="en-US" dirty="0" err="1" smtClean="0"/>
              <a:t>hyaluronidases</a:t>
            </a:r>
            <a:r>
              <a:rPr lang="en-US" dirty="0" smtClean="0"/>
              <a:t> (commercial source) stimulate inflammation</a:t>
            </a:r>
          </a:p>
          <a:p>
            <a:pPr marL="55563" indent="-55563">
              <a:buFont typeface="Arial" pitchFamily="34" charset="0"/>
              <a:buChar char="•"/>
            </a:pPr>
            <a:endParaRPr lang="en-US" dirty="0" smtClean="0"/>
          </a:p>
          <a:p>
            <a:pPr marL="55563" indent="-55563">
              <a:buFont typeface="Arial" pitchFamily="34" charset="0"/>
              <a:buChar char="•"/>
            </a:pPr>
            <a:r>
              <a:rPr lang="en-US" dirty="0" smtClean="0"/>
              <a:t>The </a:t>
            </a:r>
            <a:r>
              <a:rPr lang="en-US" dirty="0" err="1" smtClean="0"/>
              <a:t>endotoxin</a:t>
            </a:r>
            <a:r>
              <a:rPr lang="en-US" dirty="0" smtClean="0"/>
              <a:t> (and possibly other protein contents) but not the </a:t>
            </a:r>
            <a:r>
              <a:rPr lang="en-US" dirty="0" err="1" smtClean="0"/>
              <a:t>hyaluronidase</a:t>
            </a:r>
            <a:r>
              <a:rPr lang="en-US" dirty="0" smtClean="0"/>
              <a:t> activity </a:t>
            </a:r>
            <a:r>
              <a:rPr lang="en-US" dirty="0" smtClean="0"/>
              <a:t>are the </a:t>
            </a:r>
            <a:r>
              <a:rPr lang="en-US" dirty="0" smtClean="0"/>
              <a:t>contributing components in bovine testicular </a:t>
            </a:r>
            <a:r>
              <a:rPr lang="en-US" dirty="0" err="1" smtClean="0"/>
              <a:t>hyaluronidases</a:t>
            </a:r>
            <a:r>
              <a:rPr lang="en-US" dirty="0" smtClean="0"/>
              <a:t> that induces inflammation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Users\jhuang\Desktop\HA\Halozyme publications\John Huang\JI submission\Huang_JI_Covver_2014-05-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17635" y="1008413"/>
            <a:ext cx="4993420" cy="5515217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191433" y="230832"/>
            <a:ext cx="107474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8738" indent="-58738"/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rHuPH20 and LMW HA are not pro-inflammatory</a:t>
            </a:r>
          </a:p>
        </p:txBody>
      </p:sp>
      <p:pic>
        <p:nvPicPr>
          <p:cNvPr id="2140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215" y="1401004"/>
            <a:ext cx="6450662" cy="2415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1004521" y="4474464"/>
            <a:ext cx="4701335" cy="1200329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  <a:reflection blurRad="6350" stA="50000" endA="300" endPos="555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8738" indent="-58738"/>
            <a:r>
              <a:rPr lang="en-US" b="1" dirty="0" err="1" smtClean="0"/>
              <a:t>HyQvia</a:t>
            </a:r>
            <a:r>
              <a:rPr lang="en-US" b="1" baseline="30000" dirty="0" smtClean="0"/>
              <a:t>®</a:t>
            </a:r>
          </a:p>
          <a:p>
            <a:pPr marL="58738" indent="-58738"/>
            <a:r>
              <a:rPr lang="en-US" b="1" dirty="0" smtClean="0"/>
              <a:t>FDA BPAC meeting: 7/31/2014</a:t>
            </a:r>
          </a:p>
          <a:p>
            <a:pPr marL="58738" indent="-58738"/>
            <a:r>
              <a:rPr lang="en-US" b="1" dirty="0" smtClean="0"/>
              <a:t>FDA approval:           9/12/2014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>
            <a:lum bright="30000" contrast="-64000"/>
          </a:blip>
          <a:srcRect/>
          <a:stretch>
            <a:fillRect/>
          </a:stretch>
        </p:blipFill>
        <p:spPr bwMode="auto">
          <a:xfrm>
            <a:off x="0" y="2"/>
            <a:ext cx="12192000" cy="6553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0" name="TextBox 1"/>
          <p:cNvSpPr txBox="1">
            <a:spLocks noChangeArrowheads="1"/>
          </p:cNvSpPr>
          <p:nvPr/>
        </p:nvSpPr>
        <p:spPr bwMode="auto">
          <a:xfrm>
            <a:off x="203200" y="601663"/>
            <a:ext cx="117856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dirty="0"/>
              <a:t>Acknowledgements</a:t>
            </a:r>
          </a:p>
        </p:txBody>
      </p:sp>
      <p:sp>
        <p:nvSpPr>
          <p:cNvPr id="43012" name="TextBox 3"/>
          <p:cNvSpPr txBox="1">
            <a:spLocks noChangeArrowheads="1"/>
          </p:cNvSpPr>
          <p:nvPr/>
        </p:nvSpPr>
        <p:spPr bwMode="auto">
          <a:xfrm>
            <a:off x="2892133" y="1985576"/>
            <a:ext cx="3115927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 smtClean="0"/>
              <a:t>Michael </a:t>
            </a:r>
            <a:r>
              <a:rPr lang="en-US" b="1" dirty="0"/>
              <a:t>Shepard</a:t>
            </a:r>
          </a:p>
          <a:p>
            <a:r>
              <a:rPr lang="en-US" dirty="0"/>
              <a:t>Gregory </a:t>
            </a:r>
            <a:r>
              <a:rPr lang="en-US" dirty="0" smtClean="0"/>
              <a:t>Frost</a:t>
            </a:r>
          </a:p>
          <a:p>
            <a:r>
              <a:rPr lang="en-US" dirty="0" smtClean="0"/>
              <a:t>Dan Maneval</a:t>
            </a:r>
          </a:p>
          <a:p>
            <a:r>
              <a:rPr lang="en-US" dirty="0" smtClean="0"/>
              <a:t>Paula Lapinskas</a:t>
            </a:r>
          </a:p>
          <a:p>
            <a:r>
              <a:rPr lang="en-US" dirty="0" smtClean="0"/>
              <a:t>Gilbert Keller</a:t>
            </a:r>
          </a:p>
          <a:p>
            <a:r>
              <a:rPr lang="en-US" dirty="0" smtClean="0"/>
              <a:t>Curt Thompson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487060" y="1987860"/>
            <a:ext cx="3115927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 smtClean="0"/>
              <a:t>Chunmei Zhao</a:t>
            </a:r>
          </a:p>
          <a:p>
            <a:r>
              <a:rPr lang="en-US" b="1" dirty="0" smtClean="0"/>
              <a:t>Yanling Chen</a:t>
            </a:r>
          </a:p>
          <a:p>
            <a:r>
              <a:rPr lang="en-US" b="1" dirty="0" smtClean="0"/>
              <a:t>Jessica Cowell</a:t>
            </a:r>
          </a:p>
          <a:p>
            <a:r>
              <a:rPr lang="en-US" dirty="0" smtClean="0"/>
              <a:t>Lei Huang</a:t>
            </a:r>
          </a:p>
          <a:p>
            <a:r>
              <a:rPr lang="en-US" dirty="0" smtClean="0"/>
              <a:t>Marie Printz</a:t>
            </a:r>
          </a:p>
          <a:p>
            <a:r>
              <a:rPr lang="en-US" dirty="0" smtClean="0"/>
              <a:t>Anne Kultti</a:t>
            </a:r>
          </a:p>
          <a:p>
            <a:r>
              <a:rPr lang="en-US" dirty="0" smtClean="0"/>
              <a:t>Susan Zimmerman</a:t>
            </a:r>
          </a:p>
          <a:p>
            <a:r>
              <a:rPr lang="en-US" dirty="0" smtClean="0"/>
              <a:t>Steve Rowe</a:t>
            </a:r>
          </a:p>
          <a:p>
            <a:r>
              <a:rPr lang="en-US" dirty="0" smtClean="0"/>
              <a:t>Rebecca Simons</a:t>
            </a:r>
          </a:p>
          <a:p>
            <a:r>
              <a:rPr lang="en-US" dirty="0" smtClean="0"/>
              <a:t>Gina Wei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17"/>
  <p:tag name="ISPRING_RESOURCE_PATHS_HASH" val="b44e663bd468ed97ce8eaafb5ef46aa90474a9d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dRUNekUjUmrkPnci_p9H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dgrWCh_d0W6GEEtfadZO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kpfwkiGLECGRJXQGdRIQ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TEZ04.WP0e_RXRo_kVJ.A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z5EiQFii0e2aJF6kZ3W9A"/>
</p:tagLst>
</file>

<file path=ppt/theme/theme1.xml><?xml version="1.0" encoding="utf-8"?>
<a:theme xmlns:a="http://schemas.openxmlformats.org/drawingml/2006/main" name="Halo_2014">
  <a:themeElements>
    <a:clrScheme name="Halozyme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00B0F0"/>
      </a:accent5>
      <a:accent6>
        <a:srgbClr val="F79646"/>
      </a:accent6>
      <a:hlink>
        <a:srgbClr val="0000FF"/>
      </a:hlink>
      <a:folHlink>
        <a:srgbClr val="800080"/>
      </a:folHlink>
    </a:clrScheme>
    <a:fontScheme name="Halozy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esentation Master Halo_2014" id="{7983CB26-FFA8-43B6-9DB9-B4A1DCA1BB91}" vid="{2E248E07-55A3-4908-B48D-21B491CAC140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 Master Halo_2014</Template>
  <TotalTime>5908</TotalTime>
  <Words>598</Words>
  <Application>Microsoft Office PowerPoint</Application>
  <PresentationFormat>Custom</PresentationFormat>
  <Paragraphs>163</Paragraphs>
  <Slides>18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Halo_2014</vt:lpstr>
      <vt:lpstr>think-cell Slide</vt:lpstr>
      <vt:lpstr>Slide 1</vt:lpstr>
      <vt:lpstr>Agenda</vt:lpstr>
      <vt:lpstr>Hyaluronan (HA) is a glycosaminoglycan (GAG) of up to 25,000 repeating disaccharide units  </vt:lpstr>
      <vt:lpstr>Slide 4</vt:lpstr>
      <vt:lpstr>Enhanze Technology: Subqutaneous Dosing of Biotherapeutics</vt:lpstr>
      <vt:lpstr>Current Drugs using Enhanze Technology: Approved and Investigational</vt:lpstr>
      <vt:lpstr>Literature Proposed Mechanism of Pro-Inflammatory Response by LMW HA (Catabolic product of PH20)</vt:lpstr>
      <vt:lpstr>Slide 8</vt:lpstr>
      <vt:lpstr>HA does not activate TLR2/TLR4 in cell-based assays</vt:lpstr>
      <vt:lpstr>Slide 10</vt:lpstr>
      <vt:lpstr>Neither LMW HA nor rHuPH20 stimulated cytokine/chemokine production in the air pouch</vt:lpstr>
      <vt:lpstr>Neither LMW HA nor rHuPH20 induced neutrophil influx into the air pouch</vt:lpstr>
      <vt:lpstr>Hyal type I-S and IV-S are pro-inflammatory in vivo</vt:lpstr>
      <vt:lpstr>Endotoxin Level in the Test Reagents correlates with inflammation</vt:lpstr>
      <vt:lpstr>Depletion of Endotoxin Reduced the Pro-inflammatory Activity of BTHs</vt:lpstr>
      <vt:lpstr>Many other proteins may also contribute to the pro-inflammatory activity of Hyal type I-S and IV-S.</vt:lpstr>
      <vt:lpstr>Slide 17</vt:lpstr>
      <vt:lpstr>Slide 18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Temre Johnson</dc:creator>
  <cp:lastModifiedBy>jhuang</cp:lastModifiedBy>
  <cp:revision>465</cp:revision>
  <cp:lastPrinted>2014-06-19T20:03:55Z</cp:lastPrinted>
  <dcterms:created xsi:type="dcterms:W3CDTF">2014-04-29T18:50:22Z</dcterms:created>
  <dcterms:modified xsi:type="dcterms:W3CDTF">2014-10-01T13:44:46Z</dcterms:modified>
</cp:coreProperties>
</file>