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sldIdLst>
    <p:sldId id="257" r:id="rId5"/>
    <p:sldId id="277" r:id="rId6"/>
    <p:sldId id="258" r:id="rId7"/>
    <p:sldId id="259" r:id="rId8"/>
    <p:sldId id="260" r:id="rId9"/>
    <p:sldId id="261" r:id="rId10"/>
    <p:sldId id="275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F85135-CF34-4218-9A3A-818262A64E0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5FBB1-07B7-453D-9108-098AB076F7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641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08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72F9-45F6-471E-A43C-2F228E3F5A8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311F2-4663-4691-A827-53B34839F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541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72F9-45F6-471E-A43C-2F228E3F5A8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311F2-4663-4691-A827-53B34839F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485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72F9-45F6-471E-A43C-2F228E3F5A8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311F2-4663-4691-A827-53B34839F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498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72F9-45F6-471E-A43C-2F228E3F5A8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311F2-4663-4691-A827-53B34839F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96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72F9-45F6-471E-A43C-2F228E3F5A8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311F2-4663-4691-A827-53B34839F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7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72F9-45F6-471E-A43C-2F228E3F5A8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311F2-4663-4691-A827-53B34839F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952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72F9-45F6-471E-A43C-2F228E3F5A8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311F2-4663-4691-A827-53B34839F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801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72F9-45F6-471E-A43C-2F228E3F5A8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311F2-4663-4691-A827-53B34839F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882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72F9-45F6-471E-A43C-2F228E3F5A8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311F2-4663-4691-A827-53B34839F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736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72F9-45F6-471E-A43C-2F228E3F5A8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311F2-4663-4691-A827-53B34839F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788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72F9-45F6-471E-A43C-2F228E3F5A8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311F2-4663-4691-A827-53B34839F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466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lternate 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" y="0"/>
            <a:ext cx="1219199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148162" y="6566356"/>
            <a:ext cx="288091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>
                <a:latin typeface="Arial"/>
                <a:cs typeface="Arial"/>
              </a:rPr>
              <a:t>Copyright 2015 Noble ®. All Rights Reserved. Confidential.</a:t>
            </a:r>
            <a:endParaRPr lang="en-US" sz="800" dirty="0">
              <a:latin typeface="Arial"/>
              <a:cs typeface="Arial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109728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416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872F9-45F6-471E-A43C-2F228E3F5A80}" type="datetimeFigureOut">
              <a:rPr lang="en-US" smtClean="0"/>
              <a:t>7/16/2015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311F2-4663-4691-A827-53B34839F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057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4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1032" name="ShockwaveFlash1" r:id="rId2" imgW="11449080" imgH="5702400"/>
        </mc:Choice>
        <mc:Fallback>
          <p:control name="ShockwaveFlash1" r:id="rId2" imgW="11449080" imgH="5702400">
            <p:pic>
              <p:nvPicPr>
                <p:cNvPr id="4" name="ShockwaveFlash1"/>
                <p:cNvPicPr>
                  <a:picLocks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371475" y="202908"/>
                  <a:ext cx="11449050" cy="5702592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31987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10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10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56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70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39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50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36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34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04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88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64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26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29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15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05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27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0C9660E7E2DB478F464796828D93EE" ma:contentTypeVersion="0" ma:contentTypeDescription="Create a new document." ma:contentTypeScope="" ma:versionID="797c0872ae9b86e50fb252df6a23bb0b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3345317-B2DA-449C-B5E7-4995A334F142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F5A2969-9A8D-40B4-B52F-E1989C1E8B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11E1F52-8618-404C-B0D6-298A90B227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0</Words>
  <Application>Microsoft Office PowerPoint</Application>
  <PresentationFormat>Widescreen</PresentationFormat>
  <Paragraphs>0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Leonel Toribio</dc:creator>
  <cp:lastModifiedBy>Esther Mcilvain</cp:lastModifiedBy>
  <cp:revision>16</cp:revision>
  <dcterms:created xsi:type="dcterms:W3CDTF">2015-07-14T13:38:34Z</dcterms:created>
  <dcterms:modified xsi:type="dcterms:W3CDTF">2015-07-16T19:03:35Z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0x010100970C9660E7E2DB478F464796828D93EE</vt:lpwstr>
  </property>
</Properties>
</file>