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png" ContentType="image/pn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</Types>
</file>

<file path=_rels/.rels><?xml version="1.0" encoding="UTF-8" standalone="yes"?>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0058400" cy="7772400"/>
  <p:notesSz cx="10058400" cy="7772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/Relationships>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

</file>

<file path=ppt/slides/_rels/slide2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3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

</file>

<file path=ppt/slides/_rels/slide4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5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6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7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8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9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10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

</file>

<file path=ppt/slides/_rels/slide11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12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13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14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15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16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17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/Relationships>

</file>

<file path=ppt/slides/_rels/slide18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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8153400" y="6047232"/>
            <a:ext cx="1187196" cy="11094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685800" y="6318504"/>
            <a:ext cx="838200" cy="838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849627" y="1356614"/>
            <a:ext cx="1194874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dirty="0" smtClean="0" baseline="3034" sz="5400" spc="0" b="1">
                <a:solidFill>
                  <a:srgbClr val="0000FF"/>
                </a:solidFill>
                <a:latin typeface="Calibri"/>
                <a:cs typeface="Calibri"/>
              </a:rPr>
              <a:t>No</a:t>
            </a:r>
            <a:r>
              <a:rPr dirty="0" smtClean="0" baseline="3034" sz="5400" spc="-34" b="1">
                <a:solidFill>
                  <a:srgbClr val="0000FF"/>
                </a:solidFill>
                <a:latin typeface="Calibri"/>
                <a:cs typeface="Calibri"/>
              </a:rPr>
              <a:t>v</a:t>
            </a:r>
            <a:r>
              <a:rPr dirty="0" smtClean="0" baseline="3034" sz="5400" spc="0" b="1">
                <a:solidFill>
                  <a:srgbClr val="0000FF"/>
                </a:solidFill>
                <a:latin typeface="Calibri"/>
                <a:cs typeface="Calibri"/>
              </a:rPr>
              <a:t>el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55264" y="1356613"/>
            <a:ext cx="4070005" cy="10312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3765"/>
              </a:lnSpc>
              <a:spcBef>
                <a:spcPts val="188"/>
              </a:spcBef>
            </a:pPr>
            <a:r>
              <a:rPr dirty="0" smtClean="0" baseline="3034" sz="5400" spc="-54" b="1">
                <a:solidFill>
                  <a:srgbClr val="0000FF"/>
                </a:solidFill>
                <a:latin typeface="Calibri"/>
                <a:cs typeface="Calibri"/>
              </a:rPr>
              <a:t>v</a:t>
            </a:r>
            <a:r>
              <a:rPr dirty="0" smtClean="0" baseline="3034" sz="5400" spc="0" b="1">
                <a:solidFill>
                  <a:srgbClr val="0000FF"/>
                </a:solidFill>
                <a:latin typeface="Calibri"/>
                <a:cs typeface="Calibri"/>
              </a:rPr>
              <a:t>accine</a:t>
            </a:r>
            <a:r>
              <a:rPr dirty="0" smtClean="0" baseline="3034" sz="54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034" sz="5400" spc="0" b="1">
                <a:solidFill>
                  <a:srgbClr val="0000FF"/>
                </a:solidFill>
                <a:latin typeface="Calibri"/>
                <a:cs typeface="Calibri"/>
              </a:rPr>
              <a:t>adju</a:t>
            </a:r>
            <a:r>
              <a:rPr dirty="0" smtClean="0" baseline="3034" sz="5400" spc="-50" b="1">
                <a:solidFill>
                  <a:srgbClr val="0000FF"/>
                </a:solidFill>
                <a:latin typeface="Calibri"/>
                <a:cs typeface="Calibri"/>
              </a:rPr>
              <a:t>v</a:t>
            </a:r>
            <a:r>
              <a:rPr dirty="0" smtClean="0" baseline="3034" sz="5400" spc="0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3034" sz="5400" spc="-34" b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smtClean="0" baseline="3034" sz="5400" spc="0" b="1">
                <a:solidFill>
                  <a:srgbClr val="0000FF"/>
                </a:solidFill>
                <a:latin typeface="Calibri"/>
                <a:cs typeface="Calibri"/>
              </a:rPr>
              <a:t>ts</a:t>
            </a:r>
            <a:r>
              <a:rPr dirty="0" smtClean="0" baseline="3034" sz="5400" spc="9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034" sz="5400" spc="-54" b="1">
                <a:solidFill>
                  <a:srgbClr val="0000FF"/>
                </a:solidFill>
                <a:latin typeface="Calibri"/>
                <a:cs typeface="Calibri"/>
              </a:rPr>
              <a:t>f</a:t>
            </a:r>
            <a:r>
              <a:rPr dirty="0" smtClean="0" baseline="3034" sz="5400" spc="4" b="1">
                <a:solidFill>
                  <a:srgbClr val="0000FF"/>
                </a:solidFill>
                <a:latin typeface="Calibri"/>
                <a:cs typeface="Calibri"/>
              </a:rPr>
              <a:t>o</a:t>
            </a:r>
            <a:r>
              <a:rPr dirty="0" smtClean="0" baseline="3034" sz="5400" spc="0" b="1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endParaRPr sz="3600">
              <a:latin typeface="Calibri"/>
              <a:cs typeface="Calibri"/>
            </a:endParaRPr>
          </a:p>
          <a:p>
            <a:pPr marL="226176" marR="195213" algn="ctr">
              <a:lnSpc>
                <a:spcPts val="4320"/>
              </a:lnSpc>
              <a:spcBef>
                <a:spcPts val="27"/>
              </a:spcBef>
            </a:pPr>
            <a:r>
              <a:rPr dirty="0" smtClean="0" baseline="1517" sz="5400" spc="0" b="1">
                <a:solidFill>
                  <a:srgbClr val="0000FF"/>
                </a:solidFill>
                <a:latin typeface="Calibri"/>
                <a:cs typeface="Calibri"/>
              </a:rPr>
              <a:t>in</a:t>
            </a:r>
            <a:r>
              <a:rPr dirty="0" smtClean="0" baseline="1517" sz="5400" spc="-64" b="1">
                <a:solidFill>
                  <a:srgbClr val="0000FF"/>
                </a:solidFill>
                <a:latin typeface="Calibri"/>
                <a:cs typeface="Calibri"/>
              </a:rPr>
              <a:t>f</a:t>
            </a:r>
            <a:r>
              <a:rPr dirty="0" smtClean="0" baseline="1517" sz="5400" spc="0" b="1">
                <a:solidFill>
                  <a:srgbClr val="0000FF"/>
                </a:solidFill>
                <a:latin typeface="Calibri"/>
                <a:cs typeface="Calibri"/>
              </a:rPr>
              <a:t>ectious</a:t>
            </a:r>
            <a:r>
              <a:rPr dirty="0" smtClean="0" baseline="1517" sz="5400" spc="34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1517" sz="5400" spc="0" b="1">
                <a:solidFill>
                  <a:srgbClr val="0000FF"/>
                </a:solidFill>
                <a:latin typeface="Calibri"/>
                <a:cs typeface="Calibri"/>
              </a:rPr>
              <a:t>diseases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169927" y="1356613"/>
            <a:ext cx="1259546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dirty="0" smtClean="0" baseline="3034" sz="5400" spc="0" b="1">
                <a:solidFill>
                  <a:srgbClr val="0000FF"/>
                </a:solidFill>
                <a:latin typeface="Calibri"/>
                <a:cs typeface="Calibri"/>
              </a:rPr>
              <a:t>aninal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649737" y="4137723"/>
            <a:ext cx="4660615" cy="22111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13786" marR="822569" algn="ctr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Jishu</a:t>
            </a:r>
            <a:r>
              <a:rPr dirty="0" smtClean="0" baseline="2925" sz="4200" spc="-9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Shi,</a:t>
            </a:r>
            <a:r>
              <a:rPr dirty="0" smtClean="0" baseline="2925" sz="4200" spc="4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-44" b="1">
                <a:solidFill>
                  <a:srgbClr val="0000FF"/>
                </a:solidFill>
                <a:latin typeface="Calibri"/>
                <a:cs typeface="Calibri"/>
              </a:rPr>
              <a:t>D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VM,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PhD</a:t>
            </a:r>
            <a:endParaRPr sz="2800">
              <a:latin typeface="Calibri"/>
              <a:cs typeface="Calibri"/>
            </a:endParaRPr>
          </a:p>
          <a:p>
            <a:pPr indent="-1102" algn="ctr">
              <a:lnSpc>
                <a:spcPts val="2441"/>
              </a:lnSpc>
              <a:spcBef>
                <a:spcPts val="282"/>
              </a:spcBef>
            </a:pPr>
            <a:r>
              <a:rPr dirty="0" smtClean="0" sz="2000" spc="0">
                <a:latin typeface="Calibri"/>
                <a:cs typeface="Calibri"/>
              </a:rPr>
              <a:t>P</a:t>
            </a:r>
            <a:r>
              <a:rPr dirty="0" smtClean="0" sz="2000" spc="-29">
                <a:latin typeface="Calibri"/>
                <a:cs typeface="Calibri"/>
              </a:rPr>
              <a:t>r</a:t>
            </a:r>
            <a:r>
              <a:rPr dirty="0" smtClean="0" sz="2000" spc="0">
                <a:latin typeface="Calibri"/>
                <a:cs typeface="Calibri"/>
              </a:rPr>
              <a:t>o</a:t>
            </a:r>
            <a:r>
              <a:rPr dirty="0" smtClean="0" sz="2000" spc="-44">
                <a:latin typeface="Calibri"/>
                <a:cs typeface="Calibri"/>
              </a:rPr>
              <a:t>f</a:t>
            </a:r>
            <a:r>
              <a:rPr dirty="0" smtClean="0" sz="2000" spc="0">
                <a:latin typeface="Calibri"/>
                <a:cs typeface="Calibri"/>
              </a:rPr>
              <a:t>essor</a:t>
            </a:r>
            <a:r>
              <a:rPr dirty="0" smtClean="0" sz="2000" spc="-39">
                <a:latin typeface="Calibri"/>
                <a:cs typeface="Calibri"/>
              </a:rPr>
              <a:t> </a:t>
            </a:r>
            <a:r>
              <a:rPr dirty="0" smtClean="0" sz="2000" spc="0">
                <a:latin typeface="Calibri"/>
                <a:cs typeface="Calibri"/>
              </a:rPr>
              <a:t>of</a:t>
            </a:r>
            <a:r>
              <a:rPr dirty="0" smtClean="0" sz="2000" spc="-26">
                <a:latin typeface="Calibri"/>
                <a:cs typeface="Calibri"/>
              </a:rPr>
              <a:t> </a:t>
            </a:r>
            <a:r>
              <a:rPr dirty="0" smtClean="0" sz="2000" spc="-114">
                <a:latin typeface="Calibri"/>
                <a:cs typeface="Calibri"/>
              </a:rPr>
              <a:t>V</a:t>
            </a:r>
            <a:r>
              <a:rPr dirty="0" smtClean="0" sz="2000" spc="4">
                <a:latin typeface="Calibri"/>
                <a:cs typeface="Calibri"/>
              </a:rPr>
              <a:t>a</a:t>
            </a:r>
            <a:r>
              <a:rPr dirty="0" smtClean="0" sz="2000" spc="0">
                <a:latin typeface="Calibri"/>
                <a:cs typeface="Calibri"/>
              </a:rPr>
              <a:t>ccine</a:t>
            </a:r>
            <a:r>
              <a:rPr dirty="0" smtClean="0" sz="2000" spc="0">
                <a:latin typeface="Calibri"/>
                <a:cs typeface="Calibri"/>
              </a:rPr>
              <a:t> </a:t>
            </a:r>
            <a:r>
              <a:rPr dirty="0" smtClean="0" sz="2000" spc="0">
                <a:latin typeface="Calibri"/>
                <a:cs typeface="Calibri"/>
              </a:rPr>
              <a:t>Immunology</a:t>
            </a:r>
            <a:r>
              <a:rPr dirty="0" smtClean="0" sz="2000" spc="0">
                <a:latin typeface="Calibri"/>
                <a:cs typeface="Calibri"/>
              </a:rPr>
              <a:t> </a:t>
            </a:r>
            <a:r>
              <a:rPr dirty="0" smtClean="0" sz="2000" spc="0">
                <a:latin typeface="Calibri"/>
                <a:cs typeface="Calibri"/>
              </a:rPr>
              <a:t>Di</a:t>
            </a:r>
            <a:r>
              <a:rPr dirty="0" smtClean="0" sz="2000" spc="-25">
                <a:latin typeface="Calibri"/>
                <a:cs typeface="Calibri"/>
              </a:rPr>
              <a:t>r</a:t>
            </a:r>
            <a:r>
              <a:rPr dirty="0" smtClean="0" sz="2000" spc="4">
                <a:latin typeface="Calibri"/>
                <a:cs typeface="Calibri"/>
              </a:rPr>
              <a:t>e</a:t>
            </a:r>
            <a:r>
              <a:rPr dirty="0" smtClean="0" sz="2000" spc="0">
                <a:latin typeface="Calibri"/>
                <a:cs typeface="Calibri"/>
              </a:rPr>
              <a:t>c</a:t>
            </a:r>
            <a:r>
              <a:rPr dirty="0" smtClean="0" sz="2000" spc="-14">
                <a:latin typeface="Calibri"/>
                <a:cs typeface="Calibri"/>
              </a:rPr>
              <a:t>t</a:t>
            </a:r>
            <a:r>
              <a:rPr dirty="0" smtClean="0" sz="2000" spc="0">
                <a:latin typeface="Calibri"/>
                <a:cs typeface="Calibri"/>
              </a:rPr>
              <a:t>o</a:t>
            </a:r>
            <a:r>
              <a:rPr dirty="0" smtClean="0" sz="2000" spc="-175">
                <a:latin typeface="Calibri"/>
                <a:cs typeface="Calibri"/>
              </a:rPr>
              <a:t>r</a:t>
            </a:r>
            <a:r>
              <a:rPr dirty="0" smtClean="0" sz="2000" spc="0">
                <a:latin typeface="Calibri"/>
                <a:cs typeface="Calibri"/>
              </a:rPr>
              <a:t>,</a:t>
            </a:r>
            <a:r>
              <a:rPr dirty="0" smtClean="0" sz="2000" spc="9">
                <a:latin typeface="Calibri"/>
                <a:cs typeface="Calibri"/>
              </a:rPr>
              <a:t> 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ts val="2441"/>
              </a:lnSpc>
              <a:spcBef>
                <a:spcPts val="439"/>
              </a:spcBef>
            </a:pPr>
            <a:r>
              <a:rPr dirty="0" smtClean="0" sz="2000" spc="-34">
                <a:latin typeface="Calibri"/>
                <a:cs typeface="Calibri"/>
              </a:rPr>
              <a:t>U</a:t>
            </a:r>
            <a:r>
              <a:rPr dirty="0" smtClean="0" sz="2000" spc="0">
                <a:latin typeface="Calibri"/>
                <a:cs typeface="Calibri"/>
              </a:rPr>
              <a:t>.</a:t>
            </a:r>
            <a:r>
              <a:rPr dirty="0" smtClean="0" sz="2000" spc="0">
                <a:latin typeface="Calibri"/>
                <a:cs typeface="Calibri"/>
              </a:rPr>
              <a:t>S.-China</a:t>
            </a:r>
            <a:r>
              <a:rPr dirty="0" smtClean="0" sz="2000" spc="-73">
                <a:latin typeface="Calibri"/>
                <a:cs typeface="Calibri"/>
              </a:rPr>
              <a:t> </a:t>
            </a:r>
            <a:r>
              <a:rPr dirty="0" smtClean="0" sz="2000" spc="0">
                <a:latin typeface="Calibri"/>
                <a:cs typeface="Calibri"/>
              </a:rPr>
              <a:t>Ce</a:t>
            </a:r>
            <a:r>
              <a:rPr dirty="0" smtClean="0" sz="2000" spc="-19">
                <a:latin typeface="Calibri"/>
                <a:cs typeface="Calibri"/>
              </a:rPr>
              <a:t>n</a:t>
            </a:r>
            <a:r>
              <a:rPr dirty="0" smtClean="0" sz="2000" spc="-19">
                <a:latin typeface="Calibri"/>
                <a:cs typeface="Calibri"/>
              </a:rPr>
              <a:t>t</a:t>
            </a:r>
            <a:r>
              <a:rPr dirty="0" smtClean="0" sz="2000" spc="0">
                <a:latin typeface="Calibri"/>
                <a:cs typeface="Calibri"/>
              </a:rPr>
              <a:t>er</a:t>
            </a:r>
            <a:r>
              <a:rPr dirty="0" smtClean="0" sz="2000" spc="-21">
                <a:latin typeface="Calibri"/>
                <a:cs typeface="Calibri"/>
              </a:rPr>
              <a:t> </a:t>
            </a:r>
            <a:r>
              <a:rPr dirty="0" smtClean="0" sz="2000" spc="-39">
                <a:latin typeface="Calibri"/>
                <a:cs typeface="Calibri"/>
              </a:rPr>
              <a:t>f</a:t>
            </a:r>
            <a:r>
              <a:rPr dirty="0" smtClean="0" sz="2000" spc="0">
                <a:latin typeface="Calibri"/>
                <a:cs typeface="Calibri"/>
              </a:rPr>
              <a:t>o</a:t>
            </a:r>
            <a:r>
              <a:rPr dirty="0" smtClean="0" sz="2000" spc="0">
                <a:latin typeface="Calibri"/>
                <a:cs typeface="Calibri"/>
              </a:rPr>
              <a:t>r</a:t>
            </a:r>
            <a:r>
              <a:rPr dirty="0" smtClean="0" sz="2000" spc="-21">
                <a:latin typeface="Calibri"/>
                <a:cs typeface="Calibri"/>
              </a:rPr>
              <a:t> </a:t>
            </a:r>
            <a:r>
              <a:rPr dirty="0" smtClean="0" sz="2000" spc="0">
                <a:latin typeface="Calibri"/>
                <a:cs typeface="Calibri"/>
              </a:rPr>
              <a:t>Animal</a:t>
            </a:r>
            <a:r>
              <a:rPr dirty="0" smtClean="0" sz="2000" spc="-36">
                <a:latin typeface="Calibri"/>
                <a:cs typeface="Calibri"/>
              </a:rPr>
              <a:t> </a:t>
            </a:r>
            <a:r>
              <a:rPr dirty="0" smtClean="0" sz="2000" spc="0">
                <a:latin typeface="Calibri"/>
                <a:cs typeface="Calibri"/>
              </a:rPr>
              <a:t>Health</a:t>
            </a:r>
            <a:r>
              <a:rPr dirty="0" smtClean="0" sz="2000" spc="-58">
                <a:latin typeface="Calibri"/>
                <a:cs typeface="Calibri"/>
              </a:rPr>
              <a:t> </a:t>
            </a:r>
            <a:r>
              <a:rPr dirty="0" smtClean="0" sz="2000" spc="0">
                <a:latin typeface="Calibri"/>
                <a:cs typeface="Calibri"/>
              </a:rPr>
              <a:t>Colle</a:t>
            </a:r>
            <a:r>
              <a:rPr dirty="0" smtClean="0" sz="2000" spc="-19">
                <a:latin typeface="Calibri"/>
                <a:cs typeface="Calibri"/>
              </a:rPr>
              <a:t>g</a:t>
            </a:r>
            <a:r>
              <a:rPr dirty="0" smtClean="0" sz="2000" spc="0">
                <a:latin typeface="Calibri"/>
                <a:cs typeface="Calibri"/>
              </a:rPr>
              <a:t>e</a:t>
            </a:r>
            <a:r>
              <a:rPr dirty="0" smtClean="0" sz="2000" spc="4">
                <a:latin typeface="Calibri"/>
                <a:cs typeface="Calibri"/>
              </a:rPr>
              <a:t> 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ts val="2441"/>
              </a:lnSpc>
              <a:spcBef>
                <a:spcPts val="439"/>
              </a:spcBef>
            </a:pPr>
            <a:r>
              <a:rPr dirty="0" smtClean="0" sz="2000" spc="0">
                <a:latin typeface="Calibri"/>
                <a:cs typeface="Calibri"/>
              </a:rPr>
              <a:t>of</a:t>
            </a:r>
            <a:r>
              <a:rPr dirty="0" smtClean="0" sz="2000" spc="-26">
                <a:latin typeface="Calibri"/>
                <a:cs typeface="Calibri"/>
              </a:rPr>
              <a:t> </a:t>
            </a:r>
            <a:r>
              <a:rPr dirty="0" smtClean="0" sz="2000" spc="-100">
                <a:latin typeface="Calibri"/>
                <a:cs typeface="Calibri"/>
              </a:rPr>
              <a:t>V</a:t>
            </a:r>
            <a:r>
              <a:rPr dirty="0" smtClean="0" sz="2000" spc="-9">
                <a:latin typeface="Calibri"/>
                <a:cs typeface="Calibri"/>
              </a:rPr>
              <a:t>e</a:t>
            </a:r>
            <a:r>
              <a:rPr dirty="0" smtClean="0" sz="2000" spc="-19">
                <a:latin typeface="Calibri"/>
                <a:cs typeface="Calibri"/>
              </a:rPr>
              <a:t>t</a:t>
            </a:r>
            <a:r>
              <a:rPr dirty="0" smtClean="0" sz="2000" spc="4">
                <a:latin typeface="Calibri"/>
                <a:cs typeface="Calibri"/>
              </a:rPr>
              <a:t>e</a:t>
            </a:r>
            <a:r>
              <a:rPr dirty="0" smtClean="0" sz="2000" spc="0">
                <a:latin typeface="Calibri"/>
                <a:cs typeface="Calibri"/>
              </a:rPr>
              <a:t>rina</a:t>
            </a:r>
            <a:r>
              <a:rPr dirty="0" smtClean="0" sz="2000" spc="9">
                <a:latin typeface="Calibri"/>
                <a:cs typeface="Calibri"/>
              </a:rPr>
              <a:t>r</a:t>
            </a:r>
            <a:r>
              <a:rPr dirty="0" smtClean="0" sz="2000" spc="0">
                <a:latin typeface="Calibri"/>
                <a:cs typeface="Calibri"/>
              </a:rPr>
              <a:t>y</a:t>
            </a:r>
            <a:r>
              <a:rPr dirty="0" smtClean="0" sz="2000" spc="13">
                <a:latin typeface="Calibri"/>
                <a:cs typeface="Calibri"/>
              </a:rPr>
              <a:t> </a:t>
            </a:r>
            <a:r>
              <a:rPr dirty="0" smtClean="0" sz="2000" spc="0">
                <a:latin typeface="Calibri"/>
                <a:cs typeface="Calibri"/>
              </a:rPr>
              <a:t>Medicine</a:t>
            </a:r>
            <a:endParaRPr sz="2000">
              <a:latin typeface="Calibri"/>
              <a:cs typeface="Calibri"/>
            </a:endParaRPr>
          </a:p>
          <a:p>
            <a:pPr marL="1101130" marR="1111799" algn="ctr">
              <a:lnSpc>
                <a:spcPct val="101725"/>
              </a:lnSpc>
              <a:spcBef>
                <a:spcPts val="439"/>
              </a:spcBef>
            </a:pPr>
            <a:r>
              <a:rPr dirty="0" smtClean="0" sz="2000" spc="-34">
                <a:latin typeface="Calibri"/>
                <a:cs typeface="Calibri"/>
              </a:rPr>
              <a:t>K</a:t>
            </a:r>
            <a:r>
              <a:rPr dirty="0" smtClean="0" sz="2000" spc="4">
                <a:latin typeface="Calibri"/>
                <a:cs typeface="Calibri"/>
              </a:rPr>
              <a:t>a</a:t>
            </a:r>
            <a:r>
              <a:rPr dirty="0" smtClean="0" sz="2000" spc="0">
                <a:latin typeface="Calibri"/>
                <a:cs typeface="Calibri"/>
              </a:rPr>
              <a:t>nsas</a:t>
            </a:r>
            <a:r>
              <a:rPr dirty="0" smtClean="0" sz="2000" spc="-25">
                <a:latin typeface="Calibri"/>
                <a:cs typeface="Calibri"/>
              </a:rPr>
              <a:t> </a:t>
            </a:r>
            <a:r>
              <a:rPr dirty="0" smtClean="0" sz="2000" spc="0">
                <a:latin typeface="Calibri"/>
                <a:cs typeface="Calibri"/>
              </a:rPr>
              <a:t>S</a:t>
            </a:r>
            <a:r>
              <a:rPr dirty="0" smtClean="0" sz="2000" spc="-19">
                <a:latin typeface="Calibri"/>
                <a:cs typeface="Calibri"/>
              </a:rPr>
              <a:t>t</a:t>
            </a:r>
            <a:r>
              <a:rPr dirty="0" smtClean="0" sz="2000" spc="-14">
                <a:latin typeface="Calibri"/>
                <a:cs typeface="Calibri"/>
              </a:rPr>
              <a:t>a</a:t>
            </a:r>
            <a:r>
              <a:rPr dirty="0" smtClean="0" sz="2000" spc="-19">
                <a:latin typeface="Calibri"/>
                <a:cs typeface="Calibri"/>
              </a:rPr>
              <a:t>t</a:t>
            </a:r>
            <a:r>
              <a:rPr dirty="0" smtClean="0" sz="2000" spc="0">
                <a:latin typeface="Calibri"/>
                <a:cs typeface="Calibri"/>
              </a:rPr>
              <a:t>e</a:t>
            </a:r>
            <a:r>
              <a:rPr dirty="0" smtClean="0" sz="2000" spc="10">
                <a:latin typeface="Calibri"/>
                <a:cs typeface="Calibri"/>
              </a:rPr>
              <a:t> </a:t>
            </a:r>
            <a:r>
              <a:rPr dirty="0" smtClean="0" sz="2000" spc="0">
                <a:latin typeface="Calibri"/>
                <a:cs typeface="Calibri"/>
              </a:rPr>
              <a:t>Uni</a:t>
            </a:r>
            <a:r>
              <a:rPr dirty="0" smtClean="0" sz="2000" spc="-19">
                <a:latin typeface="Calibri"/>
                <a:cs typeface="Calibri"/>
              </a:rPr>
              <a:t>v</a:t>
            </a:r>
            <a:r>
              <a:rPr dirty="0" smtClean="0" sz="2000" spc="0">
                <a:latin typeface="Calibri"/>
                <a:cs typeface="Calibri"/>
              </a:rPr>
              <a:t>e</a:t>
            </a:r>
            <a:r>
              <a:rPr dirty="0" smtClean="0" sz="2000" spc="-34">
                <a:latin typeface="Calibri"/>
                <a:cs typeface="Calibri"/>
              </a:rPr>
              <a:t>r</a:t>
            </a:r>
            <a:r>
              <a:rPr dirty="0" smtClean="0" sz="2000" spc="0">
                <a:latin typeface="Calibri"/>
                <a:cs typeface="Calibri"/>
              </a:rPr>
              <a:t>sity</a:t>
            </a:r>
            <a:endParaRPr sz="2000">
              <a:latin typeface="Calibri"/>
              <a:cs typeface="Calibri"/>
            </a:endParaRPr>
          </a:p>
          <a:p>
            <a:pPr marL="1185704" marR="1196480" algn="ctr">
              <a:lnSpc>
                <a:spcPct val="101725"/>
              </a:lnSpc>
              <a:spcBef>
                <a:spcPts val="434"/>
              </a:spcBef>
            </a:pPr>
            <a:r>
              <a:rPr dirty="0" smtClean="0" sz="2000" spc="0">
                <a:latin typeface="Calibri"/>
                <a:cs typeface="Calibri"/>
              </a:rPr>
              <a:t>Manh</a:t>
            </a:r>
            <a:r>
              <a:rPr dirty="0" smtClean="0" sz="2000" spc="-14">
                <a:latin typeface="Calibri"/>
                <a:cs typeface="Calibri"/>
              </a:rPr>
              <a:t>a</a:t>
            </a:r>
            <a:r>
              <a:rPr dirty="0" smtClean="0" sz="2000" spc="-25">
                <a:latin typeface="Calibri"/>
                <a:cs typeface="Calibri"/>
              </a:rPr>
              <a:t>t</a:t>
            </a:r>
            <a:r>
              <a:rPr dirty="0" smtClean="0" sz="2000" spc="-19">
                <a:latin typeface="Calibri"/>
                <a:cs typeface="Calibri"/>
              </a:rPr>
              <a:t>t</a:t>
            </a:r>
            <a:r>
              <a:rPr dirty="0" smtClean="0" sz="2000" spc="0">
                <a:latin typeface="Calibri"/>
                <a:cs typeface="Calibri"/>
              </a:rPr>
              <a:t>an,</a:t>
            </a:r>
            <a:r>
              <a:rPr dirty="0" smtClean="0" sz="2000" spc="-67">
                <a:latin typeface="Calibri"/>
                <a:cs typeface="Calibri"/>
              </a:rPr>
              <a:t> </a:t>
            </a:r>
            <a:r>
              <a:rPr dirty="0" smtClean="0" sz="2000" spc="-14">
                <a:latin typeface="Calibri"/>
                <a:cs typeface="Calibri"/>
              </a:rPr>
              <a:t>K</a:t>
            </a:r>
            <a:r>
              <a:rPr dirty="0" smtClean="0" sz="2000" spc="0">
                <a:latin typeface="Calibri"/>
                <a:cs typeface="Calibri"/>
              </a:rPr>
              <a:t>S</a:t>
            </a:r>
            <a:r>
              <a:rPr dirty="0" smtClean="0" sz="2000" spc="0">
                <a:latin typeface="Calibri"/>
                <a:cs typeface="Calibri"/>
              </a:rPr>
              <a:t> </a:t>
            </a:r>
            <a:r>
              <a:rPr dirty="0" smtClean="0" sz="2000" spc="0">
                <a:latin typeface="Calibri"/>
                <a:cs typeface="Calibri"/>
              </a:rPr>
              <a:t>66506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3355340" y="880363"/>
            <a:ext cx="2513712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dirty="0" smtClean="0" baseline="3034" sz="5400" spc="0" b="1">
                <a:solidFill>
                  <a:srgbClr val="0000FF"/>
                </a:solidFill>
                <a:latin typeface="Calibri"/>
                <a:cs typeface="Calibri"/>
              </a:rPr>
              <a:t>P</a:t>
            </a:r>
            <a:r>
              <a:rPr dirty="0" smtClean="0" baseline="3034" sz="5400" spc="-44" b="1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r>
              <a:rPr dirty="0" smtClean="0" baseline="3034" sz="5400" spc="0" b="1">
                <a:solidFill>
                  <a:srgbClr val="0000FF"/>
                </a:solidFill>
                <a:latin typeface="Calibri"/>
                <a:cs typeface="Calibri"/>
              </a:rPr>
              <a:t>ese</a:t>
            </a:r>
            <a:r>
              <a:rPr dirty="0" smtClean="0" baseline="3034" sz="5400" spc="-34" b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smtClean="0" baseline="3034" sz="5400" spc="-34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dirty="0" smtClean="0" baseline="3034" sz="5400" spc="-34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3034" sz="5400" spc="0" b="1">
                <a:solidFill>
                  <a:srgbClr val="0000FF"/>
                </a:solidFill>
                <a:latin typeface="Calibri"/>
                <a:cs typeface="Calibri"/>
              </a:rPr>
              <a:t>tion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82421" y="880363"/>
            <a:ext cx="1506462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dirty="0" smtClean="0" baseline="3034" sz="5400" spc="0" b="1">
                <a:solidFill>
                  <a:srgbClr val="0000FF"/>
                </a:solidFill>
                <a:latin typeface="Calibri"/>
                <a:cs typeface="Calibri"/>
              </a:rPr>
              <a:t>Outline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74140" y="3004826"/>
            <a:ext cx="3558066" cy="5306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dirty="0" smtClean="0" sz="3950">
                <a:solidFill>
                  <a:srgbClr val="6F309F"/>
                </a:solidFill>
                <a:latin typeface="Wingdings"/>
                <a:cs typeface="Wingdings"/>
              </a:rPr>
              <a:t></a:t>
            </a:r>
            <a:r>
              <a:rPr dirty="0" smtClean="0" sz="3950" spc="-544">
                <a:solidFill>
                  <a:srgbClr val="6F309F"/>
                </a:solidFill>
                <a:latin typeface="Times New Roman"/>
                <a:cs typeface="Times New Roman"/>
              </a:rPr>
              <a:t> </a:t>
            </a:r>
            <a:r>
              <a:rPr dirty="0" smtClean="0" sz="2800" spc="-154" b="1">
                <a:latin typeface="Calibri"/>
                <a:cs typeface="Calibri"/>
              </a:rPr>
              <a:t>V</a:t>
            </a:r>
            <a:r>
              <a:rPr dirty="0" smtClean="0" sz="2800" spc="4" b="1">
                <a:latin typeface="Calibri"/>
                <a:cs typeface="Calibri"/>
              </a:rPr>
              <a:t>a</a:t>
            </a:r>
            <a:r>
              <a:rPr dirty="0" smtClean="0" sz="2800" spc="0" b="1">
                <a:latin typeface="Calibri"/>
                <a:cs typeface="Calibri"/>
              </a:rPr>
              <a:t>ccines</a:t>
            </a:r>
            <a:r>
              <a:rPr dirty="0" smtClean="0" sz="2800" spc="0" b="1">
                <a:latin typeface="Calibri"/>
                <a:cs typeface="Calibri"/>
              </a:rPr>
              <a:t> </a:t>
            </a:r>
            <a:r>
              <a:rPr dirty="0" smtClean="0" sz="2800" spc="-39" b="1">
                <a:latin typeface="Calibri"/>
                <a:cs typeface="Calibri"/>
              </a:rPr>
              <a:t>f</a:t>
            </a:r>
            <a:r>
              <a:rPr dirty="0" smtClean="0" sz="2800" spc="0" b="1">
                <a:latin typeface="Calibri"/>
                <a:cs typeface="Calibri"/>
              </a:rPr>
              <a:t>or</a:t>
            </a:r>
            <a:r>
              <a:rPr dirty="0" smtClean="0" sz="2800" spc="0" b="1">
                <a:latin typeface="Calibri"/>
                <a:cs typeface="Calibri"/>
              </a:rPr>
              <a:t> </a:t>
            </a:r>
            <a:r>
              <a:rPr dirty="0" smtClean="0" sz="2800" spc="0" b="1">
                <a:latin typeface="Calibri"/>
                <a:cs typeface="Calibri"/>
              </a:rPr>
              <a:t>animals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74140" y="4284986"/>
            <a:ext cx="6048821" cy="5306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55"/>
              </a:lnSpc>
              <a:spcBef>
                <a:spcPts val="207"/>
              </a:spcBef>
            </a:pPr>
            <a:r>
              <a:rPr dirty="0" smtClean="0" sz="3950">
                <a:solidFill>
                  <a:srgbClr val="6F309F"/>
                </a:solidFill>
                <a:latin typeface="Wingdings"/>
                <a:cs typeface="Wingdings"/>
              </a:rPr>
              <a:t></a:t>
            </a:r>
            <a:r>
              <a:rPr dirty="0" smtClean="0" sz="3950" spc="-544">
                <a:solidFill>
                  <a:srgbClr val="6F309F"/>
                </a:solidFill>
                <a:latin typeface="Times New Roman"/>
                <a:cs typeface="Times New Roman"/>
              </a:rPr>
              <a:t> </a:t>
            </a:r>
            <a:r>
              <a:rPr dirty="0" smtClean="0" sz="2800" spc="0" b="1">
                <a:latin typeface="Calibri"/>
                <a:cs typeface="Calibri"/>
              </a:rPr>
              <a:t>D</a:t>
            </a:r>
            <a:r>
              <a:rPr dirty="0" smtClean="0" sz="2800" spc="-14" b="1">
                <a:latin typeface="Calibri"/>
                <a:cs typeface="Calibri"/>
              </a:rPr>
              <a:t>e</a:t>
            </a:r>
            <a:r>
              <a:rPr dirty="0" smtClean="0" sz="2800" spc="-25" b="1">
                <a:latin typeface="Calibri"/>
                <a:cs typeface="Calibri"/>
              </a:rPr>
              <a:t>v</a:t>
            </a:r>
            <a:r>
              <a:rPr dirty="0" smtClean="0" sz="2800" spc="0" b="1">
                <a:latin typeface="Calibri"/>
                <a:cs typeface="Calibri"/>
              </a:rPr>
              <a:t>elopme</a:t>
            </a:r>
            <a:r>
              <a:rPr dirty="0" smtClean="0" sz="2800" spc="-25" b="1">
                <a:latin typeface="Calibri"/>
                <a:cs typeface="Calibri"/>
              </a:rPr>
              <a:t>n</a:t>
            </a:r>
            <a:r>
              <a:rPr dirty="0" smtClean="0" sz="2800" spc="0" b="1">
                <a:latin typeface="Calibri"/>
                <a:cs typeface="Calibri"/>
              </a:rPr>
              <a:t>t</a:t>
            </a:r>
            <a:r>
              <a:rPr dirty="0" smtClean="0" sz="2800" spc="-14" b="1">
                <a:latin typeface="Calibri"/>
                <a:cs typeface="Calibri"/>
              </a:rPr>
              <a:t> </a:t>
            </a:r>
            <a:r>
              <a:rPr dirty="0" smtClean="0" sz="2800" spc="0" b="1">
                <a:latin typeface="Calibri"/>
                <a:cs typeface="Calibri"/>
              </a:rPr>
              <a:t>of</a:t>
            </a:r>
            <a:r>
              <a:rPr dirty="0" smtClean="0" sz="2800" spc="0" b="1">
                <a:latin typeface="Calibri"/>
                <a:cs typeface="Calibri"/>
              </a:rPr>
              <a:t> </a:t>
            </a:r>
            <a:r>
              <a:rPr dirty="0" smtClean="0" sz="2800" spc="0" b="1">
                <a:latin typeface="Calibri"/>
                <a:cs typeface="Calibri"/>
              </a:rPr>
              <a:t>adju</a:t>
            </a:r>
            <a:r>
              <a:rPr dirty="0" smtClean="0" sz="2800" spc="-39" b="1">
                <a:latin typeface="Calibri"/>
                <a:cs typeface="Calibri"/>
              </a:rPr>
              <a:t>v</a:t>
            </a:r>
            <a:r>
              <a:rPr dirty="0" smtClean="0" sz="2800" spc="4" b="1">
                <a:latin typeface="Calibri"/>
                <a:cs typeface="Calibri"/>
              </a:rPr>
              <a:t>a</a:t>
            </a:r>
            <a:r>
              <a:rPr dirty="0" smtClean="0" sz="2800" spc="-19" b="1">
                <a:latin typeface="Calibri"/>
                <a:cs typeface="Calibri"/>
              </a:rPr>
              <a:t>n</a:t>
            </a:r>
            <a:r>
              <a:rPr dirty="0" smtClean="0" sz="2800" spc="0" b="1">
                <a:latin typeface="Calibri"/>
                <a:cs typeface="Calibri"/>
              </a:rPr>
              <a:t>ts</a:t>
            </a:r>
            <a:r>
              <a:rPr dirty="0" smtClean="0" sz="2800" spc="0" b="1">
                <a:latin typeface="Calibri"/>
                <a:cs typeface="Calibri"/>
              </a:rPr>
              <a:t> </a:t>
            </a:r>
            <a:r>
              <a:rPr dirty="0" smtClean="0" sz="2800" spc="-39" b="1">
                <a:latin typeface="Calibri"/>
                <a:cs typeface="Calibri"/>
              </a:rPr>
              <a:t>f</a:t>
            </a:r>
            <a:r>
              <a:rPr dirty="0" smtClean="0" sz="2800" spc="0" b="1">
                <a:latin typeface="Calibri"/>
                <a:cs typeface="Calibri"/>
              </a:rPr>
              <a:t>or</a:t>
            </a:r>
            <a:r>
              <a:rPr dirty="0" smtClean="0" sz="2800" spc="-14" b="1">
                <a:latin typeface="Calibri"/>
                <a:cs typeface="Calibri"/>
              </a:rPr>
              <a:t> </a:t>
            </a:r>
            <a:r>
              <a:rPr dirty="0" smtClean="0" sz="2800" spc="0" b="1">
                <a:latin typeface="Calibri"/>
                <a:cs typeface="Calibri"/>
              </a:rPr>
              <a:t>animal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402768" y="4427283"/>
            <a:ext cx="1315222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-39" b="1">
                <a:latin typeface="Calibri"/>
                <a:cs typeface="Calibri"/>
              </a:rPr>
              <a:t>v</a:t>
            </a:r>
            <a:r>
              <a:rPr dirty="0" smtClean="0" baseline="2925" sz="4200" spc="4" b="1">
                <a:latin typeface="Calibri"/>
                <a:cs typeface="Calibri"/>
              </a:rPr>
              <a:t>a</a:t>
            </a:r>
            <a:r>
              <a:rPr dirty="0" smtClean="0" baseline="2925" sz="4200" spc="0" b="1">
                <a:latin typeface="Calibri"/>
                <a:cs typeface="Calibri"/>
              </a:rPr>
              <a:t>ccines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914400" y="445769"/>
            <a:ext cx="4736401" cy="68816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053582" y="685299"/>
            <a:ext cx="3428335" cy="528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90">
              <a:lnSpc>
                <a:spcPts val="1935"/>
              </a:lnSpc>
              <a:spcBef>
                <a:spcPts val="96"/>
              </a:spcBef>
            </a:pPr>
            <a:r>
              <a:rPr dirty="0" smtClean="0" baseline="3034" sz="2700" spc="0">
                <a:latin typeface="Calibri"/>
                <a:cs typeface="Calibri"/>
              </a:rPr>
              <a:t>Animal</a:t>
            </a:r>
            <a:r>
              <a:rPr dirty="0" smtClean="0" baseline="3034" sz="2700" spc="0">
                <a:latin typeface="Calibri"/>
                <a:cs typeface="Calibri"/>
              </a:rPr>
              <a:t> </a:t>
            </a:r>
            <a:r>
              <a:rPr dirty="0" smtClean="0" baseline="3034" sz="2700" spc="-19">
                <a:latin typeface="Calibri"/>
                <a:cs typeface="Calibri"/>
              </a:rPr>
              <a:t>v</a:t>
            </a:r>
            <a:r>
              <a:rPr dirty="0" smtClean="0" baseline="3034" sz="2700" spc="0">
                <a:latin typeface="Calibri"/>
                <a:cs typeface="Calibri"/>
              </a:rPr>
              <a:t>accines</a:t>
            </a:r>
            <a:r>
              <a:rPr dirty="0" smtClean="0" baseline="3034" sz="2700" spc="0">
                <a:latin typeface="Calibri"/>
                <a:cs typeface="Calibri"/>
              </a:rPr>
              <a:t> </a:t>
            </a:r>
            <a:r>
              <a:rPr dirty="0" smtClean="0" baseline="3034" sz="2700" spc="0">
                <a:latin typeface="Calibri"/>
                <a:cs typeface="Calibri"/>
              </a:rPr>
              <a:t>a</a:t>
            </a:r>
            <a:r>
              <a:rPr dirty="0" smtClean="0" baseline="3034" sz="2700" spc="-19">
                <a:latin typeface="Calibri"/>
                <a:cs typeface="Calibri"/>
              </a:rPr>
              <a:t>r</a:t>
            </a:r>
            <a:r>
              <a:rPr dirty="0" smtClean="0" baseline="3034" sz="2700" spc="0">
                <a:latin typeface="Calibri"/>
                <a:cs typeface="Calibri"/>
              </a:rPr>
              <a:t>e</a:t>
            </a:r>
            <a:r>
              <a:rPr dirty="0" smtClean="0" baseline="3034" sz="2700" spc="0">
                <a:latin typeface="Calibri"/>
                <a:cs typeface="Calibri"/>
              </a:rPr>
              <a:t> </a:t>
            </a:r>
            <a:r>
              <a:rPr dirty="0" smtClean="0" baseline="3034" sz="2700" spc="-34">
                <a:latin typeface="Calibri"/>
                <a:cs typeface="Calibri"/>
              </a:rPr>
              <a:t>f</a:t>
            </a:r>
            <a:r>
              <a:rPr dirty="0" smtClean="0" baseline="3034" sz="2700" spc="0">
                <a:latin typeface="Calibri"/>
                <a:cs typeface="Calibri"/>
              </a:rPr>
              <a:t>or</a:t>
            </a:r>
            <a:r>
              <a:rPr dirty="0" smtClean="0" baseline="3034" sz="2700" spc="0">
                <a:latin typeface="Calibri"/>
                <a:cs typeface="Calibri"/>
              </a:rPr>
              <a:t> </a:t>
            </a:r>
            <a:r>
              <a:rPr dirty="0" smtClean="0" baseline="3034" sz="2700" spc="0">
                <a:latin typeface="Calibri"/>
                <a:cs typeface="Calibri"/>
              </a:rPr>
              <a:t>the</a:t>
            </a:r>
            <a:r>
              <a:rPr dirty="0" smtClean="0" baseline="3034" sz="2700" spc="19">
                <a:latin typeface="Calibri"/>
                <a:cs typeface="Calibri"/>
              </a:rPr>
              <a:t> </a:t>
            </a:r>
            <a:r>
              <a:rPr dirty="0" smtClean="0" baseline="3034" sz="2700" spc="0" b="1">
                <a:solidFill>
                  <a:srgbClr val="FF0000"/>
                </a:solidFill>
                <a:latin typeface="Calibri"/>
                <a:cs typeface="Calibri"/>
              </a:rPr>
              <a:t>He</a:t>
            </a:r>
            <a:r>
              <a:rPr dirty="0" smtClean="0" baseline="3034" sz="2700" spc="-25" b="1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dirty="0" smtClean="0" baseline="3034" sz="2700" spc="0" b="1">
                <a:solidFill>
                  <a:srgbClr val="FF0000"/>
                </a:solidFill>
                <a:latin typeface="Calibri"/>
                <a:cs typeface="Calibri"/>
              </a:rPr>
              <a:t>d</a:t>
            </a:r>
            <a:r>
              <a:rPr dirty="0" smtClean="0" baseline="3034" sz="2700" spc="0">
                <a:latin typeface="Calibri"/>
                <a:cs typeface="Calibri"/>
              </a:rPr>
              <a:t>,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60"/>
              </a:lnSpc>
              <a:spcBef>
                <a:spcPts val="11"/>
              </a:spcBef>
            </a:pPr>
            <a:r>
              <a:rPr dirty="0" smtClean="0" baseline="1517" sz="2700" spc="0">
                <a:latin typeface="Calibri"/>
                <a:cs typeface="Calibri"/>
              </a:rPr>
              <a:t>Not</a:t>
            </a:r>
            <a:r>
              <a:rPr dirty="0" smtClean="0" baseline="1517" sz="2700" spc="4">
                <a:latin typeface="Calibri"/>
                <a:cs typeface="Calibri"/>
              </a:rPr>
              <a:t> </a:t>
            </a:r>
            <a:r>
              <a:rPr dirty="0" smtClean="0" baseline="1517" sz="2700" spc="0">
                <a:latin typeface="Calibri"/>
                <a:cs typeface="Calibri"/>
              </a:rPr>
              <a:t>the</a:t>
            </a:r>
            <a:r>
              <a:rPr dirty="0" smtClean="0" baseline="1517" sz="2700" spc="14">
                <a:latin typeface="Calibri"/>
                <a:cs typeface="Calibri"/>
              </a:rPr>
              <a:t> </a:t>
            </a:r>
            <a:r>
              <a:rPr dirty="0" smtClean="0" baseline="1517" sz="2700" spc="0" b="1">
                <a:solidFill>
                  <a:srgbClr val="0000FF"/>
                </a:solidFill>
                <a:latin typeface="Calibri"/>
                <a:cs typeface="Calibri"/>
              </a:rPr>
              <a:t>individual</a:t>
            </a:r>
            <a:r>
              <a:rPr dirty="0" smtClean="0" baseline="1517" sz="2700" spc="-4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1517" sz="2700" spc="0">
                <a:latin typeface="Calibri"/>
                <a:cs typeface="Calibri"/>
              </a:rPr>
              <a:t>(human</a:t>
            </a:r>
            <a:r>
              <a:rPr dirty="0" smtClean="0" baseline="1517" sz="2700" spc="-4">
                <a:latin typeface="Calibri"/>
                <a:cs typeface="Calibri"/>
              </a:rPr>
              <a:t> </a:t>
            </a:r>
            <a:r>
              <a:rPr dirty="0" smtClean="0" baseline="1517" sz="2700" spc="-19">
                <a:latin typeface="Calibri"/>
                <a:cs typeface="Calibri"/>
              </a:rPr>
              <a:t>v</a:t>
            </a:r>
            <a:r>
              <a:rPr dirty="0" smtClean="0" baseline="1517" sz="2700" spc="0">
                <a:latin typeface="Calibri"/>
                <a:cs typeface="Calibri"/>
              </a:rPr>
              <a:t>accines)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3582" y="1675891"/>
            <a:ext cx="3296229" cy="8026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dirty="0" smtClean="0" baseline="3034" sz="2700" spc="0">
                <a:latin typeface="Calibri"/>
                <a:cs typeface="Calibri"/>
              </a:rPr>
              <a:t>The</a:t>
            </a:r>
            <a:r>
              <a:rPr dirty="0" smtClean="0" baseline="3034" sz="2700" spc="9">
                <a:latin typeface="Calibri"/>
                <a:cs typeface="Calibri"/>
              </a:rPr>
              <a:t> </a:t>
            </a:r>
            <a:r>
              <a:rPr dirty="0" smtClean="0" baseline="3034" sz="2700" spc="-19">
                <a:latin typeface="Calibri"/>
                <a:cs typeface="Calibri"/>
              </a:rPr>
              <a:t>e</a:t>
            </a:r>
            <a:r>
              <a:rPr dirty="0" smtClean="0" baseline="3034" sz="2700" spc="-14">
                <a:latin typeface="Calibri"/>
                <a:cs typeface="Calibri"/>
              </a:rPr>
              <a:t>f</a:t>
            </a:r>
            <a:r>
              <a:rPr dirty="0" smtClean="0" baseline="3034" sz="2700" spc="0">
                <a:latin typeface="Calibri"/>
                <a:cs typeface="Calibri"/>
              </a:rPr>
              <a:t>fi</a:t>
            </a:r>
            <a:r>
              <a:rPr dirty="0" smtClean="0" baseline="3034" sz="2700" spc="-19">
                <a:latin typeface="Calibri"/>
                <a:cs typeface="Calibri"/>
              </a:rPr>
              <a:t>c</a:t>
            </a:r>
            <a:r>
              <a:rPr dirty="0" smtClean="0" baseline="3034" sz="2700" spc="0">
                <a:latin typeface="Calibri"/>
                <a:cs typeface="Calibri"/>
              </a:rPr>
              <a:t>acy</a:t>
            </a:r>
            <a:r>
              <a:rPr dirty="0" smtClean="0" baseline="3034" sz="2700" spc="9">
                <a:latin typeface="Calibri"/>
                <a:cs typeface="Calibri"/>
              </a:rPr>
              <a:t> </a:t>
            </a:r>
            <a:r>
              <a:rPr dirty="0" smtClean="0" baseline="3034" sz="2700" spc="0">
                <a:latin typeface="Calibri"/>
                <a:cs typeface="Calibri"/>
              </a:rPr>
              <a:t>of</a:t>
            </a:r>
            <a:r>
              <a:rPr dirty="0" smtClean="0" baseline="3034" sz="2700" spc="9">
                <a:latin typeface="Calibri"/>
                <a:cs typeface="Calibri"/>
              </a:rPr>
              <a:t> </a:t>
            </a:r>
            <a:r>
              <a:rPr dirty="0" smtClean="0" baseline="3034" sz="2700" spc="0">
                <a:latin typeface="Calibri"/>
                <a:cs typeface="Calibri"/>
              </a:rPr>
              <a:t>animal</a:t>
            </a:r>
            <a:r>
              <a:rPr dirty="0" smtClean="0" baseline="3034" sz="2700" spc="-4">
                <a:latin typeface="Calibri"/>
                <a:cs typeface="Calibri"/>
              </a:rPr>
              <a:t> </a:t>
            </a:r>
            <a:r>
              <a:rPr dirty="0" smtClean="0" baseline="3034" sz="2700" spc="-19">
                <a:latin typeface="Calibri"/>
                <a:cs typeface="Calibri"/>
              </a:rPr>
              <a:t>v</a:t>
            </a:r>
            <a:r>
              <a:rPr dirty="0" smtClean="0" baseline="3034" sz="2700" spc="0">
                <a:latin typeface="Calibri"/>
                <a:cs typeface="Calibri"/>
              </a:rPr>
              <a:t>accines</a:t>
            </a:r>
            <a:r>
              <a:rPr dirty="0" smtClean="0" baseline="3034" sz="2700" spc="9">
                <a:latin typeface="Calibri"/>
                <a:cs typeface="Calibri"/>
              </a:rPr>
              <a:t> </a:t>
            </a:r>
            <a:r>
              <a:rPr dirty="0" smtClean="0" baseline="3034" sz="2700" spc="-14">
                <a:latin typeface="Calibri"/>
                <a:cs typeface="Calibri"/>
              </a:rPr>
              <a:t>c</a:t>
            </a:r>
            <a:r>
              <a:rPr dirty="0" smtClean="0" baseline="3034" sz="2700" spc="0">
                <a:latin typeface="Calibri"/>
                <a:cs typeface="Calibri"/>
              </a:rPr>
              <a:t>an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  <a:spcBef>
                <a:spcPts val="11"/>
              </a:spcBef>
            </a:pPr>
            <a:r>
              <a:rPr dirty="0" smtClean="0" baseline="1517" sz="2700" spc="0">
                <a:latin typeface="Calibri"/>
                <a:cs typeface="Calibri"/>
              </a:rPr>
              <a:t>be:</a:t>
            </a:r>
            <a:r>
              <a:rPr dirty="0" smtClean="0" baseline="1517" sz="2700" spc="0">
                <a:latin typeface="Calibri"/>
                <a:cs typeface="Calibri"/>
              </a:rPr>
              <a:t> </a:t>
            </a:r>
            <a:r>
              <a:rPr dirty="0" smtClean="0" baseline="1517" sz="2700" spc="25">
                <a:latin typeface="Calibri"/>
                <a:cs typeface="Calibri"/>
              </a:rPr>
              <a:t> </a:t>
            </a:r>
            <a:r>
              <a:rPr dirty="0" smtClean="0" baseline="1517" sz="2700" spc="0">
                <a:latin typeface="Calibri"/>
                <a:cs typeface="Calibri"/>
              </a:rPr>
              <a:t>high,</a:t>
            </a:r>
            <a:r>
              <a:rPr dirty="0" smtClean="0" baseline="1517" sz="2700" spc="14">
                <a:latin typeface="Calibri"/>
                <a:cs typeface="Calibri"/>
              </a:rPr>
              <a:t> </a:t>
            </a:r>
            <a:r>
              <a:rPr dirty="0" smtClean="0" baseline="1517" sz="2700" spc="0">
                <a:latin typeface="Calibri"/>
                <a:cs typeface="Calibri"/>
              </a:rPr>
              <a:t>mode</a:t>
            </a:r>
            <a:r>
              <a:rPr dirty="0" smtClean="0" baseline="1517" sz="2700" spc="-34">
                <a:latin typeface="Calibri"/>
                <a:cs typeface="Calibri"/>
              </a:rPr>
              <a:t>r</a:t>
            </a:r>
            <a:r>
              <a:rPr dirty="0" smtClean="0" baseline="1517" sz="2700" spc="-14">
                <a:latin typeface="Calibri"/>
                <a:cs typeface="Calibri"/>
              </a:rPr>
              <a:t>a</a:t>
            </a:r>
            <a:r>
              <a:rPr dirty="0" smtClean="0" baseline="1517" sz="2700" spc="-19">
                <a:latin typeface="Calibri"/>
                <a:cs typeface="Calibri"/>
              </a:rPr>
              <a:t>t</a:t>
            </a:r>
            <a:r>
              <a:rPr dirty="0" smtClean="0" baseline="1517" sz="2700" spc="0">
                <a:latin typeface="Calibri"/>
                <a:cs typeface="Calibri"/>
              </a:rPr>
              <a:t>e,</a:t>
            </a:r>
            <a:r>
              <a:rPr dirty="0" smtClean="0" baseline="1517" sz="2700" spc="14">
                <a:latin typeface="Calibri"/>
                <a:cs typeface="Calibri"/>
              </a:rPr>
              <a:t> </a:t>
            </a:r>
            <a:r>
              <a:rPr dirty="0" smtClean="0" baseline="1517" sz="2700" spc="0">
                <a:latin typeface="Calibri"/>
                <a:cs typeface="Calibri"/>
              </a:rPr>
              <a:t>or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dirty="0" smtClean="0" baseline="1517" sz="2700" spc="0">
                <a:latin typeface="Calibri"/>
                <a:cs typeface="Calibri"/>
              </a:rPr>
              <a:t>que</a:t>
            </a:r>
            <a:r>
              <a:rPr dirty="0" smtClean="0" baseline="1517" sz="2700" spc="-19">
                <a:latin typeface="Calibri"/>
                <a:cs typeface="Calibri"/>
              </a:rPr>
              <a:t>s</a:t>
            </a:r>
            <a:r>
              <a:rPr dirty="0" smtClean="0" baseline="1517" sz="2700" spc="-4">
                <a:latin typeface="Calibri"/>
                <a:cs typeface="Calibri"/>
              </a:rPr>
              <a:t>t</a:t>
            </a:r>
            <a:r>
              <a:rPr dirty="0" smtClean="0" baseline="1517" sz="2700" spc="0">
                <a:latin typeface="Calibri"/>
                <a:cs typeface="Calibri"/>
              </a:rPr>
              <a:t>ionable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3582" y="3047491"/>
            <a:ext cx="196613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dirty="0" smtClean="0" baseline="3034" sz="2700" spc="-104">
                <a:latin typeface="Calibri"/>
                <a:cs typeface="Calibri"/>
              </a:rPr>
              <a:t>V</a:t>
            </a:r>
            <a:r>
              <a:rPr dirty="0" smtClean="0" baseline="3034" sz="2700" spc="0">
                <a:latin typeface="Calibri"/>
                <a:cs typeface="Calibri"/>
              </a:rPr>
              <a:t>accine</a:t>
            </a:r>
            <a:r>
              <a:rPr dirty="0" smtClean="0" baseline="3034" sz="2700" spc="19">
                <a:latin typeface="Calibri"/>
                <a:cs typeface="Calibri"/>
              </a:rPr>
              <a:t> </a:t>
            </a:r>
            <a:r>
              <a:rPr dirty="0" smtClean="0" baseline="3034" sz="2700" spc="0">
                <a:latin typeface="Calibri"/>
                <a:cs typeface="Calibri"/>
              </a:rPr>
              <a:t>label</a:t>
            </a:r>
            <a:r>
              <a:rPr dirty="0" smtClean="0" baseline="3034" sz="2700" spc="4">
                <a:latin typeface="Calibri"/>
                <a:cs typeface="Calibri"/>
              </a:rPr>
              <a:t> </a:t>
            </a:r>
            <a:r>
              <a:rPr dirty="0" smtClean="0" baseline="3034" sz="2700" spc="0">
                <a:latin typeface="Calibri"/>
                <a:cs typeface="Calibri"/>
              </a:rPr>
              <a:t>claims: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53582" y="3596131"/>
            <a:ext cx="233489" cy="13512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82">
              <a:lnSpc>
                <a:spcPts val="1935"/>
              </a:lnSpc>
              <a:spcBef>
                <a:spcPts val="96"/>
              </a:spcBef>
            </a:pPr>
            <a:r>
              <a:rPr dirty="0" smtClean="0" baseline="3034" sz="2700" spc="0">
                <a:latin typeface="Calibri"/>
                <a:cs typeface="Calibri"/>
              </a:rPr>
              <a:t>1.</a:t>
            </a:r>
            <a:endParaRPr sz="1800">
              <a:latin typeface="Calibri"/>
              <a:cs typeface="Calibri"/>
            </a:endParaRPr>
          </a:p>
          <a:p>
            <a:pPr marL="12700" marR="182">
              <a:lnSpc>
                <a:spcPts val="2160"/>
              </a:lnSpc>
              <a:spcBef>
                <a:spcPts val="11"/>
              </a:spcBef>
            </a:pPr>
            <a:r>
              <a:rPr dirty="0" smtClean="0" baseline="1517" sz="2700" spc="0">
                <a:latin typeface="Calibri"/>
                <a:cs typeface="Calibri"/>
              </a:rPr>
              <a:t>2.</a:t>
            </a:r>
            <a:endParaRPr sz="1800">
              <a:latin typeface="Calibri"/>
              <a:cs typeface="Calibri"/>
            </a:endParaRPr>
          </a:p>
          <a:p>
            <a:pPr marL="12700" marR="137">
              <a:lnSpc>
                <a:spcPts val="2160"/>
              </a:lnSpc>
            </a:pPr>
            <a:r>
              <a:rPr dirty="0" smtClean="0" baseline="1517" sz="2700" spc="0">
                <a:latin typeface="Calibri"/>
                <a:cs typeface="Calibri"/>
              </a:rPr>
              <a:t>3.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60"/>
              </a:lnSpc>
            </a:pPr>
            <a:r>
              <a:rPr dirty="0" smtClean="0" baseline="1517" sz="2700" spc="0">
                <a:latin typeface="Calibri"/>
                <a:cs typeface="Calibri"/>
              </a:rPr>
              <a:t>4.</a:t>
            </a:r>
            <a:endParaRPr sz="1800">
              <a:latin typeface="Calibri"/>
              <a:cs typeface="Calibri"/>
            </a:endParaRPr>
          </a:p>
          <a:p>
            <a:pPr marL="12700" marR="274">
              <a:lnSpc>
                <a:spcPts val="2160"/>
              </a:lnSpc>
            </a:pPr>
            <a:r>
              <a:rPr dirty="0" smtClean="0" baseline="1517" sz="2700" spc="0">
                <a:latin typeface="Calibri"/>
                <a:cs typeface="Calibri"/>
              </a:rPr>
              <a:t>5.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96436" y="3596131"/>
            <a:ext cx="2395796" cy="13512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45" marR="34290">
              <a:lnSpc>
                <a:spcPts val="1935"/>
              </a:lnSpc>
              <a:spcBef>
                <a:spcPts val="96"/>
              </a:spcBef>
            </a:pPr>
            <a:r>
              <a:rPr dirty="0" smtClean="0" baseline="3034" sz="2700" spc="0">
                <a:latin typeface="Calibri"/>
                <a:cs typeface="Calibri"/>
              </a:rPr>
              <a:t>P</a:t>
            </a:r>
            <a:r>
              <a:rPr dirty="0" smtClean="0" baseline="3034" sz="2700" spc="-19">
                <a:latin typeface="Calibri"/>
                <a:cs typeface="Calibri"/>
              </a:rPr>
              <a:t>r</a:t>
            </a:r>
            <a:r>
              <a:rPr dirty="0" smtClean="0" baseline="3034" sz="2700" spc="-14">
                <a:latin typeface="Calibri"/>
                <a:cs typeface="Calibri"/>
              </a:rPr>
              <a:t>e</a:t>
            </a:r>
            <a:r>
              <a:rPr dirty="0" smtClean="0" baseline="3034" sz="2700" spc="-14">
                <a:latin typeface="Calibri"/>
                <a:cs typeface="Calibri"/>
              </a:rPr>
              <a:t>v</a:t>
            </a:r>
            <a:r>
              <a:rPr dirty="0" smtClean="0" baseline="3034" sz="2700" spc="0">
                <a:latin typeface="Calibri"/>
                <a:cs typeface="Calibri"/>
              </a:rPr>
              <a:t>e</a:t>
            </a:r>
            <a:r>
              <a:rPr dirty="0" smtClean="0" baseline="3034" sz="2700" spc="-14">
                <a:latin typeface="Calibri"/>
                <a:cs typeface="Calibri"/>
              </a:rPr>
              <a:t>n</a:t>
            </a:r>
            <a:r>
              <a:rPr dirty="0" smtClean="0" baseline="3034" sz="2700" spc="0">
                <a:latin typeface="Calibri"/>
                <a:cs typeface="Calibri"/>
              </a:rPr>
              <a:t>tion</a:t>
            </a:r>
            <a:r>
              <a:rPr dirty="0" smtClean="0" baseline="3034" sz="2700" spc="9">
                <a:latin typeface="Calibri"/>
                <a:cs typeface="Calibri"/>
              </a:rPr>
              <a:t> </a:t>
            </a:r>
            <a:r>
              <a:rPr dirty="0" smtClean="0" baseline="3034" sz="2700" spc="0">
                <a:latin typeface="Calibri"/>
                <a:cs typeface="Calibri"/>
              </a:rPr>
              <a:t>of</a:t>
            </a:r>
            <a:r>
              <a:rPr dirty="0" smtClean="0" baseline="3034" sz="2700" spc="9">
                <a:latin typeface="Calibri"/>
                <a:cs typeface="Calibri"/>
              </a:rPr>
              <a:t> </a:t>
            </a:r>
            <a:r>
              <a:rPr dirty="0" smtClean="0" baseline="3034" sz="2700" spc="0">
                <a:latin typeface="Calibri"/>
                <a:cs typeface="Calibri"/>
              </a:rPr>
              <a:t>i</a:t>
            </a:r>
            <a:r>
              <a:rPr dirty="0" smtClean="0" baseline="3034" sz="2700" spc="-9">
                <a:latin typeface="Calibri"/>
                <a:cs typeface="Calibri"/>
              </a:rPr>
              <a:t>n</a:t>
            </a:r>
            <a:r>
              <a:rPr dirty="0" smtClean="0" baseline="3034" sz="2700" spc="-44">
                <a:latin typeface="Calibri"/>
                <a:cs typeface="Calibri"/>
              </a:rPr>
              <a:t>f</a:t>
            </a:r>
            <a:r>
              <a:rPr dirty="0" smtClean="0" baseline="3034" sz="2700" spc="0">
                <a:latin typeface="Calibri"/>
                <a:cs typeface="Calibri"/>
              </a:rPr>
              <a:t>ection</a:t>
            </a:r>
            <a:endParaRPr sz="1800">
              <a:latin typeface="Calibri"/>
              <a:cs typeface="Calibri"/>
            </a:endParaRPr>
          </a:p>
          <a:p>
            <a:pPr marL="12745" marR="34290">
              <a:lnSpc>
                <a:spcPts val="2160"/>
              </a:lnSpc>
              <a:spcBef>
                <a:spcPts val="11"/>
              </a:spcBef>
            </a:pPr>
            <a:r>
              <a:rPr dirty="0" smtClean="0" baseline="1517" sz="2700" spc="0">
                <a:latin typeface="Calibri"/>
                <a:cs typeface="Calibri"/>
              </a:rPr>
              <a:t>P</a:t>
            </a:r>
            <a:r>
              <a:rPr dirty="0" smtClean="0" baseline="1517" sz="2700" spc="-19">
                <a:latin typeface="Calibri"/>
                <a:cs typeface="Calibri"/>
              </a:rPr>
              <a:t>r</a:t>
            </a:r>
            <a:r>
              <a:rPr dirty="0" smtClean="0" baseline="1517" sz="2700" spc="-14">
                <a:latin typeface="Calibri"/>
                <a:cs typeface="Calibri"/>
              </a:rPr>
              <a:t>e</a:t>
            </a:r>
            <a:r>
              <a:rPr dirty="0" smtClean="0" baseline="1517" sz="2700" spc="-14">
                <a:latin typeface="Calibri"/>
                <a:cs typeface="Calibri"/>
              </a:rPr>
              <a:t>v</a:t>
            </a:r>
            <a:r>
              <a:rPr dirty="0" smtClean="0" baseline="1517" sz="2700" spc="0">
                <a:latin typeface="Calibri"/>
                <a:cs typeface="Calibri"/>
              </a:rPr>
              <a:t>e</a:t>
            </a:r>
            <a:r>
              <a:rPr dirty="0" smtClean="0" baseline="1517" sz="2700" spc="-14">
                <a:latin typeface="Calibri"/>
                <a:cs typeface="Calibri"/>
              </a:rPr>
              <a:t>n</a:t>
            </a:r>
            <a:r>
              <a:rPr dirty="0" smtClean="0" baseline="1517" sz="2700" spc="0">
                <a:latin typeface="Calibri"/>
                <a:cs typeface="Calibri"/>
              </a:rPr>
              <a:t>tion</a:t>
            </a:r>
            <a:r>
              <a:rPr dirty="0" smtClean="0" baseline="1517" sz="2700" spc="9">
                <a:latin typeface="Calibri"/>
                <a:cs typeface="Calibri"/>
              </a:rPr>
              <a:t> </a:t>
            </a:r>
            <a:r>
              <a:rPr dirty="0" smtClean="0" baseline="1517" sz="2700" spc="0">
                <a:latin typeface="Calibri"/>
                <a:cs typeface="Calibri"/>
              </a:rPr>
              <a:t>of</a:t>
            </a:r>
            <a:r>
              <a:rPr dirty="0" smtClean="0" baseline="1517" sz="2700" spc="9">
                <a:latin typeface="Calibri"/>
                <a:cs typeface="Calibri"/>
              </a:rPr>
              <a:t> </a:t>
            </a:r>
            <a:r>
              <a:rPr dirty="0" smtClean="0" baseline="1517" sz="2700" spc="0">
                <a:latin typeface="Calibri"/>
                <a:cs typeface="Calibri"/>
              </a:rPr>
              <a:t>disease</a:t>
            </a:r>
            <a:endParaRPr sz="1800">
              <a:latin typeface="Calibri"/>
              <a:cs typeface="Calibri"/>
            </a:endParaRPr>
          </a:p>
          <a:p>
            <a:pPr marL="12768">
              <a:lnSpc>
                <a:spcPts val="2160"/>
              </a:lnSpc>
            </a:pPr>
            <a:r>
              <a:rPr dirty="0" smtClean="0" baseline="1517" sz="2700" spc="0">
                <a:latin typeface="Calibri"/>
                <a:cs typeface="Calibri"/>
              </a:rPr>
              <a:t>Aid</a:t>
            </a:r>
            <a:r>
              <a:rPr dirty="0" smtClean="0" baseline="1517" sz="2700" spc="0">
                <a:latin typeface="Calibri"/>
                <a:cs typeface="Calibri"/>
              </a:rPr>
              <a:t> </a:t>
            </a:r>
            <a:r>
              <a:rPr dirty="0" smtClean="0" baseline="1517" sz="2700" spc="0">
                <a:latin typeface="Calibri"/>
                <a:cs typeface="Calibri"/>
              </a:rPr>
              <a:t>in</a:t>
            </a:r>
            <a:r>
              <a:rPr dirty="0" smtClean="0" baseline="1517" sz="2700" spc="0">
                <a:latin typeface="Calibri"/>
                <a:cs typeface="Calibri"/>
              </a:rPr>
              <a:t> </a:t>
            </a:r>
            <a:r>
              <a:rPr dirty="0" smtClean="0" baseline="1517" sz="2700" spc="0">
                <a:latin typeface="Calibri"/>
                <a:cs typeface="Calibri"/>
              </a:rPr>
              <a:t>disease</a:t>
            </a:r>
            <a:r>
              <a:rPr dirty="0" smtClean="0" baseline="1517" sz="2700" spc="14">
                <a:latin typeface="Calibri"/>
                <a:cs typeface="Calibri"/>
              </a:rPr>
              <a:t> </a:t>
            </a:r>
            <a:r>
              <a:rPr dirty="0" smtClean="0" baseline="1517" sz="2700" spc="0">
                <a:latin typeface="Calibri"/>
                <a:cs typeface="Calibri"/>
              </a:rPr>
              <a:t>p</a:t>
            </a:r>
            <a:r>
              <a:rPr dirty="0" smtClean="0" baseline="1517" sz="2700" spc="-19">
                <a:latin typeface="Calibri"/>
                <a:cs typeface="Calibri"/>
              </a:rPr>
              <a:t>r</a:t>
            </a:r>
            <a:r>
              <a:rPr dirty="0" smtClean="0" baseline="1517" sz="2700" spc="-14">
                <a:latin typeface="Calibri"/>
                <a:cs typeface="Calibri"/>
              </a:rPr>
              <a:t>e</a:t>
            </a:r>
            <a:r>
              <a:rPr dirty="0" smtClean="0" baseline="1517" sz="2700" spc="-14">
                <a:latin typeface="Calibri"/>
                <a:cs typeface="Calibri"/>
              </a:rPr>
              <a:t>v</a:t>
            </a:r>
            <a:r>
              <a:rPr dirty="0" smtClean="0" baseline="1517" sz="2700" spc="0">
                <a:latin typeface="Calibri"/>
                <a:cs typeface="Calibri"/>
              </a:rPr>
              <a:t>e</a:t>
            </a:r>
            <a:r>
              <a:rPr dirty="0" smtClean="0" baseline="1517" sz="2700" spc="-14">
                <a:latin typeface="Calibri"/>
                <a:cs typeface="Calibri"/>
              </a:rPr>
              <a:t>n</a:t>
            </a:r>
            <a:r>
              <a:rPr dirty="0" smtClean="0" baseline="1517" sz="2700" spc="0">
                <a:latin typeface="Calibri"/>
                <a:cs typeface="Calibri"/>
              </a:rPr>
              <a:t>tion</a:t>
            </a:r>
            <a:endParaRPr sz="1800">
              <a:latin typeface="Calibri"/>
              <a:cs typeface="Calibri"/>
            </a:endParaRPr>
          </a:p>
          <a:p>
            <a:pPr marL="12837" marR="34290">
              <a:lnSpc>
                <a:spcPts val="2160"/>
              </a:lnSpc>
            </a:pPr>
            <a:r>
              <a:rPr dirty="0" smtClean="0" baseline="1517" sz="2700" spc="0">
                <a:latin typeface="Calibri"/>
                <a:cs typeface="Calibri"/>
              </a:rPr>
              <a:t>Aid</a:t>
            </a:r>
            <a:r>
              <a:rPr dirty="0" smtClean="0" baseline="1517" sz="2700" spc="0">
                <a:latin typeface="Calibri"/>
                <a:cs typeface="Calibri"/>
              </a:rPr>
              <a:t> </a:t>
            </a:r>
            <a:r>
              <a:rPr dirty="0" smtClean="0" baseline="1517" sz="2700" spc="0">
                <a:latin typeface="Calibri"/>
                <a:cs typeface="Calibri"/>
              </a:rPr>
              <a:t>in</a:t>
            </a:r>
            <a:r>
              <a:rPr dirty="0" smtClean="0" baseline="1517" sz="2700" spc="0">
                <a:latin typeface="Calibri"/>
                <a:cs typeface="Calibri"/>
              </a:rPr>
              <a:t> </a:t>
            </a:r>
            <a:r>
              <a:rPr dirty="0" smtClean="0" baseline="1517" sz="2700" spc="0">
                <a:latin typeface="Calibri"/>
                <a:cs typeface="Calibri"/>
              </a:rPr>
              <a:t>disease</a:t>
            </a:r>
            <a:r>
              <a:rPr dirty="0" smtClean="0" baseline="1517" sz="2700" spc="14">
                <a:latin typeface="Calibri"/>
                <a:cs typeface="Calibri"/>
              </a:rPr>
              <a:t> </a:t>
            </a:r>
            <a:r>
              <a:rPr dirty="0" smtClean="0" baseline="1517" sz="2700" spc="-14">
                <a:latin typeface="Calibri"/>
                <a:cs typeface="Calibri"/>
              </a:rPr>
              <a:t>c</a:t>
            </a:r>
            <a:r>
              <a:rPr dirty="0" smtClean="0" baseline="1517" sz="2700" spc="0">
                <a:latin typeface="Calibri"/>
                <a:cs typeface="Calibri"/>
              </a:rPr>
              <a:t>o</a:t>
            </a:r>
            <a:r>
              <a:rPr dirty="0" smtClean="0" baseline="1517" sz="2700" spc="-14">
                <a:latin typeface="Calibri"/>
                <a:cs typeface="Calibri"/>
              </a:rPr>
              <a:t>n</a:t>
            </a:r>
            <a:r>
              <a:rPr dirty="0" smtClean="0" baseline="1517" sz="2700" spc="-4">
                <a:latin typeface="Calibri"/>
                <a:cs typeface="Calibri"/>
              </a:rPr>
              <a:t>t</a:t>
            </a:r>
            <a:r>
              <a:rPr dirty="0" smtClean="0" baseline="1517" sz="2700" spc="-25">
                <a:latin typeface="Calibri"/>
                <a:cs typeface="Calibri"/>
              </a:rPr>
              <a:t>r</a:t>
            </a:r>
            <a:r>
              <a:rPr dirty="0" smtClean="0" baseline="1517" sz="2700" spc="0">
                <a:latin typeface="Calibri"/>
                <a:cs typeface="Calibri"/>
              </a:rPr>
              <a:t>ol</a:t>
            </a:r>
            <a:endParaRPr sz="1800">
              <a:latin typeface="Calibri"/>
              <a:cs typeface="Calibri"/>
            </a:endParaRPr>
          </a:p>
          <a:p>
            <a:pPr marL="12700" marR="34290">
              <a:lnSpc>
                <a:spcPts val="2160"/>
              </a:lnSpc>
            </a:pPr>
            <a:r>
              <a:rPr dirty="0" smtClean="0" baseline="1517" sz="2700" spc="0">
                <a:latin typeface="Calibri"/>
                <a:cs typeface="Calibri"/>
              </a:rPr>
              <a:t>Other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723636" y="6462584"/>
            <a:ext cx="3461122" cy="7165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518">
              <a:lnSpc>
                <a:spcPts val="1730"/>
              </a:lnSpc>
              <a:spcBef>
                <a:spcPts val="86"/>
              </a:spcBef>
            </a:pPr>
            <a:r>
              <a:rPr dirty="0" smtClean="0" baseline="3413" sz="2400" spc="0" b="1" i="1">
                <a:latin typeface="Calibri"/>
                <a:cs typeface="Calibri"/>
              </a:rPr>
              <a:t>E</a:t>
            </a:r>
            <a:r>
              <a:rPr dirty="0" smtClean="0" baseline="3413" sz="2400" spc="-29" b="1" i="1">
                <a:latin typeface="Calibri"/>
                <a:cs typeface="Calibri"/>
              </a:rPr>
              <a:t>x</a:t>
            </a:r>
            <a:r>
              <a:rPr dirty="0" smtClean="0" baseline="3413" sz="2400" spc="0" b="1" i="1">
                <a:latin typeface="Calibri"/>
                <a:cs typeface="Calibri"/>
              </a:rPr>
              <a:t>amples</a:t>
            </a:r>
            <a:r>
              <a:rPr dirty="0" smtClean="0" baseline="3413" sz="2400" spc="-9" b="1" i="1">
                <a:latin typeface="Calibri"/>
                <a:cs typeface="Calibri"/>
              </a:rPr>
              <a:t> </a:t>
            </a:r>
            <a:r>
              <a:rPr dirty="0" smtClean="0" baseline="3413" sz="2400" spc="0" b="1" i="1">
                <a:latin typeface="Calibri"/>
                <a:cs typeface="Calibri"/>
              </a:rPr>
              <a:t>of</a:t>
            </a:r>
            <a:r>
              <a:rPr dirty="0" smtClean="0" baseline="3413" sz="2400" spc="14" b="1" i="1">
                <a:latin typeface="Calibri"/>
                <a:cs typeface="Calibri"/>
              </a:rPr>
              <a:t> </a:t>
            </a:r>
            <a:r>
              <a:rPr dirty="0" smtClean="0" baseline="3413" sz="2400" spc="0" b="1" i="1">
                <a:latin typeface="Calibri"/>
                <a:cs typeface="Calibri"/>
              </a:rPr>
              <a:t>biologi</a:t>
            </a:r>
            <a:r>
              <a:rPr dirty="0" smtClean="0" baseline="3413" sz="2400" spc="-9" b="1" i="1">
                <a:latin typeface="Calibri"/>
                <a:cs typeface="Calibri"/>
              </a:rPr>
              <a:t>c</a:t>
            </a:r>
            <a:r>
              <a:rPr dirty="0" smtClean="0" baseline="3413" sz="2400" spc="0" b="1" i="1">
                <a:latin typeface="Calibri"/>
                <a:cs typeface="Calibri"/>
              </a:rPr>
              <a:t>als</a:t>
            </a:r>
            <a:r>
              <a:rPr dirty="0" smtClean="0" baseline="3413" sz="2400" spc="-9" b="1" i="1">
                <a:latin typeface="Calibri"/>
                <a:cs typeface="Calibri"/>
              </a:rPr>
              <a:t> </a:t>
            </a:r>
            <a:r>
              <a:rPr dirty="0" smtClean="0" baseline="3413" sz="2400" spc="0" b="1" i="1">
                <a:latin typeface="Calibri"/>
                <a:cs typeface="Calibri"/>
              </a:rPr>
              <a:t>available</a:t>
            </a:r>
            <a:r>
              <a:rPr dirty="0" smtClean="0" baseline="3413" sz="2400" spc="-9" b="1" i="1">
                <a:latin typeface="Calibri"/>
                <a:cs typeface="Calibri"/>
              </a:rPr>
              <a:t> </a:t>
            </a:r>
            <a:r>
              <a:rPr dirty="0" smtClean="0" baseline="3413" sz="2400" spc="0" b="1" i="1">
                <a:latin typeface="Calibri"/>
                <a:cs typeface="Calibri"/>
              </a:rPr>
              <a:t>in</a:t>
            </a:r>
            <a:r>
              <a:rPr dirty="0" smtClean="0" baseline="3413" sz="2400" spc="0" b="1" i="1">
                <a:latin typeface="Calibri"/>
                <a:cs typeface="Calibri"/>
              </a:rPr>
              <a:t> </a:t>
            </a:r>
            <a:r>
              <a:rPr dirty="0" smtClean="0" baseline="3413" sz="2400" spc="0" b="1" i="1">
                <a:latin typeface="Calibri"/>
                <a:cs typeface="Calibri"/>
              </a:rPr>
              <a:t>as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920"/>
              </a:lnSpc>
              <a:spcBef>
                <a:spcPts val="9"/>
              </a:spcBef>
            </a:pPr>
            <a:r>
              <a:rPr dirty="0" smtClean="0" baseline="1706" sz="2400" spc="0" b="1" i="1">
                <a:latin typeface="Calibri"/>
                <a:cs typeface="Calibri"/>
              </a:rPr>
              <a:t>published</a:t>
            </a:r>
            <a:r>
              <a:rPr dirty="0" smtClean="0" baseline="1706" sz="2400" spc="0" b="1" i="1">
                <a:latin typeface="Calibri"/>
                <a:cs typeface="Calibri"/>
              </a:rPr>
              <a:t> </a:t>
            </a:r>
            <a:r>
              <a:rPr dirty="0" smtClean="0" baseline="1706" sz="2400" spc="0" b="1" i="1">
                <a:latin typeface="Calibri"/>
                <a:cs typeface="Calibri"/>
              </a:rPr>
              <a:t>in</a:t>
            </a:r>
            <a:r>
              <a:rPr dirty="0" smtClean="0" baseline="1706" sz="2400" spc="0" b="1" i="1">
                <a:latin typeface="Calibri"/>
                <a:cs typeface="Calibri"/>
              </a:rPr>
              <a:t> </a:t>
            </a:r>
            <a:r>
              <a:rPr dirty="0" smtClean="0" baseline="1706" sz="2400" spc="0" b="1" i="1">
                <a:latin typeface="Calibri"/>
                <a:cs typeface="Calibri"/>
              </a:rPr>
              <a:t>the</a:t>
            </a:r>
            <a:r>
              <a:rPr dirty="0" smtClean="0" baseline="1706" sz="2400" spc="0" b="1" i="1">
                <a:latin typeface="Calibri"/>
                <a:cs typeface="Calibri"/>
              </a:rPr>
              <a:t> </a:t>
            </a:r>
            <a:r>
              <a:rPr dirty="0" smtClean="0" baseline="1706" sz="2400" spc="0" b="1" i="1">
                <a:latin typeface="Calibri"/>
                <a:cs typeface="Calibri"/>
              </a:rPr>
              <a:t>Journal</a:t>
            </a:r>
            <a:r>
              <a:rPr dirty="0" smtClean="0" baseline="1706" sz="2400" spc="0" b="1" i="1">
                <a:latin typeface="Calibri"/>
                <a:cs typeface="Calibri"/>
              </a:rPr>
              <a:t> </a:t>
            </a:r>
            <a:r>
              <a:rPr dirty="0" smtClean="0" baseline="1706" sz="2400" spc="0" b="1" i="1">
                <a:latin typeface="Calibri"/>
                <a:cs typeface="Calibri"/>
              </a:rPr>
              <a:t>of</a:t>
            </a:r>
            <a:r>
              <a:rPr dirty="0" smtClean="0" baseline="1706" sz="2400" spc="9" b="1" i="1">
                <a:latin typeface="Calibri"/>
                <a:cs typeface="Calibri"/>
              </a:rPr>
              <a:t> </a:t>
            </a:r>
            <a:r>
              <a:rPr dirty="0" smtClean="0" baseline="1706" sz="2400" spc="0" b="1" i="1">
                <a:latin typeface="Calibri"/>
                <a:cs typeface="Calibri"/>
              </a:rPr>
              <a:t>the</a:t>
            </a:r>
            <a:r>
              <a:rPr dirty="0" smtClean="0" baseline="1706" sz="2400" spc="0" b="1" i="1">
                <a:latin typeface="Calibri"/>
                <a:cs typeface="Calibri"/>
              </a:rPr>
              <a:t> </a:t>
            </a:r>
            <a:r>
              <a:rPr dirty="0" smtClean="0" baseline="1706" sz="2400" spc="0" b="1" i="1">
                <a:latin typeface="Calibri"/>
                <a:cs typeface="Calibri"/>
              </a:rPr>
              <a:t>Ameri</a:t>
            </a:r>
            <a:r>
              <a:rPr dirty="0" smtClean="0" baseline="1706" sz="2400" spc="-9" b="1" i="1">
                <a:latin typeface="Calibri"/>
                <a:cs typeface="Calibri"/>
              </a:rPr>
              <a:t>c</a:t>
            </a:r>
            <a:r>
              <a:rPr dirty="0" smtClean="0" baseline="1706" sz="2400" spc="0" b="1" i="1">
                <a:latin typeface="Calibri"/>
                <a:cs typeface="Calibri"/>
              </a:rPr>
              <a:t>an</a:t>
            </a:r>
            <a:endParaRPr sz="1600">
              <a:latin typeface="Calibri"/>
              <a:cs typeface="Calibri"/>
            </a:endParaRPr>
          </a:p>
          <a:p>
            <a:pPr marL="12700" marR="30518">
              <a:lnSpc>
                <a:spcPts val="1920"/>
              </a:lnSpc>
            </a:pPr>
            <a:r>
              <a:rPr dirty="0" smtClean="0" baseline="1706" sz="2400" spc="-84" b="1" i="1">
                <a:latin typeface="Calibri"/>
                <a:cs typeface="Calibri"/>
              </a:rPr>
              <a:t>V</a:t>
            </a:r>
            <a:r>
              <a:rPr dirty="0" smtClean="0" baseline="1706" sz="2400" spc="-14" b="1" i="1">
                <a:latin typeface="Calibri"/>
                <a:cs typeface="Calibri"/>
              </a:rPr>
              <a:t>e</a:t>
            </a:r>
            <a:r>
              <a:rPr dirty="0" smtClean="0" baseline="1706" sz="2400" spc="0" b="1" i="1">
                <a:latin typeface="Calibri"/>
                <a:cs typeface="Calibri"/>
              </a:rPr>
              <a:t>terina</a:t>
            </a:r>
            <a:r>
              <a:rPr dirty="0" smtClean="0" baseline="1706" sz="2400" spc="9" b="1" i="1">
                <a:latin typeface="Calibri"/>
                <a:cs typeface="Calibri"/>
              </a:rPr>
              <a:t>r</a:t>
            </a:r>
            <a:r>
              <a:rPr dirty="0" smtClean="0" baseline="1706" sz="2400" spc="0" b="1" i="1">
                <a:latin typeface="Calibri"/>
                <a:cs typeface="Calibri"/>
              </a:rPr>
              <a:t>y</a:t>
            </a:r>
            <a:r>
              <a:rPr dirty="0" smtClean="0" baseline="1706" sz="2400" spc="-9" b="1" i="1">
                <a:latin typeface="Calibri"/>
                <a:cs typeface="Calibri"/>
              </a:rPr>
              <a:t> </a:t>
            </a:r>
            <a:r>
              <a:rPr dirty="0" smtClean="0" baseline="1706" sz="2400" spc="0" b="1" i="1">
                <a:latin typeface="Calibri"/>
                <a:cs typeface="Calibri"/>
              </a:rPr>
              <a:t>Medi</a:t>
            </a:r>
            <a:r>
              <a:rPr dirty="0" smtClean="0" baseline="1706" sz="2400" spc="-9" b="1" i="1">
                <a:latin typeface="Calibri"/>
                <a:cs typeface="Calibri"/>
              </a:rPr>
              <a:t>c</a:t>
            </a:r>
            <a:r>
              <a:rPr dirty="0" smtClean="0" baseline="1706" sz="2400" spc="0" b="1" i="1">
                <a:latin typeface="Calibri"/>
                <a:cs typeface="Calibri"/>
              </a:rPr>
              <a:t>al</a:t>
            </a:r>
            <a:r>
              <a:rPr dirty="0" smtClean="0" baseline="1706" sz="2400" spc="0" b="1" i="1">
                <a:latin typeface="Calibri"/>
                <a:cs typeface="Calibri"/>
              </a:rPr>
              <a:t> </a:t>
            </a:r>
            <a:r>
              <a:rPr dirty="0" smtClean="0" baseline="1706" sz="2400" spc="0" b="1" i="1">
                <a:latin typeface="Calibri"/>
                <a:cs typeface="Calibri"/>
              </a:rPr>
              <a:t>Association</a:t>
            </a:r>
            <a:r>
              <a:rPr dirty="0" smtClean="0" baseline="1706" sz="2400" spc="0" b="1" i="1">
                <a:latin typeface="Calibri"/>
                <a:cs typeface="Calibri"/>
              </a:rPr>
              <a:t> </a:t>
            </a:r>
            <a:r>
              <a:rPr dirty="0" smtClean="0" baseline="1706" sz="2400" spc="0" b="1" i="1">
                <a:latin typeface="Calibri"/>
                <a:cs typeface="Calibri"/>
              </a:rPr>
              <a:t>in</a:t>
            </a:r>
            <a:r>
              <a:rPr dirty="0" smtClean="0" baseline="1706" sz="2400" spc="-4" b="1" i="1">
                <a:latin typeface="Calibri"/>
                <a:cs typeface="Calibri"/>
              </a:rPr>
              <a:t> </a:t>
            </a:r>
            <a:r>
              <a:rPr dirty="0" smtClean="0" baseline="1706" sz="2400" spc="0" b="1" i="1">
                <a:latin typeface="Calibri"/>
                <a:cs typeface="Calibri"/>
              </a:rPr>
              <a:t>1955.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/>
          <p:nvPr/>
        </p:nvSpPr>
        <p:spPr>
          <a:xfrm>
            <a:off x="2226818" y="870648"/>
            <a:ext cx="4130203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dirty="0" smtClean="0" baseline="3413" sz="4800" spc="-175" b="1">
                <a:solidFill>
                  <a:srgbClr val="0000FF"/>
                </a:solidFill>
                <a:latin typeface="Calibri"/>
                <a:cs typeface="Calibri"/>
              </a:rPr>
              <a:t>V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arious</a:t>
            </a:r>
            <a:r>
              <a:rPr dirty="0" smtClean="0" baseline="3413" sz="4800" spc="-18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413" sz="4800" spc="-100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ypes</a:t>
            </a:r>
            <a:r>
              <a:rPr dirty="0" smtClean="0" baseline="3413" sz="4800" spc="-15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of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Animal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927" y="870648"/>
            <a:ext cx="1529271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dirty="0" smtClean="0" baseline="3413" sz="4800" spc="-175" b="1">
                <a:solidFill>
                  <a:srgbClr val="0000FF"/>
                </a:solidFill>
                <a:latin typeface="Calibri"/>
                <a:cs typeface="Calibri"/>
              </a:rPr>
              <a:t>V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accines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97940" y="1887727"/>
            <a:ext cx="30248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dirty="0" smtClean="0" baseline="3413" sz="3600" spc="0">
                <a:latin typeface="Calibri"/>
                <a:cs typeface="Calibri"/>
              </a:rPr>
              <a:t>1.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55597" y="1887727"/>
            <a:ext cx="235367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dirty="0" smtClean="0" baseline="3413" sz="3600" spc="0">
                <a:latin typeface="Calibri"/>
                <a:cs typeface="Calibri"/>
              </a:rPr>
              <a:t>Modified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li</a:t>
            </a:r>
            <a:r>
              <a:rPr dirty="0" smtClean="0" baseline="3413" sz="3600" spc="-25">
                <a:latin typeface="Calibri"/>
                <a:cs typeface="Calibri"/>
              </a:rPr>
              <a:t>v</a:t>
            </a:r>
            <a:r>
              <a:rPr dirty="0" smtClean="0" baseline="3413" sz="3600" spc="0">
                <a:latin typeface="Calibri"/>
                <a:cs typeface="Calibri"/>
              </a:rPr>
              <a:t>e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virus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97940" y="2619248"/>
            <a:ext cx="30230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dirty="0" smtClean="0" baseline="3413" sz="3600" spc="0">
                <a:latin typeface="Calibri"/>
                <a:cs typeface="Calibri"/>
              </a:rPr>
              <a:t>2.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55505" y="2619247"/>
            <a:ext cx="210111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dirty="0" smtClean="0" baseline="3413" sz="3600" spc="0">
                <a:latin typeface="Calibri"/>
                <a:cs typeface="Calibri"/>
              </a:rPr>
              <a:t>Inacti</a:t>
            </a:r>
            <a:r>
              <a:rPr dirty="0" smtClean="0" baseline="3413" sz="3600" spc="-34">
                <a:latin typeface="Calibri"/>
                <a:cs typeface="Calibri"/>
              </a:rPr>
              <a:t>v</a:t>
            </a:r>
            <a:r>
              <a:rPr dirty="0" smtClean="0" baseline="3413" sz="3600" spc="-19">
                <a:latin typeface="Calibri"/>
                <a:cs typeface="Calibri"/>
              </a:rPr>
              <a:t>a</a:t>
            </a:r>
            <a:r>
              <a:rPr dirty="0" smtClean="0" baseline="3413" sz="3600" spc="-25">
                <a:latin typeface="Calibri"/>
                <a:cs typeface="Calibri"/>
              </a:rPr>
              <a:t>t</a:t>
            </a:r>
            <a:r>
              <a:rPr dirty="0" smtClean="0" baseline="3413" sz="3600" spc="0">
                <a:latin typeface="Calibri"/>
                <a:cs typeface="Calibri"/>
              </a:rPr>
              <a:t>ed</a:t>
            </a:r>
            <a:r>
              <a:rPr dirty="0" smtClean="0" baseline="3413" sz="3600" spc="-14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virus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97940" y="3350767"/>
            <a:ext cx="30230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dirty="0" smtClean="0" baseline="3413" sz="3600" spc="0">
                <a:latin typeface="Calibri"/>
                <a:cs typeface="Calibri"/>
              </a:rPr>
              <a:t>3.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55475" y="3350767"/>
            <a:ext cx="448109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dirty="0" smtClean="0" baseline="3413" sz="3600" spc="0">
                <a:latin typeface="Calibri"/>
                <a:cs typeface="Calibri"/>
              </a:rPr>
              <a:t>Bac</a:t>
            </a:r>
            <a:r>
              <a:rPr dirty="0" smtClean="0" baseline="3413" sz="3600" spc="-25">
                <a:latin typeface="Calibri"/>
                <a:cs typeface="Calibri"/>
              </a:rPr>
              <a:t>t</a:t>
            </a:r>
            <a:r>
              <a:rPr dirty="0" smtClean="0" baseline="3413" sz="3600" spc="0">
                <a:latin typeface="Calibri"/>
                <a:cs typeface="Calibri"/>
              </a:rPr>
              <a:t>erin</a:t>
            </a:r>
            <a:r>
              <a:rPr dirty="0" smtClean="0" baseline="3413" sz="3600" spc="-14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(inacti</a:t>
            </a:r>
            <a:r>
              <a:rPr dirty="0" smtClean="0" baseline="3413" sz="3600" spc="-34">
                <a:latin typeface="Calibri"/>
                <a:cs typeface="Calibri"/>
              </a:rPr>
              <a:t>v</a:t>
            </a:r>
            <a:r>
              <a:rPr dirty="0" smtClean="0" baseline="3413" sz="3600" spc="-19">
                <a:latin typeface="Calibri"/>
                <a:cs typeface="Calibri"/>
              </a:rPr>
              <a:t>a</a:t>
            </a:r>
            <a:r>
              <a:rPr dirty="0" smtClean="0" baseline="3413" sz="3600" spc="-25">
                <a:latin typeface="Calibri"/>
                <a:cs typeface="Calibri"/>
              </a:rPr>
              <a:t>t</a:t>
            </a:r>
            <a:r>
              <a:rPr dirty="0" smtClean="0" baseline="3413" sz="3600" spc="0">
                <a:latin typeface="Calibri"/>
                <a:cs typeface="Calibri"/>
              </a:rPr>
              <a:t>ed</a:t>
            </a:r>
            <a:r>
              <a:rPr dirty="0" smtClean="0" baseline="3413" sz="3600" spc="-4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or</a:t>
            </a:r>
            <a:r>
              <a:rPr dirty="0" smtClean="0" baseline="3413" sz="3600" spc="-4">
                <a:latin typeface="Calibri"/>
                <a:cs typeface="Calibri"/>
              </a:rPr>
              <a:t> </a:t>
            </a:r>
            <a:r>
              <a:rPr dirty="0" smtClean="0" baseline="3413" sz="3600" spc="-19">
                <a:latin typeface="Calibri"/>
                <a:cs typeface="Calibri"/>
              </a:rPr>
              <a:t>a</a:t>
            </a:r>
            <a:r>
              <a:rPr dirty="0" smtClean="0" baseline="3413" sz="3600" spc="-34">
                <a:latin typeface="Calibri"/>
                <a:cs typeface="Calibri"/>
              </a:rPr>
              <a:t>t</a:t>
            </a:r>
            <a:r>
              <a:rPr dirty="0" smtClean="0" baseline="3413" sz="3600" spc="-25">
                <a:latin typeface="Calibri"/>
                <a:cs typeface="Calibri"/>
              </a:rPr>
              <a:t>t</a:t>
            </a:r>
            <a:r>
              <a:rPr dirty="0" smtClean="0" baseline="3413" sz="3600" spc="0">
                <a:latin typeface="Calibri"/>
                <a:cs typeface="Calibri"/>
              </a:rPr>
              <a:t>enu</a:t>
            </a:r>
            <a:r>
              <a:rPr dirty="0" smtClean="0" baseline="3413" sz="3600" spc="-25">
                <a:latin typeface="Calibri"/>
                <a:cs typeface="Calibri"/>
              </a:rPr>
              <a:t>a</a:t>
            </a:r>
            <a:r>
              <a:rPr dirty="0" smtClean="0" baseline="3413" sz="3600" spc="-25">
                <a:latin typeface="Calibri"/>
                <a:cs typeface="Calibri"/>
              </a:rPr>
              <a:t>t</a:t>
            </a:r>
            <a:r>
              <a:rPr dirty="0" smtClean="0" baseline="3413" sz="3600" spc="0">
                <a:latin typeface="Calibri"/>
                <a:cs typeface="Calibri"/>
              </a:rPr>
              <a:t>ed)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97940" y="4082287"/>
            <a:ext cx="30242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dirty="0" smtClean="0" baseline="3413" sz="3600" spc="0">
                <a:latin typeface="Calibri"/>
                <a:cs typeface="Calibri"/>
              </a:rPr>
              <a:t>4.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55566" y="4082287"/>
            <a:ext cx="304914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dirty="0" smtClean="0" baseline="3413" sz="3600" spc="-44">
                <a:latin typeface="Calibri"/>
                <a:cs typeface="Calibri"/>
              </a:rPr>
              <a:t>R</a:t>
            </a:r>
            <a:r>
              <a:rPr dirty="0" smtClean="0" baseline="3413" sz="3600" spc="0">
                <a:latin typeface="Calibri"/>
                <a:cs typeface="Calibri"/>
              </a:rPr>
              <a:t>e</a:t>
            </a:r>
            <a:r>
              <a:rPr dirty="0" smtClean="0" baseline="3413" sz="3600" spc="-19">
                <a:latin typeface="Calibri"/>
                <a:cs typeface="Calibri"/>
              </a:rPr>
              <a:t>c</a:t>
            </a:r>
            <a:r>
              <a:rPr dirty="0" smtClean="0" baseline="3413" sz="3600" spc="0">
                <a:latin typeface="Calibri"/>
                <a:cs typeface="Calibri"/>
              </a:rPr>
              <a:t>ombina</a:t>
            </a:r>
            <a:r>
              <a:rPr dirty="0" smtClean="0" baseline="3413" sz="3600" spc="-29">
                <a:latin typeface="Calibri"/>
                <a:cs typeface="Calibri"/>
              </a:rPr>
              <a:t>n</a:t>
            </a:r>
            <a:r>
              <a:rPr dirty="0" smtClean="0" baseline="3413" sz="3600" spc="0">
                <a:latin typeface="Calibri"/>
                <a:cs typeface="Calibri"/>
              </a:rPr>
              <a:t>t</a:t>
            </a:r>
            <a:r>
              <a:rPr dirty="0" smtClean="0" baseline="3413" sz="3600" spc="-14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(</a:t>
            </a:r>
            <a:r>
              <a:rPr dirty="0" smtClean="0" baseline="3413" sz="3600" spc="-19">
                <a:latin typeface="Calibri"/>
                <a:cs typeface="Calibri"/>
              </a:rPr>
              <a:t>v</a:t>
            </a:r>
            <a:r>
              <a:rPr dirty="0" smtClean="0" baseline="3413" sz="3600" spc="0">
                <a:latin typeface="Calibri"/>
                <a:cs typeface="Calibri"/>
              </a:rPr>
              <a:t>ec</a:t>
            </a:r>
            <a:r>
              <a:rPr dirty="0" smtClean="0" baseline="3413" sz="3600" spc="-19">
                <a:latin typeface="Calibri"/>
                <a:cs typeface="Calibri"/>
              </a:rPr>
              <a:t>t</a:t>
            </a:r>
            <a:r>
              <a:rPr dirty="0" smtClean="0" baseline="3413" sz="3600" spc="0">
                <a:latin typeface="Calibri"/>
                <a:cs typeface="Calibri"/>
              </a:rPr>
              <a:t>o</a:t>
            </a:r>
            <a:r>
              <a:rPr dirty="0" smtClean="0" baseline="3413" sz="3600" spc="-29">
                <a:latin typeface="Calibri"/>
                <a:cs typeface="Calibri"/>
              </a:rPr>
              <a:t>r</a:t>
            </a:r>
            <a:r>
              <a:rPr dirty="0" smtClean="0" baseline="3413" sz="3600" spc="0">
                <a:latin typeface="Calibri"/>
                <a:cs typeface="Calibri"/>
              </a:rPr>
              <a:t>ed)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97940" y="4813808"/>
            <a:ext cx="30187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dirty="0" smtClean="0" baseline="3413" sz="3600" spc="-4">
                <a:latin typeface="Calibri"/>
                <a:cs typeface="Calibri"/>
              </a:rPr>
              <a:t>5.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55292" y="4813808"/>
            <a:ext cx="63074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dirty="0" smtClean="0" baseline="3413" sz="3600" spc="-4">
                <a:latin typeface="Calibri"/>
                <a:cs typeface="Calibri"/>
              </a:rPr>
              <a:t>DNA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97940" y="5545328"/>
            <a:ext cx="30224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dirty="0" smtClean="0" baseline="3413" sz="3600" spc="0">
                <a:latin typeface="Calibri"/>
                <a:cs typeface="Calibri"/>
              </a:rPr>
              <a:t>6.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755475" y="5545328"/>
            <a:ext cx="102270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dirty="0" smtClean="0" baseline="3413" sz="3600" spc="0">
                <a:latin typeface="Calibri"/>
                <a:cs typeface="Calibri"/>
              </a:rPr>
              <a:t>Subunit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/>
          <p:nvPr/>
        </p:nvSpPr>
        <p:spPr>
          <a:xfrm>
            <a:off x="1755139" y="667956"/>
            <a:ext cx="6864602" cy="9870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Animal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413" sz="4800" spc="-175" b="1">
                <a:solidFill>
                  <a:srgbClr val="0000FF"/>
                </a:solidFill>
                <a:latin typeface="Calibri"/>
                <a:cs typeface="Calibri"/>
              </a:rPr>
              <a:t>V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accine</a:t>
            </a:r>
            <a:r>
              <a:rPr dirty="0" smtClean="0" baseline="3413" sz="4800" spc="-18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P</a:t>
            </a:r>
            <a:r>
              <a:rPr dirty="0" smtClean="0" baseline="3413" sz="4800" spc="-44" b="1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oduction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413" sz="4800" spc="-275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dirty="0" smtClean="0" baseline="3413" sz="4800" spc="-4" b="1">
                <a:solidFill>
                  <a:srgbClr val="0000FF"/>
                </a:solidFill>
                <a:latin typeface="Calibri"/>
                <a:cs typeface="Calibri"/>
              </a:rPr>
              <a:t>e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chnologies</a:t>
            </a:r>
            <a:endParaRPr sz="3200">
              <a:latin typeface="Calibri"/>
              <a:cs typeface="Calibri"/>
            </a:endParaRPr>
          </a:p>
          <a:p>
            <a:pPr marL="2497104" marR="2772455" algn="ctr">
              <a:lnSpc>
                <a:spcPct val="101725"/>
              </a:lnSpc>
              <a:spcBef>
                <a:spcPts val="1742"/>
              </a:spcBef>
            </a:pPr>
            <a:r>
              <a:rPr dirty="0" smtClean="0" sz="2000" spc="0" b="1">
                <a:latin typeface="Calibri"/>
                <a:cs typeface="Calibri"/>
              </a:rPr>
              <a:t>in</a:t>
            </a:r>
            <a:r>
              <a:rPr dirty="0" smtClean="0" sz="2000" spc="-4" b="1">
                <a:latin typeface="Calibri"/>
                <a:cs typeface="Calibri"/>
              </a:rPr>
              <a:t> </a:t>
            </a:r>
            <a:r>
              <a:rPr dirty="0" smtClean="0" sz="2000" spc="0" b="1">
                <a:latin typeface="Calibri"/>
                <a:cs typeface="Calibri"/>
              </a:rPr>
              <a:t>a</a:t>
            </a:r>
            <a:r>
              <a:rPr dirty="0" smtClean="0" sz="2000" spc="0" b="1">
                <a:latin typeface="Calibri"/>
                <a:cs typeface="Calibri"/>
              </a:rPr>
              <a:t> </a:t>
            </a:r>
            <a:r>
              <a:rPr dirty="0" smtClean="0" sz="2000" spc="0" b="1">
                <a:latin typeface="Calibri"/>
                <a:cs typeface="Calibri"/>
              </a:rPr>
              <a:t>short</a:t>
            </a:r>
            <a:r>
              <a:rPr dirty="0" smtClean="0" sz="2000" spc="4" b="1">
                <a:latin typeface="Calibri"/>
                <a:cs typeface="Calibri"/>
              </a:rPr>
              <a:t> </a:t>
            </a:r>
            <a:r>
              <a:rPr dirty="0" smtClean="0" sz="2000" spc="0" b="1">
                <a:latin typeface="Calibri"/>
                <a:cs typeface="Calibri"/>
              </a:rPr>
              <a:t>time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82650" y="1071054"/>
            <a:ext cx="8374908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35"/>
              </a:lnSpc>
              <a:spcBef>
                <a:spcPts val="106"/>
              </a:spcBef>
            </a:pPr>
            <a:r>
              <a:rPr dirty="0" smtClean="0" baseline="2730" sz="3000" spc="0" b="1">
                <a:latin typeface="Calibri"/>
                <a:cs typeface="Calibri"/>
              </a:rPr>
              <a:t>Need</a:t>
            </a:r>
            <a:r>
              <a:rPr dirty="0" smtClean="0" baseline="2730" sz="3000" spc="-38" b="1">
                <a:latin typeface="Calibri"/>
                <a:cs typeface="Calibri"/>
              </a:rPr>
              <a:t> </a:t>
            </a:r>
            <a:r>
              <a:rPr dirty="0" smtClean="0" baseline="2730" sz="3000" spc="-25" b="1">
                <a:latin typeface="Calibri"/>
                <a:cs typeface="Calibri"/>
              </a:rPr>
              <a:t>t</a:t>
            </a:r>
            <a:r>
              <a:rPr dirty="0" smtClean="0" baseline="2730" sz="3000" spc="0" b="1">
                <a:latin typeface="Calibri"/>
                <a:cs typeface="Calibri"/>
              </a:rPr>
              <a:t>e</a:t>
            </a:r>
            <a:r>
              <a:rPr dirty="0" smtClean="0" baseline="2730" sz="3000" spc="0" b="1">
                <a:latin typeface="Calibri"/>
                <a:cs typeface="Calibri"/>
              </a:rPr>
              <a:t>chnologies</a:t>
            </a:r>
            <a:r>
              <a:rPr dirty="0" smtClean="0" baseline="2730" sz="3000" spc="0" b="1">
                <a:latin typeface="Calibri"/>
                <a:cs typeface="Calibri"/>
              </a:rPr>
              <a:t> </a:t>
            </a:r>
            <a:r>
              <a:rPr dirty="0" smtClean="0" baseline="2730" sz="3000" spc="-19" b="1">
                <a:latin typeface="Calibri"/>
                <a:cs typeface="Calibri"/>
              </a:rPr>
              <a:t>t</a:t>
            </a:r>
            <a:r>
              <a:rPr dirty="0" smtClean="0" baseline="2730" sz="3000" spc="0" b="1">
                <a:latin typeface="Calibri"/>
                <a:cs typeface="Calibri"/>
              </a:rPr>
              <a:t>o</a:t>
            </a:r>
            <a:r>
              <a:rPr dirty="0" smtClean="0" baseline="2730" sz="3000" spc="-9" b="1">
                <a:latin typeface="Calibri"/>
                <a:cs typeface="Calibri"/>
              </a:rPr>
              <a:t> </a:t>
            </a:r>
            <a:r>
              <a:rPr dirty="0" smtClean="0" baseline="2730" sz="3000" spc="0" b="1">
                <a:latin typeface="Calibri"/>
                <a:cs typeface="Calibri"/>
              </a:rPr>
              <a:t>p</a:t>
            </a:r>
            <a:r>
              <a:rPr dirty="0" smtClean="0" baseline="2730" sz="3000" spc="-25" b="1">
                <a:latin typeface="Calibri"/>
                <a:cs typeface="Calibri"/>
              </a:rPr>
              <a:t>r</a:t>
            </a:r>
            <a:r>
              <a:rPr dirty="0" smtClean="0" baseline="2730" sz="3000" spc="0" b="1">
                <a:latin typeface="Calibri"/>
                <a:cs typeface="Calibri"/>
              </a:rPr>
              <a:t>oduce</a:t>
            </a:r>
            <a:r>
              <a:rPr dirty="0" smtClean="0" baseline="2730" sz="3000" spc="19" b="1">
                <a:latin typeface="Calibri"/>
                <a:cs typeface="Calibri"/>
              </a:rPr>
              <a:t> </a:t>
            </a:r>
            <a:r>
              <a:rPr dirty="0" smtClean="0" baseline="2730" sz="3000" spc="0" b="1">
                <a:latin typeface="Calibri"/>
                <a:cs typeface="Calibri"/>
              </a:rPr>
              <a:t>millions</a:t>
            </a:r>
            <a:r>
              <a:rPr dirty="0" smtClean="0" baseline="2730" sz="3000" spc="-9" b="1">
                <a:latin typeface="Calibri"/>
                <a:cs typeface="Calibri"/>
              </a:rPr>
              <a:t> </a:t>
            </a:r>
            <a:r>
              <a:rPr dirty="0" smtClean="0" baseline="2730" sz="3000" spc="0" b="1">
                <a:latin typeface="Calibri"/>
                <a:cs typeface="Calibri"/>
              </a:rPr>
              <a:t>doses</a:t>
            </a:r>
            <a:r>
              <a:rPr dirty="0" smtClean="0" baseline="2730" sz="3000" spc="4" b="1">
                <a:latin typeface="Calibri"/>
                <a:cs typeface="Calibri"/>
              </a:rPr>
              <a:t> </a:t>
            </a:r>
            <a:r>
              <a:rPr dirty="0" smtClean="0" baseline="2730" sz="3000" spc="0" b="1">
                <a:latin typeface="Calibri"/>
                <a:cs typeface="Calibri"/>
              </a:rPr>
              <a:t>of</a:t>
            </a:r>
            <a:r>
              <a:rPr dirty="0" smtClean="0" baseline="2730" sz="3000" spc="4" b="1">
                <a:latin typeface="Calibri"/>
                <a:cs typeface="Calibri"/>
              </a:rPr>
              <a:t> </a:t>
            </a:r>
            <a:r>
              <a:rPr dirty="0" smtClean="0" baseline="2730" sz="3000" spc="0" b="1">
                <a:latin typeface="Calibri"/>
                <a:cs typeface="Calibri"/>
              </a:rPr>
              <a:t>pu</a:t>
            </a:r>
            <a:r>
              <a:rPr dirty="0" smtClean="0" baseline="2730" sz="3000" spc="-25" b="1">
                <a:latin typeface="Calibri"/>
                <a:cs typeface="Calibri"/>
              </a:rPr>
              <a:t>r</a:t>
            </a:r>
            <a:r>
              <a:rPr dirty="0" smtClean="0" baseline="2730" sz="3000" spc="0" b="1">
                <a:latin typeface="Calibri"/>
                <a:cs typeface="Calibri"/>
              </a:rPr>
              <a:t>e,</a:t>
            </a:r>
            <a:r>
              <a:rPr dirty="0" smtClean="0" baseline="2730" sz="3000" spc="4" b="1">
                <a:latin typeface="Calibri"/>
                <a:cs typeface="Calibri"/>
              </a:rPr>
              <a:t> </a:t>
            </a:r>
            <a:r>
              <a:rPr dirty="0" smtClean="0" baseline="2730" sz="3000" spc="0" b="1">
                <a:latin typeface="Calibri"/>
                <a:cs typeface="Calibri"/>
              </a:rPr>
              <a:t>s</a:t>
            </a:r>
            <a:r>
              <a:rPr dirty="0" smtClean="0" baseline="2730" sz="3000" spc="-14" b="1">
                <a:latin typeface="Calibri"/>
                <a:cs typeface="Calibri"/>
              </a:rPr>
              <a:t>a</a:t>
            </a:r>
            <a:r>
              <a:rPr dirty="0" smtClean="0" baseline="2730" sz="3000" spc="-39" b="1">
                <a:latin typeface="Calibri"/>
                <a:cs typeface="Calibri"/>
              </a:rPr>
              <a:t>f</a:t>
            </a:r>
            <a:r>
              <a:rPr dirty="0" smtClean="0" baseline="2730" sz="3000" spc="0" b="1">
                <a:latin typeface="Calibri"/>
                <a:cs typeface="Calibri"/>
              </a:rPr>
              <a:t>e</a:t>
            </a:r>
            <a:r>
              <a:rPr dirty="0" smtClean="0" baseline="2730" sz="3000" spc="0" b="1">
                <a:latin typeface="Calibri"/>
                <a:cs typeface="Calibri"/>
              </a:rPr>
              <a:t>,</a:t>
            </a:r>
            <a:r>
              <a:rPr dirty="0" smtClean="0" baseline="2730" sz="3000" spc="9" b="1">
                <a:latin typeface="Calibri"/>
                <a:cs typeface="Calibri"/>
              </a:rPr>
              <a:t> </a:t>
            </a:r>
            <a:r>
              <a:rPr dirty="0" smtClean="0" baseline="2730" sz="3000" spc="0" b="1">
                <a:latin typeface="Calibri"/>
                <a:cs typeface="Calibri"/>
              </a:rPr>
              <a:t>and</a:t>
            </a:r>
            <a:r>
              <a:rPr dirty="0" smtClean="0" baseline="2730" sz="3000" spc="9" b="1">
                <a:latin typeface="Calibri"/>
                <a:cs typeface="Calibri"/>
              </a:rPr>
              <a:t> </a:t>
            </a:r>
            <a:r>
              <a:rPr dirty="0" smtClean="0" baseline="2730" sz="3000" spc="0" b="1">
                <a:latin typeface="Calibri"/>
                <a:cs typeface="Calibri"/>
              </a:rPr>
              <a:t>po</a:t>
            </a:r>
            <a:r>
              <a:rPr dirty="0" smtClean="0" baseline="2730" sz="3000" spc="-25" b="1">
                <a:latin typeface="Calibri"/>
                <a:cs typeface="Calibri"/>
              </a:rPr>
              <a:t>t</a:t>
            </a:r>
            <a:r>
              <a:rPr dirty="0" smtClean="0" baseline="2730" sz="3000" spc="0" b="1">
                <a:latin typeface="Calibri"/>
                <a:cs typeface="Calibri"/>
              </a:rPr>
              <a:t>e</a:t>
            </a:r>
            <a:r>
              <a:rPr dirty="0" smtClean="0" baseline="2730" sz="3000" spc="-14" b="1">
                <a:latin typeface="Calibri"/>
                <a:cs typeface="Calibri"/>
              </a:rPr>
              <a:t>n</a:t>
            </a:r>
            <a:r>
              <a:rPr dirty="0" smtClean="0" baseline="2730" sz="3000" spc="0" b="1">
                <a:latin typeface="Calibri"/>
                <a:cs typeface="Calibri"/>
              </a:rPr>
              <a:t>t</a:t>
            </a:r>
            <a:r>
              <a:rPr dirty="0" smtClean="0" baseline="2730" sz="3000" spc="-10" b="1">
                <a:latin typeface="Calibri"/>
                <a:cs typeface="Calibri"/>
              </a:rPr>
              <a:t> </a:t>
            </a:r>
            <a:r>
              <a:rPr dirty="0" smtClean="0" baseline="2730" sz="3000" spc="-29" b="1">
                <a:latin typeface="Calibri"/>
                <a:cs typeface="Calibri"/>
              </a:rPr>
              <a:t>v</a:t>
            </a:r>
            <a:r>
              <a:rPr dirty="0" smtClean="0" baseline="2730" sz="3000" spc="0" b="1">
                <a:latin typeface="Calibri"/>
                <a:cs typeface="Calibri"/>
              </a:rPr>
              <a:t>accines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67054" y="2022619"/>
            <a:ext cx="31313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0000FF"/>
                </a:solidFill>
                <a:latin typeface="Wingdings"/>
                <a:cs typeface="Wingdings"/>
              </a:rPr>
              <a:t></a:t>
            </a:r>
            <a:endParaRPr sz="2400">
              <a:latin typeface="Wingdings"/>
              <a:cs typeface="Wingding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09954" y="2040889"/>
            <a:ext cx="549069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dirty="0" smtClean="0" baseline="3413" sz="3600" spc="0">
                <a:latin typeface="Calibri"/>
                <a:cs typeface="Calibri"/>
              </a:rPr>
              <a:t>De</a:t>
            </a:r>
            <a:r>
              <a:rPr dirty="0" smtClean="0" baseline="3413" sz="3600" spc="-19">
                <a:latin typeface="Calibri"/>
                <a:cs typeface="Calibri"/>
              </a:rPr>
              <a:t>v</a:t>
            </a:r>
            <a:r>
              <a:rPr dirty="0" smtClean="0" baseline="3413" sz="3600" spc="0">
                <a:latin typeface="Calibri"/>
                <a:cs typeface="Calibri"/>
              </a:rPr>
              <a:t>elopme</a:t>
            </a:r>
            <a:r>
              <a:rPr dirty="0" smtClean="0" baseline="3413" sz="3600" spc="-25">
                <a:latin typeface="Calibri"/>
                <a:cs typeface="Calibri"/>
              </a:rPr>
              <a:t>n</a:t>
            </a:r>
            <a:r>
              <a:rPr dirty="0" smtClean="0" baseline="3413" sz="3600" spc="0">
                <a:latin typeface="Calibri"/>
                <a:cs typeface="Calibri"/>
              </a:rPr>
              <a:t>t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of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primary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and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clean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cell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lines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67054" y="2754139"/>
            <a:ext cx="31313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0000FF"/>
                </a:solidFill>
                <a:latin typeface="Wingdings"/>
                <a:cs typeface="Wingdings"/>
              </a:rPr>
              <a:t></a:t>
            </a:r>
            <a:endParaRPr sz="2400">
              <a:latin typeface="Wingdings"/>
              <a:cs typeface="Wingding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09954" y="2772409"/>
            <a:ext cx="722749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dirty="0" smtClean="0" baseline="3413" sz="3600" spc="0">
                <a:latin typeface="Calibri"/>
                <a:cs typeface="Calibri"/>
              </a:rPr>
              <a:t>High-</a:t>
            </a:r>
            <a:r>
              <a:rPr dirty="0" smtClean="0" baseline="3413" sz="3600" spc="-25">
                <a:latin typeface="Calibri"/>
                <a:cs typeface="Calibri"/>
              </a:rPr>
              <a:t>v</a:t>
            </a:r>
            <a:r>
              <a:rPr dirty="0" smtClean="0" baseline="3413" sz="3600" spc="0">
                <a:latin typeface="Calibri"/>
                <a:cs typeface="Calibri"/>
              </a:rPr>
              <a:t>olume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-39">
                <a:latin typeface="Calibri"/>
                <a:cs typeface="Calibri"/>
              </a:rPr>
              <a:t>r</a:t>
            </a:r>
            <a:r>
              <a:rPr dirty="0" smtClean="0" baseline="3413" sz="3600" spc="0">
                <a:latin typeface="Calibri"/>
                <a:cs typeface="Calibri"/>
              </a:rPr>
              <a:t>oller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bo</a:t>
            </a:r>
            <a:r>
              <a:rPr dirty="0" smtClean="0" baseline="3413" sz="3600" spc="-39">
                <a:latin typeface="Calibri"/>
                <a:cs typeface="Calibri"/>
              </a:rPr>
              <a:t>t</a:t>
            </a:r>
            <a:r>
              <a:rPr dirty="0" smtClean="0" baseline="3413" sz="3600" spc="0">
                <a:latin typeface="Calibri"/>
                <a:cs typeface="Calibri"/>
              </a:rPr>
              <a:t>tle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cultu</a:t>
            </a:r>
            <a:r>
              <a:rPr dirty="0" smtClean="0" baseline="3413" sz="3600" spc="-34">
                <a:latin typeface="Calibri"/>
                <a:cs typeface="Calibri"/>
              </a:rPr>
              <a:t>r</a:t>
            </a:r>
            <a:r>
              <a:rPr dirty="0" smtClean="0" baseline="3413" sz="3600" spc="0">
                <a:latin typeface="Calibri"/>
                <a:cs typeface="Calibri"/>
              </a:rPr>
              <a:t>e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/</a:t>
            </a:r>
            <a:r>
              <a:rPr dirty="0" smtClean="0" baseline="3413" sz="3600" spc="-14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La</a:t>
            </a:r>
            <a:r>
              <a:rPr dirty="0" smtClean="0" baseline="3413" sz="3600" spc="-39">
                <a:latin typeface="Calibri"/>
                <a:cs typeface="Calibri"/>
              </a:rPr>
              <a:t>r</a:t>
            </a:r>
            <a:r>
              <a:rPr dirty="0" smtClean="0" baseline="3413" sz="3600" spc="-19">
                <a:latin typeface="Calibri"/>
                <a:cs typeface="Calibri"/>
              </a:rPr>
              <a:t>g</a:t>
            </a:r>
            <a:r>
              <a:rPr dirty="0" smtClean="0" baseline="3413" sz="3600" spc="0">
                <a:latin typeface="Calibri"/>
                <a:cs typeface="Calibri"/>
              </a:rPr>
              <a:t>e-s</a:t>
            </a:r>
            <a:r>
              <a:rPr dirty="0" smtClean="0" baseline="3413" sz="3600" spc="-19">
                <a:latin typeface="Calibri"/>
                <a:cs typeface="Calibri"/>
              </a:rPr>
              <a:t>c</a:t>
            </a:r>
            <a:r>
              <a:rPr dirty="0" smtClean="0" baseline="3413" sz="3600" spc="0">
                <a:latin typeface="Calibri"/>
                <a:cs typeface="Calibri"/>
              </a:rPr>
              <a:t>ale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bio</a:t>
            </a:r>
            <a:r>
              <a:rPr dirty="0" smtClean="0" baseline="3413" sz="3600" spc="-34">
                <a:latin typeface="Calibri"/>
                <a:cs typeface="Calibri"/>
              </a:rPr>
              <a:t>r</a:t>
            </a:r>
            <a:r>
              <a:rPr dirty="0" smtClean="0" baseline="3413" sz="3600" spc="0">
                <a:latin typeface="Calibri"/>
                <a:cs typeface="Calibri"/>
              </a:rPr>
              <a:t>eac</a:t>
            </a:r>
            <a:r>
              <a:rPr dirty="0" smtClean="0" baseline="3413" sz="3600" spc="-25">
                <a:latin typeface="Calibri"/>
                <a:cs typeface="Calibri"/>
              </a:rPr>
              <a:t>t</a:t>
            </a:r>
            <a:r>
              <a:rPr dirty="0" smtClean="0" baseline="3413" sz="3600" spc="0">
                <a:latin typeface="Calibri"/>
                <a:cs typeface="Calibri"/>
              </a:rPr>
              <a:t>o</a:t>
            </a:r>
            <a:r>
              <a:rPr dirty="0" smtClean="0" baseline="3413" sz="3600" spc="-44">
                <a:latin typeface="Calibri"/>
                <a:cs typeface="Calibri"/>
              </a:rPr>
              <a:t>r</a:t>
            </a:r>
            <a:r>
              <a:rPr dirty="0" smtClean="0" baseline="3413" sz="3600" spc="0">
                <a:latin typeface="Calibri"/>
                <a:cs typeface="Calibri"/>
              </a:rPr>
              <a:t>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67054" y="3485659"/>
            <a:ext cx="31313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0000FF"/>
                </a:solidFill>
                <a:latin typeface="Wingdings"/>
                <a:cs typeface="Wingdings"/>
              </a:rPr>
              <a:t></a:t>
            </a:r>
            <a:endParaRPr sz="2400">
              <a:latin typeface="Wingdings"/>
              <a:cs typeface="Wingding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09954" y="3503929"/>
            <a:ext cx="771110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dirty="0" smtClean="0" baseline="3413" sz="3600" spc="0">
                <a:latin typeface="Calibri"/>
                <a:cs typeface="Calibri"/>
              </a:rPr>
              <a:t>Secu</a:t>
            </a:r>
            <a:r>
              <a:rPr dirty="0" smtClean="0" baseline="3413" sz="3600" spc="-29">
                <a:latin typeface="Calibri"/>
                <a:cs typeface="Calibri"/>
              </a:rPr>
              <a:t>r</a:t>
            </a:r>
            <a:r>
              <a:rPr dirty="0" smtClean="0" baseline="3413" sz="3600" spc="0">
                <a:latin typeface="Calibri"/>
                <a:cs typeface="Calibri"/>
              </a:rPr>
              <a:t>e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and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closed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-44">
                <a:latin typeface="Calibri"/>
                <a:cs typeface="Calibri"/>
              </a:rPr>
              <a:t>s</a:t>
            </a:r>
            <a:r>
              <a:rPr dirty="0" smtClean="0" baseline="3413" sz="3600" spc="-25">
                <a:latin typeface="Calibri"/>
                <a:cs typeface="Calibri"/>
              </a:rPr>
              <a:t>y</a:t>
            </a:r>
            <a:r>
              <a:rPr dirty="0" smtClean="0" baseline="3413" sz="3600" spc="-34">
                <a:latin typeface="Calibri"/>
                <a:cs typeface="Calibri"/>
              </a:rPr>
              <a:t>s</a:t>
            </a:r>
            <a:r>
              <a:rPr dirty="0" smtClean="0" baseline="3413" sz="3600" spc="-25">
                <a:latin typeface="Calibri"/>
                <a:cs typeface="Calibri"/>
              </a:rPr>
              <a:t>t</a:t>
            </a:r>
            <a:r>
              <a:rPr dirty="0" smtClean="0" baseline="3413" sz="3600" spc="0">
                <a:latin typeface="Calibri"/>
                <a:cs typeface="Calibri"/>
              </a:rPr>
              <a:t>ems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-50">
                <a:latin typeface="Calibri"/>
                <a:cs typeface="Calibri"/>
              </a:rPr>
              <a:t>f</a:t>
            </a:r>
            <a:r>
              <a:rPr dirty="0" smtClean="0" baseline="3413" sz="3600" spc="0">
                <a:latin typeface="Calibri"/>
                <a:cs typeface="Calibri"/>
              </a:rPr>
              <a:t>or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a</a:t>
            </a:r>
            <a:r>
              <a:rPr dirty="0" smtClean="0" baseline="3413" sz="3600" spc="-25">
                <a:latin typeface="Calibri"/>
                <a:cs typeface="Calibri"/>
              </a:rPr>
              <a:t>n</a:t>
            </a:r>
            <a:r>
              <a:rPr dirty="0" smtClean="0" baseline="3413" sz="3600" spc="0">
                <a:latin typeface="Calibri"/>
                <a:cs typeface="Calibri"/>
              </a:rPr>
              <a:t>ti</a:t>
            </a:r>
            <a:r>
              <a:rPr dirty="0" smtClean="0" baseline="3413" sz="3600" spc="-19">
                <a:latin typeface="Calibri"/>
                <a:cs typeface="Calibri"/>
              </a:rPr>
              <a:t>g</a:t>
            </a:r>
            <a:r>
              <a:rPr dirty="0" smtClean="0" baseline="3413" sz="3600" spc="0">
                <a:latin typeface="Calibri"/>
                <a:cs typeface="Calibri"/>
              </a:rPr>
              <a:t>en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p</a:t>
            </a:r>
            <a:r>
              <a:rPr dirty="0" smtClean="0" baseline="3413" sz="3600" spc="-39">
                <a:latin typeface="Calibri"/>
                <a:cs typeface="Calibri"/>
              </a:rPr>
              <a:t>r</a:t>
            </a:r>
            <a:r>
              <a:rPr dirty="0" smtClean="0" baseline="3413" sz="3600" spc="0">
                <a:latin typeface="Calibri"/>
                <a:cs typeface="Calibri"/>
              </a:rPr>
              <a:t>oduction</a:t>
            </a:r>
            <a:r>
              <a:rPr dirty="0" smtClean="0" baseline="3413" sz="3600" spc="-9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and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-34">
                <a:latin typeface="Calibri"/>
                <a:cs typeface="Calibri"/>
              </a:rPr>
              <a:t>s</a:t>
            </a:r>
            <a:r>
              <a:rPr dirty="0" smtClean="0" baseline="3413" sz="3600" spc="-25">
                <a:latin typeface="Calibri"/>
                <a:cs typeface="Calibri"/>
              </a:rPr>
              <a:t>t</a:t>
            </a:r>
            <a:r>
              <a:rPr dirty="0" smtClean="0" baseline="3413" sz="3600" spc="0">
                <a:latin typeface="Calibri"/>
                <a:cs typeface="Calibri"/>
              </a:rPr>
              <a:t>o</a:t>
            </a:r>
            <a:r>
              <a:rPr dirty="0" smtClean="0" baseline="3413" sz="3600" spc="-50">
                <a:latin typeface="Calibri"/>
                <a:cs typeface="Calibri"/>
              </a:rPr>
              <a:t>r</a:t>
            </a:r>
            <a:r>
              <a:rPr dirty="0" smtClean="0" baseline="3413" sz="3600" spc="0">
                <a:latin typeface="Calibri"/>
                <a:cs typeface="Calibri"/>
              </a:rPr>
              <a:t>a</a:t>
            </a:r>
            <a:r>
              <a:rPr dirty="0" smtClean="0" baseline="3413" sz="3600" spc="-19">
                <a:latin typeface="Calibri"/>
                <a:cs typeface="Calibri"/>
              </a:rPr>
              <a:t>g</a:t>
            </a:r>
            <a:r>
              <a:rPr dirty="0" smtClean="0" baseline="3413" sz="3600" spc="0">
                <a:latin typeface="Calibri"/>
                <a:cs typeface="Calibri"/>
              </a:rPr>
              <a:t>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67054" y="4217179"/>
            <a:ext cx="31313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0000FF"/>
                </a:solidFill>
                <a:latin typeface="Wingdings"/>
                <a:cs typeface="Wingdings"/>
              </a:rPr>
              <a:t></a:t>
            </a:r>
            <a:endParaRPr sz="2400">
              <a:latin typeface="Wingdings"/>
              <a:cs typeface="Wingding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09954" y="4235449"/>
            <a:ext cx="718530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dirty="0" smtClean="0" baseline="3413" sz="3600" spc="0">
                <a:latin typeface="Calibri"/>
                <a:cs typeface="Calibri"/>
              </a:rPr>
              <a:t>Inacti</a:t>
            </a:r>
            <a:r>
              <a:rPr dirty="0" smtClean="0" baseline="3413" sz="3600" spc="-34">
                <a:latin typeface="Calibri"/>
                <a:cs typeface="Calibri"/>
              </a:rPr>
              <a:t>v</a:t>
            </a:r>
            <a:r>
              <a:rPr dirty="0" smtClean="0" baseline="3413" sz="3600" spc="-19">
                <a:latin typeface="Calibri"/>
                <a:cs typeface="Calibri"/>
              </a:rPr>
              <a:t>a</a:t>
            </a:r>
            <a:r>
              <a:rPr dirty="0" smtClean="0" baseline="3413" sz="3600" spc="0">
                <a:latin typeface="Calibri"/>
                <a:cs typeface="Calibri"/>
              </a:rPr>
              <a:t>tion</a:t>
            </a:r>
            <a:r>
              <a:rPr dirty="0" smtClean="0" baseline="3413" sz="3600" spc="-24">
                <a:latin typeface="Calibri"/>
                <a:cs typeface="Calibri"/>
              </a:rPr>
              <a:t> </a:t>
            </a:r>
            <a:r>
              <a:rPr dirty="0" smtClean="0" baseline="3413" sz="3600" spc="-25">
                <a:latin typeface="Calibri"/>
                <a:cs typeface="Calibri"/>
              </a:rPr>
              <a:t>t</a:t>
            </a:r>
            <a:r>
              <a:rPr dirty="0" smtClean="0" baseline="3413" sz="3600" spc="0">
                <a:latin typeface="Calibri"/>
                <a:cs typeface="Calibri"/>
              </a:rPr>
              <a:t>echnologies</a:t>
            </a:r>
            <a:r>
              <a:rPr dirty="0" smtClean="0" baseline="3413" sz="3600" spc="-9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(c</a:t>
            </a:r>
            <a:r>
              <a:rPr dirty="0" smtClean="0" baseline="3413" sz="3600" spc="-29">
                <a:latin typeface="Calibri"/>
                <a:cs typeface="Calibri"/>
              </a:rPr>
              <a:t>y</a:t>
            </a:r>
            <a:r>
              <a:rPr dirty="0" smtClean="0" baseline="3413" sz="3600" spc="0">
                <a:latin typeface="Calibri"/>
                <a:cs typeface="Calibri"/>
              </a:rPr>
              <a:t>cli</a:t>
            </a:r>
            <a:r>
              <a:rPr dirty="0" smtClean="0" baseline="3413" sz="3600" spc="-54">
                <a:latin typeface="Calibri"/>
                <a:cs typeface="Calibri"/>
              </a:rPr>
              <a:t>z</a:t>
            </a:r>
            <a:r>
              <a:rPr dirty="0" smtClean="0" baseline="3413" sz="3600" spc="0">
                <a:latin typeface="Calibri"/>
                <a:cs typeface="Calibri"/>
              </a:rPr>
              <a:t>ed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binary</a:t>
            </a:r>
            <a:r>
              <a:rPr dirty="0" smtClean="0" baseline="3413" sz="3600" spc="-4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et</a:t>
            </a:r>
            <a:r>
              <a:rPr dirty="0" smtClean="0" baseline="3413" sz="3600" spc="-44">
                <a:latin typeface="Calibri"/>
                <a:cs typeface="Calibri"/>
              </a:rPr>
              <a:t>h</a:t>
            </a:r>
            <a:r>
              <a:rPr dirty="0" smtClean="0" baseline="3413" sz="3600" spc="0">
                <a:latin typeface="Calibri"/>
                <a:cs typeface="Calibri"/>
              </a:rPr>
              <a:t>yleneimines)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67054" y="4948699"/>
            <a:ext cx="31313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0000FF"/>
                </a:solidFill>
                <a:latin typeface="Wingdings"/>
                <a:cs typeface="Wingdings"/>
              </a:rPr>
              <a:t></a:t>
            </a:r>
            <a:endParaRPr sz="240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09954" y="4966970"/>
            <a:ext cx="525040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dirty="0" smtClean="0" baseline="3413" sz="3600" spc="0">
                <a:latin typeface="Calibri"/>
                <a:cs typeface="Calibri"/>
              </a:rPr>
              <a:t>Purifi</a:t>
            </a:r>
            <a:r>
              <a:rPr dirty="0" smtClean="0" baseline="3413" sz="3600" spc="-19">
                <a:latin typeface="Calibri"/>
                <a:cs typeface="Calibri"/>
              </a:rPr>
              <a:t>c</a:t>
            </a:r>
            <a:r>
              <a:rPr dirty="0" smtClean="0" baseline="3413" sz="3600" spc="-19">
                <a:latin typeface="Calibri"/>
                <a:cs typeface="Calibri"/>
              </a:rPr>
              <a:t>a</a:t>
            </a:r>
            <a:r>
              <a:rPr dirty="0" smtClean="0" baseline="3413" sz="3600" spc="0">
                <a:latin typeface="Calibri"/>
                <a:cs typeface="Calibri"/>
              </a:rPr>
              <a:t>tion</a:t>
            </a:r>
            <a:r>
              <a:rPr dirty="0" smtClean="0" baseline="3413" sz="3600" spc="-9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and</a:t>
            </a:r>
            <a:r>
              <a:rPr dirty="0" smtClean="0" baseline="3413" sz="3600" spc="-9">
                <a:latin typeface="Calibri"/>
                <a:cs typeface="Calibri"/>
              </a:rPr>
              <a:t> </a:t>
            </a:r>
            <a:r>
              <a:rPr dirty="0" smtClean="0" baseline="3413" sz="3600" spc="-19">
                <a:latin typeface="Calibri"/>
                <a:cs typeface="Calibri"/>
              </a:rPr>
              <a:t>c</a:t>
            </a:r>
            <a:r>
              <a:rPr dirty="0" smtClean="0" baseline="3413" sz="3600" spc="0">
                <a:latin typeface="Calibri"/>
                <a:cs typeface="Calibri"/>
              </a:rPr>
              <a:t>once</a:t>
            </a:r>
            <a:r>
              <a:rPr dirty="0" smtClean="0" baseline="3413" sz="3600" spc="-25">
                <a:latin typeface="Calibri"/>
                <a:cs typeface="Calibri"/>
              </a:rPr>
              <a:t>n</a:t>
            </a:r>
            <a:r>
              <a:rPr dirty="0" smtClean="0" baseline="3413" sz="3600" spc="0">
                <a:latin typeface="Calibri"/>
                <a:cs typeface="Calibri"/>
              </a:rPr>
              <a:t>t</a:t>
            </a:r>
            <a:r>
              <a:rPr dirty="0" smtClean="0" baseline="3413" sz="3600" spc="-50">
                <a:latin typeface="Calibri"/>
                <a:cs typeface="Calibri"/>
              </a:rPr>
              <a:t>r</a:t>
            </a:r>
            <a:r>
              <a:rPr dirty="0" smtClean="0" baseline="3413" sz="3600" spc="-19">
                <a:latin typeface="Calibri"/>
                <a:cs typeface="Calibri"/>
              </a:rPr>
              <a:t>a</a:t>
            </a:r>
            <a:r>
              <a:rPr dirty="0" smtClean="0" baseline="3413" sz="3600" spc="0">
                <a:latin typeface="Calibri"/>
                <a:cs typeface="Calibri"/>
              </a:rPr>
              <a:t>tion</a:t>
            </a:r>
            <a:r>
              <a:rPr dirty="0" smtClean="0" baseline="3413" sz="3600" spc="-9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of</a:t>
            </a:r>
            <a:r>
              <a:rPr dirty="0" smtClean="0" baseline="3413" sz="3600" spc="-9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a</a:t>
            </a:r>
            <a:r>
              <a:rPr dirty="0" smtClean="0" baseline="3413" sz="3600" spc="-25">
                <a:latin typeface="Calibri"/>
                <a:cs typeface="Calibri"/>
              </a:rPr>
              <a:t>n</a:t>
            </a:r>
            <a:r>
              <a:rPr dirty="0" smtClean="0" baseline="3413" sz="3600" spc="0">
                <a:latin typeface="Calibri"/>
                <a:cs typeface="Calibri"/>
              </a:rPr>
              <a:t>ti</a:t>
            </a:r>
            <a:r>
              <a:rPr dirty="0" smtClean="0" baseline="3413" sz="3600" spc="-19">
                <a:latin typeface="Calibri"/>
                <a:cs typeface="Calibri"/>
              </a:rPr>
              <a:t>g</a:t>
            </a:r>
            <a:r>
              <a:rPr dirty="0" smtClean="0" baseline="3413" sz="3600" spc="0">
                <a:latin typeface="Calibri"/>
                <a:cs typeface="Calibri"/>
              </a:rPr>
              <a:t>ens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7054" y="5680219"/>
            <a:ext cx="31313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0000FF"/>
                </a:solidFill>
                <a:latin typeface="Wingdings"/>
                <a:cs typeface="Wingdings"/>
              </a:rPr>
              <a:t></a:t>
            </a:r>
            <a:endParaRPr sz="2400">
              <a:latin typeface="Wingdings"/>
              <a:cs typeface="Wingding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09954" y="5698490"/>
            <a:ext cx="304282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dirty="0" smtClean="0" baseline="3413" sz="3600" spc="0">
                <a:latin typeface="Calibri"/>
                <a:cs typeface="Calibri"/>
              </a:rPr>
              <a:t>S</a:t>
            </a:r>
            <a:r>
              <a:rPr dirty="0" smtClean="0" baseline="3413" sz="3600" spc="-25">
                <a:latin typeface="Calibri"/>
                <a:cs typeface="Calibri"/>
              </a:rPr>
              <a:t>t</a:t>
            </a:r>
            <a:r>
              <a:rPr dirty="0" smtClean="0" baseline="3413" sz="3600" spc="0">
                <a:latin typeface="Calibri"/>
                <a:cs typeface="Calibri"/>
              </a:rPr>
              <a:t>o</a:t>
            </a:r>
            <a:r>
              <a:rPr dirty="0" smtClean="0" baseline="3413" sz="3600" spc="-50">
                <a:latin typeface="Calibri"/>
                <a:cs typeface="Calibri"/>
              </a:rPr>
              <a:t>r</a:t>
            </a:r>
            <a:r>
              <a:rPr dirty="0" smtClean="0" baseline="3413" sz="3600" spc="0">
                <a:latin typeface="Calibri"/>
                <a:cs typeface="Calibri"/>
              </a:rPr>
              <a:t>a</a:t>
            </a:r>
            <a:r>
              <a:rPr dirty="0" smtClean="0" baseline="3413" sz="3600" spc="-19">
                <a:latin typeface="Calibri"/>
                <a:cs typeface="Calibri"/>
              </a:rPr>
              <a:t>g</a:t>
            </a:r>
            <a:r>
              <a:rPr dirty="0" smtClean="0" baseline="3413" sz="3600" spc="0">
                <a:latin typeface="Calibri"/>
                <a:cs typeface="Calibri"/>
              </a:rPr>
              <a:t>e</a:t>
            </a:r>
            <a:r>
              <a:rPr dirty="0" smtClean="0" baseline="3413" sz="3600" spc="-4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of</a:t>
            </a:r>
            <a:r>
              <a:rPr dirty="0" smtClean="0" baseline="3413" sz="3600" spc="-9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bulk</a:t>
            </a:r>
            <a:r>
              <a:rPr dirty="0" smtClean="0" baseline="3413" sz="3600" spc="-9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a</a:t>
            </a:r>
            <a:r>
              <a:rPr dirty="0" smtClean="0" baseline="3413" sz="3600" spc="-25">
                <a:latin typeface="Calibri"/>
                <a:cs typeface="Calibri"/>
              </a:rPr>
              <a:t>n</a:t>
            </a:r>
            <a:r>
              <a:rPr dirty="0" smtClean="0" baseline="3413" sz="3600" spc="0">
                <a:latin typeface="Calibri"/>
                <a:cs typeface="Calibri"/>
              </a:rPr>
              <a:t>ti</a:t>
            </a:r>
            <a:r>
              <a:rPr dirty="0" smtClean="0" baseline="3413" sz="3600" spc="-19">
                <a:latin typeface="Calibri"/>
                <a:cs typeface="Calibri"/>
              </a:rPr>
              <a:t>g</a:t>
            </a:r>
            <a:r>
              <a:rPr dirty="0" smtClean="0" baseline="3413" sz="3600" spc="0">
                <a:latin typeface="Calibri"/>
                <a:cs typeface="Calibri"/>
              </a:rPr>
              <a:t>ens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67054" y="6411739"/>
            <a:ext cx="31313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0000FF"/>
                </a:solidFill>
                <a:latin typeface="Wingdings"/>
                <a:cs typeface="Wingdings"/>
              </a:rPr>
              <a:t></a:t>
            </a:r>
            <a:endParaRPr sz="2400">
              <a:latin typeface="Wingdings"/>
              <a:cs typeface="Wingding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409954" y="6430010"/>
            <a:ext cx="707034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dirty="0" smtClean="0" baseline="3413" sz="3600" spc="0">
                <a:latin typeface="Calibri"/>
                <a:cs typeface="Calibri"/>
              </a:rPr>
              <a:t>Adju</a:t>
            </a:r>
            <a:r>
              <a:rPr dirty="0" smtClean="0" baseline="3413" sz="3600" spc="-34">
                <a:latin typeface="Calibri"/>
                <a:cs typeface="Calibri"/>
              </a:rPr>
              <a:t>v</a:t>
            </a:r>
            <a:r>
              <a:rPr dirty="0" smtClean="0" baseline="3413" sz="3600" spc="0">
                <a:latin typeface="Calibri"/>
                <a:cs typeface="Calibri"/>
              </a:rPr>
              <a:t>a</a:t>
            </a:r>
            <a:r>
              <a:rPr dirty="0" smtClean="0" baseline="3413" sz="3600" spc="-25">
                <a:latin typeface="Calibri"/>
                <a:cs typeface="Calibri"/>
              </a:rPr>
              <a:t>n</a:t>
            </a:r>
            <a:r>
              <a:rPr dirty="0" smtClean="0" baseline="3413" sz="3600" spc="0">
                <a:latin typeface="Calibri"/>
                <a:cs typeface="Calibri"/>
              </a:rPr>
              <a:t>ts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(imp</a:t>
            </a:r>
            <a:r>
              <a:rPr dirty="0" smtClean="0" baseline="3413" sz="3600" spc="-39">
                <a:latin typeface="Calibri"/>
                <a:cs typeface="Calibri"/>
              </a:rPr>
              <a:t>r</a:t>
            </a:r>
            <a:r>
              <a:rPr dirty="0" smtClean="0" baseline="3413" sz="3600" spc="-9">
                <a:latin typeface="Calibri"/>
                <a:cs typeface="Calibri"/>
              </a:rPr>
              <a:t>o</a:t>
            </a:r>
            <a:r>
              <a:rPr dirty="0" smtClean="0" baseline="3413" sz="3600" spc="-19">
                <a:latin typeface="Calibri"/>
                <a:cs typeface="Calibri"/>
              </a:rPr>
              <a:t>v</a:t>
            </a:r>
            <a:r>
              <a:rPr dirty="0" smtClean="0" baseline="3413" sz="3600" spc="0">
                <a:latin typeface="Calibri"/>
                <a:cs typeface="Calibri"/>
              </a:rPr>
              <a:t>ed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aluminum</a:t>
            </a:r>
            <a:r>
              <a:rPr dirty="0" smtClean="0" baseline="3413" sz="3600" spc="-25">
                <a:latin typeface="Calibri"/>
                <a:cs typeface="Calibri"/>
              </a:rPr>
              <a:t> </a:t>
            </a:r>
            <a:r>
              <a:rPr dirty="0" smtClean="0" baseline="3413" sz="3600" spc="-19">
                <a:latin typeface="Calibri"/>
                <a:cs typeface="Calibri"/>
              </a:rPr>
              <a:t>g</a:t>
            </a:r>
            <a:r>
              <a:rPr dirty="0" smtClean="0" baseline="3413" sz="3600" spc="0">
                <a:latin typeface="Calibri"/>
                <a:cs typeface="Calibri"/>
              </a:rPr>
              <a:t>els</a:t>
            </a:r>
            <a:r>
              <a:rPr dirty="0" smtClean="0" baseline="3413" sz="3600" spc="-4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and</a:t>
            </a:r>
            <a:r>
              <a:rPr dirty="0" smtClean="0" baseline="3413" sz="3600" spc="-4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oil</a:t>
            </a:r>
            <a:r>
              <a:rPr dirty="0" smtClean="0" baseline="3413" sz="3600" spc="-9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suspensions)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/>
          <p:nvPr/>
        </p:nvSpPr>
        <p:spPr>
          <a:xfrm>
            <a:off x="1526540" y="870648"/>
            <a:ext cx="7033074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Wh</a:t>
            </a:r>
            <a:r>
              <a:rPr dirty="0" smtClean="0" baseline="3413" sz="4800" spc="-29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is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an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adju</a:t>
            </a:r>
            <a:r>
              <a:rPr dirty="0" smtClean="0" baseline="3413" sz="4800" spc="-44" b="1">
                <a:solidFill>
                  <a:srgbClr val="0000FF"/>
                </a:solidFill>
                <a:latin typeface="Calibri"/>
                <a:cs typeface="Calibri"/>
              </a:rPr>
              <a:t>v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3413" sz="4800" spc="-29" b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dirty="0" smtClean="0" baseline="3413" sz="4800" spc="-14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and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w</a:t>
            </a:r>
            <a:r>
              <a:rPr dirty="0" smtClean="0" baseline="3413" sz="4800" spc="-59" b="1">
                <a:solidFill>
                  <a:srgbClr val="0000FF"/>
                </a:solidFill>
                <a:latin typeface="Calibri"/>
                <a:cs typeface="Calibri"/>
              </a:rPr>
              <a:t>h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y</a:t>
            </a:r>
            <a:r>
              <a:rPr dirty="0" smtClean="0" baseline="3413" sz="4800" spc="-4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do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413" sz="4800" spc="-25" b="1">
                <a:solidFill>
                  <a:srgbClr val="0000FF"/>
                </a:solidFill>
                <a:latin typeface="Calibri"/>
                <a:cs typeface="Calibri"/>
              </a:rPr>
              <a:t>w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e</a:t>
            </a:r>
            <a:r>
              <a:rPr dirty="0" smtClean="0" baseline="3413" sz="4800" spc="-23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need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565212" y="870648"/>
            <a:ext cx="514953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it?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50874" y="1994407"/>
            <a:ext cx="6981276" cy="1245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9765">
              <a:lnSpc>
                <a:spcPts val="2545"/>
              </a:lnSpc>
              <a:spcBef>
                <a:spcPts val="127"/>
              </a:spcBef>
            </a:pPr>
            <a:r>
              <a:rPr dirty="0" smtClean="0" baseline="3413" sz="3600" spc="0" b="1">
                <a:latin typeface="Calibri"/>
                <a:cs typeface="Calibri"/>
              </a:rPr>
              <a:t>An</a:t>
            </a:r>
            <a:r>
              <a:rPr dirty="0" smtClean="0" baseline="3413" sz="3600" spc="0" b="1">
                <a:latin typeface="Calibri"/>
                <a:cs typeface="Calibri"/>
              </a:rPr>
              <a:t> </a:t>
            </a:r>
            <a:r>
              <a:rPr dirty="0" smtClean="0" baseline="3413" sz="3600" spc="0" b="1">
                <a:latin typeface="Calibri"/>
                <a:cs typeface="Calibri"/>
              </a:rPr>
              <a:t>adju</a:t>
            </a:r>
            <a:r>
              <a:rPr dirty="0" smtClean="0" baseline="3413" sz="3600" spc="-34" b="1">
                <a:latin typeface="Calibri"/>
                <a:cs typeface="Calibri"/>
              </a:rPr>
              <a:t>v</a:t>
            </a:r>
            <a:r>
              <a:rPr dirty="0" smtClean="0" baseline="3413" sz="3600" spc="0" b="1">
                <a:latin typeface="Calibri"/>
                <a:cs typeface="Calibri"/>
              </a:rPr>
              <a:t>a</a:t>
            </a:r>
            <a:r>
              <a:rPr dirty="0" smtClean="0" baseline="3413" sz="3600" spc="-19" b="1">
                <a:latin typeface="Calibri"/>
                <a:cs typeface="Calibri"/>
              </a:rPr>
              <a:t>n</a:t>
            </a:r>
            <a:r>
              <a:rPr dirty="0" smtClean="0" baseline="3413" sz="3600" spc="0" b="1">
                <a:latin typeface="Calibri"/>
                <a:cs typeface="Calibri"/>
              </a:rPr>
              <a:t>t</a:t>
            </a:r>
            <a:r>
              <a:rPr dirty="0" smtClean="0" baseline="3413" sz="3600" spc="0" b="1">
                <a:latin typeface="Calibri"/>
                <a:cs typeface="Calibri"/>
              </a:rPr>
              <a:t> </a:t>
            </a:r>
            <a:r>
              <a:rPr dirty="0" smtClean="0" baseline="3413" sz="3600" spc="0" b="1">
                <a:latin typeface="Calibri"/>
                <a:cs typeface="Calibri"/>
              </a:rPr>
              <a:t>is</a:t>
            </a:r>
            <a:r>
              <a:rPr dirty="0" smtClean="0" baseline="3413" sz="3600" spc="0" b="1">
                <a:latin typeface="Calibri"/>
                <a:cs typeface="Calibri"/>
              </a:rPr>
              <a:t> </a:t>
            </a:r>
            <a:r>
              <a:rPr dirty="0" smtClean="0" baseline="3413" sz="3600" spc="0" b="1">
                <a:latin typeface="Calibri"/>
                <a:cs typeface="Calibri"/>
              </a:rPr>
              <a:t>a</a:t>
            </a:r>
            <a:r>
              <a:rPr dirty="0" smtClean="0" baseline="3413" sz="3600" spc="0" b="1">
                <a:latin typeface="Calibri"/>
                <a:cs typeface="Calibri"/>
              </a:rPr>
              <a:t> </a:t>
            </a:r>
            <a:r>
              <a:rPr dirty="0" smtClean="0" baseline="3413" sz="3600" spc="0" b="1">
                <a:latin typeface="Calibri"/>
                <a:cs typeface="Calibri"/>
              </a:rPr>
              <a:t>sub</a:t>
            </a:r>
            <a:r>
              <a:rPr dirty="0" smtClean="0" baseline="3413" sz="3600" spc="-25" b="1">
                <a:latin typeface="Calibri"/>
                <a:cs typeface="Calibri"/>
              </a:rPr>
              <a:t>s</a:t>
            </a:r>
            <a:r>
              <a:rPr dirty="0" smtClean="0" baseline="3413" sz="3600" spc="-19" b="1">
                <a:latin typeface="Calibri"/>
                <a:cs typeface="Calibri"/>
              </a:rPr>
              <a:t>t</a:t>
            </a:r>
            <a:r>
              <a:rPr dirty="0" smtClean="0" baseline="3413" sz="3600" spc="0" b="1">
                <a:latin typeface="Calibri"/>
                <a:cs typeface="Calibri"/>
              </a:rPr>
              <a:t>ance</a:t>
            </a:r>
            <a:r>
              <a:rPr dirty="0" smtClean="0" baseline="3413" sz="3600" spc="0" b="1">
                <a:latin typeface="Calibri"/>
                <a:cs typeface="Calibri"/>
              </a:rPr>
              <a:t> </a:t>
            </a:r>
            <a:r>
              <a:rPr dirty="0" smtClean="0" baseline="3413" sz="3600" spc="0" b="1">
                <a:latin typeface="Calibri"/>
                <a:cs typeface="Calibri"/>
              </a:rPr>
              <a:t>t</a:t>
            </a:r>
            <a:r>
              <a:rPr dirty="0" smtClean="0" baseline="3413" sz="3600" spc="9" b="1">
                <a:latin typeface="Calibri"/>
                <a:cs typeface="Calibri"/>
              </a:rPr>
              <a:t>h</a:t>
            </a:r>
            <a:r>
              <a:rPr dirty="0" smtClean="0" baseline="3413" sz="3600" spc="-25" b="1">
                <a:latin typeface="Calibri"/>
                <a:cs typeface="Calibri"/>
              </a:rPr>
              <a:t>a</a:t>
            </a:r>
            <a:r>
              <a:rPr dirty="0" smtClean="0" baseline="3413" sz="3600" spc="0" b="1">
                <a:latin typeface="Calibri"/>
                <a:cs typeface="Calibri"/>
              </a:rPr>
              <a:t>t</a:t>
            </a:r>
            <a:r>
              <a:rPr dirty="0" smtClean="0" baseline="3413" sz="3600" spc="4" b="1">
                <a:latin typeface="Calibri"/>
                <a:cs typeface="Calibri"/>
              </a:rPr>
              <a:t> </a:t>
            </a:r>
            <a:r>
              <a:rPr dirty="0" smtClean="0" baseline="3413" sz="3600" spc="0" b="1">
                <a:latin typeface="Calibri"/>
                <a:cs typeface="Calibri"/>
              </a:rPr>
              <a:t>is</a:t>
            </a:r>
            <a:r>
              <a:rPr dirty="0" smtClean="0" baseline="3413" sz="3600" spc="0" b="1">
                <a:latin typeface="Calibri"/>
                <a:cs typeface="Calibri"/>
              </a:rPr>
              <a:t> </a:t>
            </a:r>
            <a:r>
              <a:rPr dirty="0" smtClean="0" baseline="3413" sz="3600" spc="0" b="1">
                <a:latin typeface="Calibri"/>
                <a:cs typeface="Calibri"/>
              </a:rPr>
              <a:t>able</a:t>
            </a:r>
            <a:r>
              <a:rPr dirty="0" smtClean="0" baseline="3413" sz="3600" spc="0" b="1">
                <a:latin typeface="Calibri"/>
                <a:cs typeface="Calibri"/>
              </a:rPr>
              <a:t> </a:t>
            </a:r>
            <a:r>
              <a:rPr dirty="0" smtClean="0" baseline="3413" sz="3600" spc="-19" b="1">
                <a:latin typeface="Calibri"/>
                <a:cs typeface="Calibri"/>
              </a:rPr>
              <a:t>t</a:t>
            </a:r>
            <a:r>
              <a:rPr dirty="0" smtClean="0" baseline="3413" sz="3600" spc="0" b="1">
                <a:latin typeface="Calibri"/>
                <a:cs typeface="Calibri"/>
              </a:rPr>
              <a:t>o</a:t>
            </a:r>
            <a:r>
              <a:rPr dirty="0" smtClean="0" baseline="3413" sz="3600" spc="0" b="1">
                <a:latin typeface="Calibri"/>
                <a:cs typeface="Calibri"/>
              </a:rPr>
              <a:t> </a:t>
            </a:r>
            <a:r>
              <a:rPr dirty="0" smtClean="0" baseline="3413" sz="3600" spc="0" b="1">
                <a:latin typeface="Calibri"/>
                <a:cs typeface="Calibri"/>
              </a:rPr>
              <a:t>inc</a:t>
            </a:r>
            <a:r>
              <a:rPr dirty="0" smtClean="0" baseline="3413" sz="3600" spc="-29" b="1">
                <a:latin typeface="Calibri"/>
                <a:cs typeface="Calibri"/>
              </a:rPr>
              <a:t>r</a:t>
            </a:r>
            <a:r>
              <a:rPr dirty="0" smtClean="0" baseline="3413" sz="3600" spc="0" b="1">
                <a:latin typeface="Calibri"/>
                <a:cs typeface="Calibri"/>
              </a:rPr>
              <a:t>ease</a:t>
            </a:r>
            <a:r>
              <a:rPr dirty="0" smtClean="0" baseline="3413" sz="3600" spc="0" b="1">
                <a:latin typeface="Calibri"/>
                <a:cs typeface="Calibri"/>
              </a:rPr>
              <a:t> </a:t>
            </a:r>
            <a:r>
              <a:rPr dirty="0" smtClean="0" baseline="3413" sz="3600" spc="0" b="1">
                <a:latin typeface="Calibri"/>
                <a:cs typeface="Calibri"/>
              </a:rPr>
              <a:t>the</a:t>
            </a:r>
            <a:endParaRPr sz="2400">
              <a:latin typeface="Calibri"/>
              <a:cs typeface="Calibri"/>
            </a:endParaRPr>
          </a:p>
          <a:p>
            <a:pPr marL="159765" marR="45720">
              <a:lnSpc>
                <a:spcPts val="2880"/>
              </a:lnSpc>
              <a:spcBef>
                <a:spcPts val="16"/>
              </a:spcBef>
            </a:pPr>
            <a:r>
              <a:rPr dirty="0" smtClean="0" baseline="1137" sz="3600" spc="0" b="1">
                <a:latin typeface="Calibri"/>
                <a:cs typeface="Calibri"/>
              </a:rPr>
              <a:t>immuno</a:t>
            </a:r>
            <a:r>
              <a:rPr dirty="0" smtClean="0" baseline="1137" sz="3600" spc="-19" b="1">
                <a:latin typeface="Calibri"/>
                <a:cs typeface="Calibri"/>
              </a:rPr>
              <a:t>g</a:t>
            </a:r>
            <a:r>
              <a:rPr dirty="0" smtClean="0" baseline="1137" sz="3600" spc="-4" b="1">
                <a:latin typeface="Calibri"/>
                <a:cs typeface="Calibri"/>
              </a:rPr>
              <a:t>e</a:t>
            </a:r>
            <a:r>
              <a:rPr dirty="0" smtClean="0" baseline="1137" sz="3600" spc="0" b="1">
                <a:latin typeface="Calibri"/>
                <a:cs typeface="Calibri"/>
              </a:rPr>
              <a:t>nicity</a:t>
            </a:r>
            <a:r>
              <a:rPr dirty="0" smtClean="0" baseline="1137" sz="3600" spc="-4" b="1">
                <a:latin typeface="Calibri"/>
                <a:cs typeface="Calibri"/>
              </a:rPr>
              <a:t> </a:t>
            </a:r>
            <a:r>
              <a:rPr dirty="0" smtClean="0" baseline="1137" sz="3600" spc="0" b="1">
                <a:latin typeface="Calibri"/>
                <a:cs typeface="Calibri"/>
              </a:rPr>
              <a:t>of</a:t>
            </a:r>
            <a:r>
              <a:rPr dirty="0" smtClean="0" baseline="1137" sz="3600" spc="-9" b="1">
                <a:latin typeface="Calibri"/>
                <a:cs typeface="Calibri"/>
              </a:rPr>
              <a:t> </a:t>
            </a:r>
            <a:r>
              <a:rPr dirty="0" smtClean="0" baseline="1137" sz="3600" spc="-14" b="1">
                <a:latin typeface="Calibri"/>
                <a:cs typeface="Calibri"/>
              </a:rPr>
              <a:t>c</a:t>
            </a:r>
            <a:r>
              <a:rPr dirty="0" smtClean="0" baseline="1137" sz="3600" spc="0" b="1">
                <a:latin typeface="Calibri"/>
                <a:cs typeface="Calibri"/>
              </a:rPr>
              <a:t>o-admini</a:t>
            </a:r>
            <a:r>
              <a:rPr dirty="0" smtClean="0" baseline="1137" sz="3600" spc="-25" b="1">
                <a:latin typeface="Calibri"/>
                <a:cs typeface="Calibri"/>
              </a:rPr>
              <a:t>s</a:t>
            </a:r>
            <a:r>
              <a:rPr dirty="0" smtClean="0" baseline="1137" sz="3600" spc="-25" b="1">
                <a:latin typeface="Calibri"/>
                <a:cs typeface="Calibri"/>
              </a:rPr>
              <a:t>t</a:t>
            </a:r>
            <a:r>
              <a:rPr dirty="0" smtClean="0" baseline="1137" sz="3600" spc="0" b="1">
                <a:latin typeface="Calibri"/>
                <a:cs typeface="Calibri"/>
              </a:rPr>
              <a:t>e</a:t>
            </a:r>
            <a:r>
              <a:rPr dirty="0" smtClean="0" baseline="1137" sz="3600" spc="-34" b="1">
                <a:latin typeface="Calibri"/>
                <a:cs typeface="Calibri"/>
              </a:rPr>
              <a:t>r</a:t>
            </a:r>
            <a:r>
              <a:rPr dirty="0" smtClean="0" baseline="1137" sz="3600" spc="0" b="1">
                <a:latin typeface="Calibri"/>
                <a:cs typeface="Calibri"/>
              </a:rPr>
              <a:t>ed</a:t>
            </a:r>
            <a:r>
              <a:rPr dirty="0" smtClean="0" baseline="1137" sz="3600" spc="14" b="1">
                <a:latin typeface="Calibri"/>
                <a:cs typeface="Calibri"/>
              </a:rPr>
              <a:t> </a:t>
            </a:r>
            <a:r>
              <a:rPr dirty="0" smtClean="0" baseline="1137" sz="3600" spc="0" b="1">
                <a:latin typeface="Calibri"/>
                <a:cs typeface="Calibri"/>
              </a:rPr>
              <a:t>a</a:t>
            </a:r>
            <a:r>
              <a:rPr dirty="0" smtClean="0" baseline="1137" sz="3600" spc="-19" b="1">
                <a:latin typeface="Calibri"/>
                <a:cs typeface="Calibri"/>
              </a:rPr>
              <a:t>n</a:t>
            </a:r>
            <a:r>
              <a:rPr dirty="0" smtClean="0" baseline="1137" sz="3600" spc="0" b="1">
                <a:latin typeface="Calibri"/>
                <a:cs typeface="Calibri"/>
              </a:rPr>
              <a:t>ti</a:t>
            </a:r>
            <a:r>
              <a:rPr dirty="0" smtClean="0" baseline="1137" sz="3600" spc="-19" b="1">
                <a:latin typeface="Calibri"/>
                <a:cs typeface="Calibri"/>
              </a:rPr>
              <a:t>g</a:t>
            </a:r>
            <a:r>
              <a:rPr dirty="0" smtClean="0" baseline="1137" sz="3600" spc="-4" b="1">
                <a:latin typeface="Calibri"/>
                <a:cs typeface="Calibri"/>
              </a:rPr>
              <a:t>e</a:t>
            </a:r>
            <a:r>
              <a:rPr dirty="0" smtClean="0" baseline="1137" sz="3600" spc="0" b="1">
                <a:latin typeface="Calibri"/>
                <a:cs typeface="Calibri"/>
              </a:rPr>
              <a:t>ns</a:t>
            </a:r>
            <a:endParaRPr sz="2400">
              <a:latin typeface="Calibri"/>
              <a:cs typeface="Calibri"/>
            </a:endParaRPr>
          </a:p>
          <a:p>
            <a:pPr marL="12700" marR="45720">
              <a:lnSpc>
                <a:spcPct val="92488"/>
              </a:lnSpc>
              <a:spcBef>
                <a:spcPts val="1961"/>
              </a:spcBef>
            </a:pPr>
            <a:r>
              <a:rPr dirty="0" smtClean="0" sz="2000" spc="0">
                <a:solidFill>
                  <a:srgbClr val="FE00FF"/>
                </a:solidFill>
                <a:latin typeface="Wingdings"/>
                <a:cs typeface="Wingdings"/>
              </a:rPr>
              <a:t></a:t>
            </a:r>
            <a:endParaRPr sz="2000">
              <a:latin typeface="Wingdings"/>
              <a:cs typeface="Wingding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92238" y="2976054"/>
            <a:ext cx="3822386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35"/>
              </a:lnSpc>
              <a:spcBef>
                <a:spcPts val="106"/>
              </a:spcBef>
            </a:pPr>
            <a:r>
              <a:rPr dirty="0" smtClean="0" baseline="2730" sz="3000" spc="0" b="1">
                <a:latin typeface="Calibri"/>
                <a:cs typeface="Calibri"/>
              </a:rPr>
              <a:t>Immune</a:t>
            </a:r>
            <a:r>
              <a:rPr dirty="0" smtClean="0" baseline="2730" sz="3000" spc="-69" b="1">
                <a:latin typeface="Calibri"/>
                <a:cs typeface="Calibri"/>
              </a:rPr>
              <a:t> </a:t>
            </a:r>
            <a:r>
              <a:rPr dirty="0" smtClean="0" baseline="2730" sz="3000" spc="0" b="1">
                <a:latin typeface="Calibri"/>
                <a:cs typeface="Calibri"/>
              </a:rPr>
              <a:t>po</a:t>
            </a:r>
            <a:r>
              <a:rPr dirty="0" smtClean="0" baseline="2730" sz="3000" spc="-25" b="1">
                <a:latin typeface="Calibri"/>
                <a:cs typeface="Calibri"/>
              </a:rPr>
              <a:t>t</a:t>
            </a:r>
            <a:r>
              <a:rPr dirty="0" smtClean="0" baseline="2730" sz="3000" spc="0" b="1">
                <a:latin typeface="Calibri"/>
                <a:cs typeface="Calibri"/>
              </a:rPr>
              <a:t>e</a:t>
            </a:r>
            <a:r>
              <a:rPr dirty="0" smtClean="0" baseline="2730" sz="3000" spc="-14" b="1">
                <a:latin typeface="Calibri"/>
                <a:cs typeface="Calibri"/>
              </a:rPr>
              <a:t>n</a:t>
            </a:r>
            <a:r>
              <a:rPr dirty="0" smtClean="0" baseline="2730" sz="3000" spc="0" b="1">
                <a:latin typeface="Calibri"/>
                <a:cs typeface="Calibri"/>
              </a:rPr>
              <a:t>ti</a:t>
            </a:r>
            <a:r>
              <a:rPr dirty="0" smtClean="0" baseline="2730" sz="3000" spc="-19" b="1">
                <a:latin typeface="Calibri"/>
                <a:cs typeface="Calibri"/>
              </a:rPr>
              <a:t>a</a:t>
            </a:r>
            <a:r>
              <a:rPr dirty="0" smtClean="0" baseline="2730" sz="3000" spc="-19" b="1">
                <a:latin typeface="Calibri"/>
                <a:cs typeface="Calibri"/>
              </a:rPr>
              <a:t>t</a:t>
            </a:r>
            <a:r>
              <a:rPr dirty="0" smtClean="0" baseline="2730" sz="3000" spc="0" b="1">
                <a:latin typeface="Calibri"/>
                <a:cs typeface="Calibri"/>
              </a:rPr>
              <a:t>o</a:t>
            </a:r>
            <a:r>
              <a:rPr dirty="0" smtClean="0" baseline="2730" sz="3000" spc="-25" b="1">
                <a:latin typeface="Calibri"/>
                <a:cs typeface="Calibri"/>
              </a:rPr>
              <a:t>r</a:t>
            </a:r>
            <a:r>
              <a:rPr dirty="0" smtClean="0" baseline="2730" sz="3000" spc="0" b="1">
                <a:latin typeface="Calibri"/>
                <a:cs typeface="Calibri"/>
              </a:rPr>
              <a:t>s</a:t>
            </a:r>
            <a:r>
              <a:rPr dirty="0" smtClean="0" baseline="2730" sz="3000" spc="-5" b="1">
                <a:latin typeface="Calibri"/>
                <a:cs typeface="Calibri"/>
              </a:rPr>
              <a:t> </a:t>
            </a:r>
            <a:r>
              <a:rPr dirty="0" smtClean="0" baseline="2730" sz="3000" spc="0" b="1">
                <a:latin typeface="Calibri"/>
                <a:cs typeface="Calibri"/>
              </a:rPr>
              <a:t>(TLR</a:t>
            </a:r>
            <a:r>
              <a:rPr dirty="0" smtClean="0" baseline="2730" sz="3000" spc="4" b="1">
                <a:latin typeface="Calibri"/>
                <a:cs typeface="Calibri"/>
              </a:rPr>
              <a:t> </a:t>
            </a:r>
            <a:r>
              <a:rPr dirty="0" smtClean="0" baseline="2730" sz="3000" spc="0" b="1">
                <a:latin typeface="Calibri"/>
                <a:cs typeface="Calibri"/>
              </a:rPr>
              <a:t>a</a:t>
            </a:r>
            <a:r>
              <a:rPr dirty="0" smtClean="0" baseline="2730" sz="3000" spc="-14" b="1">
                <a:latin typeface="Calibri"/>
                <a:cs typeface="Calibri"/>
              </a:rPr>
              <a:t>g</a:t>
            </a:r>
            <a:r>
              <a:rPr dirty="0" smtClean="0" baseline="2730" sz="3000" spc="0" b="1">
                <a:latin typeface="Calibri"/>
                <a:cs typeface="Calibri"/>
              </a:rPr>
              <a:t>oni</a:t>
            </a:r>
            <a:r>
              <a:rPr dirty="0" smtClean="0" baseline="2730" sz="3000" spc="-19" b="1">
                <a:latin typeface="Calibri"/>
                <a:cs typeface="Calibri"/>
              </a:rPr>
              <a:t>s</a:t>
            </a:r>
            <a:r>
              <a:rPr dirty="0" smtClean="0" baseline="2730" sz="3000" spc="0" b="1">
                <a:latin typeface="Calibri"/>
                <a:cs typeface="Calibri"/>
              </a:rPr>
              <a:t>ts)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45540" y="3570443"/>
            <a:ext cx="294883" cy="32128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8034">
              <a:lnSpc>
                <a:spcPts val="2140"/>
              </a:lnSpc>
              <a:spcBef>
                <a:spcPts val="107"/>
              </a:spcBef>
            </a:pPr>
            <a:r>
              <a:rPr dirty="0" smtClean="0" sz="2000" spc="0">
                <a:solidFill>
                  <a:srgbClr val="FE00FF"/>
                </a:solidFill>
                <a:latin typeface="Wingdings"/>
                <a:cs typeface="Wingdings"/>
              </a:rPr>
              <a:t></a:t>
            </a:r>
            <a:endParaRPr sz="2000">
              <a:latin typeface="Wingdings"/>
              <a:cs typeface="Wingdings"/>
            </a:endParaRPr>
          </a:p>
          <a:p>
            <a:pPr marL="12700" marR="18438">
              <a:lnSpc>
                <a:spcPct val="92488"/>
              </a:lnSpc>
              <a:spcBef>
                <a:spcPts val="1465"/>
              </a:spcBef>
            </a:pPr>
            <a:r>
              <a:rPr dirty="0" smtClean="0" sz="2100" spc="0">
                <a:solidFill>
                  <a:srgbClr val="6F309F"/>
                </a:solidFill>
                <a:latin typeface="Wingdings"/>
                <a:cs typeface="Wingdings"/>
              </a:rPr>
              <a:t></a:t>
            </a:r>
            <a:endParaRPr sz="2100">
              <a:latin typeface="Wingdings"/>
              <a:cs typeface="Wingdings"/>
            </a:endParaRPr>
          </a:p>
          <a:p>
            <a:pPr marL="12700" marR="18438">
              <a:lnSpc>
                <a:spcPct val="92488"/>
              </a:lnSpc>
              <a:spcBef>
                <a:spcPts val="1509"/>
              </a:spcBef>
            </a:pPr>
            <a:r>
              <a:rPr dirty="0" smtClean="0" sz="2100" spc="0">
                <a:solidFill>
                  <a:srgbClr val="6F309F"/>
                </a:solidFill>
                <a:latin typeface="Wingdings"/>
                <a:cs typeface="Wingdings"/>
              </a:rPr>
              <a:t></a:t>
            </a:r>
            <a:endParaRPr sz="2100">
              <a:latin typeface="Wingdings"/>
              <a:cs typeface="Wingdings"/>
            </a:endParaRPr>
          </a:p>
          <a:p>
            <a:pPr marL="12700" marR="18438">
              <a:lnSpc>
                <a:spcPct val="92488"/>
              </a:lnSpc>
              <a:spcBef>
                <a:spcPts val="1509"/>
              </a:spcBef>
            </a:pPr>
            <a:r>
              <a:rPr dirty="0" smtClean="0" sz="2100" spc="0">
                <a:solidFill>
                  <a:srgbClr val="6F309F"/>
                </a:solidFill>
                <a:latin typeface="Wingdings"/>
                <a:cs typeface="Wingdings"/>
              </a:rPr>
              <a:t></a:t>
            </a:r>
            <a:endParaRPr sz="2100">
              <a:latin typeface="Wingdings"/>
              <a:cs typeface="Wingdings"/>
            </a:endParaRPr>
          </a:p>
          <a:p>
            <a:pPr marL="12700" marR="18438">
              <a:lnSpc>
                <a:spcPct val="92488"/>
              </a:lnSpc>
              <a:spcBef>
                <a:spcPts val="1509"/>
              </a:spcBef>
            </a:pPr>
            <a:r>
              <a:rPr dirty="0" smtClean="0" sz="2100" spc="0">
                <a:solidFill>
                  <a:srgbClr val="6F309F"/>
                </a:solidFill>
                <a:latin typeface="Wingdings"/>
                <a:cs typeface="Wingdings"/>
              </a:rPr>
              <a:t></a:t>
            </a:r>
            <a:endParaRPr sz="2100">
              <a:latin typeface="Wingdings"/>
              <a:cs typeface="Wingdings"/>
            </a:endParaRPr>
          </a:p>
          <a:p>
            <a:pPr marL="12700" marR="18438">
              <a:lnSpc>
                <a:spcPct val="92488"/>
              </a:lnSpc>
              <a:spcBef>
                <a:spcPts val="1509"/>
              </a:spcBef>
            </a:pPr>
            <a:r>
              <a:rPr dirty="0" smtClean="0" sz="2100" spc="0">
                <a:solidFill>
                  <a:srgbClr val="6F309F"/>
                </a:solidFill>
                <a:latin typeface="Wingdings"/>
                <a:cs typeface="Wingdings"/>
              </a:rPr>
              <a:t></a:t>
            </a:r>
            <a:endParaRPr sz="2100">
              <a:latin typeface="Wingdings"/>
              <a:cs typeface="Wingdings"/>
            </a:endParaRPr>
          </a:p>
          <a:p>
            <a:pPr marL="12700" marR="18438">
              <a:lnSpc>
                <a:spcPct val="92488"/>
              </a:lnSpc>
              <a:spcBef>
                <a:spcPts val="1509"/>
              </a:spcBef>
            </a:pPr>
            <a:r>
              <a:rPr dirty="0" smtClean="0" sz="2100" spc="0">
                <a:solidFill>
                  <a:srgbClr val="6F309F"/>
                </a:solidFill>
                <a:latin typeface="Wingdings"/>
                <a:cs typeface="Wingdings"/>
              </a:rPr>
              <a:t></a:t>
            </a:r>
            <a:endParaRPr sz="2100">
              <a:latin typeface="Wingdings"/>
              <a:cs typeface="Wingding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92238" y="3585653"/>
            <a:ext cx="7655213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35"/>
              </a:lnSpc>
              <a:spcBef>
                <a:spcPts val="106"/>
              </a:spcBef>
            </a:pPr>
            <a:r>
              <a:rPr dirty="0" smtClean="0" baseline="2730" sz="3000" spc="0" b="1">
                <a:latin typeface="Calibri"/>
                <a:cs typeface="Calibri"/>
              </a:rPr>
              <a:t>A</a:t>
            </a:r>
            <a:r>
              <a:rPr dirty="0" smtClean="0" baseline="2730" sz="3000" spc="-14" b="1">
                <a:latin typeface="Calibri"/>
                <a:cs typeface="Calibri"/>
              </a:rPr>
              <a:t>n</a:t>
            </a:r>
            <a:r>
              <a:rPr dirty="0" smtClean="0" baseline="2730" sz="3000" spc="0" b="1">
                <a:latin typeface="Calibri"/>
                <a:cs typeface="Calibri"/>
              </a:rPr>
              <a:t>ti</a:t>
            </a:r>
            <a:r>
              <a:rPr dirty="0" smtClean="0" baseline="2730" sz="3000" spc="-19" b="1">
                <a:latin typeface="Calibri"/>
                <a:cs typeface="Calibri"/>
              </a:rPr>
              <a:t>g</a:t>
            </a:r>
            <a:r>
              <a:rPr dirty="0" smtClean="0" baseline="2730" sz="3000" spc="0" b="1">
                <a:latin typeface="Calibri"/>
                <a:cs typeface="Calibri"/>
              </a:rPr>
              <a:t>e</a:t>
            </a:r>
            <a:r>
              <a:rPr dirty="0" smtClean="0" baseline="2730" sz="3000" spc="0" b="1">
                <a:latin typeface="Calibri"/>
                <a:cs typeface="Calibri"/>
              </a:rPr>
              <a:t>n-deli</a:t>
            </a:r>
            <a:r>
              <a:rPr dirty="0" smtClean="0" baseline="2730" sz="3000" spc="-14" b="1">
                <a:latin typeface="Calibri"/>
                <a:cs typeface="Calibri"/>
              </a:rPr>
              <a:t>v</a:t>
            </a:r>
            <a:r>
              <a:rPr dirty="0" smtClean="0" baseline="2730" sz="3000" spc="0" b="1">
                <a:latin typeface="Calibri"/>
                <a:cs typeface="Calibri"/>
              </a:rPr>
              <a:t>ery</a:t>
            </a:r>
            <a:r>
              <a:rPr dirty="0" smtClean="0" baseline="2730" sz="3000" spc="-5" b="1">
                <a:latin typeface="Calibri"/>
                <a:cs typeface="Calibri"/>
              </a:rPr>
              <a:t> </a:t>
            </a:r>
            <a:r>
              <a:rPr dirty="0" smtClean="0" baseline="2730" sz="3000" spc="-29" b="1">
                <a:latin typeface="Calibri"/>
                <a:cs typeface="Calibri"/>
              </a:rPr>
              <a:t>s</a:t>
            </a:r>
            <a:r>
              <a:rPr dirty="0" smtClean="0" baseline="2730" sz="3000" spc="-9" b="1">
                <a:latin typeface="Calibri"/>
                <a:cs typeface="Calibri"/>
              </a:rPr>
              <a:t>y</a:t>
            </a:r>
            <a:r>
              <a:rPr dirty="0" smtClean="0" baseline="2730" sz="3000" spc="-25" b="1">
                <a:latin typeface="Calibri"/>
                <a:cs typeface="Calibri"/>
              </a:rPr>
              <a:t>s</a:t>
            </a:r>
            <a:r>
              <a:rPr dirty="0" smtClean="0" baseline="2730" sz="3000" spc="-25" b="1">
                <a:latin typeface="Calibri"/>
                <a:cs typeface="Calibri"/>
              </a:rPr>
              <a:t>t</a:t>
            </a:r>
            <a:r>
              <a:rPr dirty="0" smtClean="0" baseline="2730" sz="3000" spc="0" b="1">
                <a:latin typeface="Calibri"/>
                <a:cs typeface="Calibri"/>
              </a:rPr>
              <a:t>ems</a:t>
            </a:r>
            <a:r>
              <a:rPr dirty="0" smtClean="0" baseline="2730" sz="3000" spc="4" b="1">
                <a:latin typeface="Calibri"/>
                <a:cs typeface="Calibri"/>
              </a:rPr>
              <a:t> </a:t>
            </a:r>
            <a:r>
              <a:rPr dirty="0" smtClean="0" baseline="2730" sz="3000" spc="0" b="1">
                <a:latin typeface="Calibri"/>
                <a:cs typeface="Calibri"/>
              </a:rPr>
              <a:t>(emulsions</a:t>
            </a:r>
            <a:r>
              <a:rPr dirty="0" smtClean="0" baseline="2730" sz="3000" spc="9" b="1">
                <a:latin typeface="Calibri"/>
                <a:cs typeface="Calibri"/>
              </a:rPr>
              <a:t> </a:t>
            </a:r>
            <a:r>
              <a:rPr dirty="0" smtClean="0" baseline="2730" sz="3000" spc="0" b="1">
                <a:latin typeface="Calibri"/>
                <a:cs typeface="Calibri"/>
              </a:rPr>
              <a:t>or</a:t>
            </a:r>
            <a:r>
              <a:rPr dirty="0" smtClean="0" baseline="2730" sz="3000" spc="4" b="1">
                <a:latin typeface="Calibri"/>
                <a:cs typeface="Calibri"/>
              </a:rPr>
              <a:t> </a:t>
            </a:r>
            <a:r>
              <a:rPr dirty="0" smtClean="0" baseline="2730" sz="3000" spc="0" b="1">
                <a:latin typeface="Calibri"/>
                <a:cs typeface="Calibri"/>
              </a:rPr>
              <a:t>mic</a:t>
            </a:r>
            <a:r>
              <a:rPr dirty="0" smtClean="0" baseline="2730" sz="3000" spc="-29" b="1">
                <a:latin typeface="Calibri"/>
                <a:cs typeface="Calibri"/>
              </a:rPr>
              <a:t>r</a:t>
            </a:r>
            <a:r>
              <a:rPr dirty="0" smtClean="0" baseline="2730" sz="3000" spc="0" b="1">
                <a:latin typeface="Calibri"/>
                <a:cs typeface="Calibri"/>
              </a:rPr>
              <a:t>oparticles</a:t>
            </a:r>
            <a:r>
              <a:rPr dirty="0" smtClean="0" baseline="2730" sz="3000" spc="4" b="1">
                <a:latin typeface="Calibri"/>
                <a:cs typeface="Calibri"/>
              </a:rPr>
              <a:t> </a:t>
            </a:r>
            <a:r>
              <a:rPr dirty="0" smtClean="0" baseline="2730" sz="3000" spc="-19" b="1">
                <a:latin typeface="Calibri"/>
                <a:cs typeface="Calibri"/>
              </a:rPr>
              <a:t>a</a:t>
            </a:r>
            <a:r>
              <a:rPr dirty="0" smtClean="0" baseline="2730" sz="3000" spc="-25" b="1">
                <a:latin typeface="Calibri"/>
                <a:cs typeface="Calibri"/>
              </a:rPr>
              <a:t>t</a:t>
            </a:r>
            <a:r>
              <a:rPr dirty="0" smtClean="0" baseline="2730" sz="3000" spc="0" b="1">
                <a:latin typeface="Calibri"/>
                <a:cs typeface="Calibri"/>
              </a:rPr>
              <a:t>t</a:t>
            </a:r>
            <a:r>
              <a:rPr dirty="0" smtClean="0" baseline="2730" sz="3000" spc="-44" b="1">
                <a:latin typeface="Calibri"/>
                <a:cs typeface="Calibri"/>
              </a:rPr>
              <a:t>r</a:t>
            </a:r>
            <a:r>
              <a:rPr dirty="0" smtClean="0" baseline="2730" sz="3000" spc="0" b="1">
                <a:latin typeface="Calibri"/>
                <a:cs typeface="Calibri"/>
              </a:rPr>
              <a:t>acti</a:t>
            </a:r>
            <a:r>
              <a:rPr dirty="0" smtClean="0" baseline="2730" sz="3000" spc="-14" b="1">
                <a:latin typeface="Calibri"/>
                <a:cs typeface="Calibri"/>
              </a:rPr>
              <a:t>v</a:t>
            </a:r>
            <a:r>
              <a:rPr dirty="0" smtClean="0" baseline="2730" sz="3000" spc="0" b="1">
                <a:latin typeface="Calibri"/>
                <a:cs typeface="Calibri"/>
              </a:rPr>
              <a:t>e</a:t>
            </a:r>
            <a:r>
              <a:rPr dirty="0" smtClean="0" baseline="2730" sz="3000" spc="0" b="1">
                <a:latin typeface="Calibri"/>
                <a:cs typeface="Calibri"/>
              </a:rPr>
              <a:t> </a:t>
            </a:r>
            <a:r>
              <a:rPr dirty="0" smtClean="0" baseline="2730" sz="3000" spc="-19" b="1">
                <a:latin typeface="Calibri"/>
                <a:cs typeface="Calibri"/>
              </a:rPr>
              <a:t>t</a:t>
            </a:r>
            <a:r>
              <a:rPr dirty="0" smtClean="0" baseline="2730" sz="3000" spc="0" b="1">
                <a:latin typeface="Calibri"/>
                <a:cs typeface="Calibri"/>
              </a:rPr>
              <a:t>o</a:t>
            </a:r>
            <a:r>
              <a:rPr dirty="0" smtClean="0" baseline="2730" sz="3000" spc="-4" b="1">
                <a:latin typeface="Calibri"/>
                <a:cs typeface="Calibri"/>
              </a:rPr>
              <a:t> </a:t>
            </a:r>
            <a:r>
              <a:rPr dirty="0" smtClean="0" baseline="2730" sz="3000" spc="0" b="1">
                <a:latin typeface="Calibri"/>
                <a:cs typeface="Calibri"/>
              </a:rPr>
              <a:t>APC)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70914" y="4104116"/>
            <a:ext cx="4655606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0" b="1">
                <a:latin typeface="Arial"/>
                <a:cs typeface="Arial"/>
              </a:rPr>
              <a:t>Make</a:t>
            </a:r>
            <a:r>
              <a:rPr dirty="0" smtClean="0" sz="1600" spc="9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existing</a:t>
            </a:r>
            <a:r>
              <a:rPr dirty="0" smtClean="0" sz="1600" spc="9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inactivated</a:t>
            </a:r>
            <a:r>
              <a:rPr dirty="0" smtClean="0" sz="1600" spc="9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vaccines</a:t>
            </a:r>
            <a:r>
              <a:rPr dirty="0" smtClean="0" sz="1600" spc="9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more</a:t>
            </a:r>
            <a:r>
              <a:rPr dirty="0" smtClean="0" sz="1600" spc="9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potent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63294" y="4591796"/>
            <a:ext cx="5279803" cy="2288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0" b="1">
                <a:latin typeface="Arial"/>
                <a:cs typeface="Arial"/>
              </a:rPr>
              <a:t>Antigen</a:t>
            </a:r>
            <a:r>
              <a:rPr dirty="0" smtClean="0" sz="1600" spc="0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sparing</a:t>
            </a:r>
            <a:r>
              <a:rPr dirty="0" smtClean="0" sz="1600" spc="0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(reduce</a:t>
            </a:r>
            <a:r>
              <a:rPr dirty="0" smtClean="0" sz="1600" spc="0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the</a:t>
            </a:r>
            <a:r>
              <a:rPr dirty="0" smtClean="0" sz="1600" spc="0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cost</a:t>
            </a:r>
            <a:r>
              <a:rPr dirty="0" smtClean="0" sz="1600" spc="0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to</a:t>
            </a:r>
            <a:r>
              <a:rPr dirty="0" smtClean="0" sz="1600" spc="0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produce</a:t>
            </a:r>
            <a:r>
              <a:rPr dirty="0" smtClean="0" sz="1600" spc="-4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more</a:t>
            </a:r>
            <a:r>
              <a:rPr dirty="0" smtClean="0" sz="1600" spc="-54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Ag)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70914" y="5079476"/>
            <a:ext cx="2576102" cy="2288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0" b="1">
                <a:latin typeface="Arial"/>
                <a:cs typeface="Arial"/>
              </a:rPr>
              <a:t>More</a:t>
            </a:r>
            <a:r>
              <a:rPr dirty="0" smtClean="0" sz="1600" spc="9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rapid</a:t>
            </a:r>
            <a:r>
              <a:rPr dirty="0" smtClean="0" sz="1600" spc="9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seroprotection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70914" y="5567156"/>
            <a:ext cx="5609317" cy="2288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0" b="1">
                <a:latin typeface="Arial"/>
                <a:cs typeface="Arial"/>
              </a:rPr>
              <a:t>Stimulation</a:t>
            </a:r>
            <a:r>
              <a:rPr dirty="0" smtClean="0" sz="1600" spc="19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of</a:t>
            </a:r>
            <a:r>
              <a:rPr dirty="0" smtClean="0" sz="1600" spc="4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T</a:t>
            </a:r>
            <a:r>
              <a:rPr dirty="0" smtClean="0" sz="1600" spc="4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cell</a:t>
            </a:r>
            <a:r>
              <a:rPr dirty="0" smtClean="0" sz="1600" spc="19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immunity</a:t>
            </a:r>
            <a:r>
              <a:rPr dirty="0" smtClean="0" sz="1600" spc="19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(vaccine-specific</a:t>
            </a:r>
            <a:r>
              <a:rPr dirty="0" smtClean="0" sz="1600" spc="19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adjuvant)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70914" y="6054836"/>
            <a:ext cx="5364236" cy="2288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0" b="1">
                <a:latin typeface="Arial"/>
                <a:cs typeface="Arial"/>
              </a:rPr>
              <a:t>Enhancement</a:t>
            </a:r>
            <a:r>
              <a:rPr dirty="0" smtClean="0" sz="1600" spc="-4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of</a:t>
            </a:r>
            <a:r>
              <a:rPr dirty="0" smtClean="0" sz="1600" spc="4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protection</a:t>
            </a:r>
            <a:r>
              <a:rPr dirty="0" smtClean="0" sz="1600" spc="4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in</a:t>
            </a:r>
            <a:r>
              <a:rPr dirty="0" smtClean="0" sz="1600" spc="4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neonates</a:t>
            </a:r>
            <a:r>
              <a:rPr dirty="0" smtClean="0" sz="1600" spc="-4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and</a:t>
            </a:r>
            <a:r>
              <a:rPr dirty="0" smtClean="0" sz="1600" spc="4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the</a:t>
            </a:r>
            <a:r>
              <a:rPr dirty="0" smtClean="0" sz="1600" spc="4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elderly</a:t>
            </a:r>
            <a:endParaRPr sz="1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470914" y="6542516"/>
            <a:ext cx="4805653" cy="2288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0" b="1">
                <a:latin typeface="Arial"/>
                <a:cs typeface="Arial"/>
              </a:rPr>
              <a:t>Stimulation</a:t>
            </a:r>
            <a:r>
              <a:rPr dirty="0" smtClean="0" sz="1600" spc="14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of</a:t>
            </a:r>
            <a:r>
              <a:rPr dirty="0" smtClean="0" sz="1600" spc="4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longer-lasting</a:t>
            </a:r>
            <a:r>
              <a:rPr dirty="0" smtClean="0" sz="1600" spc="14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protective</a:t>
            </a:r>
            <a:r>
              <a:rPr dirty="0" smtClean="0" sz="1600" spc="14" b="1">
                <a:latin typeface="Arial"/>
                <a:cs typeface="Arial"/>
              </a:rPr>
              <a:t> </a:t>
            </a:r>
            <a:r>
              <a:rPr dirty="0" smtClean="0" sz="1600" spc="0" b="1">
                <a:latin typeface="Arial"/>
                <a:cs typeface="Arial"/>
              </a:rPr>
              <a:t>immunity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/>
          <p:nvPr/>
        </p:nvSpPr>
        <p:spPr>
          <a:xfrm>
            <a:off x="1758188" y="956754"/>
            <a:ext cx="3822357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Special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413" sz="4800" spc="-19" b="1">
                <a:solidFill>
                  <a:srgbClr val="0000FF"/>
                </a:solidFill>
                <a:latin typeface="Calibri"/>
                <a:cs typeface="Calibri"/>
              </a:rPr>
              <a:t>c</a:t>
            </a:r>
            <a:r>
              <a:rPr dirty="0" smtClean="0" baseline="3413" sz="4800" spc="4" b="1">
                <a:solidFill>
                  <a:srgbClr val="0000FF"/>
                </a:solidFill>
                <a:latin typeface="Calibri"/>
                <a:cs typeface="Calibri"/>
              </a:rPr>
              <a:t>o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nside</a:t>
            </a:r>
            <a:r>
              <a:rPr dirty="0" smtClean="0" baseline="3413" sz="4800" spc="-75" b="1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r>
              <a:rPr dirty="0" smtClean="0" baseline="3413" sz="4800" spc="-29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tions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586682" y="956754"/>
            <a:ext cx="572100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dirty="0" smtClean="0" baseline="3413" sz="4800" spc="-44" b="1">
                <a:solidFill>
                  <a:srgbClr val="0000FF"/>
                </a:solidFill>
                <a:latin typeface="Calibri"/>
                <a:cs typeface="Calibri"/>
              </a:rPr>
              <a:t>f</a:t>
            </a:r>
            <a:r>
              <a:rPr dirty="0" smtClean="0" baseline="3413" sz="4800" spc="4" b="1">
                <a:solidFill>
                  <a:srgbClr val="0000FF"/>
                </a:solidFill>
                <a:latin typeface="Calibri"/>
                <a:cs typeface="Calibri"/>
              </a:rPr>
              <a:t>o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64222" y="956754"/>
            <a:ext cx="1235151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animal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405566" y="956754"/>
            <a:ext cx="1496819" cy="431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dirty="0" smtClean="0" baseline="3413" sz="4800" spc="-50" b="1">
                <a:solidFill>
                  <a:srgbClr val="0000FF"/>
                </a:solidFill>
                <a:latin typeface="Calibri"/>
                <a:cs typeface="Calibri"/>
              </a:rPr>
              <a:t>v</a:t>
            </a:r>
            <a:r>
              <a:rPr dirty="0" smtClean="0" baseline="3413" sz="4800" spc="0" b="1">
                <a:solidFill>
                  <a:srgbClr val="0000FF"/>
                </a:solidFill>
                <a:latin typeface="Calibri"/>
                <a:cs typeface="Calibri"/>
              </a:rPr>
              <a:t>accines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64740" y="2232723"/>
            <a:ext cx="1004749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0" b="1">
                <a:latin typeface="Calibri"/>
                <a:cs typeface="Calibri"/>
              </a:rPr>
              <a:t>Cheap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64740" y="3086168"/>
            <a:ext cx="1638808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-75" b="1">
                <a:latin typeface="Calibri"/>
                <a:cs typeface="Calibri"/>
              </a:rPr>
              <a:t>E</a:t>
            </a:r>
            <a:r>
              <a:rPr dirty="0" smtClean="0" baseline="2925" sz="4200" spc="0" b="1">
                <a:latin typeface="Calibri"/>
                <a:cs typeface="Calibri"/>
              </a:rPr>
              <a:t>ffi</a:t>
            </a:r>
            <a:r>
              <a:rPr dirty="0" smtClean="0" baseline="2925" sz="4200" spc="-25" b="1">
                <a:latin typeface="Calibri"/>
                <a:cs typeface="Calibri"/>
              </a:rPr>
              <a:t>c</a:t>
            </a:r>
            <a:r>
              <a:rPr dirty="0" smtClean="0" baseline="2925" sz="4200" spc="4" b="1">
                <a:latin typeface="Calibri"/>
                <a:cs typeface="Calibri"/>
              </a:rPr>
              <a:t>a</a:t>
            </a:r>
            <a:r>
              <a:rPr dirty="0" smtClean="0" baseline="2925" sz="4200" spc="0" b="1">
                <a:latin typeface="Calibri"/>
                <a:cs typeface="Calibri"/>
              </a:rPr>
              <a:t>cious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64740" y="3939612"/>
            <a:ext cx="2206399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-39" b="1">
                <a:latin typeface="Calibri"/>
                <a:cs typeface="Calibri"/>
              </a:rPr>
              <a:t>R</a:t>
            </a:r>
            <a:r>
              <a:rPr dirty="0" smtClean="0" baseline="2925" sz="4200" spc="0" b="1">
                <a:latin typeface="Calibri"/>
                <a:cs typeface="Calibri"/>
              </a:rPr>
              <a:t>el</a:t>
            </a:r>
            <a:r>
              <a:rPr dirty="0" smtClean="0" baseline="2925" sz="4200" spc="-19" b="1">
                <a:latin typeface="Calibri"/>
                <a:cs typeface="Calibri"/>
              </a:rPr>
              <a:t>a</a:t>
            </a:r>
            <a:r>
              <a:rPr dirty="0" smtClean="0" baseline="2925" sz="4200" spc="0" b="1">
                <a:latin typeface="Calibri"/>
                <a:cs typeface="Calibri"/>
              </a:rPr>
              <a:t>ti</a:t>
            </a:r>
            <a:r>
              <a:rPr dirty="0" smtClean="0" baseline="2925" sz="4200" spc="-19" b="1">
                <a:latin typeface="Calibri"/>
                <a:cs typeface="Calibri"/>
              </a:rPr>
              <a:t>v</a:t>
            </a:r>
            <a:r>
              <a:rPr dirty="0" smtClean="0" baseline="2925" sz="4200" spc="0" b="1">
                <a:latin typeface="Calibri"/>
                <a:cs typeface="Calibri"/>
              </a:rPr>
              <a:t>ely</a:t>
            </a:r>
            <a:r>
              <a:rPr dirty="0" smtClean="0" baseline="2925" sz="4200" spc="0" b="1"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latin typeface="Calibri"/>
                <a:cs typeface="Calibri"/>
              </a:rPr>
              <a:t>s</a:t>
            </a:r>
            <a:r>
              <a:rPr dirty="0" smtClean="0" baseline="2925" sz="4200" spc="-14" b="1">
                <a:latin typeface="Calibri"/>
                <a:cs typeface="Calibri"/>
              </a:rPr>
              <a:t>a</a:t>
            </a:r>
            <a:r>
              <a:rPr dirty="0" smtClean="0" baseline="2925" sz="4200" spc="-50" b="1">
                <a:latin typeface="Calibri"/>
                <a:cs typeface="Calibri"/>
              </a:rPr>
              <a:t>f</a:t>
            </a:r>
            <a:r>
              <a:rPr dirty="0" smtClean="0" baseline="2925" sz="4200" spc="0" b="1">
                <a:latin typeface="Calibri"/>
                <a:cs typeface="Calibri"/>
              </a:rPr>
              <a:t>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64740" y="4793057"/>
            <a:ext cx="2353004" cy="3812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0" b="1">
                <a:latin typeface="Calibri"/>
                <a:cs typeface="Calibri"/>
              </a:rPr>
              <a:t>Species</a:t>
            </a:r>
            <a:r>
              <a:rPr dirty="0" smtClean="0" baseline="2925" sz="4200" spc="0" b="1"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latin typeface="Calibri"/>
                <a:cs typeface="Calibri"/>
              </a:rPr>
              <a:t>specific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64740" y="5646502"/>
            <a:ext cx="2341799" cy="3812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0" b="1">
                <a:latin typeface="Calibri"/>
                <a:cs typeface="Calibri"/>
              </a:rPr>
              <a:t>Rapid</a:t>
            </a:r>
            <a:r>
              <a:rPr dirty="0" smtClean="0" baseline="2925" sz="4200" spc="0" b="1">
                <a:latin typeface="Calibri"/>
                <a:cs typeface="Calibri"/>
              </a:rPr>
              <a:t> </a:t>
            </a:r>
            <a:r>
              <a:rPr dirty="0" smtClean="0" baseline="2925" sz="4200" spc="-29" b="1">
                <a:latin typeface="Calibri"/>
                <a:cs typeface="Calibri"/>
              </a:rPr>
              <a:t>r</a:t>
            </a:r>
            <a:r>
              <a:rPr dirty="0" smtClean="0" baseline="2925" sz="4200" spc="0" b="1">
                <a:latin typeface="Calibri"/>
                <a:cs typeface="Calibri"/>
              </a:rPr>
              <a:t>esponse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07504" y="5646502"/>
            <a:ext cx="2671566" cy="3812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0" b="1">
                <a:latin typeface="Calibri"/>
                <a:cs typeface="Calibri"/>
              </a:rPr>
              <a:t>(short</a:t>
            </a:r>
            <a:r>
              <a:rPr dirty="0" smtClean="0" baseline="2925" sz="4200" spc="0" b="1"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latin typeface="Calibri"/>
                <a:cs typeface="Calibri"/>
              </a:rPr>
              <a:t>p</a:t>
            </a:r>
            <a:r>
              <a:rPr dirty="0" smtClean="0" baseline="2925" sz="4200" spc="-34" b="1">
                <a:latin typeface="Calibri"/>
                <a:cs typeface="Calibri"/>
              </a:rPr>
              <a:t>r</a:t>
            </a:r>
            <a:r>
              <a:rPr dirty="0" smtClean="0" baseline="2925" sz="4200" spc="0" b="1">
                <a:latin typeface="Calibri"/>
                <a:cs typeface="Calibri"/>
              </a:rPr>
              <a:t>oduction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80502" y="5646502"/>
            <a:ext cx="917812" cy="3812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0" b="1">
                <a:latin typeface="Calibri"/>
                <a:cs typeface="Calibri"/>
              </a:rPr>
              <a:t>c</a:t>
            </a:r>
            <a:r>
              <a:rPr dirty="0" smtClean="0" baseline="2925" sz="4200" spc="-34" b="1">
                <a:latin typeface="Calibri"/>
                <a:cs typeface="Calibri"/>
              </a:rPr>
              <a:t>y</a:t>
            </a:r>
            <a:r>
              <a:rPr dirty="0" smtClean="0" baseline="2925" sz="4200" spc="0" b="1">
                <a:latin typeface="Calibri"/>
                <a:cs typeface="Calibri"/>
              </a:rPr>
              <a:t>cle)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364740" y="6499946"/>
            <a:ext cx="5677545" cy="3812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0" b="1">
                <a:latin typeface="Calibri"/>
                <a:cs typeface="Calibri"/>
              </a:rPr>
              <a:t>Du</a:t>
            </a:r>
            <a:r>
              <a:rPr dirty="0" smtClean="0" baseline="2925" sz="4200" spc="-59" b="1">
                <a:latin typeface="Calibri"/>
                <a:cs typeface="Calibri"/>
              </a:rPr>
              <a:t>r</a:t>
            </a:r>
            <a:r>
              <a:rPr dirty="0" smtClean="0" baseline="2925" sz="4200" spc="-19" b="1">
                <a:latin typeface="Calibri"/>
                <a:cs typeface="Calibri"/>
              </a:rPr>
              <a:t>a</a:t>
            </a:r>
            <a:r>
              <a:rPr dirty="0" smtClean="0" baseline="2925" sz="4200" spc="0" b="1">
                <a:latin typeface="Calibri"/>
                <a:cs typeface="Calibri"/>
              </a:rPr>
              <a:t>tion</a:t>
            </a:r>
            <a:r>
              <a:rPr dirty="0" smtClean="0" baseline="2925" sz="4200" spc="-9" b="1"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latin typeface="Calibri"/>
                <a:cs typeface="Calibri"/>
              </a:rPr>
              <a:t>of</a:t>
            </a:r>
            <a:r>
              <a:rPr dirty="0" smtClean="0" baseline="2925" sz="4200" spc="0" b="1"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latin typeface="Calibri"/>
                <a:cs typeface="Calibri"/>
              </a:rPr>
              <a:t>immunity</a:t>
            </a:r>
            <a:r>
              <a:rPr dirty="0" smtClean="0" baseline="2925" sz="4200" spc="0" b="1"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latin typeface="Calibri"/>
                <a:cs typeface="Calibri"/>
              </a:rPr>
              <a:t>(</a:t>
            </a:r>
            <a:r>
              <a:rPr dirty="0" smtClean="0" baseline="2925" sz="4200" spc="-14" b="1">
                <a:latin typeface="Calibri"/>
                <a:cs typeface="Calibri"/>
              </a:rPr>
              <a:t>c</a:t>
            </a:r>
            <a:r>
              <a:rPr dirty="0" smtClean="0" baseline="2925" sz="4200" spc="0" b="1">
                <a:latin typeface="Calibri"/>
                <a:cs typeface="Calibri"/>
              </a:rPr>
              <a:t>o</a:t>
            </a:r>
            <a:r>
              <a:rPr dirty="0" smtClean="0" baseline="2925" sz="4200" spc="-29" b="1">
                <a:latin typeface="Calibri"/>
                <a:cs typeface="Calibri"/>
              </a:rPr>
              <a:t>s</a:t>
            </a:r>
            <a:r>
              <a:rPr dirty="0" smtClean="0" baseline="2925" sz="4200" spc="0" b="1">
                <a:latin typeface="Calibri"/>
                <a:cs typeface="Calibri"/>
              </a:rPr>
              <a:t>t</a:t>
            </a:r>
            <a:r>
              <a:rPr dirty="0" smtClean="0" baseline="2925" sz="4200" spc="0" b="1">
                <a:latin typeface="Calibri"/>
                <a:cs typeface="Calibri"/>
              </a:rPr>
              <a:t> </a:t>
            </a:r>
            <a:r>
              <a:rPr dirty="0" smtClean="0" baseline="2925" sz="4200" spc="-29" b="1">
                <a:latin typeface="Calibri"/>
                <a:cs typeface="Calibri"/>
              </a:rPr>
              <a:t>r</a:t>
            </a:r>
            <a:r>
              <a:rPr dirty="0" smtClean="0" baseline="2925" sz="4200" spc="0" b="1">
                <a:latin typeface="Calibri"/>
                <a:cs typeface="Calibri"/>
              </a:rPr>
              <a:t>eduction)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/>
          <p:nvPr/>
        </p:nvSpPr>
        <p:spPr>
          <a:xfrm>
            <a:off x="1143000" y="3809999"/>
            <a:ext cx="7924800" cy="914400"/>
          </a:xfrm>
          <a:custGeom>
            <a:avLst/>
            <a:gdLst/>
            <a:ahLst/>
            <a:cxnLst/>
            <a:rect l="l" t="t" r="r" b="b"/>
            <a:pathLst>
              <a:path w="7924800" h="914400">
                <a:moveTo>
                  <a:pt x="7924800" y="457200"/>
                </a:moveTo>
                <a:lnTo>
                  <a:pt x="7467600" y="0"/>
                </a:lnTo>
                <a:lnTo>
                  <a:pt x="7467600" y="228600"/>
                </a:lnTo>
                <a:lnTo>
                  <a:pt x="0" y="228600"/>
                </a:lnTo>
                <a:lnTo>
                  <a:pt x="0" y="685800"/>
                </a:lnTo>
                <a:lnTo>
                  <a:pt x="7467600" y="685800"/>
                </a:lnTo>
                <a:lnTo>
                  <a:pt x="7467600" y="914400"/>
                </a:lnTo>
                <a:lnTo>
                  <a:pt x="7924800" y="457200"/>
                </a:lnTo>
                <a:close/>
              </a:path>
            </a:pathLst>
          </a:custGeom>
          <a:solidFill>
            <a:srgbClr val="DCE5F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1143000" y="4019550"/>
            <a:ext cx="7239000" cy="40385"/>
          </a:xfrm>
          <a:custGeom>
            <a:avLst/>
            <a:gdLst/>
            <a:ahLst/>
            <a:cxnLst/>
            <a:rect l="l" t="t" r="r" b="b"/>
            <a:pathLst>
              <a:path w="7239000" h="40385">
                <a:moveTo>
                  <a:pt x="0" y="0"/>
                </a:moveTo>
                <a:lnTo>
                  <a:pt x="0" y="38100"/>
                </a:lnTo>
                <a:lnTo>
                  <a:pt x="7239000" y="40385"/>
                </a:lnTo>
                <a:lnTo>
                  <a:pt x="7239000" y="2285"/>
                </a:lnTo>
                <a:lnTo>
                  <a:pt x="0" y="0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25100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25862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26624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27386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2814828" y="4038600"/>
            <a:ext cx="11429" cy="230123"/>
          </a:xfrm>
          <a:custGeom>
            <a:avLst/>
            <a:gdLst/>
            <a:ahLst/>
            <a:cxnLst/>
            <a:rect l="l" t="t" r="r" b="b"/>
            <a:pathLst>
              <a:path w="11430" h="230124">
                <a:moveTo>
                  <a:pt x="11430" y="762"/>
                </a:moveTo>
                <a:lnTo>
                  <a:pt x="1524" y="0"/>
                </a:lnTo>
                <a:lnTo>
                  <a:pt x="0" y="229362"/>
                </a:lnTo>
                <a:lnTo>
                  <a:pt x="9906" y="230124"/>
                </a:lnTo>
                <a:lnTo>
                  <a:pt x="11430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28910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29672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0434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1196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3195828" y="4038600"/>
            <a:ext cx="11429" cy="230123"/>
          </a:xfrm>
          <a:custGeom>
            <a:avLst/>
            <a:gdLst/>
            <a:ahLst/>
            <a:cxnLst/>
            <a:rect l="l" t="t" r="r" b="b"/>
            <a:pathLst>
              <a:path w="11430" h="230124">
                <a:moveTo>
                  <a:pt x="11430" y="762"/>
                </a:moveTo>
                <a:lnTo>
                  <a:pt x="1524" y="0"/>
                </a:lnTo>
                <a:lnTo>
                  <a:pt x="0" y="229362"/>
                </a:lnTo>
                <a:lnTo>
                  <a:pt x="9906" y="230124"/>
                </a:lnTo>
                <a:lnTo>
                  <a:pt x="11430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32720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33482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34244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35006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3576828" y="4038600"/>
            <a:ext cx="11429" cy="230123"/>
          </a:xfrm>
          <a:custGeom>
            <a:avLst/>
            <a:gdLst/>
            <a:ahLst/>
            <a:cxnLst/>
            <a:rect l="l" t="t" r="r" b="b"/>
            <a:pathLst>
              <a:path w="11429" h="230124">
                <a:moveTo>
                  <a:pt x="11429" y="762"/>
                </a:moveTo>
                <a:lnTo>
                  <a:pt x="1523" y="0"/>
                </a:lnTo>
                <a:lnTo>
                  <a:pt x="0" y="229362"/>
                </a:lnTo>
                <a:lnTo>
                  <a:pt x="9905" y="230124"/>
                </a:lnTo>
                <a:lnTo>
                  <a:pt x="11429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36530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37292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38054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38816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3957828" y="4038600"/>
            <a:ext cx="11429" cy="230123"/>
          </a:xfrm>
          <a:custGeom>
            <a:avLst/>
            <a:gdLst/>
            <a:ahLst/>
            <a:cxnLst/>
            <a:rect l="l" t="t" r="r" b="b"/>
            <a:pathLst>
              <a:path w="11429" h="230124">
                <a:moveTo>
                  <a:pt x="11429" y="762"/>
                </a:moveTo>
                <a:lnTo>
                  <a:pt x="1523" y="0"/>
                </a:lnTo>
                <a:lnTo>
                  <a:pt x="0" y="229362"/>
                </a:lnTo>
                <a:lnTo>
                  <a:pt x="9905" y="230124"/>
                </a:lnTo>
                <a:lnTo>
                  <a:pt x="11429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40340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41102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41864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42626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4338828" y="4038600"/>
            <a:ext cx="11429" cy="230123"/>
          </a:xfrm>
          <a:custGeom>
            <a:avLst/>
            <a:gdLst/>
            <a:ahLst/>
            <a:cxnLst/>
            <a:rect l="l" t="t" r="r" b="b"/>
            <a:pathLst>
              <a:path w="11429" h="230124">
                <a:moveTo>
                  <a:pt x="11429" y="762"/>
                </a:moveTo>
                <a:lnTo>
                  <a:pt x="1523" y="0"/>
                </a:lnTo>
                <a:lnTo>
                  <a:pt x="0" y="229362"/>
                </a:lnTo>
                <a:lnTo>
                  <a:pt x="9905" y="230124"/>
                </a:lnTo>
                <a:lnTo>
                  <a:pt x="11429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44150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44912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45674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46436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4719828" y="4038600"/>
            <a:ext cx="11429" cy="230123"/>
          </a:xfrm>
          <a:custGeom>
            <a:avLst/>
            <a:gdLst/>
            <a:ahLst/>
            <a:cxnLst/>
            <a:rect l="l" t="t" r="r" b="b"/>
            <a:pathLst>
              <a:path w="11429" h="230124">
                <a:moveTo>
                  <a:pt x="11429" y="762"/>
                </a:moveTo>
                <a:lnTo>
                  <a:pt x="1523" y="0"/>
                </a:lnTo>
                <a:lnTo>
                  <a:pt x="0" y="229362"/>
                </a:lnTo>
                <a:lnTo>
                  <a:pt x="9905" y="230124"/>
                </a:lnTo>
                <a:lnTo>
                  <a:pt x="11429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47198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47960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48722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49484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5100828" y="4038600"/>
            <a:ext cx="11429" cy="230123"/>
          </a:xfrm>
          <a:custGeom>
            <a:avLst/>
            <a:gdLst/>
            <a:ahLst/>
            <a:cxnLst/>
            <a:rect l="l" t="t" r="r" b="b"/>
            <a:pathLst>
              <a:path w="11429" h="230124">
                <a:moveTo>
                  <a:pt x="11429" y="762"/>
                </a:moveTo>
                <a:lnTo>
                  <a:pt x="1523" y="0"/>
                </a:lnTo>
                <a:lnTo>
                  <a:pt x="0" y="229362"/>
                </a:lnTo>
                <a:lnTo>
                  <a:pt x="9905" y="230124"/>
                </a:lnTo>
                <a:lnTo>
                  <a:pt x="11429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50246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53294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51770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52532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5481828" y="4038600"/>
            <a:ext cx="11429" cy="230123"/>
          </a:xfrm>
          <a:custGeom>
            <a:avLst/>
            <a:gdLst/>
            <a:ahLst/>
            <a:cxnLst/>
            <a:rect l="l" t="t" r="r" b="b"/>
            <a:pathLst>
              <a:path w="11429" h="230124">
                <a:moveTo>
                  <a:pt x="11429" y="762"/>
                </a:moveTo>
                <a:lnTo>
                  <a:pt x="1523" y="0"/>
                </a:lnTo>
                <a:lnTo>
                  <a:pt x="0" y="229362"/>
                </a:lnTo>
                <a:lnTo>
                  <a:pt x="9905" y="230124"/>
                </a:lnTo>
                <a:lnTo>
                  <a:pt x="11429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54056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" name="object 61"/>
          <p:cNvSpPr/>
          <p:nvPr/>
        </p:nvSpPr>
        <p:spPr>
          <a:xfrm>
            <a:off x="57104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/>
          <p:nvPr/>
        </p:nvSpPr>
        <p:spPr>
          <a:xfrm>
            <a:off x="55580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" name="object 63"/>
          <p:cNvSpPr/>
          <p:nvPr/>
        </p:nvSpPr>
        <p:spPr>
          <a:xfrm>
            <a:off x="56342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" name="object 64"/>
          <p:cNvSpPr/>
          <p:nvPr/>
        </p:nvSpPr>
        <p:spPr>
          <a:xfrm>
            <a:off x="5862828" y="4038600"/>
            <a:ext cx="11429" cy="230123"/>
          </a:xfrm>
          <a:custGeom>
            <a:avLst/>
            <a:gdLst/>
            <a:ahLst/>
            <a:cxnLst/>
            <a:rect l="l" t="t" r="r" b="b"/>
            <a:pathLst>
              <a:path w="11429" h="230124">
                <a:moveTo>
                  <a:pt x="11429" y="762"/>
                </a:moveTo>
                <a:lnTo>
                  <a:pt x="1523" y="0"/>
                </a:lnTo>
                <a:lnTo>
                  <a:pt x="0" y="229362"/>
                </a:lnTo>
                <a:lnTo>
                  <a:pt x="9905" y="230124"/>
                </a:lnTo>
                <a:lnTo>
                  <a:pt x="11429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" name="object 65"/>
          <p:cNvSpPr/>
          <p:nvPr/>
        </p:nvSpPr>
        <p:spPr>
          <a:xfrm>
            <a:off x="57866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" name="object 66"/>
          <p:cNvSpPr/>
          <p:nvPr/>
        </p:nvSpPr>
        <p:spPr>
          <a:xfrm>
            <a:off x="6091428" y="4038599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7" name="object 67"/>
          <p:cNvSpPr/>
          <p:nvPr/>
        </p:nvSpPr>
        <p:spPr>
          <a:xfrm>
            <a:off x="5939028" y="4038599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8" name="object 68"/>
          <p:cNvSpPr/>
          <p:nvPr/>
        </p:nvSpPr>
        <p:spPr>
          <a:xfrm>
            <a:off x="6015228" y="4038599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9" name="object 69"/>
          <p:cNvSpPr/>
          <p:nvPr/>
        </p:nvSpPr>
        <p:spPr>
          <a:xfrm>
            <a:off x="6243828" y="4038599"/>
            <a:ext cx="11429" cy="230123"/>
          </a:xfrm>
          <a:custGeom>
            <a:avLst/>
            <a:gdLst/>
            <a:ahLst/>
            <a:cxnLst/>
            <a:rect l="l" t="t" r="r" b="b"/>
            <a:pathLst>
              <a:path w="11429" h="230124">
                <a:moveTo>
                  <a:pt x="11429" y="762"/>
                </a:moveTo>
                <a:lnTo>
                  <a:pt x="1523" y="0"/>
                </a:lnTo>
                <a:lnTo>
                  <a:pt x="0" y="229362"/>
                </a:lnTo>
                <a:lnTo>
                  <a:pt x="9905" y="230124"/>
                </a:lnTo>
                <a:lnTo>
                  <a:pt x="11429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0" name="object 70"/>
          <p:cNvSpPr/>
          <p:nvPr/>
        </p:nvSpPr>
        <p:spPr>
          <a:xfrm>
            <a:off x="6167628" y="4038599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1" name="object 71"/>
          <p:cNvSpPr/>
          <p:nvPr/>
        </p:nvSpPr>
        <p:spPr>
          <a:xfrm>
            <a:off x="6472428" y="4038599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2" name="object 72"/>
          <p:cNvSpPr/>
          <p:nvPr/>
        </p:nvSpPr>
        <p:spPr>
          <a:xfrm>
            <a:off x="6320028" y="4038599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3" name="object 73"/>
          <p:cNvSpPr/>
          <p:nvPr/>
        </p:nvSpPr>
        <p:spPr>
          <a:xfrm>
            <a:off x="6396228" y="4038599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7" h="153924">
                <a:moveTo>
                  <a:pt x="10667" y="762"/>
                </a:moveTo>
                <a:lnTo>
                  <a:pt x="761" y="0"/>
                </a:lnTo>
                <a:lnTo>
                  <a:pt x="0" y="153162"/>
                </a:lnTo>
                <a:lnTo>
                  <a:pt x="9905" y="153924"/>
                </a:lnTo>
                <a:lnTo>
                  <a:pt x="10667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4" name="object 74"/>
          <p:cNvSpPr/>
          <p:nvPr/>
        </p:nvSpPr>
        <p:spPr>
          <a:xfrm>
            <a:off x="6624828" y="4038599"/>
            <a:ext cx="11429" cy="230123"/>
          </a:xfrm>
          <a:custGeom>
            <a:avLst/>
            <a:gdLst/>
            <a:ahLst/>
            <a:cxnLst/>
            <a:rect l="l" t="t" r="r" b="b"/>
            <a:pathLst>
              <a:path w="11429" h="230124">
                <a:moveTo>
                  <a:pt x="11429" y="762"/>
                </a:moveTo>
                <a:lnTo>
                  <a:pt x="1523" y="0"/>
                </a:lnTo>
                <a:lnTo>
                  <a:pt x="0" y="229362"/>
                </a:lnTo>
                <a:lnTo>
                  <a:pt x="9905" y="230124"/>
                </a:lnTo>
                <a:lnTo>
                  <a:pt x="11429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5" name="object 75"/>
          <p:cNvSpPr/>
          <p:nvPr/>
        </p:nvSpPr>
        <p:spPr>
          <a:xfrm>
            <a:off x="6548628" y="4038599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6" name="object 76"/>
          <p:cNvSpPr/>
          <p:nvPr/>
        </p:nvSpPr>
        <p:spPr>
          <a:xfrm>
            <a:off x="6853428" y="4038599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7" name="object 77"/>
          <p:cNvSpPr/>
          <p:nvPr/>
        </p:nvSpPr>
        <p:spPr>
          <a:xfrm>
            <a:off x="6701028" y="4038599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8" name="object 78"/>
          <p:cNvSpPr/>
          <p:nvPr/>
        </p:nvSpPr>
        <p:spPr>
          <a:xfrm>
            <a:off x="6777228" y="4038599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9" name="object 79"/>
          <p:cNvSpPr/>
          <p:nvPr/>
        </p:nvSpPr>
        <p:spPr>
          <a:xfrm>
            <a:off x="7005828" y="4038599"/>
            <a:ext cx="11429" cy="230123"/>
          </a:xfrm>
          <a:custGeom>
            <a:avLst/>
            <a:gdLst/>
            <a:ahLst/>
            <a:cxnLst/>
            <a:rect l="l" t="t" r="r" b="b"/>
            <a:pathLst>
              <a:path w="11429" h="230124">
                <a:moveTo>
                  <a:pt x="11429" y="762"/>
                </a:moveTo>
                <a:lnTo>
                  <a:pt x="1523" y="0"/>
                </a:lnTo>
                <a:lnTo>
                  <a:pt x="0" y="229362"/>
                </a:lnTo>
                <a:lnTo>
                  <a:pt x="9905" y="230124"/>
                </a:lnTo>
                <a:lnTo>
                  <a:pt x="11429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0" name="object 80"/>
          <p:cNvSpPr/>
          <p:nvPr/>
        </p:nvSpPr>
        <p:spPr>
          <a:xfrm>
            <a:off x="6929628" y="4038599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1" name="object 81"/>
          <p:cNvSpPr/>
          <p:nvPr/>
        </p:nvSpPr>
        <p:spPr>
          <a:xfrm>
            <a:off x="7539228" y="4038599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2" name="object 82"/>
          <p:cNvSpPr/>
          <p:nvPr/>
        </p:nvSpPr>
        <p:spPr>
          <a:xfrm>
            <a:off x="7082028" y="4038599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3" name="object 83"/>
          <p:cNvSpPr/>
          <p:nvPr/>
        </p:nvSpPr>
        <p:spPr>
          <a:xfrm>
            <a:off x="7158228" y="4038599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4" name="object 84"/>
          <p:cNvSpPr/>
          <p:nvPr/>
        </p:nvSpPr>
        <p:spPr>
          <a:xfrm>
            <a:off x="7386828" y="4038599"/>
            <a:ext cx="11429" cy="230123"/>
          </a:xfrm>
          <a:custGeom>
            <a:avLst/>
            <a:gdLst/>
            <a:ahLst/>
            <a:cxnLst/>
            <a:rect l="l" t="t" r="r" b="b"/>
            <a:pathLst>
              <a:path w="11429" h="230124">
                <a:moveTo>
                  <a:pt x="11429" y="762"/>
                </a:moveTo>
                <a:lnTo>
                  <a:pt x="1523" y="0"/>
                </a:lnTo>
                <a:lnTo>
                  <a:pt x="0" y="229362"/>
                </a:lnTo>
                <a:lnTo>
                  <a:pt x="9905" y="230124"/>
                </a:lnTo>
                <a:lnTo>
                  <a:pt x="11429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5" name="object 85"/>
          <p:cNvSpPr/>
          <p:nvPr/>
        </p:nvSpPr>
        <p:spPr>
          <a:xfrm>
            <a:off x="7234428" y="4038599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6" name="object 86"/>
          <p:cNvSpPr/>
          <p:nvPr/>
        </p:nvSpPr>
        <p:spPr>
          <a:xfrm>
            <a:off x="7310628" y="4038599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7" name="object 87"/>
          <p:cNvSpPr/>
          <p:nvPr/>
        </p:nvSpPr>
        <p:spPr>
          <a:xfrm>
            <a:off x="7920228" y="4038599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8" name="object 88"/>
          <p:cNvSpPr/>
          <p:nvPr/>
        </p:nvSpPr>
        <p:spPr>
          <a:xfrm>
            <a:off x="7463028" y="4038599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9" name="object 89"/>
          <p:cNvSpPr/>
          <p:nvPr/>
        </p:nvSpPr>
        <p:spPr>
          <a:xfrm>
            <a:off x="7767828" y="4038599"/>
            <a:ext cx="11429" cy="230123"/>
          </a:xfrm>
          <a:custGeom>
            <a:avLst/>
            <a:gdLst/>
            <a:ahLst/>
            <a:cxnLst/>
            <a:rect l="l" t="t" r="r" b="b"/>
            <a:pathLst>
              <a:path w="11429" h="230124">
                <a:moveTo>
                  <a:pt x="11429" y="762"/>
                </a:moveTo>
                <a:lnTo>
                  <a:pt x="1523" y="0"/>
                </a:lnTo>
                <a:lnTo>
                  <a:pt x="0" y="229362"/>
                </a:lnTo>
                <a:lnTo>
                  <a:pt x="9905" y="230124"/>
                </a:lnTo>
                <a:lnTo>
                  <a:pt x="11429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0" name="object 90"/>
          <p:cNvSpPr/>
          <p:nvPr/>
        </p:nvSpPr>
        <p:spPr>
          <a:xfrm>
            <a:off x="7615428" y="4038599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1" name="object 91"/>
          <p:cNvSpPr/>
          <p:nvPr/>
        </p:nvSpPr>
        <p:spPr>
          <a:xfrm>
            <a:off x="7691628" y="4038599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2" name="object 92"/>
          <p:cNvSpPr/>
          <p:nvPr/>
        </p:nvSpPr>
        <p:spPr>
          <a:xfrm>
            <a:off x="7844028" y="4038599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3" name="object 93"/>
          <p:cNvSpPr/>
          <p:nvPr/>
        </p:nvSpPr>
        <p:spPr>
          <a:xfrm>
            <a:off x="8148828" y="4038599"/>
            <a:ext cx="11429" cy="230123"/>
          </a:xfrm>
          <a:custGeom>
            <a:avLst/>
            <a:gdLst/>
            <a:ahLst/>
            <a:cxnLst/>
            <a:rect l="l" t="t" r="r" b="b"/>
            <a:pathLst>
              <a:path w="11429" h="230124">
                <a:moveTo>
                  <a:pt x="11429" y="762"/>
                </a:moveTo>
                <a:lnTo>
                  <a:pt x="1523" y="0"/>
                </a:lnTo>
                <a:lnTo>
                  <a:pt x="0" y="229362"/>
                </a:lnTo>
                <a:lnTo>
                  <a:pt x="9905" y="230124"/>
                </a:lnTo>
                <a:lnTo>
                  <a:pt x="11429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4" name="object 94"/>
          <p:cNvSpPr/>
          <p:nvPr/>
        </p:nvSpPr>
        <p:spPr>
          <a:xfrm>
            <a:off x="7996428" y="4038599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5" name="object 95"/>
          <p:cNvSpPr/>
          <p:nvPr/>
        </p:nvSpPr>
        <p:spPr>
          <a:xfrm>
            <a:off x="8072628" y="4038599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6" name="object 96"/>
          <p:cNvSpPr/>
          <p:nvPr/>
        </p:nvSpPr>
        <p:spPr>
          <a:xfrm>
            <a:off x="8225028" y="4038599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7" name="object 97"/>
          <p:cNvSpPr/>
          <p:nvPr/>
        </p:nvSpPr>
        <p:spPr>
          <a:xfrm>
            <a:off x="8529828" y="4038599"/>
            <a:ext cx="11429" cy="230123"/>
          </a:xfrm>
          <a:custGeom>
            <a:avLst/>
            <a:gdLst/>
            <a:ahLst/>
            <a:cxnLst/>
            <a:rect l="l" t="t" r="r" b="b"/>
            <a:pathLst>
              <a:path w="11429" h="230124">
                <a:moveTo>
                  <a:pt x="11429" y="762"/>
                </a:moveTo>
                <a:lnTo>
                  <a:pt x="1523" y="0"/>
                </a:lnTo>
                <a:lnTo>
                  <a:pt x="0" y="229362"/>
                </a:lnTo>
                <a:lnTo>
                  <a:pt x="9905" y="230124"/>
                </a:lnTo>
                <a:lnTo>
                  <a:pt x="11429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8" name="object 98"/>
          <p:cNvSpPr/>
          <p:nvPr/>
        </p:nvSpPr>
        <p:spPr>
          <a:xfrm>
            <a:off x="1143000" y="4476750"/>
            <a:ext cx="7467600" cy="40385"/>
          </a:xfrm>
          <a:custGeom>
            <a:avLst/>
            <a:gdLst/>
            <a:ahLst/>
            <a:cxnLst/>
            <a:rect l="l" t="t" r="r" b="b"/>
            <a:pathLst>
              <a:path w="7467600" h="40385">
                <a:moveTo>
                  <a:pt x="0" y="0"/>
                </a:moveTo>
                <a:lnTo>
                  <a:pt x="0" y="38100"/>
                </a:lnTo>
                <a:lnTo>
                  <a:pt x="7467600" y="40385"/>
                </a:lnTo>
                <a:lnTo>
                  <a:pt x="7467600" y="2285"/>
                </a:lnTo>
                <a:lnTo>
                  <a:pt x="0" y="0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9" name="object 99"/>
          <p:cNvSpPr/>
          <p:nvPr/>
        </p:nvSpPr>
        <p:spPr>
          <a:xfrm>
            <a:off x="2514600" y="4019550"/>
            <a:ext cx="6096000" cy="40385"/>
          </a:xfrm>
          <a:custGeom>
            <a:avLst/>
            <a:gdLst/>
            <a:ahLst/>
            <a:cxnLst/>
            <a:rect l="l" t="t" r="r" b="b"/>
            <a:pathLst>
              <a:path w="6096000" h="40385">
                <a:moveTo>
                  <a:pt x="0" y="0"/>
                </a:moveTo>
                <a:lnTo>
                  <a:pt x="0" y="38100"/>
                </a:lnTo>
                <a:lnTo>
                  <a:pt x="6096000" y="40385"/>
                </a:lnTo>
                <a:lnTo>
                  <a:pt x="6096000" y="2285"/>
                </a:lnTo>
                <a:lnTo>
                  <a:pt x="0" y="0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0" name="object 100"/>
          <p:cNvSpPr/>
          <p:nvPr/>
        </p:nvSpPr>
        <p:spPr>
          <a:xfrm>
            <a:off x="21290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1" name="object 101"/>
          <p:cNvSpPr/>
          <p:nvPr/>
        </p:nvSpPr>
        <p:spPr>
          <a:xfrm>
            <a:off x="22052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2" name="object 102"/>
          <p:cNvSpPr/>
          <p:nvPr/>
        </p:nvSpPr>
        <p:spPr>
          <a:xfrm>
            <a:off x="22814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3" name="object 103"/>
          <p:cNvSpPr/>
          <p:nvPr/>
        </p:nvSpPr>
        <p:spPr>
          <a:xfrm>
            <a:off x="23576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4" name="object 104"/>
          <p:cNvSpPr/>
          <p:nvPr/>
        </p:nvSpPr>
        <p:spPr>
          <a:xfrm>
            <a:off x="2433828" y="4038600"/>
            <a:ext cx="11429" cy="230123"/>
          </a:xfrm>
          <a:custGeom>
            <a:avLst/>
            <a:gdLst/>
            <a:ahLst/>
            <a:cxnLst/>
            <a:rect l="l" t="t" r="r" b="b"/>
            <a:pathLst>
              <a:path w="11430" h="230124">
                <a:moveTo>
                  <a:pt x="11430" y="762"/>
                </a:moveTo>
                <a:lnTo>
                  <a:pt x="1524" y="0"/>
                </a:lnTo>
                <a:lnTo>
                  <a:pt x="0" y="229362"/>
                </a:lnTo>
                <a:lnTo>
                  <a:pt x="9906" y="230124"/>
                </a:lnTo>
                <a:lnTo>
                  <a:pt x="11430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5" name="object 105"/>
          <p:cNvSpPr/>
          <p:nvPr/>
        </p:nvSpPr>
        <p:spPr>
          <a:xfrm>
            <a:off x="17480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6" name="object 106"/>
          <p:cNvSpPr/>
          <p:nvPr/>
        </p:nvSpPr>
        <p:spPr>
          <a:xfrm>
            <a:off x="18242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7" name="object 107"/>
          <p:cNvSpPr/>
          <p:nvPr/>
        </p:nvSpPr>
        <p:spPr>
          <a:xfrm>
            <a:off x="19004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8" name="object 108"/>
          <p:cNvSpPr/>
          <p:nvPr/>
        </p:nvSpPr>
        <p:spPr>
          <a:xfrm>
            <a:off x="19766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9" name="object 109"/>
          <p:cNvSpPr/>
          <p:nvPr/>
        </p:nvSpPr>
        <p:spPr>
          <a:xfrm>
            <a:off x="2052828" y="4038600"/>
            <a:ext cx="11429" cy="230123"/>
          </a:xfrm>
          <a:custGeom>
            <a:avLst/>
            <a:gdLst/>
            <a:ahLst/>
            <a:cxnLst/>
            <a:rect l="l" t="t" r="r" b="b"/>
            <a:pathLst>
              <a:path w="11430" h="230124">
                <a:moveTo>
                  <a:pt x="11430" y="762"/>
                </a:moveTo>
                <a:lnTo>
                  <a:pt x="1524" y="0"/>
                </a:lnTo>
                <a:lnTo>
                  <a:pt x="0" y="229362"/>
                </a:lnTo>
                <a:lnTo>
                  <a:pt x="9906" y="230124"/>
                </a:lnTo>
                <a:lnTo>
                  <a:pt x="11430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0" name="object 110"/>
          <p:cNvSpPr/>
          <p:nvPr/>
        </p:nvSpPr>
        <p:spPr>
          <a:xfrm>
            <a:off x="13670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1" name="object 111"/>
          <p:cNvSpPr/>
          <p:nvPr/>
        </p:nvSpPr>
        <p:spPr>
          <a:xfrm>
            <a:off x="14432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2" name="object 112"/>
          <p:cNvSpPr/>
          <p:nvPr/>
        </p:nvSpPr>
        <p:spPr>
          <a:xfrm>
            <a:off x="15194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3" name="object 113"/>
          <p:cNvSpPr/>
          <p:nvPr/>
        </p:nvSpPr>
        <p:spPr>
          <a:xfrm>
            <a:off x="1595628" y="4038600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4" name="object 114"/>
          <p:cNvSpPr/>
          <p:nvPr/>
        </p:nvSpPr>
        <p:spPr>
          <a:xfrm>
            <a:off x="1671828" y="4038600"/>
            <a:ext cx="11429" cy="230123"/>
          </a:xfrm>
          <a:custGeom>
            <a:avLst/>
            <a:gdLst/>
            <a:ahLst/>
            <a:cxnLst/>
            <a:rect l="l" t="t" r="r" b="b"/>
            <a:pathLst>
              <a:path w="11430" h="230124">
                <a:moveTo>
                  <a:pt x="11430" y="762"/>
                </a:moveTo>
                <a:lnTo>
                  <a:pt x="1524" y="0"/>
                </a:lnTo>
                <a:lnTo>
                  <a:pt x="0" y="229362"/>
                </a:lnTo>
                <a:lnTo>
                  <a:pt x="9906" y="230124"/>
                </a:lnTo>
                <a:lnTo>
                  <a:pt x="11430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5" name="object 115"/>
          <p:cNvSpPr/>
          <p:nvPr/>
        </p:nvSpPr>
        <p:spPr>
          <a:xfrm>
            <a:off x="8377428" y="4038599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6" name="object 116"/>
          <p:cNvSpPr/>
          <p:nvPr/>
        </p:nvSpPr>
        <p:spPr>
          <a:xfrm>
            <a:off x="8301228" y="4038599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7" name="object 117"/>
          <p:cNvSpPr/>
          <p:nvPr/>
        </p:nvSpPr>
        <p:spPr>
          <a:xfrm>
            <a:off x="8453628" y="4038599"/>
            <a:ext cx="10667" cy="153924"/>
          </a:xfrm>
          <a:custGeom>
            <a:avLst/>
            <a:gdLst/>
            <a:ahLst/>
            <a:cxnLst/>
            <a:rect l="l" t="t" r="r" b="b"/>
            <a:pathLst>
              <a:path w="10668" h="153924">
                <a:moveTo>
                  <a:pt x="10668" y="762"/>
                </a:moveTo>
                <a:lnTo>
                  <a:pt x="762" y="0"/>
                </a:lnTo>
                <a:lnTo>
                  <a:pt x="0" y="153162"/>
                </a:lnTo>
                <a:lnTo>
                  <a:pt x="9906" y="153924"/>
                </a:lnTo>
                <a:lnTo>
                  <a:pt x="10668" y="762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8" name="object 118"/>
          <p:cNvSpPr/>
          <p:nvPr/>
        </p:nvSpPr>
        <p:spPr>
          <a:xfrm>
            <a:off x="2037588" y="3581400"/>
            <a:ext cx="132587" cy="381762"/>
          </a:xfrm>
          <a:custGeom>
            <a:avLst/>
            <a:gdLst/>
            <a:ahLst/>
            <a:cxnLst/>
            <a:rect l="l" t="t" r="r" b="b"/>
            <a:pathLst>
              <a:path w="132587" h="381762">
                <a:moveTo>
                  <a:pt x="9143" y="254508"/>
                </a:moveTo>
                <a:lnTo>
                  <a:pt x="2285" y="259080"/>
                </a:lnTo>
                <a:lnTo>
                  <a:pt x="0" y="267462"/>
                </a:lnTo>
                <a:lnTo>
                  <a:pt x="3809" y="274320"/>
                </a:lnTo>
                <a:lnTo>
                  <a:pt x="65531" y="381762"/>
                </a:lnTo>
                <a:lnTo>
                  <a:pt x="128777" y="275082"/>
                </a:lnTo>
                <a:lnTo>
                  <a:pt x="132587" y="268224"/>
                </a:lnTo>
                <a:lnTo>
                  <a:pt x="130301" y="259080"/>
                </a:lnTo>
                <a:lnTo>
                  <a:pt x="123443" y="255270"/>
                </a:lnTo>
                <a:lnTo>
                  <a:pt x="116585" y="251460"/>
                </a:lnTo>
                <a:lnTo>
                  <a:pt x="108203" y="253746"/>
                </a:lnTo>
                <a:lnTo>
                  <a:pt x="104393" y="260604"/>
                </a:lnTo>
                <a:lnTo>
                  <a:pt x="80234" y="300990"/>
                </a:lnTo>
                <a:lnTo>
                  <a:pt x="80009" y="352806"/>
                </a:lnTo>
                <a:lnTo>
                  <a:pt x="51815" y="352806"/>
                </a:lnTo>
                <a:lnTo>
                  <a:pt x="52044" y="299979"/>
                </a:lnTo>
                <a:lnTo>
                  <a:pt x="28955" y="259842"/>
                </a:lnTo>
                <a:lnTo>
                  <a:pt x="25145" y="252984"/>
                </a:lnTo>
                <a:lnTo>
                  <a:pt x="16001" y="250698"/>
                </a:lnTo>
                <a:lnTo>
                  <a:pt x="9143" y="254508"/>
                </a:lnTo>
                <a:close/>
              </a:path>
              <a:path w="132587" h="381762">
                <a:moveTo>
                  <a:pt x="80009" y="352806"/>
                </a:moveTo>
                <a:lnTo>
                  <a:pt x="78485" y="345948"/>
                </a:lnTo>
                <a:lnTo>
                  <a:pt x="53339" y="345948"/>
                </a:lnTo>
                <a:lnTo>
                  <a:pt x="66159" y="324518"/>
                </a:lnTo>
                <a:lnTo>
                  <a:pt x="78485" y="345948"/>
                </a:lnTo>
                <a:lnTo>
                  <a:pt x="80009" y="352806"/>
                </a:lnTo>
                <a:lnTo>
                  <a:pt x="80234" y="300990"/>
                </a:lnTo>
                <a:lnTo>
                  <a:pt x="81533" y="762"/>
                </a:lnTo>
                <a:lnTo>
                  <a:pt x="53339" y="0"/>
                </a:lnTo>
                <a:lnTo>
                  <a:pt x="52044" y="299979"/>
                </a:lnTo>
                <a:lnTo>
                  <a:pt x="51815" y="352806"/>
                </a:lnTo>
                <a:lnTo>
                  <a:pt x="80009" y="352806"/>
                </a:lnTo>
                <a:close/>
              </a:path>
              <a:path w="132587" h="381762">
                <a:moveTo>
                  <a:pt x="78485" y="345948"/>
                </a:moveTo>
                <a:lnTo>
                  <a:pt x="66159" y="324518"/>
                </a:lnTo>
                <a:lnTo>
                  <a:pt x="53339" y="345948"/>
                </a:lnTo>
                <a:lnTo>
                  <a:pt x="78485" y="345948"/>
                </a:lnTo>
                <a:close/>
              </a:path>
            </a:pathLst>
          </a:custGeom>
          <a:solidFill>
            <a:srgbClr val="FE00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9" name="object 119"/>
          <p:cNvSpPr/>
          <p:nvPr/>
        </p:nvSpPr>
        <p:spPr>
          <a:xfrm>
            <a:off x="2032254" y="4544568"/>
            <a:ext cx="132588" cy="381762"/>
          </a:xfrm>
          <a:custGeom>
            <a:avLst/>
            <a:gdLst/>
            <a:ahLst/>
            <a:cxnLst/>
            <a:rect l="l" t="t" r="r" b="b"/>
            <a:pathLst>
              <a:path w="132587" h="381762">
                <a:moveTo>
                  <a:pt x="54102" y="35813"/>
                </a:moveTo>
                <a:lnTo>
                  <a:pt x="52353" y="80771"/>
                </a:lnTo>
                <a:lnTo>
                  <a:pt x="51054" y="380999"/>
                </a:lnTo>
                <a:lnTo>
                  <a:pt x="79248" y="381761"/>
                </a:lnTo>
                <a:lnTo>
                  <a:pt x="80543" y="81782"/>
                </a:lnTo>
                <a:lnTo>
                  <a:pt x="80772" y="28955"/>
                </a:lnTo>
                <a:lnTo>
                  <a:pt x="52578" y="28955"/>
                </a:lnTo>
                <a:lnTo>
                  <a:pt x="3810" y="106679"/>
                </a:lnTo>
                <a:lnTo>
                  <a:pt x="0" y="113537"/>
                </a:lnTo>
                <a:lnTo>
                  <a:pt x="2286" y="122681"/>
                </a:lnTo>
                <a:lnTo>
                  <a:pt x="9144" y="126491"/>
                </a:lnTo>
                <a:lnTo>
                  <a:pt x="16002" y="130301"/>
                </a:lnTo>
                <a:lnTo>
                  <a:pt x="24384" y="128015"/>
                </a:lnTo>
                <a:lnTo>
                  <a:pt x="28194" y="121157"/>
                </a:lnTo>
                <a:lnTo>
                  <a:pt x="52353" y="80771"/>
                </a:lnTo>
                <a:lnTo>
                  <a:pt x="54102" y="35813"/>
                </a:lnTo>
                <a:lnTo>
                  <a:pt x="79248" y="35813"/>
                </a:lnTo>
                <a:lnTo>
                  <a:pt x="66428" y="57243"/>
                </a:lnTo>
                <a:lnTo>
                  <a:pt x="54102" y="35813"/>
                </a:lnTo>
                <a:close/>
              </a:path>
              <a:path w="132587" h="381762">
                <a:moveTo>
                  <a:pt x="3810" y="106679"/>
                </a:moveTo>
                <a:lnTo>
                  <a:pt x="52578" y="28955"/>
                </a:lnTo>
                <a:lnTo>
                  <a:pt x="80772" y="28955"/>
                </a:lnTo>
                <a:lnTo>
                  <a:pt x="80543" y="81782"/>
                </a:lnTo>
                <a:lnTo>
                  <a:pt x="103632" y="121919"/>
                </a:lnTo>
                <a:lnTo>
                  <a:pt x="108204" y="128777"/>
                </a:lnTo>
                <a:lnTo>
                  <a:pt x="116586" y="131063"/>
                </a:lnTo>
                <a:lnTo>
                  <a:pt x="123444" y="127253"/>
                </a:lnTo>
                <a:lnTo>
                  <a:pt x="130302" y="122681"/>
                </a:lnTo>
                <a:lnTo>
                  <a:pt x="132588" y="114299"/>
                </a:lnTo>
                <a:lnTo>
                  <a:pt x="128778" y="107441"/>
                </a:lnTo>
                <a:lnTo>
                  <a:pt x="67056" y="0"/>
                </a:lnTo>
                <a:lnTo>
                  <a:pt x="3810" y="106679"/>
                </a:lnTo>
                <a:close/>
              </a:path>
              <a:path w="132587" h="381762">
                <a:moveTo>
                  <a:pt x="66428" y="57243"/>
                </a:moveTo>
                <a:lnTo>
                  <a:pt x="79248" y="35813"/>
                </a:lnTo>
                <a:lnTo>
                  <a:pt x="54102" y="35813"/>
                </a:lnTo>
                <a:lnTo>
                  <a:pt x="66428" y="57243"/>
                </a:lnTo>
                <a:close/>
              </a:path>
            </a:pathLst>
          </a:custGeom>
          <a:solidFill>
            <a:srgbClr val="FE00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0" name="object 120"/>
          <p:cNvSpPr/>
          <p:nvPr/>
        </p:nvSpPr>
        <p:spPr>
          <a:xfrm>
            <a:off x="7477506" y="3048762"/>
            <a:ext cx="132588" cy="915162"/>
          </a:xfrm>
          <a:custGeom>
            <a:avLst/>
            <a:gdLst/>
            <a:ahLst/>
            <a:cxnLst/>
            <a:rect l="l" t="t" r="r" b="b"/>
            <a:pathLst>
              <a:path w="132588" h="915162">
                <a:moveTo>
                  <a:pt x="9143" y="788670"/>
                </a:moveTo>
                <a:lnTo>
                  <a:pt x="2285" y="792480"/>
                </a:lnTo>
                <a:lnTo>
                  <a:pt x="0" y="800862"/>
                </a:lnTo>
                <a:lnTo>
                  <a:pt x="3809" y="807720"/>
                </a:lnTo>
                <a:lnTo>
                  <a:pt x="65531" y="915162"/>
                </a:lnTo>
                <a:lnTo>
                  <a:pt x="128015" y="807720"/>
                </a:lnTo>
                <a:lnTo>
                  <a:pt x="132587" y="801624"/>
                </a:lnTo>
                <a:lnTo>
                  <a:pt x="130301" y="792480"/>
                </a:lnTo>
                <a:lnTo>
                  <a:pt x="123443" y="788670"/>
                </a:lnTo>
                <a:lnTo>
                  <a:pt x="116585" y="784860"/>
                </a:lnTo>
                <a:lnTo>
                  <a:pt x="107441" y="787146"/>
                </a:lnTo>
                <a:lnTo>
                  <a:pt x="103631" y="794004"/>
                </a:lnTo>
                <a:lnTo>
                  <a:pt x="80099" y="833937"/>
                </a:lnTo>
                <a:lnTo>
                  <a:pt x="80009" y="886206"/>
                </a:lnTo>
                <a:lnTo>
                  <a:pt x="51815" y="886206"/>
                </a:lnTo>
                <a:lnTo>
                  <a:pt x="51906" y="833839"/>
                </a:lnTo>
                <a:lnTo>
                  <a:pt x="28193" y="793242"/>
                </a:lnTo>
                <a:lnTo>
                  <a:pt x="24383" y="786384"/>
                </a:lnTo>
                <a:lnTo>
                  <a:pt x="16001" y="784098"/>
                </a:lnTo>
                <a:lnTo>
                  <a:pt x="9143" y="788670"/>
                </a:lnTo>
                <a:close/>
              </a:path>
              <a:path w="132588" h="915162">
                <a:moveTo>
                  <a:pt x="80009" y="886206"/>
                </a:moveTo>
                <a:lnTo>
                  <a:pt x="78485" y="879348"/>
                </a:lnTo>
                <a:lnTo>
                  <a:pt x="53339" y="879348"/>
                </a:lnTo>
                <a:lnTo>
                  <a:pt x="65968" y="857917"/>
                </a:lnTo>
                <a:lnTo>
                  <a:pt x="78485" y="879348"/>
                </a:lnTo>
                <a:lnTo>
                  <a:pt x="80009" y="886206"/>
                </a:lnTo>
                <a:lnTo>
                  <a:pt x="80099" y="833937"/>
                </a:lnTo>
                <a:lnTo>
                  <a:pt x="81533" y="762"/>
                </a:lnTo>
                <a:lnTo>
                  <a:pt x="53339" y="0"/>
                </a:lnTo>
                <a:lnTo>
                  <a:pt x="51906" y="833839"/>
                </a:lnTo>
                <a:lnTo>
                  <a:pt x="51815" y="886206"/>
                </a:lnTo>
                <a:lnTo>
                  <a:pt x="80009" y="886206"/>
                </a:lnTo>
                <a:close/>
              </a:path>
              <a:path w="132588" h="915162">
                <a:moveTo>
                  <a:pt x="78485" y="879348"/>
                </a:moveTo>
                <a:lnTo>
                  <a:pt x="65968" y="857917"/>
                </a:lnTo>
                <a:lnTo>
                  <a:pt x="53339" y="879348"/>
                </a:lnTo>
                <a:lnTo>
                  <a:pt x="78485" y="879348"/>
                </a:lnTo>
                <a:close/>
              </a:path>
            </a:pathLst>
          </a:custGeom>
          <a:solidFill>
            <a:srgbClr val="FE00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1" name="object 121"/>
          <p:cNvSpPr/>
          <p:nvPr/>
        </p:nvSpPr>
        <p:spPr>
          <a:xfrm>
            <a:off x="8087106" y="3832859"/>
            <a:ext cx="132588" cy="610362"/>
          </a:xfrm>
          <a:custGeom>
            <a:avLst/>
            <a:gdLst/>
            <a:ahLst/>
            <a:cxnLst/>
            <a:rect l="l" t="t" r="r" b="b"/>
            <a:pathLst>
              <a:path w="132588" h="610362">
                <a:moveTo>
                  <a:pt x="78485" y="95249"/>
                </a:moveTo>
                <a:lnTo>
                  <a:pt x="65968" y="73819"/>
                </a:lnTo>
                <a:lnTo>
                  <a:pt x="53339" y="95249"/>
                </a:lnTo>
                <a:lnTo>
                  <a:pt x="78485" y="95249"/>
                </a:lnTo>
                <a:close/>
              </a:path>
              <a:path w="132588" h="610362">
                <a:moveTo>
                  <a:pt x="3809" y="23621"/>
                </a:moveTo>
                <a:lnTo>
                  <a:pt x="65531" y="131063"/>
                </a:lnTo>
                <a:lnTo>
                  <a:pt x="80009" y="102107"/>
                </a:lnTo>
                <a:lnTo>
                  <a:pt x="80147" y="49758"/>
                </a:lnTo>
                <a:lnTo>
                  <a:pt x="81533" y="-478536"/>
                </a:lnTo>
                <a:lnTo>
                  <a:pt x="53339" y="-479298"/>
                </a:lnTo>
                <a:lnTo>
                  <a:pt x="51953" y="49822"/>
                </a:lnTo>
                <a:lnTo>
                  <a:pt x="51815" y="102107"/>
                </a:lnTo>
                <a:lnTo>
                  <a:pt x="78485" y="95249"/>
                </a:lnTo>
                <a:lnTo>
                  <a:pt x="53339" y="95249"/>
                </a:lnTo>
                <a:lnTo>
                  <a:pt x="65968" y="73819"/>
                </a:lnTo>
                <a:lnTo>
                  <a:pt x="78485" y="95249"/>
                </a:lnTo>
                <a:lnTo>
                  <a:pt x="51815" y="102107"/>
                </a:lnTo>
                <a:lnTo>
                  <a:pt x="3809" y="23621"/>
                </a:lnTo>
                <a:close/>
              </a:path>
              <a:path w="132588" h="610362">
                <a:moveTo>
                  <a:pt x="130301" y="8381"/>
                </a:moveTo>
                <a:lnTo>
                  <a:pt x="123443" y="4571"/>
                </a:lnTo>
                <a:lnTo>
                  <a:pt x="116585" y="761"/>
                </a:lnTo>
                <a:lnTo>
                  <a:pt x="108203" y="3047"/>
                </a:lnTo>
                <a:lnTo>
                  <a:pt x="103631" y="9905"/>
                </a:lnTo>
                <a:lnTo>
                  <a:pt x="80147" y="49758"/>
                </a:lnTo>
                <a:lnTo>
                  <a:pt x="80009" y="102107"/>
                </a:lnTo>
                <a:lnTo>
                  <a:pt x="65531" y="131063"/>
                </a:lnTo>
                <a:lnTo>
                  <a:pt x="128777" y="24383"/>
                </a:lnTo>
                <a:lnTo>
                  <a:pt x="132587" y="17525"/>
                </a:lnTo>
                <a:lnTo>
                  <a:pt x="130301" y="8381"/>
                </a:lnTo>
                <a:close/>
              </a:path>
              <a:path w="132588" h="610362">
                <a:moveTo>
                  <a:pt x="9143" y="3809"/>
                </a:moveTo>
                <a:lnTo>
                  <a:pt x="2285" y="8381"/>
                </a:lnTo>
                <a:lnTo>
                  <a:pt x="0" y="16763"/>
                </a:lnTo>
                <a:lnTo>
                  <a:pt x="3809" y="23621"/>
                </a:lnTo>
                <a:lnTo>
                  <a:pt x="51815" y="102107"/>
                </a:lnTo>
                <a:lnTo>
                  <a:pt x="51953" y="49822"/>
                </a:lnTo>
                <a:lnTo>
                  <a:pt x="28193" y="9143"/>
                </a:lnTo>
                <a:lnTo>
                  <a:pt x="24383" y="2285"/>
                </a:lnTo>
                <a:lnTo>
                  <a:pt x="16001" y="0"/>
                </a:lnTo>
                <a:lnTo>
                  <a:pt x="9143" y="3809"/>
                </a:lnTo>
                <a:close/>
              </a:path>
            </a:pathLst>
          </a:custGeom>
          <a:solidFill>
            <a:srgbClr val="FE00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2" name="object 122"/>
          <p:cNvSpPr/>
          <p:nvPr/>
        </p:nvSpPr>
        <p:spPr>
          <a:xfrm>
            <a:off x="8316468" y="3581399"/>
            <a:ext cx="132587" cy="381762"/>
          </a:xfrm>
          <a:custGeom>
            <a:avLst/>
            <a:gdLst/>
            <a:ahLst/>
            <a:cxnLst/>
            <a:rect l="l" t="t" r="r" b="b"/>
            <a:pathLst>
              <a:path w="132587" h="381762">
                <a:moveTo>
                  <a:pt x="9143" y="254508"/>
                </a:moveTo>
                <a:lnTo>
                  <a:pt x="2285" y="259080"/>
                </a:lnTo>
                <a:lnTo>
                  <a:pt x="0" y="267462"/>
                </a:lnTo>
                <a:lnTo>
                  <a:pt x="3809" y="274320"/>
                </a:lnTo>
                <a:lnTo>
                  <a:pt x="65531" y="381762"/>
                </a:lnTo>
                <a:lnTo>
                  <a:pt x="128777" y="275082"/>
                </a:lnTo>
                <a:lnTo>
                  <a:pt x="132587" y="268224"/>
                </a:lnTo>
                <a:lnTo>
                  <a:pt x="130301" y="259080"/>
                </a:lnTo>
                <a:lnTo>
                  <a:pt x="123443" y="255270"/>
                </a:lnTo>
                <a:lnTo>
                  <a:pt x="116585" y="251460"/>
                </a:lnTo>
                <a:lnTo>
                  <a:pt x="108203" y="253746"/>
                </a:lnTo>
                <a:lnTo>
                  <a:pt x="104393" y="260604"/>
                </a:lnTo>
                <a:lnTo>
                  <a:pt x="80234" y="300990"/>
                </a:lnTo>
                <a:lnTo>
                  <a:pt x="80009" y="352806"/>
                </a:lnTo>
                <a:lnTo>
                  <a:pt x="51815" y="352806"/>
                </a:lnTo>
                <a:lnTo>
                  <a:pt x="52044" y="299979"/>
                </a:lnTo>
                <a:lnTo>
                  <a:pt x="28955" y="259842"/>
                </a:lnTo>
                <a:lnTo>
                  <a:pt x="25145" y="252984"/>
                </a:lnTo>
                <a:lnTo>
                  <a:pt x="16001" y="250698"/>
                </a:lnTo>
                <a:lnTo>
                  <a:pt x="9143" y="254508"/>
                </a:lnTo>
                <a:close/>
              </a:path>
              <a:path w="132587" h="381762">
                <a:moveTo>
                  <a:pt x="80009" y="352806"/>
                </a:moveTo>
                <a:lnTo>
                  <a:pt x="78485" y="345948"/>
                </a:lnTo>
                <a:lnTo>
                  <a:pt x="53339" y="345948"/>
                </a:lnTo>
                <a:lnTo>
                  <a:pt x="66159" y="324518"/>
                </a:lnTo>
                <a:lnTo>
                  <a:pt x="78485" y="345948"/>
                </a:lnTo>
                <a:lnTo>
                  <a:pt x="80009" y="352806"/>
                </a:lnTo>
                <a:lnTo>
                  <a:pt x="80234" y="300990"/>
                </a:lnTo>
                <a:lnTo>
                  <a:pt x="81533" y="762"/>
                </a:lnTo>
                <a:lnTo>
                  <a:pt x="53339" y="0"/>
                </a:lnTo>
                <a:lnTo>
                  <a:pt x="52044" y="299979"/>
                </a:lnTo>
                <a:lnTo>
                  <a:pt x="51815" y="352806"/>
                </a:lnTo>
                <a:lnTo>
                  <a:pt x="80009" y="352806"/>
                </a:lnTo>
                <a:close/>
              </a:path>
              <a:path w="132587" h="381762">
                <a:moveTo>
                  <a:pt x="78485" y="345948"/>
                </a:moveTo>
                <a:lnTo>
                  <a:pt x="66159" y="324518"/>
                </a:lnTo>
                <a:lnTo>
                  <a:pt x="53339" y="345948"/>
                </a:lnTo>
                <a:lnTo>
                  <a:pt x="78485" y="345948"/>
                </a:lnTo>
                <a:close/>
              </a:path>
            </a:pathLst>
          </a:custGeom>
          <a:solidFill>
            <a:srgbClr val="FE00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3" name="object 123"/>
          <p:cNvSpPr/>
          <p:nvPr/>
        </p:nvSpPr>
        <p:spPr>
          <a:xfrm>
            <a:off x="8420862" y="4539233"/>
            <a:ext cx="132588" cy="381000"/>
          </a:xfrm>
          <a:custGeom>
            <a:avLst/>
            <a:gdLst/>
            <a:ahLst/>
            <a:cxnLst/>
            <a:rect l="l" t="t" r="r" b="b"/>
            <a:pathLst>
              <a:path w="132588" h="381000">
                <a:moveTo>
                  <a:pt x="54102" y="35813"/>
                </a:moveTo>
                <a:lnTo>
                  <a:pt x="52347" y="81462"/>
                </a:lnTo>
                <a:lnTo>
                  <a:pt x="51054" y="380999"/>
                </a:lnTo>
                <a:lnTo>
                  <a:pt x="80010" y="380999"/>
                </a:lnTo>
                <a:lnTo>
                  <a:pt x="80658" y="80879"/>
                </a:lnTo>
                <a:lnTo>
                  <a:pt x="80772" y="28193"/>
                </a:lnTo>
                <a:lnTo>
                  <a:pt x="52578" y="28193"/>
                </a:lnTo>
                <a:lnTo>
                  <a:pt x="3810" y="106679"/>
                </a:lnTo>
                <a:lnTo>
                  <a:pt x="0" y="113537"/>
                </a:lnTo>
                <a:lnTo>
                  <a:pt x="2286" y="121919"/>
                </a:lnTo>
                <a:lnTo>
                  <a:pt x="9144" y="126491"/>
                </a:lnTo>
                <a:lnTo>
                  <a:pt x="16002" y="130301"/>
                </a:lnTo>
                <a:lnTo>
                  <a:pt x="24384" y="128015"/>
                </a:lnTo>
                <a:lnTo>
                  <a:pt x="28956" y="121157"/>
                </a:lnTo>
                <a:lnTo>
                  <a:pt x="52347" y="81462"/>
                </a:lnTo>
                <a:lnTo>
                  <a:pt x="54102" y="35813"/>
                </a:lnTo>
                <a:lnTo>
                  <a:pt x="79248" y="35813"/>
                </a:lnTo>
                <a:lnTo>
                  <a:pt x="66675" y="57149"/>
                </a:lnTo>
                <a:lnTo>
                  <a:pt x="54102" y="35813"/>
                </a:lnTo>
                <a:close/>
              </a:path>
              <a:path w="132588" h="381000">
                <a:moveTo>
                  <a:pt x="116586" y="130301"/>
                </a:moveTo>
                <a:lnTo>
                  <a:pt x="123444" y="126491"/>
                </a:lnTo>
                <a:lnTo>
                  <a:pt x="130302" y="122681"/>
                </a:lnTo>
                <a:lnTo>
                  <a:pt x="132588" y="114299"/>
                </a:lnTo>
                <a:lnTo>
                  <a:pt x="128778" y="107441"/>
                </a:lnTo>
                <a:lnTo>
                  <a:pt x="67056" y="0"/>
                </a:lnTo>
                <a:lnTo>
                  <a:pt x="3810" y="106679"/>
                </a:lnTo>
                <a:lnTo>
                  <a:pt x="52578" y="28193"/>
                </a:lnTo>
                <a:lnTo>
                  <a:pt x="80772" y="28193"/>
                </a:lnTo>
                <a:lnTo>
                  <a:pt x="80658" y="80879"/>
                </a:lnTo>
                <a:lnTo>
                  <a:pt x="104394" y="121157"/>
                </a:lnTo>
                <a:lnTo>
                  <a:pt x="108204" y="128015"/>
                </a:lnTo>
                <a:lnTo>
                  <a:pt x="116586" y="130301"/>
                </a:lnTo>
                <a:close/>
              </a:path>
              <a:path w="132588" h="381000">
                <a:moveTo>
                  <a:pt x="66675" y="57149"/>
                </a:moveTo>
                <a:lnTo>
                  <a:pt x="79248" y="35813"/>
                </a:lnTo>
                <a:lnTo>
                  <a:pt x="54102" y="35813"/>
                </a:lnTo>
                <a:lnTo>
                  <a:pt x="66675" y="57149"/>
                </a:lnTo>
                <a:close/>
              </a:path>
            </a:pathLst>
          </a:custGeom>
          <a:solidFill>
            <a:srgbClr val="FE00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319276" y="979424"/>
            <a:ext cx="1780291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dirty="0" smtClean="0" baseline="3034" sz="5400" spc="0" b="1">
                <a:solidFill>
                  <a:srgbClr val="0000FF"/>
                </a:solidFill>
                <a:latin typeface="Calibri"/>
                <a:cs typeface="Calibri"/>
              </a:rPr>
              <a:t>The</a:t>
            </a:r>
            <a:r>
              <a:rPr dirty="0" smtClean="0" baseline="3034" sz="5400" spc="9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034" sz="5400" spc="0" b="1">
                <a:solidFill>
                  <a:srgbClr val="0000FF"/>
                </a:solidFill>
                <a:latin typeface="Calibri"/>
                <a:cs typeface="Calibri"/>
              </a:rPr>
              <a:t>slow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10585" y="979424"/>
            <a:ext cx="1527221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dirty="0" smtClean="0" baseline="3034" sz="5400" spc="0" b="1">
                <a:solidFill>
                  <a:srgbClr val="0000FF"/>
                </a:solidFill>
                <a:latin typeface="Calibri"/>
                <a:cs typeface="Calibri"/>
              </a:rPr>
              <a:t>p</a:t>
            </a:r>
            <a:r>
              <a:rPr dirty="0" smtClean="0" baseline="3034" sz="5400" spc="-44" b="1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r>
              <a:rPr dirty="0" smtClean="0" baseline="3034" sz="5400" spc="0" b="1">
                <a:solidFill>
                  <a:srgbClr val="0000FF"/>
                </a:solidFill>
                <a:latin typeface="Calibri"/>
                <a:cs typeface="Calibri"/>
              </a:rPr>
              <a:t>ocess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48332" y="979424"/>
            <a:ext cx="484064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dirty="0" smtClean="0" baseline="3034" sz="5400" spc="0" b="1">
                <a:solidFill>
                  <a:srgbClr val="0000FF"/>
                </a:solidFill>
                <a:latin typeface="Calibri"/>
                <a:cs typeface="Calibri"/>
              </a:rPr>
              <a:t>of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43068" y="979424"/>
            <a:ext cx="1761379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dirty="0" smtClean="0" baseline="3034" sz="5400" spc="0" b="1">
                <a:solidFill>
                  <a:srgbClr val="0000FF"/>
                </a:solidFill>
                <a:latin typeface="Calibri"/>
                <a:cs typeface="Calibri"/>
              </a:rPr>
              <a:t>adju</a:t>
            </a:r>
            <a:r>
              <a:rPr dirty="0" smtClean="0" baseline="3034" sz="5400" spc="-50" b="1">
                <a:solidFill>
                  <a:srgbClr val="0000FF"/>
                </a:solidFill>
                <a:latin typeface="Calibri"/>
                <a:cs typeface="Calibri"/>
              </a:rPr>
              <a:t>v</a:t>
            </a:r>
            <a:r>
              <a:rPr dirty="0" smtClean="0" baseline="3034" sz="5400" spc="0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3034" sz="5400" spc="-34" b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smtClean="0" baseline="3034" sz="5400" spc="0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15266" y="979423"/>
            <a:ext cx="1891013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dirty="0" smtClean="0" baseline="3034" sz="5400" spc="0" b="1">
                <a:solidFill>
                  <a:srgbClr val="0000FF"/>
                </a:solidFill>
                <a:latin typeface="Calibri"/>
                <a:cs typeface="Calibri"/>
              </a:rPr>
              <a:t>disco</a:t>
            </a:r>
            <a:r>
              <a:rPr dirty="0" smtClean="0" baseline="3034" sz="5400" spc="-34" b="1">
                <a:solidFill>
                  <a:srgbClr val="0000FF"/>
                </a:solidFill>
                <a:latin typeface="Calibri"/>
                <a:cs typeface="Calibri"/>
              </a:rPr>
              <a:t>v</a:t>
            </a:r>
            <a:r>
              <a:rPr dirty="0" smtClean="0" baseline="3034" sz="5400" spc="0" b="1">
                <a:solidFill>
                  <a:srgbClr val="0000FF"/>
                </a:solidFill>
                <a:latin typeface="Calibri"/>
                <a:cs typeface="Calibri"/>
              </a:rPr>
              <a:t>ery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81167" y="2847663"/>
            <a:ext cx="1401559" cy="7775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baseline="3413" sz="2400" spc="0" b="1">
                <a:latin typeface="Calibri"/>
                <a:cs typeface="Calibri"/>
              </a:rPr>
              <a:t>MF59</a:t>
            </a:r>
            <a:endParaRPr sz="1600">
              <a:latin typeface="Calibri"/>
              <a:cs typeface="Calibri"/>
            </a:endParaRPr>
          </a:p>
          <a:p>
            <a:pPr marR="13468" algn="r">
              <a:lnSpc>
                <a:spcPct val="101725"/>
              </a:lnSpc>
              <a:spcBef>
                <a:spcPts val="308"/>
              </a:spcBef>
            </a:pPr>
            <a:r>
              <a:rPr dirty="0" smtClean="0" sz="1600" spc="0" b="1">
                <a:latin typeface="Calibri"/>
                <a:cs typeface="Calibri"/>
              </a:rPr>
              <a:t>MPL+Alum</a:t>
            </a:r>
            <a:endParaRPr sz="1600">
              <a:latin typeface="Calibri"/>
              <a:cs typeface="Calibri"/>
            </a:endParaRPr>
          </a:p>
          <a:p>
            <a:pPr marR="12700" algn="r">
              <a:lnSpc>
                <a:spcPct val="101725"/>
              </a:lnSpc>
              <a:spcBef>
                <a:spcPts val="15"/>
              </a:spcBef>
            </a:pPr>
            <a:r>
              <a:rPr dirty="0" smtClean="0" sz="1600" spc="0" b="1">
                <a:latin typeface="Calibri"/>
                <a:cs typeface="Calibri"/>
              </a:rPr>
              <a:t>AS03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21740" y="2971292"/>
            <a:ext cx="73265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dirty="0" smtClean="0" baseline="3034" sz="2700" spc="0" b="1">
                <a:solidFill>
                  <a:srgbClr val="0000FF"/>
                </a:solidFill>
                <a:latin typeface="Calibri"/>
                <a:cs typeface="Calibri"/>
              </a:rPr>
              <a:t>Eu</a:t>
            </a:r>
            <a:r>
              <a:rPr dirty="0" smtClean="0" baseline="3034" sz="2700" spc="-19" b="1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r>
              <a:rPr dirty="0" smtClean="0" baseline="3034" sz="2700" spc="0" b="1">
                <a:solidFill>
                  <a:srgbClr val="0000FF"/>
                </a:solidFill>
                <a:latin typeface="Calibri"/>
                <a:cs typeface="Calibri"/>
              </a:rPr>
              <a:t>ope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07540" y="3347529"/>
            <a:ext cx="503936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baseline="3413" sz="2400" spc="0" b="1">
                <a:latin typeface="Calibri"/>
                <a:cs typeface="Calibri"/>
              </a:rPr>
              <a:t>Alum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80820" y="4256976"/>
            <a:ext cx="412120" cy="2029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25"/>
              </a:lnSpc>
              <a:spcBef>
                <a:spcPts val="76"/>
              </a:spcBef>
            </a:pPr>
            <a:r>
              <a:rPr dirty="0" smtClean="0" baseline="1950" sz="2100" spc="0" b="1">
                <a:latin typeface="Calibri"/>
                <a:cs typeface="Calibri"/>
              </a:rPr>
              <a:t>1920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33459" y="4256976"/>
            <a:ext cx="412120" cy="2029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25"/>
              </a:lnSpc>
              <a:spcBef>
                <a:spcPts val="76"/>
              </a:spcBef>
            </a:pPr>
            <a:r>
              <a:rPr dirty="0" smtClean="0" baseline="1950" sz="2100" spc="0" b="1">
                <a:latin typeface="Calibri"/>
                <a:cs typeface="Calibri"/>
              </a:rPr>
              <a:t>1940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46950" y="4256976"/>
            <a:ext cx="412262" cy="2029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25"/>
              </a:lnSpc>
              <a:spcBef>
                <a:spcPts val="76"/>
              </a:spcBef>
            </a:pPr>
            <a:r>
              <a:rPr dirty="0" smtClean="0" baseline="1950" sz="2100" spc="0" b="1">
                <a:latin typeface="Calibri"/>
                <a:cs typeface="Calibri"/>
              </a:rPr>
              <a:t>1960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9536" y="4256976"/>
            <a:ext cx="412333" cy="2029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25"/>
              </a:lnSpc>
              <a:spcBef>
                <a:spcPts val="76"/>
              </a:spcBef>
            </a:pPr>
            <a:r>
              <a:rPr dirty="0" smtClean="0" baseline="1950" sz="2100" spc="0" b="1">
                <a:latin typeface="Calibri"/>
                <a:cs typeface="Calibri"/>
              </a:rPr>
              <a:t>1980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72192" y="4256976"/>
            <a:ext cx="411983" cy="2029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25"/>
              </a:lnSpc>
              <a:spcBef>
                <a:spcPts val="76"/>
              </a:spcBef>
            </a:pPr>
            <a:r>
              <a:rPr dirty="0" smtClean="0" baseline="1950" sz="2100" spc="0" b="1">
                <a:latin typeface="Calibri"/>
                <a:cs typeface="Calibri"/>
              </a:rPr>
              <a:t>2000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96148" y="4972875"/>
            <a:ext cx="481113" cy="2288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baseline="3413" sz="2400" spc="0" b="1">
                <a:latin typeface="Calibri"/>
                <a:cs typeface="Calibri"/>
              </a:rPr>
              <a:t>AS04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07540" y="4978213"/>
            <a:ext cx="503936" cy="2288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dirty="0" smtClean="0" baseline="3413" sz="2400" spc="0" b="1">
                <a:latin typeface="Calibri"/>
                <a:cs typeface="Calibri"/>
              </a:rPr>
              <a:t>Alum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297940" y="5333492"/>
            <a:ext cx="63900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5"/>
              </a:lnSpc>
              <a:spcBef>
                <a:spcPts val="96"/>
              </a:spcBef>
            </a:pPr>
            <a:r>
              <a:rPr dirty="0" smtClean="0" baseline="3034" sz="2700" spc="-25" b="1">
                <a:solidFill>
                  <a:srgbClr val="0000FF"/>
                </a:solidFill>
                <a:latin typeface="Calibri"/>
                <a:cs typeface="Calibri"/>
              </a:rPr>
              <a:t>U</a:t>
            </a:r>
            <a:r>
              <a:rPr dirty="0" smtClean="0" baseline="3034" sz="2700" spc="0" b="1">
                <a:solidFill>
                  <a:srgbClr val="0000FF"/>
                </a:solidFill>
                <a:latin typeface="Calibri"/>
                <a:cs typeface="Calibri"/>
              </a:rPr>
              <a:t>.S</a:t>
            </a:r>
            <a:r>
              <a:rPr dirty="0" smtClean="0" baseline="3034" sz="2700" spc="9" b="1">
                <a:solidFill>
                  <a:srgbClr val="0000FF"/>
                </a:solidFill>
                <a:latin typeface="Calibri"/>
                <a:cs typeface="Calibri"/>
              </a:rPr>
              <a:t>.</a:t>
            </a:r>
            <a:r>
              <a:rPr dirty="0" smtClean="0" baseline="3034" sz="2700" spc="14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3034" sz="2700" spc="0" b="1">
                <a:solidFill>
                  <a:srgbClr val="0000FF"/>
                </a:solidFill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9826" y="2918523"/>
            <a:ext cx="6953941" cy="12346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-34" b="1">
                <a:solidFill>
                  <a:srgbClr val="0000FF"/>
                </a:solidFill>
                <a:latin typeface="Calibri"/>
                <a:cs typeface="Calibri"/>
              </a:rPr>
              <a:t>O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W-14:</a:t>
            </a:r>
            <a:r>
              <a:rPr dirty="0" smtClean="0" baseline="2925" sz="4200" spc="4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2925" sz="4200" spc="9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no</a:t>
            </a:r>
            <a:r>
              <a:rPr dirty="0" smtClean="0" baseline="2925" sz="4200" spc="-19" b="1">
                <a:solidFill>
                  <a:srgbClr val="0000FF"/>
                </a:solidFill>
                <a:latin typeface="Calibri"/>
                <a:cs typeface="Calibri"/>
              </a:rPr>
              <a:t>v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el</a:t>
            </a:r>
            <a:r>
              <a:rPr dirty="0" smtClean="0" baseline="2925" sz="4200" spc="-14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oil-in-</a:t>
            </a:r>
            <a:r>
              <a:rPr dirty="0" smtClean="0" baseline="2925" sz="4200" spc="-25" b="1">
                <a:solidFill>
                  <a:srgbClr val="0000FF"/>
                </a:solidFill>
                <a:latin typeface="Calibri"/>
                <a:cs typeface="Calibri"/>
              </a:rPr>
              <a:t>w</a:t>
            </a:r>
            <a:r>
              <a:rPr dirty="0" smtClean="0" baseline="2925" sz="4200" spc="-19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2925" sz="4200" spc="-34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er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emulsion</a:t>
            </a:r>
            <a:r>
              <a:rPr dirty="0" smtClean="0" baseline="2925" sz="4200" spc="9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adju</a:t>
            </a:r>
            <a:r>
              <a:rPr dirty="0" smtClean="0" baseline="2925" sz="4200" spc="-39" b="1">
                <a:solidFill>
                  <a:srgbClr val="0000FF"/>
                </a:solidFill>
                <a:latin typeface="Calibri"/>
                <a:cs typeface="Calibri"/>
              </a:rPr>
              <a:t>v</a:t>
            </a:r>
            <a:r>
              <a:rPr dirty="0" smtClean="0" baseline="2925" sz="4200" spc="4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2925" sz="4200" spc="-25" b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endParaRPr sz="2800">
              <a:latin typeface="Calibri"/>
              <a:cs typeface="Calibri"/>
            </a:endParaRPr>
          </a:p>
          <a:p>
            <a:pPr marL="323827" marR="354225" algn="ctr">
              <a:lnSpc>
                <a:spcPts val="3360"/>
              </a:lnSpc>
              <a:spcBef>
                <a:spcPts val="20"/>
              </a:spcBef>
            </a:pPr>
            <a:r>
              <a:rPr dirty="0" smtClean="0" baseline="1950" sz="4200" spc="-39" b="1">
                <a:solidFill>
                  <a:srgbClr val="0000FF"/>
                </a:solidFill>
                <a:latin typeface="Calibri"/>
                <a:cs typeface="Calibri"/>
              </a:rPr>
              <a:t>f</a:t>
            </a:r>
            <a:r>
              <a:rPr dirty="0" smtClean="0" baseline="1950" sz="4200" spc="0" b="1">
                <a:solidFill>
                  <a:srgbClr val="0000FF"/>
                </a:solidFill>
                <a:latin typeface="Calibri"/>
                <a:cs typeface="Calibri"/>
              </a:rPr>
              <a:t>or</a:t>
            </a:r>
            <a:r>
              <a:rPr dirty="0" smtClean="0" baseline="1950" sz="42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1950" sz="4200" spc="-14" b="1">
                <a:solidFill>
                  <a:srgbClr val="0000FF"/>
                </a:solidFill>
                <a:latin typeface="Calibri"/>
                <a:cs typeface="Calibri"/>
              </a:rPr>
              <a:t>s</a:t>
            </a:r>
            <a:r>
              <a:rPr dirty="0" smtClean="0" baseline="1950" sz="4200" spc="0" b="1">
                <a:solidFill>
                  <a:srgbClr val="0000FF"/>
                </a:solidFill>
                <a:latin typeface="Calibri"/>
                <a:cs typeface="Calibri"/>
              </a:rPr>
              <a:t>wine</a:t>
            </a:r>
            <a:r>
              <a:rPr dirty="0" smtClean="0" baseline="1950" sz="42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1950" sz="4200" spc="0" b="1">
                <a:solidFill>
                  <a:srgbClr val="0000FF"/>
                </a:solidFill>
                <a:latin typeface="Calibri"/>
                <a:cs typeface="Calibri"/>
              </a:rPr>
              <a:t>i</a:t>
            </a:r>
            <a:r>
              <a:rPr dirty="0" smtClean="0" baseline="1950" sz="4200" spc="-14" b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smtClean="0" baseline="1950" sz="4200" spc="0" b="1">
                <a:solidFill>
                  <a:srgbClr val="0000FF"/>
                </a:solidFill>
                <a:latin typeface="Calibri"/>
                <a:cs typeface="Calibri"/>
              </a:rPr>
              <a:t>fluen</a:t>
            </a:r>
            <a:r>
              <a:rPr dirty="0" smtClean="0" baseline="1950" sz="4200" spc="-34" b="1">
                <a:solidFill>
                  <a:srgbClr val="0000FF"/>
                </a:solidFill>
                <a:latin typeface="Calibri"/>
                <a:cs typeface="Calibri"/>
              </a:rPr>
              <a:t>z</a:t>
            </a:r>
            <a:r>
              <a:rPr dirty="0" smtClean="0" baseline="1950" sz="4200" spc="0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1950" sz="4200" spc="-14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1950" sz="4200" spc="0" b="1">
                <a:solidFill>
                  <a:srgbClr val="0000FF"/>
                </a:solidFill>
                <a:latin typeface="Calibri"/>
                <a:cs typeface="Calibri"/>
              </a:rPr>
              <a:t>virus</a:t>
            </a:r>
            <a:r>
              <a:rPr dirty="0" smtClean="0" baseline="1950" sz="42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1950" sz="4200" spc="0" b="1">
                <a:solidFill>
                  <a:srgbClr val="0000FF"/>
                </a:solidFill>
                <a:latin typeface="Calibri"/>
                <a:cs typeface="Calibri"/>
              </a:rPr>
              <a:t>and</a:t>
            </a:r>
            <a:r>
              <a:rPr dirty="0" smtClean="0" baseline="1950" sz="4200" spc="-9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1950" sz="4200" spc="0" b="1" i="1">
                <a:solidFill>
                  <a:srgbClr val="0000FF"/>
                </a:solidFill>
                <a:latin typeface="Calibri"/>
                <a:cs typeface="Calibri"/>
              </a:rPr>
              <a:t>My</a:t>
            </a:r>
            <a:r>
              <a:rPr dirty="0" smtClean="0" baseline="1950" sz="4200" spc="-25" b="1" i="1">
                <a:solidFill>
                  <a:srgbClr val="0000FF"/>
                </a:solidFill>
                <a:latin typeface="Calibri"/>
                <a:cs typeface="Calibri"/>
              </a:rPr>
              <a:t>c</a:t>
            </a:r>
            <a:r>
              <a:rPr dirty="0" smtClean="0" baseline="1950" sz="4200" spc="-4" b="1" i="1">
                <a:solidFill>
                  <a:srgbClr val="0000FF"/>
                </a:solidFill>
                <a:latin typeface="Calibri"/>
                <a:cs typeface="Calibri"/>
              </a:rPr>
              <a:t>o</a:t>
            </a:r>
            <a:r>
              <a:rPr dirty="0" smtClean="0" baseline="1950" sz="4200" spc="0" b="1" i="1">
                <a:solidFill>
                  <a:srgbClr val="0000FF"/>
                </a:solidFill>
                <a:latin typeface="Calibri"/>
                <a:cs typeface="Calibri"/>
              </a:rPr>
              <a:t>plasma</a:t>
            </a:r>
            <a:endParaRPr sz="2800">
              <a:latin typeface="Calibri"/>
              <a:cs typeface="Calibri"/>
            </a:endParaRPr>
          </a:p>
          <a:p>
            <a:pPr marL="1573515" marR="1602622" algn="ctr">
              <a:lnSpc>
                <a:spcPts val="3360"/>
              </a:lnSpc>
            </a:pPr>
            <a:r>
              <a:rPr dirty="0" smtClean="0" baseline="1950" sz="4200" spc="-44" b="1" i="1">
                <a:solidFill>
                  <a:srgbClr val="0000FF"/>
                </a:solidFill>
                <a:latin typeface="Calibri"/>
                <a:cs typeface="Calibri"/>
              </a:rPr>
              <a:t>h</a:t>
            </a:r>
            <a:r>
              <a:rPr dirty="0" smtClean="0" baseline="1950" sz="4200" spc="0" b="1" i="1">
                <a:solidFill>
                  <a:srgbClr val="0000FF"/>
                </a:solidFill>
                <a:latin typeface="Calibri"/>
                <a:cs typeface="Calibri"/>
              </a:rPr>
              <a:t>yopneumoniae</a:t>
            </a:r>
            <a:r>
              <a:rPr dirty="0" smtClean="0" baseline="1950" sz="4200" spc="-14" b="1" i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1950" sz="4200" spc="-39" b="1">
                <a:solidFill>
                  <a:srgbClr val="0000FF"/>
                </a:solidFill>
                <a:latin typeface="Calibri"/>
                <a:cs typeface="Calibri"/>
              </a:rPr>
              <a:t>v</a:t>
            </a:r>
            <a:r>
              <a:rPr dirty="0" smtClean="0" baseline="1950" sz="4200" spc="4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1950" sz="4200" spc="0" b="1">
                <a:solidFill>
                  <a:srgbClr val="0000FF"/>
                </a:solidFill>
                <a:latin typeface="Calibri"/>
                <a:cs typeface="Calibri"/>
              </a:rPr>
              <a:t>ccines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object 165"/>
          <p:cNvSpPr/>
          <p:nvPr/>
        </p:nvSpPr>
        <p:spPr>
          <a:xfrm>
            <a:off x="1066800" y="1472946"/>
            <a:ext cx="2709672" cy="28514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2" name="object 112"/>
          <p:cNvSpPr/>
          <p:nvPr/>
        </p:nvSpPr>
        <p:spPr>
          <a:xfrm>
            <a:off x="5481828" y="343509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3" name="object 113"/>
          <p:cNvSpPr/>
          <p:nvPr/>
        </p:nvSpPr>
        <p:spPr>
          <a:xfrm>
            <a:off x="5481828" y="2369820"/>
            <a:ext cx="0" cy="1065276"/>
          </a:xfrm>
          <a:custGeom>
            <a:avLst/>
            <a:gdLst/>
            <a:ahLst/>
            <a:cxnLst/>
            <a:rect l="l" t="t" r="r" b="b"/>
            <a:pathLst>
              <a:path w="0" h="1065276">
                <a:moveTo>
                  <a:pt x="0" y="1065276"/>
                </a:move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4" name="object 114"/>
          <p:cNvSpPr/>
          <p:nvPr/>
        </p:nvSpPr>
        <p:spPr>
          <a:xfrm>
            <a:off x="5481828" y="2369819"/>
            <a:ext cx="243840" cy="0"/>
          </a:xfrm>
          <a:custGeom>
            <a:avLst/>
            <a:gdLst/>
            <a:ahLst/>
            <a:cxnLst/>
            <a:rect l="l" t="t" r="r" b="b"/>
            <a:pathLst>
              <a:path w="243839" h="0">
                <a:moveTo>
                  <a:pt x="0" y="0"/>
                </a:moveTo>
                <a:lnTo>
                  <a:pt x="24384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5" name="object 115"/>
          <p:cNvSpPr/>
          <p:nvPr/>
        </p:nvSpPr>
        <p:spPr>
          <a:xfrm>
            <a:off x="5725668" y="2369819"/>
            <a:ext cx="0" cy="1065276"/>
          </a:xfrm>
          <a:custGeom>
            <a:avLst/>
            <a:gdLst/>
            <a:ahLst/>
            <a:cxnLst/>
            <a:rect l="l" t="t" r="r" b="b"/>
            <a:pathLst>
              <a:path w="0" h="1065276">
                <a:moveTo>
                  <a:pt x="0" y="0"/>
                </a:moveTo>
                <a:lnTo>
                  <a:pt x="0" y="1065276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6" name="object 116"/>
          <p:cNvSpPr/>
          <p:nvPr/>
        </p:nvSpPr>
        <p:spPr>
          <a:xfrm>
            <a:off x="5543550" y="2365248"/>
            <a:ext cx="121157" cy="0"/>
          </a:xfrm>
          <a:custGeom>
            <a:avLst/>
            <a:gdLst/>
            <a:ahLst/>
            <a:cxnLst/>
            <a:rect l="l" t="t" r="r" b="b"/>
            <a:pathLst>
              <a:path w="121158" h="0">
                <a:moveTo>
                  <a:pt x="0" y="0"/>
                </a:moveTo>
                <a:lnTo>
                  <a:pt x="121157" y="0"/>
                </a:ln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7" name="object 117"/>
          <p:cNvSpPr/>
          <p:nvPr/>
        </p:nvSpPr>
        <p:spPr>
          <a:xfrm>
            <a:off x="5604510" y="2365248"/>
            <a:ext cx="0" cy="4572"/>
          </a:xfrm>
          <a:custGeom>
            <a:avLst/>
            <a:gdLst/>
            <a:ahLst/>
            <a:cxnLst/>
            <a:rect l="l" t="t" r="r" b="b"/>
            <a:pathLst>
              <a:path w="0" h="4572">
                <a:moveTo>
                  <a:pt x="0" y="0"/>
                </a:moveTo>
                <a:lnTo>
                  <a:pt x="0" y="4572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8" name="object 118"/>
          <p:cNvSpPr/>
          <p:nvPr/>
        </p:nvSpPr>
        <p:spPr>
          <a:xfrm>
            <a:off x="6839711" y="343509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9" name="object 119"/>
          <p:cNvSpPr/>
          <p:nvPr/>
        </p:nvSpPr>
        <p:spPr>
          <a:xfrm>
            <a:off x="6839711" y="2371343"/>
            <a:ext cx="0" cy="1063752"/>
          </a:xfrm>
          <a:custGeom>
            <a:avLst/>
            <a:gdLst/>
            <a:ahLst/>
            <a:cxnLst/>
            <a:rect l="l" t="t" r="r" b="b"/>
            <a:pathLst>
              <a:path w="0" h="1063752">
                <a:moveTo>
                  <a:pt x="0" y="1063752"/>
                </a:move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0" name="object 120"/>
          <p:cNvSpPr/>
          <p:nvPr/>
        </p:nvSpPr>
        <p:spPr>
          <a:xfrm>
            <a:off x="6839711" y="2371343"/>
            <a:ext cx="243840" cy="0"/>
          </a:xfrm>
          <a:custGeom>
            <a:avLst/>
            <a:gdLst/>
            <a:ahLst/>
            <a:cxnLst/>
            <a:rect l="l" t="t" r="r" b="b"/>
            <a:pathLst>
              <a:path w="243840" h="0">
                <a:moveTo>
                  <a:pt x="0" y="0"/>
                </a:moveTo>
                <a:lnTo>
                  <a:pt x="24384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1" name="object 121"/>
          <p:cNvSpPr/>
          <p:nvPr/>
        </p:nvSpPr>
        <p:spPr>
          <a:xfrm>
            <a:off x="7083552" y="2371343"/>
            <a:ext cx="0" cy="1063752"/>
          </a:xfrm>
          <a:custGeom>
            <a:avLst/>
            <a:gdLst/>
            <a:ahLst/>
            <a:cxnLst/>
            <a:rect l="l" t="t" r="r" b="b"/>
            <a:pathLst>
              <a:path w="0" h="1063752">
                <a:moveTo>
                  <a:pt x="0" y="0"/>
                </a:moveTo>
                <a:lnTo>
                  <a:pt x="0" y="1063752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2" name="object 122"/>
          <p:cNvSpPr/>
          <p:nvPr/>
        </p:nvSpPr>
        <p:spPr>
          <a:xfrm>
            <a:off x="6902196" y="2368295"/>
            <a:ext cx="120396" cy="0"/>
          </a:xfrm>
          <a:custGeom>
            <a:avLst/>
            <a:gdLst/>
            <a:ahLst/>
            <a:cxnLst/>
            <a:rect l="l" t="t" r="r" b="b"/>
            <a:pathLst>
              <a:path w="120396" h="0">
                <a:moveTo>
                  <a:pt x="0" y="0"/>
                </a:moveTo>
                <a:lnTo>
                  <a:pt x="120396" y="0"/>
                </a:ln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3" name="object 123"/>
          <p:cNvSpPr/>
          <p:nvPr/>
        </p:nvSpPr>
        <p:spPr>
          <a:xfrm>
            <a:off x="6962394" y="2368295"/>
            <a:ext cx="0" cy="3048"/>
          </a:xfrm>
          <a:custGeom>
            <a:avLst/>
            <a:gdLst/>
            <a:ahLst/>
            <a:cxnLst/>
            <a:rect l="l" t="t" r="r" b="b"/>
            <a:pathLst>
              <a:path w="0" h="3048">
                <a:moveTo>
                  <a:pt x="0" y="0"/>
                </a:moveTo>
                <a:lnTo>
                  <a:pt x="0" y="3048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4" name="object 124"/>
          <p:cNvSpPr/>
          <p:nvPr/>
        </p:nvSpPr>
        <p:spPr>
          <a:xfrm>
            <a:off x="5851398" y="2318766"/>
            <a:ext cx="244601" cy="1122426"/>
          </a:xfrm>
          <a:custGeom>
            <a:avLst/>
            <a:gdLst/>
            <a:ahLst/>
            <a:cxnLst/>
            <a:rect l="l" t="t" r="r" b="b"/>
            <a:pathLst>
              <a:path w="244601" h="1122426">
                <a:moveTo>
                  <a:pt x="0" y="0"/>
                </a:moveTo>
                <a:lnTo>
                  <a:pt x="0" y="1122426"/>
                </a:lnTo>
                <a:lnTo>
                  <a:pt x="244601" y="1122426"/>
                </a:lnTo>
                <a:lnTo>
                  <a:pt x="244601" y="0"/>
                </a:lnTo>
                <a:lnTo>
                  <a:pt x="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5" name="object 125"/>
          <p:cNvSpPr/>
          <p:nvPr/>
        </p:nvSpPr>
        <p:spPr>
          <a:xfrm>
            <a:off x="5850636" y="343509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6" name="object 126"/>
          <p:cNvSpPr/>
          <p:nvPr/>
        </p:nvSpPr>
        <p:spPr>
          <a:xfrm>
            <a:off x="5850636" y="2318004"/>
            <a:ext cx="0" cy="1117092"/>
          </a:xfrm>
          <a:custGeom>
            <a:avLst/>
            <a:gdLst/>
            <a:ahLst/>
            <a:cxnLst/>
            <a:rect l="l" t="t" r="r" b="b"/>
            <a:pathLst>
              <a:path w="0" h="1117091">
                <a:moveTo>
                  <a:pt x="0" y="1117091"/>
                </a:move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7" name="object 127"/>
          <p:cNvSpPr/>
          <p:nvPr/>
        </p:nvSpPr>
        <p:spPr>
          <a:xfrm>
            <a:off x="5850636" y="2318004"/>
            <a:ext cx="243840" cy="0"/>
          </a:xfrm>
          <a:custGeom>
            <a:avLst/>
            <a:gdLst/>
            <a:ahLst/>
            <a:cxnLst/>
            <a:rect l="l" t="t" r="r" b="b"/>
            <a:pathLst>
              <a:path w="243839" h="0">
                <a:moveTo>
                  <a:pt x="0" y="0"/>
                </a:moveTo>
                <a:lnTo>
                  <a:pt x="24384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8" name="object 128"/>
          <p:cNvSpPr/>
          <p:nvPr/>
        </p:nvSpPr>
        <p:spPr>
          <a:xfrm>
            <a:off x="6094476" y="2318004"/>
            <a:ext cx="0" cy="1117092"/>
          </a:xfrm>
          <a:custGeom>
            <a:avLst/>
            <a:gdLst/>
            <a:ahLst/>
            <a:cxnLst/>
            <a:rect l="l" t="t" r="r" b="b"/>
            <a:pathLst>
              <a:path w="0" h="1117091">
                <a:moveTo>
                  <a:pt x="0" y="0"/>
                </a:moveTo>
                <a:lnTo>
                  <a:pt x="0" y="1117092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9" name="object 129"/>
          <p:cNvSpPr/>
          <p:nvPr/>
        </p:nvSpPr>
        <p:spPr>
          <a:xfrm>
            <a:off x="5913120" y="2310383"/>
            <a:ext cx="120396" cy="0"/>
          </a:xfrm>
          <a:custGeom>
            <a:avLst/>
            <a:gdLst/>
            <a:ahLst/>
            <a:cxnLst/>
            <a:rect l="l" t="t" r="r" b="b"/>
            <a:pathLst>
              <a:path w="120396" h="0">
                <a:moveTo>
                  <a:pt x="0" y="0"/>
                </a:moveTo>
                <a:lnTo>
                  <a:pt x="120396" y="0"/>
                </a:ln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0" name="object 130"/>
          <p:cNvSpPr/>
          <p:nvPr/>
        </p:nvSpPr>
        <p:spPr>
          <a:xfrm>
            <a:off x="5973318" y="2310383"/>
            <a:ext cx="0" cy="7620"/>
          </a:xfrm>
          <a:custGeom>
            <a:avLst/>
            <a:gdLst/>
            <a:ahLst/>
            <a:cxnLst/>
            <a:rect l="l" t="t" r="r" b="b"/>
            <a:pathLst>
              <a:path w="0" h="7619">
                <a:moveTo>
                  <a:pt x="0" y="0"/>
                </a:moveTo>
                <a:lnTo>
                  <a:pt x="0" y="762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1" name="object 131"/>
          <p:cNvSpPr/>
          <p:nvPr/>
        </p:nvSpPr>
        <p:spPr>
          <a:xfrm>
            <a:off x="7209282" y="2335529"/>
            <a:ext cx="244601" cy="1105662"/>
          </a:xfrm>
          <a:custGeom>
            <a:avLst/>
            <a:gdLst/>
            <a:ahLst/>
            <a:cxnLst/>
            <a:rect l="l" t="t" r="r" b="b"/>
            <a:pathLst>
              <a:path w="244601" h="1105662">
                <a:moveTo>
                  <a:pt x="0" y="0"/>
                </a:moveTo>
                <a:lnTo>
                  <a:pt x="0" y="1105662"/>
                </a:lnTo>
                <a:lnTo>
                  <a:pt x="244601" y="1105662"/>
                </a:lnTo>
                <a:lnTo>
                  <a:pt x="244601" y="0"/>
                </a:lnTo>
                <a:lnTo>
                  <a:pt x="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2" name="object 132"/>
          <p:cNvSpPr/>
          <p:nvPr/>
        </p:nvSpPr>
        <p:spPr>
          <a:xfrm>
            <a:off x="7208520" y="343509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3" name="object 133"/>
          <p:cNvSpPr/>
          <p:nvPr/>
        </p:nvSpPr>
        <p:spPr>
          <a:xfrm>
            <a:off x="7208520" y="2334767"/>
            <a:ext cx="0" cy="1100328"/>
          </a:xfrm>
          <a:custGeom>
            <a:avLst/>
            <a:gdLst/>
            <a:ahLst/>
            <a:cxnLst/>
            <a:rect l="l" t="t" r="r" b="b"/>
            <a:pathLst>
              <a:path w="0" h="1100327">
                <a:moveTo>
                  <a:pt x="0" y="1100327"/>
                </a:move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4" name="object 134"/>
          <p:cNvSpPr/>
          <p:nvPr/>
        </p:nvSpPr>
        <p:spPr>
          <a:xfrm>
            <a:off x="7208520" y="2334767"/>
            <a:ext cx="243840" cy="0"/>
          </a:xfrm>
          <a:custGeom>
            <a:avLst/>
            <a:gdLst/>
            <a:ahLst/>
            <a:cxnLst/>
            <a:rect l="l" t="t" r="r" b="b"/>
            <a:pathLst>
              <a:path w="243840" h="0">
                <a:moveTo>
                  <a:pt x="0" y="0"/>
                </a:moveTo>
                <a:lnTo>
                  <a:pt x="24384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5" name="object 135"/>
          <p:cNvSpPr/>
          <p:nvPr/>
        </p:nvSpPr>
        <p:spPr>
          <a:xfrm>
            <a:off x="7452359" y="2334767"/>
            <a:ext cx="0" cy="1100328"/>
          </a:xfrm>
          <a:custGeom>
            <a:avLst/>
            <a:gdLst/>
            <a:ahLst/>
            <a:cxnLst/>
            <a:rect l="l" t="t" r="r" b="b"/>
            <a:pathLst>
              <a:path w="0" h="1100327">
                <a:moveTo>
                  <a:pt x="0" y="0"/>
                </a:moveTo>
                <a:lnTo>
                  <a:pt x="0" y="1100328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6" name="object 136"/>
          <p:cNvSpPr/>
          <p:nvPr/>
        </p:nvSpPr>
        <p:spPr>
          <a:xfrm>
            <a:off x="7271004" y="2330195"/>
            <a:ext cx="121157" cy="0"/>
          </a:xfrm>
          <a:custGeom>
            <a:avLst/>
            <a:gdLst/>
            <a:ahLst/>
            <a:cxnLst/>
            <a:rect l="l" t="t" r="r" b="b"/>
            <a:pathLst>
              <a:path w="121157" h="0">
                <a:moveTo>
                  <a:pt x="0" y="0"/>
                </a:moveTo>
                <a:lnTo>
                  <a:pt x="121157" y="0"/>
                </a:ln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7" name="object 137"/>
          <p:cNvSpPr/>
          <p:nvPr/>
        </p:nvSpPr>
        <p:spPr>
          <a:xfrm>
            <a:off x="7331202" y="2330195"/>
            <a:ext cx="0" cy="4572"/>
          </a:xfrm>
          <a:custGeom>
            <a:avLst/>
            <a:gdLst/>
            <a:ahLst/>
            <a:cxnLst/>
            <a:rect l="l" t="t" r="r" b="b"/>
            <a:pathLst>
              <a:path w="0" h="4572">
                <a:moveTo>
                  <a:pt x="0" y="0"/>
                </a:moveTo>
                <a:lnTo>
                  <a:pt x="0" y="4572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8" name="object 138"/>
          <p:cNvSpPr/>
          <p:nvPr/>
        </p:nvSpPr>
        <p:spPr>
          <a:xfrm>
            <a:off x="6220206" y="2232659"/>
            <a:ext cx="245363" cy="1208532"/>
          </a:xfrm>
          <a:custGeom>
            <a:avLst/>
            <a:gdLst/>
            <a:ahLst/>
            <a:cxnLst/>
            <a:rect l="l" t="t" r="r" b="b"/>
            <a:pathLst>
              <a:path w="245363" h="1208531">
                <a:moveTo>
                  <a:pt x="0" y="0"/>
                </a:moveTo>
                <a:lnTo>
                  <a:pt x="0" y="1208532"/>
                </a:lnTo>
                <a:lnTo>
                  <a:pt x="245363" y="1208532"/>
                </a:lnTo>
                <a:lnTo>
                  <a:pt x="245363" y="0"/>
                </a:lnTo>
                <a:lnTo>
                  <a:pt x="0" y="0"/>
                </a:lnTo>
                <a:close/>
              </a:path>
            </a:pathLst>
          </a:custGeom>
          <a:solidFill>
            <a:srgbClr val="31313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9" name="object 139"/>
          <p:cNvSpPr/>
          <p:nvPr/>
        </p:nvSpPr>
        <p:spPr>
          <a:xfrm>
            <a:off x="6220206" y="343509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0" name="object 140"/>
          <p:cNvSpPr/>
          <p:nvPr/>
        </p:nvSpPr>
        <p:spPr>
          <a:xfrm>
            <a:off x="6220206" y="2231897"/>
            <a:ext cx="0" cy="1203198"/>
          </a:xfrm>
          <a:custGeom>
            <a:avLst/>
            <a:gdLst/>
            <a:ahLst/>
            <a:cxnLst/>
            <a:rect l="l" t="t" r="r" b="b"/>
            <a:pathLst>
              <a:path w="0" h="1203198">
                <a:moveTo>
                  <a:pt x="0" y="1203198"/>
                </a:move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1" name="object 141"/>
          <p:cNvSpPr/>
          <p:nvPr/>
        </p:nvSpPr>
        <p:spPr>
          <a:xfrm>
            <a:off x="6220206" y="2231898"/>
            <a:ext cx="243078" cy="0"/>
          </a:xfrm>
          <a:custGeom>
            <a:avLst/>
            <a:gdLst/>
            <a:ahLst/>
            <a:cxnLst/>
            <a:rect l="l" t="t" r="r" b="b"/>
            <a:pathLst>
              <a:path w="243077" h="0">
                <a:moveTo>
                  <a:pt x="0" y="0"/>
                </a:moveTo>
                <a:lnTo>
                  <a:pt x="243078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2" name="object 142"/>
          <p:cNvSpPr/>
          <p:nvPr/>
        </p:nvSpPr>
        <p:spPr>
          <a:xfrm>
            <a:off x="6463284" y="2231898"/>
            <a:ext cx="0" cy="1203198"/>
          </a:xfrm>
          <a:custGeom>
            <a:avLst/>
            <a:gdLst/>
            <a:ahLst/>
            <a:cxnLst/>
            <a:rect l="l" t="t" r="r" b="b"/>
            <a:pathLst>
              <a:path w="0" h="1203198">
                <a:moveTo>
                  <a:pt x="0" y="0"/>
                </a:moveTo>
                <a:lnTo>
                  <a:pt x="0" y="1203198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3" name="object 143"/>
          <p:cNvSpPr/>
          <p:nvPr/>
        </p:nvSpPr>
        <p:spPr>
          <a:xfrm>
            <a:off x="6281928" y="2208276"/>
            <a:ext cx="121157" cy="0"/>
          </a:xfrm>
          <a:custGeom>
            <a:avLst/>
            <a:gdLst/>
            <a:ahLst/>
            <a:cxnLst/>
            <a:rect l="l" t="t" r="r" b="b"/>
            <a:pathLst>
              <a:path w="121158" h="0">
                <a:moveTo>
                  <a:pt x="0" y="0"/>
                </a:moveTo>
                <a:lnTo>
                  <a:pt x="121157" y="0"/>
                </a:ln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4" name="object 144"/>
          <p:cNvSpPr/>
          <p:nvPr/>
        </p:nvSpPr>
        <p:spPr>
          <a:xfrm>
            <a:off x="6342126" y="2208276"/>
            <a:ext cx="0" cy="23622"/>
          </a:xfrm>
          <a:custGeom>
            <a:avLst/>
            <a:gdLst/>
            <a:ahLst/>
            <a:cxnLst/>
            <a:rect l="l" t="t" r="r" b="b"/>
            <a:pathLst>
              <a:path w="0" h="23622">
                <a:moveTo>
                  <a:pt x="0" y="0"/>
                </a:moveTo>
                <a:lnTo>
                  <a:pt x="0" y="23622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5" name="object 145"/>
          <p:cNvSpPr/>
          <p:nvPr/>
        </p:nvSpPr>
        <p:spPr>
          <a:xfrm>
            <a:off x="7578090" y="2125217"/>
            <a:ext cx="245364" cy="1315974"/>
          </a:xfrm>
          <a:custGeom>
            <a:avLst/>
            <a:gdLst/>
            <a:ahLst/>
            <a:cxnLst/>
            <a:rect l="l" t="t" r="r" b="b"/>
            <a:pathLst>
              <a:path w="245364" h="1315974">
                <a:moveTo>
                  <a:pt x="0" y="0"/>
                </a:moveTo>
                <a:lnTo>
                  <a:pt x="0" y="1315974"/>
                </a:lnTo>
                <a:lnTo>
                  <a:pt x="245364" y="1315974"/>
                </a:lnTo>
                <a:lnTo>
                  <a:pt x="245364" y="0"/>
                </a:lnTo>
                <a:lnTo>
                  <a:pt x="0" y="0"/>
                </a:lnTo>
                <a:close/>
              </a:path>
            </a:pathLst>
          </a:custGeom>
          <a:solidFill>
            <a:srgbClr val="31313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6" name="object 146"/>
          <p:cNvSpPr/>
          <p:nvPr/>
        </p:nvSpPr>
        <p:spPr>
          <a:xfrm>
            <a:off x="7578090" y="343509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7" name="object 147"/>
          <p:cNvSpPr/>
          <p:nvPr/>
        </p:nvSpPr>
        <p:spPr>
          <a:xfrm>
            <a:off x="7578090" y="2125217"/>
            <a:ext cx="0" cy="1309878"/>
          </a:xfrm>
          <a:custGeom>
            <a:avLst/>
            <a:gdLst/>
            <a:ahLst/>
            <a:cxnLst/>
            <a:rect l="l" t="t" r="r" b="b"/>
            <a:pathLst>
              <a:path w="0" h="1309877">
                <a:moveTo>
                  <a:pt x="0" y="1309877"/>
                </a:move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8" name="object 148"/>
          <p:cNvSpPr/>
          <p:nvPr/>
        </p:nvSpPr>
        <p:spPr>
          <a:xfrm>
            <a:off x="7578090" y="2125217"/>
            <a:ext cx="243078" cy="0"/>
          </a:xfrm>
          <a:custGeom>
            <a:avLst/>
            <a:gdLst/>
            <a:ahLst/>
            <a:cxnLst/>
            <a:rect l="l" t="t" r="r" b="b"/>
            <a:pathLst>
              <a:path w="243077" h="0">
                <a:moveTo>
                  <a:pt x="0" y="0"/>
                </a:moveTo>
                <a:lnTo>
                  <a:pt x="243078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9" name="object 149"/>
          <p:cNvSpPr/>
          <p:nvPr/>
        </p:nvSpPr>
        <p:spPr>
          <a:xfrm>
            <a:off x="7821168" y="2125217"/>
            <a:ext cx="0" cy="1309878"/>
          </a:xfrm>
          <a:custGeom>
            <a:avLst/>
            <a:gdLst/>
            <a:ahLst/>
            <a:cxnLst/>
            <a:rect l="l" t="t" r="r" b="b"/>
            <a:pathLst>
              <a:path w="0" h="1309877">
                <a:moveTo>
                  <a:pt x="0" y="0"/>
                </a:moveTo>
                <a:lnTo>
                  <a:pt x="0" y="1309878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0" name="object 150"/>
          <p:cNvSpPr/>
          <p:nvPr/>
        </p:nvSpPr>
        <p:spPr>
          <a:xfrm>
            <a:off x="7639811" y="2119122"/>
            <a:ext cx="121157" cy="0"/>
          </a:xfrm>
          <a:custGeom>
            <a:avLst/>
            <a:gdLst/>
            <a:ahLst/>
            <a:cxnLst/>
            <a:rect l="l" t="t" r="r" b="b"/>
            <a:pathLst>
              <a:path w="121157" h="0">
                <a:moveTo>
                  <a:pt x="0" y="0"/>
                </a:moveTo>
                <a:lnTo>
                  <a:pt x="121157" y="0"/>
                </a:ln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1" name="object 151"/>
          <p:cNvSpPr/>
          <p:nvPr/>
        </p:nvSpPr>
        <p:spPr>
          <a:xfrm>
            <a:off x="7700009" y="2119122"/>
            <a:ext cx="0" cy="6096"/>
          </a:xfrm>
          <a:custGeom>
            <a:avLst/>
            <a:gdLst/>
            <a:ahLst/>
            <a:cxnLst/>
            <a:rect l="l" t="t" r="r" b="b"/>
            <a:pathLst>
              <a:path w="0" h="6095">
                <a:moveTo>
                  <a:pt x="0" y="0"/>
                </a:moveTo>
                <a:lnTo>
                  <a:pt x="0" y="6096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2" name="object 152"/>
          <p:cNvSpPr/>
          <p:nvPr/>
        </p:nvSpPr>
        <p:spPr>
          <a:xfrm>
            <a:off x="5297424" y="3441191"/>
            <a:ext cx="2721864" cy="0"/>
          </a:xfrm>
          <a:custGeom>
            <a:avLst/>
            <a:gdLst/>
            <a:ahLst/>
            <a:cxnLst/>
            <a:rect l="l" t="t" r="r" b="b"/>
            <a:pathLst>
              <a:path w="2721864" h="0">
                <a:moveTo>
                  <a:pt x="0" y="0"/>
                </a:moveTo>
                <a:lnTo>
                  <a:pt x="2721864" y="0"/>
                </a:lnTo>
              </a:path>
            </a:pathLst>
          </a:custGeom>
          <a:ln w="1812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3" name="object 153"/>
          <p:cNvSpPr/>
          <p:nvPr/>
        </p:nvSpPr>
        <p:spPr>
          <a:xfrm>
            <a:off x="5974842" y="3441191"/>
            <a:ext cx="0" cy="51053"/>
          </a:xfrm>
          <a:custGeom>
            <a:avLst/>
            <a:gdLst/>
            <a:ahLst/>
            <a:cxnLst/>
            <a:rect l="l" t="t" r="r" b="b"/>
            <a:pathLst>
              <a:path w="0" h="51053">
                <a:moveTo>
                  <a:pt x="0" y="0"/>
                </a:moveTo>
                <a:lnTo>
                  <a:pt x="0" y="51053"/>
                </a:lnTo>
              </a:path>
            </a:pathLst>
          </a:custGeom>
          <a:ln w="1812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4" name="object 154"/>
          <p:cNvSpPr/>
          <p:nvPr/>
        </p:nvSpPr>
        <p:spPr>
          <a:xfrm>
            <a:off x="7332726" y="3441191"/>
            <a:ext cx="0" cy="51053"/>
          </a:xfrm>
          <a:custGeom>
            <a:avLst/>
            <a:gdLst/>
            <a:ahLst/>
            <a:cxnLst/>
            <a:rect l="l" t="t" r="r" b="b"/>
            <a:pathLst>
              <a:path w="0" h="51053">
                <a:moveTo>
                  <a:pt x="0" y="0"/>
                </a:moveTo>
                <a:lnTo>
                  <a:pt x="0" y="51053"/>
                </a:lnTo>
              </a:path>
            </a:pathLst>
          </a:custGeom>
          <a:ln w="1812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5" name="object 155"/>
          <p:cNvSpPr/>
          <p:nvPr/>
        </p:nvSpPr>
        <p:spPr>
          <a:xfrm>
            <a:off x="5297424" y="1629917"/>
            <a:ext cx="0" cy="1811274"/>
          </a:xfrm>
          <a:custGeom>
            <a:avLst/>
            <a:gdLst/>
            <a:ahLst/>
            <a:cxnLst/>
            <a:rect l="l" t="t" r="r" b="b"/>
            <a:pathLst>
              <a:path w="0" h="1811274">
                <a:moveTo>
                  <a:pt x="0" y="1811274"/>
                </a:moveTo>
                <a:lnTo>
                  <a:pt x="0" y="0"/>
                </a:lnTo>
              </a:path>
            </a:pathLst>
          </a:custGeom>
          <a:ln w="1812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6" name="object 156"/>
          <p:cNvSpPr/>
          <p:nvPr/>
        </p:nvSpPr>
        <p:spPr>
          <a:xfrm>
            <a:off x="5245608" y="3441191"/>
            <a:ext cx="51816" cy="0"/>
          </a:xfrm>
          <a:custGeom>
            <a:avLst/>
            <a:gdLst/>
            <a:ahLst/>
            <a:cxnLst/>
            <a:rect l="l" t="t" r="r" b="b"/>
            <a:pathLst>
              <a:path w="51815" h="0">
                <a:moveTo>
                  <a:pt x="51815" y="0"/>
                </a:moveTo>
                <a:lnTo>
                  <a:pt x="0" y="0"/>
                </a:lnTo>
              </a:path>
            </a:pathLst>
          </a:custGeom>
          <a:ln w="1812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7" name="object 157"/>
          <p:cNvSpPr/>
          <p:nvPr/>
        </p:nvSpPr>
        <p:spPr>
          <a:xfrm>
            <a:off x="5245608" y="2988563"/>
            <a:ext cx="51816" cy="0"/>
          </a:xfrm>
          <a:custGeom>
            <a:avLst/>
            <a:gdLst/>
            <a:ahLst/>
            <a:cxnLst/>
            <a:rect l="l" t="t" r="r" b="b"/>
            <a:pathLst>
              <a:path w="51815" h="0">
                <a:moveTo>
                  <a:pt x="51815" y="0"/>
                </a:moveTo>
                <a:lnTo>
                  <a:pt x="0" y="0"/>
                </a:lnTo>
              </a:path>
            </a:pathLst>
          </a:custGeom>
          <a:ln w="1812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8" name="object 158"/>
          <p:cNvSpPr/>
          <p:nvPr/>
        </p:nvSpPr>
        <p:spPr>
          <a:xfrm>
            <a:off x="5245608" y="2535935"/>
            <a:ext cx="51816" cy="0"/>
          </a:xfrm>
          <a:custGeom>
            <a:avLst/>
            <a:gdLst/>
            <a:ahLst/>
            <a:cxnLst/>
            <a:rect l="l" t="t" r="r" b="b"/>
            <a:pathLst>
              <a:path w="51815" h="0">
                <a:moveTo>
                  <a:pt x="51815" y="0"/>
                </a:moveTo>
                <a:lnTo>
                  <a:pt x="0" y="0"/>
                </a:lnTo>
              </a:path>
            </a:pathLst>
          </a:custGeom>
          <a:ln w="1812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9" name="object 159"/>
          <p:cNvSpPr/>
          <p:nvPr/>
        </p:nvSpPr>
        <p:spPr>
          <a:xfrm>
            <a:off x="5245608" y="2082545"/>
            <a:ext cx="51816" cy="0"/>
          </a:xfrm>
          <a:custGeom>
            <a:avLst/>
            <a:gdLst/>
            <a:ahLst/>
            <a:cxnLst/>
            <a:rect l="l" t="t" r="r" b="b"/>
            <a:pathLst>
              <a:path w="51815" h="0">
                <a:moveTo>
                  <a:pt x="51815" y="0"/>
                </a:moveTo>
                <a:lnTo>
                  <a:pt x="0" y="0"/>
                </a:lnTo>
              </a:path>
            </a:pathLst>
          </a:custGeom>
          <a:ln w="1812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0" name="object 160"/>
          <p:cNvSpPr/>
          <p:nvPr/>
        </p:nvSpPr>
        <p:spPr>
          <a:xfrm>
            <a:off x="5245608" y="1629917"/>
            <a:ext cx="51816" cy="0"/>
          </a:xfrm>
          <a:custGeom>
            <a:avLst/>
            <a:gdLst/>
            <a:ahLst/>
            <a:cxnLst/>
            <a:rect l="l" t="t" r="r" b="b"/>
            <a:pathLst>
              <a:path w="51815" h="0">
                <a:moveTo>
                  <a:pt x="51815" y="0"/>
                </a:moveTo>
                <a:lnTo>
                  <a:pt x="0" y="0"/>
                </a:lnTo>
              </a:path>
            </a:pathLst>
          </a:custGeom>
          <a:ln w="1812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1" name="object 161"/>
          <p:cNvSpPr/>
          <p:nvPr/>
        </p:nvSpPr>
        <p:spPr>
          <a:xfrm>
            <a:off x="7945374" y="1668017"/>
            <a:ext cx="191261" cy="96774"/>
          </a:xfrm>
          <a:custGeom>
            <a:avLst/>
            <a:gdLst/>
            <a:ahLst/>
            <a:cxnLst/>
            <a:rect l="l" t="t" r="r" b="b"/>
            <a:pathLst>
              <a:path w="191261" h="96774">
                <a:moveTo>
                  <a:pt x="0" y="0"/>
                </a:moveTo>
                <a:lnTo>
                  <a:pt x="0" y="96774"/>
                </a:lnTo>
                <a:lnTo>
                  <a:pt x="191261" y="96774"/>
                </a:lnTo>
                <a:lnTo>
                  <a:pt x="191261" y="0"/>
                </a:lnTo>
                <a:lnTo>
                  <a:pt x="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2" name="object 162"/>
          <p:cNvSpPr/>
          <p:nvPr/>
        </p:nvSpPr>
        <p:spPr>
          <a:xfrm>
            <a:off x="7943850" y="1666493"/>
            <a:ext cx="193548" cy="99060"/>
          </a:xfrm>
          <a:custGeom>
            <a:avLst/>
            <a:gdLst/>
            <a:ahLst/>
            <a:cxnLst/>
            <a:rect l="l" t="t" r="r" b="b"/>
            <a:pathLst>
              <a:path w="193548" h="99060">
                <a:moveTo>
                  <a:pt x="0" y="0"/>
                </a:moveTo>
                <a:lnTo>
                  <a:pt x="193548" y="0"/>
                </a:lnTo>
                <a:lnTo>
                  <a:pt x="193548" y="99059"/>
                </a:lnTo>
                <a:lnTo>
                  <a:pt x="0" y="99060"/>
                </a:ln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3" name="object 163"/>
          <p:cNvSpPr/>
          <p:nvPr/>
        </p:nvSpPr>
        <p:spPr>
          <a:xfrm>
            <a:off x="7945374" y="1876805"/>
            <a:ext cx="191261" cy="96012"/>
          </a:xfrm>
          <a:custGeom>
            <a:avLst/>
            <a:gdLst/>
            <a:ahLst/>
            <a:cxnLst/>
            <a:rect l="l" t="t" r="r" b="b"/>
            <a:pathLst>
              <a:path w="191261" h="96012">
                <a:moveTo>
                  <a:pt x="0" y="0"/>
                </a:moveTo>
                <a:lnTo>
                  <a:pt x="0" y="96012"/>
                </a:lnTo>
                <a:lnTo>
                  <a:pt x="191261" y="96012"/>
                </a:lnTo>
                <a:lnTo>
                  <a:pt x="191261" y="0"/>
                </a:lnTo>
                <a:lnTo>
                  <a:pt x="0" y="0"/>
                </a:lnTo>
                <a:close/>
              </a:path>
            </a:pathLst>
          </a:custGeom>
          <a:solidFill>
            <a:srgbClr val="31313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4" name="object 164"/>
          <p:cNvSpPr/>
          <p:nvPr/>
        </p:nvSpPr>
        <p:spPr>
          <a:xfrm>
            <a:off x="7943850" y="1874519"/>
            <a:ext cx="193548" cy="99822"/>
          </a:xfrm>
          <a:custGeom>
            <a:avLst/>
            <a:gdLst/>
            <a:ahLst/>
            <a:cxnLst/>
            <a:rect l="l" t="t" r="r" b="b"/>
            <a:pathLst>
              <a:path w="193548" h="99822">
                <a:moveTo>
                  <a:pt x="0" y="0"/>
                </a:moveTo>
                <a:lnTo>
                  <a:pt x="193548" y="0"/>
                </a:lnTo>
                <a:lnTo>
                  <a:pt x="193548" y="99822"/>
                </a:lnTo>
                <a:lnTo>
                  <a:pt x="0" y="99822"/>
                </a:ln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1" name="object 111"/>
          <p:cNvSpPr/>
          <p:nvPr/>
        </p:nvSpPr>
        <p:spPr>
          <a:xfrm>
            <a:off x="7943850" y="1457705"/>
            <a:ext cx="193548" cy="99822"/>
          </a:xfrm>
          <a:custGeom>
            <a:avLst/>
            <a:gdLst/>
            <a:ahLst/>
            <a:cxnLst/>
            <a:rect l="l" t="t" r="r" b="b"/>
            <a:pathLst>
              <a:path w="193548" h="99822">
                <a:moveTo>
                  <a:pt x="0" y="0"/>
                </a:moveTo>
                <a:lnTo>
                  <a:pt x="193548" y="0"/>
                </a:lnTo>
                <a:lnTo>
                  <a:pt x="193548" y="99822"/>
                </a:lnTo>
                <a:lnTo>
                  <a:pt x="0" y="99822"/>
                </a:ln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0" name="object 80"/>
          <p:cNvSpPr/>
          <p:nvPr/>
        </p:nvSpPr>
        <p:spPr>
          <a:xfrm>
            <a:off x="5468112" y="5805678"/>
            <a:ext cx="243078" cy="0"/>
          </a:xfrm>
          <a:custGeom>
            <a:avLst/>
            <a:gdLst/>
            <a:ahLst/>
            <a:cxnLst/>
            <a:rect l="l" t="t" r="r" b="b"/>
            <a:pathLst>
              <a:path w="243077" h="0">
                <a:moveTo>
                  <a:pt x="0" y="0"/>
                </a:moveTo>
                <a:lnTo>
                  <a:pt x="243078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1" name="object 81"/>
          <p:cNvSpPr/>
          <p:nvPr/>
        </p:nvSpPr>
        <p:spPr>
          <a:xfrm>
            <a:off x="5529834" y="5816346"/>
            <a:ext cx="121157" cy="0"/>
          </a:xfrm>
          <a:custGeom>
            <a:avLst/>
            <a:gdLst/>
            <a:ahLst/>
            <a:cxnLst/>
            <a:rect l="l" t="t" r="r" b="b"/>
            <a:pathLst>
              <a:path w="121158" h="0">
                <a:moveTo>
                  <a:pt x="0" y="0"/>
                </a:moveTo>
                <a:lnTo>
                  <a:pt x="121157" y="0"/>
                </a:ln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2" name="object 82"/>
          <p:cNvSpPr/>
          <p:nvPr/>
        </p:nvSpPr>
        <p:spPr>
          <a:xfrm>
            <a:off x="5590794" y="5805678"/>
            <a:ext cx="0" cy="10668"/>
          </a:xfrm>
          <a:custGeom>
            <a:avLst/>
            <a:gdLst/>
            <a:ahLst/>
            <a:cxnLst/>
            <a:rect l="l" t="t" r="r" b="b"/>
            <a:pathLst>
              <a:path w="0" h="10667">
                <a:moveTo>
                  <a:pt x="0" y="10668"/>
                </a:move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3" name="object 83"/>
          <p:cNvSpPr/>
          <p:nvPr/>
        </p:nvSpPr>
        <p:spPr>
          <a:xfrm>
            <a:off x="6825996" y="5793485"/>
            <a:ext cx="243078" cy="0"/>
          </a:xfrm>
          <a:custGeom>
            <a:avLst/>
            <a:gdLst/>
            <a:ahLst/>
            <a:cxnLst/>
            <a:rect l="l" t="t" r="r" b="b"/>
            <a:pathLst>
              <a:path w="243077" h="0">
                <a:moveTo>
                  <a:pt x="0" y="0"/>
                </a:moveTo>
                <a:lnTo>
                  <a:pt x="243078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4" name="object 84"/>
          <p:cNvSpPr/>
          <p:nvPr/>
        </p:nvSpPr>
        <p:spPr>
          <a:xfrm>
            <a:off x="6887718" y="5811773"/>
            <a:ext cx="121157" cy="0"/>
          </a:xfrm>
          <a:custGeom>
            <a:avLst/>
            <a:gdLst/>
            <a:ahLst/>
            <a:cxnLst/>
            <a:rect l="l" t="t" r="r" b="b"/>
            <a:pathLst>
              <a:path w="121157" h="0">
                <a:moveTo>
                  <a:pt x="0" y="0"/>
                </a:moveTo>
                <a:lnTo>
                  <a:pt x="121157" y="0"/>
                </a:ln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5" name="object 85"/>
          <p:cNvSpPr/>
          <p:nvPr/>
        </p:nvSpPr>
        <p:spPr>
          <a:xfrm>
            <a:off x="6948678" y="5793485"/>
            <a:ext cx="0" cy="18288"/>
          </a:xfrm>
          <a:custGeom>
            <a:avLst/>
            <a:gdLst/>
            <a:ahLst/>
            <a:cxnLst/>
            <a:rect l="l" t="t" r="r" b="b"/>
            <a:pathLst>
              <a:path w="0" h="18287">
                <a:moveTo>
                  <a:pt x="0" y="18287"/>
                </a:move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6" name="object 86"/>
          <p:cNvSpPr/>
          <p:nvPr/>
        </p:nvSpPr>
        <p:spPr>
          <a:xfrm>
            <a:off x="5837682" y="4521708"/>
            <a:ext cx="244602" cy="1420368"/>
          </a:xfrm>
          <a:custGeom>
            <a:avLst/>
            <a:gdLst/>
            <a:ahLst/>
            <a:cxnLst/>
            <a:rect l="l" t="t" r="r" b="b"/>
            <a:pathLst>
              <a:path w="244602" h="1420368">
                <a:moveTo>
                  <a:pt x="0" y="0"/>
                </a:moveTo>
                <a:lnTo>
                  <a:pt x="0" y="1420368"/>
                </a:lnTo>
                <a:lnTo>
                  <a:pt x="244602" y="1420367"/>
                </a:lnTo>
                <a:lnTo>
                  <a:pt x="244601" y="0"/>
                </a:lnTo>
                <a:lnTo>
                  <a:pt x="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7" name="object 87"/>
          <p:cNvSpPr/>
          <p:nvPr/>
        </p:nvSpPr>
        <p:spPr>
          <a:xfrm>
            <a:off x="5836920" y="5942076"/>
            <a:ext cx="243840" cy="0"/>
          </a:xfrm>
          <a:custGeom>
            <a:avLst/>
            <a:gdLst/>
            <a:ahLst/>
            <a:cxnLst/>
            <a:rect l="l" t="t" r="r" b="b"/>
            <a:pathLst>
              <a:path w="243839" h="0">
                <a:moveTo>
                  <a:pt x="0" y="0"/>
                </a:moveTo>
                <a:lnTo>
                  <a:pt x="24384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8" name="object 88"/>
          <p:cNvSpPr/>
          <p:nvPr/>
        </p:nvSpPr>
        <p:spPr>
          <a:xfrm>
            <a:off x="5898642" y="5974841"/>
            <a:ext cx="121157" cy="0"/>
          </a:xfrm>
          <a:custGeom>
            <a:avLst/>
            <a:gdLst/>
            <a:ahLst/>
            <a:cxnLst/>
            <a:rect l="l" t="t" r="r" b="b"/>
            <a:pathLst>
              <a:path w="121158" h="0">
                <a:moveTo>
                  <a:pt x="0" y="0"/>
                </a:moveTo>
                <a:lnTo>
                  <a:pt x="121157" y="0"/>
                </a:ln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9" name="object 89"/>
          <p:cNvSpPr/>
          <p:nvPr/>
        </p:nvSpPr>
        <p:spPr>
          <a:xfrm>
            <a:off x="5959602" y="5942075"/>
            <a:ext cx="0" cy="32766"/>
          </a:xfrm>
          <a:custGeom>
            <a:avLst/>
            <a:gdLst/>
            <a:ahLst/>
            <a:cxnLst/>
            <a:rect l="l" t="t" r="r" b="b"/>
            <a:pathLst>
              <a:path w="0" h="32765">
                <a:moveTo>
                  <a:pt x="0" y="32766"/>
                </a:move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0" name="object 90"/>
          <p:cNvSpPr/>
          <p:nvPr/>
        </p:nvSpPr>
        <p:spPr>
          <a:xfrm>
            <a:off x="7194804" y="4521708"/>
            <a:ext cx="245364" cy="1283969"/>
          </a:xfrm>
          <a:custGeom>
            <a:avLst/>
            <a:gdLst/>
            <a:ahLst/>
            <a:cxnLst/>
            <a:rect l="l" t="t" r="r" b="b"/>
            <a:pathLst>
              <a:path w="245364" h="1283969">
                <a:moveTo>
                  <a:pt x="0" y="0"/>
                </a:moveTo>
                <a:lnTo>
                  <a:pt x="0" y="1283969"/>
                </a:lnTo>
                <a:lnTo>
                  <a:pt x="245364" y="1283969"/>
                </a:lnTo>
                <a:lnTo>
                  <a:pt x="245364" y="0"/>
                </a:lnTo>
                <a:lnTo>
                  <a:pt x="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1" name="object 91"/>
          <p:cNvSpPr/>
          <p:nvPr/>
        </p:nvSpPr>
        <p:spPr>
          <a:xfrm>
            <a:off x="7194804" y="5805677"/>
            <a:ext cx="243078" cy="0"/>
          </a:xfrm>
          <a:custGeom>
            <a:avLst/>
            <a:gdLst/>
            <a:ahLst/>
            <a:cxnLst/>
            <a:rect l="l" t="t" r="r" b="b"/>
            <a:pathLst>
              <a:path w="243077" h="0">
                <a:moveTo>
                  <a:pt x="0" y="0"/>
                </a:moveTo>
                <a:lnTo>
                  <a:pt x="243078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2" name="object 92"/>
          <p:cNvSpPr/>
          <p:nvPr/>
        </p:nvSpPr>
        <p:spPr>
          <a:xfrm>
            <a:off x="7256526" y="5816345"/>
            <a:ext cx="121157" cy="0"/>
          </a:xfrm>
          <a:custGeom>
            <a:avLst/>
            <a:gdLst/>
            <a:ahLst/>
            <a:cxnLst/>
            <a:rect l="l" t="t" r="r" b="b"/>
            <a:pathLst>
              <a:path w="121157" h="0">
                <a:moveTo>
                  <a:pt x="0" y="0"/>
                </a:moveTo>
                <a:lnTo>
                  <a:pt x="121157" y="0"/>
                </a:ln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3" name="object 93"/>
          <p:cNvSpPr/>
          <p:nvPr/>
        </p:nvSpPr>
        <p:spPr>
          <a:xfrm>
            <a:off x="7317485" y="5805678"/>
            <a:ext cx="0" cy="10668"/>
          </a:xfrm>
          <a:custGeom>
            <a:avLst/>
            <a:gdLst/>
            <a:ahLst/>
            <a:cxnLst/>
            <a:rect l="l" t="t" r="r" b="b"/>
            <a:pathLst>
              <a:path w="0" h="10667">
                <a:moveTo>
                  <a:pt x="0" y="10667"/>
                </a:move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4" name="object 94"/>
          <p:cNvSpPr/>
          <p:nvPr/>
        </p:nvSpPr>
        <p:spPr>
          <a:xfrm>
            <a:off x="6206490" y="4521708"/>
            <a:ext cx="244602" cy="1503426"/>
          </a:xfrm>
          <a:custGeom>
            <a:avLst/>
            <a:gdLst/>
            <a:ahLst/>
            <a:cxnLst/>
            <a:rect l="l" t="t" r="r" b="b"/>
            <a:pathLst>
              <a:path w="244602" h="1503426">
                <a:moveTo>
                  <a:pt x="0" y="0"/>
                </a:moveTo>
                <a:lnTo>
                  <a:pt x="0" y="1503426"/>
                </a:lnTo>
                <a:lnTo>
                  <a:pt x="244602" y="1503426"/>
                </a:lnTo>
                <a:lnTo>
                  <a:pt x="24460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5" name="object 95"/>
          <p:cNvSpPr/>
          <p:nvPr/>
        </p:nvSpPr>
        <p:spPr>
          <a:xfrm>
            <a:off x="6205728" y="6025133"/>
            <a:ext cx="243840" cy="0"/>
          </a:xfrm>
          <a:custGeom>
            <a:avLst/>
            <a:gdLst/>
            <a:ahLst/>
            <a:cxnLst/>
            <a:rect l="l" t="t" r="r" b="b"/>
            <a:pathLst>
              <a:path w="243839" h="0">
                <a:moveTo>
                  <a:pt x="0" y="0"/>
                </a:moveTo>
                <a:lnTo>
                  <a:pt x="24384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6" name="object 96"/>
          <p:cNvSpPr/>
          <p:nvPr/>
        </p:nvSpPr>
        <p:spPr>
          <a:xfrm>
            <a:off x="6268212" y="6044945"/>
            <a:ext cx="120396" cy="0"/>
          </a:xfrm>
          <a:custGeom>
            <a:avLst/>
            <a:gdLst/>
            <a:ahLst/>
            <a:cxnLst/>
            <a:rect l="l" t="t" r="r" b="b"/>
            <a:pathLst>
              <a:path w="120396" h="0">
                <a:moveTo>
                  <a:pt x="0" y="0"/>
                </a:moveTo>
                <a:lnTo>
                  <a:pt x="120396" y="0"/>
                </a:ln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7" name="object 97"/>
          <p:cNvSpPr/>
          <p:nvPr/>
        </p:nvSpPr>
        <p:spPr>
          <a:xfrm>
            <a:off x="6328410" y="6025133"/>
            <a:ext cx="0" cy="19812"/>
          </a:xfrm>
          <a:custGeom>
            <a:avLst/>
            <a:gdLst/>
            <a:ahLst/>
            <a:cxnLst/>
            <a:rect l="l" t="t" r="r" b="b"/>
            <a:pathLst>
              <a:path w="0" h="19812">
                <a:moveTo>
                  <a:pt x="0" y="19812"/>
                </a:move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8" name="object 98"/>
          <p:cNvSpPr/>
          <p:nvPr/>
        </p:nvSpPr>
        <p:spPr>
          <a:xfrm>
            <a:off x="7564374" y="4521708"/>
            <a:ext cx="244601" cy="1363217"/>
          </a:xfrm>
          <a:custGeom>
            <a:avLst/>
            <a:gdLst/>
            <a:ahLst/>
            <a:cxnLst/>
            <a:rect l="l" t="t" r="r" b="b"/>
            <a:pathLst>
              <a:path w="244601" h="1363217">
                <a:moveTo>
                  <a:pt x="0" y="0"/>
                </a:moveTo>
                <a:lnTo>
                  <a:pt x="0" y="1363217"/>
                </a:lnTo>
                <a:lnTo>
                  <a:pt x="244601" y="1363217"/>
                </a:lnTo>
                <a:lnTo>
                  <a:pt x="24460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9" name="object 99"/>
          <p:cNvSpPr/>
          <p:nvPr/>
        </p:nvSpPr>
        <p:spPr>
          <a:xfrm>
            <a:off x="7563611" y="5884163"/>
            <a:ext cx="243840" cy="0"/>
          </a:xfrm>
          <a:custGeom>
            <a:avLst/>
            <a:gdLst/>
            <a:ahLst/>
            <a:cxnLst/>
            <a:rect l="l" t="t" r="r" b="b"/>
            <a:pathLst>
              <a:path w="243840" h="0">
                <a:moveTo>
                  <a:pt x="0" y="0"/>
                </a:moveTo>
                <a:lnTo>
                  <a:pt x="24384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0" name="object 100"/>
          <p:cNvSpPr/>
          <p:nvPr/>
        </p:nvSpPr>
        <p:spPr>
          <a:xfrm>
            <a:off x="7625333" y="5891783"/>
            <a:ext cx="121157" cy="0"/>
          </a:xfrm>
          <a:custGeom>
            <a:avLst/>
            <a:gdLst/>
            <a:ahLst/>
            <a:cxnLst/>
            <a:rect l="l" t="t" r="r" b="b"/>
            <a:pathLst>
              <a:path w="121157" h="0">
                <a:moveTo>
                  <a:pt x="0" y="0"/>
                </a:moveTo>
                <a:lnTo>
                  <a:pt x="121157" y="0"/>
                </a:ln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1" name="object 101"/>
          <p:cNvSpPr/>
          <p:nvPr/>
        </p:nvSpPr>
        <p:spPr>
          <a:xfrm>
            <a:off x="7686293" y="5884163"/>
            <a:ext cx="0" cy="7620"/>
          </a:xfrm>
          <a:custGeom>
            <a:avLst/>
            <a:gdLst/>
            <a:ahLst/>
            <a:cxnLst/>
            <a:rect l="l" t="t" r="r" b="b"/>
            <a:pathLst>
              <a:path w="0" h="7620">
                <a:moveTo>
                  <a:pt x="0" y="7620"/>
                </a:move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2" name="object 102"/>
          <p:cNvSpPr/>
          <p:nvPr/>
        </p:nvSpPr>
        <p:spPr>
          <a:xfrm>
            <a:off x="5283708" y="4520946"/>
            <a:ext cx="2721102" cy="0"/>
          </a:xfrm>
          <a:custGeom>
            <a:avLst/>
            <a:gdLst/>
            <a:ahLst/>
            <a:cxnLst/>
            <a:rect l="l" t="t" r="r" b="b"/>
            <a:pathLst>
              <a:path w="2721102" h="0">
                <a:moveTo>
                  <a:pt x="0" y="0"/>
                </a:moveTo>
                <a:lnTo>
                  <a:pt x="2721102" y="0"/>
                </a:lnTo>
              </a:path>
            </a:pathLst>
          </a:custGeom>
          <a:ln w="1812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3" name="object 103"/>
          <p:cNvSpPr/>
          <p:nvPr/>
        </p:nvSpPr>
        <p:spPr>
          <a:xfrm>
            <a:off x="5283708" y="6338316"/>
            <a:ext cx="2721102" cy="0"/>
          </a:xfrm>
          <a:custGeom>
            <a:avLst/>
            <a:gdLst/>
            <a:ahLst/>
            <a:cxnLst/>
            <a:rect l="l" t="t" r="r" b="b"/>
            <a:pathLst>
              <a:path w="2721102" h="0">
                <a:moveTo>
                  <a:pt x="0" y="0"/>
                </a:moveTo>
                <a:lnTo>
                  <a:pt x="2721102" y="0"/>
                </a:lnTo>
              </a:path>
            </a:pathLst>
          </a:custGeom>
          <a:ln w="1812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4" name="object 104"/>
          <p:cNvSpPr/>
          <p:nvPr/>
        </p:nvSpPr>
        <p:spPr>
          <a:xfrm>
            <a:off x="5961126" y="6338316"/>
            <a:ext cx="0" cy="51816"/>
          </a:xfrm>
          <a:custGeom>
            <a:avLst/>
            <a:gdLst/>
            <a:ahLst/>
            <a:cxnLst/>
            <a:rect l="l" t="t" r="r" b="b"/>
            <a:pathLst>
              <a:path w="0" h="51815">
                <a:moveTo>
                  <a:pt x="0" y="0"/>
                </a:moveTo>
                <a:lnTo>
                  <a:pt x="0" y="51815"/>
                </a:lnTo>
              </a:path>
            </a:pathLst>
          </a:custGeom>
          <a:ln w="1812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5" name="object 105"/>
          <p:cNvSpPr/>
          <p:nvPr/>
        </p:nvSpPr>
        <p:spPr>
          <a:xfrm>
            <a:off x="7319009" y="6338315"/>
            <a:ext cx="0" cy="51816"/>
          </a:xfrm>
          <a:custGeom>
            <a:avLst/>
            <a:gdLst/>
            <a:ahLst/>
            <a:cxnLst/>
            <a:rect l="l" t="t" r="r" b="b"/>
            <a:pathLst>
              <a:path w="0" h="51815">
                <a:moveTo>
                  <a:pt x="0" y="0"/>
                </a:moveTo>
                <a:lnTo>
                  <a:pt x="0" y="51816"/>
                </a:lnTo>
              </a:path>
            </a:pathLst>
          </a:custGeom>
          <a:ln w="1812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6" name="object 106"/>
          <p:cNvSpPr/>
          <p:nvPr/>
        </p:nvSpPr>
        <p:spPr>
          <a:xfrm>
            <a:off x="5283708" y="4520946"/>
            <a:ext cx="0" cy="1817370"/>
          </a:xfrm>
          <a:custGeom>
            <a:avLst/>
            <a:gdLst/>
            <a:ahLst/>
            <a:cxnLst/>
            <a:rect l="l" t="t" r="r" b="b"/>
            <a:pathLst>
              <a:path w="0" h="1817370">
                <a:moveTo>
                  <a:pt x="0" y="1817369"/>
                </a:moveTo>
                <a:lnTo>
                  <a:pt x="0" y="0"/>
                </a:lnTo>
              </a:path>
            </a:pathLst>
          </a:custGeom>
          <a:ln w="1812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7" name="object 107"/>
          <p:cNvSpPr/>
          <p:nvPr/>
        </p:nvSpPr>
        <p:spPr>
          <a:xfrm>
            <a:off x="5231892" y="6338316"/>
            <a:ext cx="51816" cy="0"/>
          </a:xfrm>
          <a:custGeom>
            <a:avLst/>
            <a:gdLst/>
            <a:ahLst/>
            <a:cxnLst/>
            <a:rect l="l" t="t" r="r" b="b"/>
            <a:pathLst>
              <a:path w="51815" h="0">
                <a:moveTo>
                  <a:pt x="51815" y="0"/>
                </a:moveTo>
                <a:lnTo>
                  <a:pt x="0" y="0"/>
                </a:lnTo>
              </a:path>
            </a:pathLst>
          </a:custGeom>
          <a:ln w="1812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8" name="object 108"/>
          <p:cNvSpPr/>
          <p:nvPr/>
        </p:nvSpPr>
        <p:spPr>
          <a:xfrm>
            <a:off x="5231892" y="5732526"/>
            <a:ext cx="51816" cy="0"/>
          </a:xfrm>
          <a:custGeom>
            <a:avLst/>
            <a:gdLst/>
            <a:ahLst/>
            <a:cxnLst/>
            <a:rect l="l" t="t" r="r" b="b"/>
            <a:pathLst>
              <a:path w="51815" h="0">
                <a:moveTo>
                  <a:pt x="51815" y="0"/>
                </a:moveTo>
                <a:lnTo>
                  <a:pt x="0" y="0"/>
                </a:lnTo>
              </a:path>
            </a:pathLst>
          </a:custGeom>
          <a:ln w="1812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9" name="object 109"/>
          <p:cNvSpPr/>
          <p:nvPr/>
        </p:nvSpPr>
        <p:spPr>
          <a:xfrm>
            <a:off x="5231892" y="5126736"/>
            <a:ext cx="51816" cy="0"/>
          </a:xfrm>
          <a:custGeom>
            <a:avLst/>
            <a:gdLst/>
            <a:ahLst/>
            <a:cxnLst/>
            <a:rect l="l" t="t" r="r" b="b"/>
            <a:pathLst>
              <a:path w="51815" h="0">
                <a:moveTo>
                  <a:pt x="51815" y="0"/>
                </a:moveTo>
                <a:lnTo>
                  <a:pt x="0" y="0"/>
                </a:lnTo>
              </a:path>
            </a:pathLst>
          </a:custGeom>
          <a:ln w="1812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0" name="object 110"/>
          <p:cNvSpPr/>
          <p:nvPr/>
        </p:nvSpPr>
        <p:spPr>
          <a:xfrm>
            <a:off x="5231892" y="4520946"/>
            <a:ext cx="51816" cy="0"/>
          </a:xfrm>
          <a:custGeom>
            <a:avLst/>
            <a:gdLst/>
            <a:ahLst/>
            <a:cxnLst/>
            <a:rect l="l" t="t" r="r" b="b"/>
            <a:pathLst>
              <a:path w="51815" h="0">
                <a:moveTo>
                  <a:pt x="51815" y="0"/>
                </a:moveTo>
                <a:lnTo>
                  <a:pt x="0" y="0"/>
                </a:lnTo>
              </a:path>
            </a:pathLst>
          </a:custGeom>
          <a:ln w="1812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9" name="object 79"/>
          <p:cNvSpPr/>
          <p:nvPr/>
        </p:nvSpPr>
        <p:spPr>
          <a:xfrm>
            <a:off x="8119872" y="4594097"/>
            <a:ext cx="193548" cy="99822"/>
          </a:xfrm>
          <a:custGeom>
            <a:avLst/>
            <a:gdLst/>
            <a:ahLst/>
            <a:cxnLst/>
            <a:rect l="l" t="t" r="r" b="b"/>
            <a:pathLst>
              <a:path w="193548" h="99822">
                <a:moveTo>
                  <a:pt x="0" y="0"/>
                </a:moveTo>
                <a:lnTo>
                  <a:pt x="193548" y="0"/>
                </a:lnTo>
                <a:lnTo>
                  <a:pt x="193548" y="99822"/>
                </a:lnTo>
                <a:lnTo>
                  <a:pt x="0" y="99822"/>
                </a:ln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7" name="object 77"/>
          <p:cNvSpPr/>
          <p:nvPr/>
        </p:nvSpPr>
        <p:spPr>
          <a:xfrm>
            <a:off x="8122158" y="4805171"/>
            <a:ext cx="190500" cy="96774"/>
          </a:xfrm>
          <a:custGeom>
            <a:avLst/>
            <a:gdLst/>
            <a:ahLst/>
            <a:cxnLst/>
            <a:rect l="l" t="t" r="r" b="b"/>
            <a:pathLst>
              <a:path w="190500" h="96774">
                <a:moveTo>
                  <a:pt x="0" y="0"/>
                </a:moveTo>
                <a:lnTo>
                  <a:pt x="0" y="96774"/>
                </a:lnTo>
                <a:lnTo>
                  <a:pt x="190500" y="96774"/>
                </a:lnTo>
                <a:lnTo>
                  <a:pt x="190500" y="0"/>
                </a:lnTo>
                <a:lnTo>
                  <a:pt x="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8" name="object 78"/>
          <p:cNvSpPr/>
          <p:nvPr/>
        </p:nvSpPr>
        <p:spPr>
          <a:xfrm>
            <a:off x="8119872" y="4802885"/>
            <a:ext cx="193548" cy="99822"/>
          </a:xfrm>
          <a:custGeom>
            <a:avLst/>
            <a:gdLst/>
            <a:ahLst/>
            <a:cxnLst/>
            <a:rect l="l" t="t" r="r" b="b"/>
            <a:pathLst>
              <a:path w="193548" h="99822">
                <a:moveTo>
                  <a:pt x="0" y="0"/>
                </a:moveTo>
                <a:lnTo>
                  <a:pt x="193548" y="0"/>
                </a:lnTo>
                <a:lnTo>
                  <a:pt x="193548" y="99822"/>
                </a:lnTo>
                <a:lnTo>
                  <a:pt x="0" y="99822"/>
                </a:ln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5" name="object 75"/>
          <p:cNvSpPr/>
          <p:nvPr/>
        </p:nvSpPr>
        <p:spPr>
          <a:xfrm>
            <a:off x="8122158" y="5013959"/>
            <a:ext cx="190500" cy="96774"/>
          </a:xfrm>
          <a:custGeom>
            <a:avLst/>
            <a:gdLst/>
            <a:ahLst/>
            <a:cxnLst/>
            <a:rect l="l" t="t" r="r" b="b"/>
            <a:pathLst>
              <a:path w="190500" h="96774">
                <a:moveTo>
                  <a:pt x="0" y="0"/>
                </a:moveTo>
                <a:lnTo>
                  <a:pt x="0" y="96774"/>
                </a:lnTo>
                <a:lnTo>
                  <a:pt x="190500" y="96774"/>
                </a:lnTo>
                <a:lnTo>
                  <a:pt x="1905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6" name="object 76"/>
          <p:cNvSpPr/>
          <p:nvPr/>
        </p:nvSpPr>
        <p:spPr>
          <a:xfrm>
            <a:off x="8119872" y="5011673"/>
            <a:ext cx="193548" cy="99822"/>
          </a:xfrm>
          <a:custGeom>
            <a:avLst/>
            <a:gdLst/>
            <a:ahLst/>
            <a:cxnLst/>
            <a:rect l="l" t="t" r="r" b="b"/>
            <a:pathLst>
              <a:path w="193548" h="99822">
                <a:moveTo>
                  <a:pt x="0" y="0"/>
                </a:moveTo>
                <a:lnTo>
                  <a:pt x="193548" y="0"/>
                </a:lnTo>
                <a:lnTo>
                  <a:pt x="193548" y="99822"/>
                </a:lnTo>
                <a:lnTo>
                  <a:pt x="0" y="99822"/>
                </a:lnTo>
                <a:lnTo>
                  <a:pt x="0" y="0"/>
                </a:lnTo>
              </a:path>
            </a:pathLst>
          </a:custGeom>
          <a:ln w="271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4" name="object 74"/>
          <p:cNvSpPr txBox="1"/>
          <p:nvPr/>
        </p:nvSpPr>
        <p:spPr>
          <a:xfrm>
            <a:off x="688340" y="763206"/>
            <a:ext cx="8558637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35"/>
              </a:lnSpc>
              <a:spcBef>
                <a:spcPts val="106"/>
              </a:spcBef>
            </a:pPr>
            <a:r>
              <a:rPr dirty="0" smtClean="0" baseline="2730" sz="3000" spc="-25" b="1">
                <a:solidFill>
                  <a:srgbClr val="0000FF"/>
                </a:solidFill>
                <a:latin typeface="Calibri"/>
                <a:cs typeface="Calibri"/>
              </a:rPr>
              <a:t>O</a:t>
            </a:r>
            <a:r>
              <a:rPr dirty="0" smtClean="0" baseline="2730" sz="3000" spc="0" b="1">
                <a:solidFill>
                  <a:srgbClr val="0000FF"/>
                </a:solidFill>
                <a:latin typeface="Calibri"/>
                <a:cs typeface="Calibri"/>
              </a:rPr>
              <a:t>W</a:t>
            </a:r>
            <a:r>
              <a:rPr dirty="0" smtClean="0" baseline="2730" sz="3000" spc="0" b="1">
                <a:solidFill>
                  <a:srgbClr val="0000FF"/>
                </a:solidFill>
                <a:latin typeface="Calibri"/>
                <a:cs typeface="Calibri"/>
              </a:rPr>
              <a:t>-14:</a:t>
            </a:r>
            <a:r>
              <a:rPr dirty="0" smtClean="0" baseline="2730" sz="3000" spc="-31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730" sz="3000" spc="0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2730" sz="30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730" sz="3000" spc="-25" b="1">
                <a:solidFill>
                  <a:srgbClr val="0000FF"/>
                </a:solidFill>
                <a:latin typeface="Calibri"/>
                <a:cs typeface="Calibri"/>
              </a:rPr>
              <a:t>s</a:t>
            </a:r>
            <a:r>
              <a:rPr dirty="0" smtClean="0" baseline="2730" sz="3000" spc="-19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dirty="0" smtClean="0" baseline="2730" sz="3000" spc="0" b="1">
                <a:solidFill>
                  <a:srgbClr val="0000FF"/>
                </a:solidFill>
                <a:latin typeface="Calibri"/>
                <a:cs typeface="Calibri"/>
              </a:rPr>
              <a:t>able</a:t>
            </a:r>
            <a:r>
              <a:rPr dirty="0" smtClean="0" baseline="2730" sz="30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730" sz="3000" spc="0" b="1">
                <a:solidFill>
                  <a:srgbClr val="0000FF"/>
                </a:solidFill>
                <a:latin typeface="Calibri"/>
                <a:cs typeface="Calibri"/>
              </a:rPr>
              <a:t>oil-in-</a:t>
            </a:r>
            <a:r>
              <a:rPr dirty="0" smtClean="0" baseline="2730" sz="3000" spc="-19" b="1">
                <a:solidFill>
                  <a:srgbClr val="0000FF"/>
                </a:solidFill>
                <a:latin typeface="Calibri"/>
                <a:cs typeface="Calibri"/>
              </a:rPr>
              <a:t>w</a:t>
            </a:r>
            <a:r>
              <a:rPr dirty="0" smtClean="0" baseline="2730" sz="3000" spc="-19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2730" sz="3000" spc="-25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dirty="0" smtClean="0" baseline="2730" sz="3000" spc="0" b="1">
                <a:solidFill>
                  <a:srgbClr val="0000FF"/>
                </a:solidFill>
                <a:latin typeface="Calibri"/>
                <a:cs typeface="Calibri"/>
              </a:rPr>
              <a:t>er</a:t>
            </a:r>
            <a:r>
              <a:rPr dirty="0" smtClean="0" baseline="2730" sz="30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730" sz="3000" spc="0" b="1">
                <a:solidFill>
                  <a:srgbClr val="0000FF"/>
                </a:solidFill>
                <a:latin typeface="Calibri"/>
                <a:cs typeface="Calibri"/>
              </a:rPr>
              <a:t>emulsion</a:t>
            </a:r>
            <a:r>
              <a:rPr dirty="0" smtClean="0" baseline="2730" sz="30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730" sz="3000" spc="0" b="1">
                <a:solidFill>
                  <a:srgbClr val="0000FF"/>
                </a:solidFill>
                <a:latin typeface="Calibri"/>
                <a:cs typeface="Calibri"/>
              </a:rPr>
              <a:t>using</a:t>
            </a:r>
            <a:r>
              <a:rPr dirty="0" smtClean="0" baseline="2730" sz="30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730" sz="3000" spc="0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2730" sz="30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730" sz="3000" spc="0" b="1">
                <a:solidFill>
                  <a:srgbClr val="0000FF"/>
                </a:solidFill>
                <a:latin typeface="Calibri"/>
                <a:cs typeface="Calibri"/>
              </a:rPr>
              <a:t>pla</a:t>
            </a:r>
            <a:r>
              <a:rPr dirty="0" smtClean="0" baseline="2730" sz="3000" spc="-14" b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smtClean="0" baseline="2730" sz="3000" spc="0" b="1">
                <a:solidFill>
                  <a:srgbClr val="0000FF"/>
                </a:solidFill>
                <a:latin typeface="Calibri"/>
                <a:cs typeface="Calibri"/>
              </a:rPr>
              <a:t>t-based,</a:t>
            </a:r>
            <a:r>
              <a:rPr dirty="0" smtClean="0" baseline="2730" sz="3000" spc="14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730" sz="3000" spc="-34" b="1">
                <a:solidFill>
                  <a:srgbClr val="0000FF"/>
                </a:solidFill>
                <a:latin typeface="Calibri"/>
                <a:cs typeface="Calibri"/>
              </a:rPr>
              <a:t>f</a:t>
            </a:r>
            <a:r>
              <a:rPr dirty="0" smtClean="0" baseline="2730" sz="3000" spc="0" b="1">
                <a:solidFill>
                  <a:srgbClr val="0000FF"/>
                </a:solidFill>
                <a:latin typeface="Calibri"/>
                <a:cs typeface="Calibri"/>
              </a:rPr>
              <a:t>ood-g</a:t>
            </a:r>
            <a:r>
              <a:rPr dirty="0" smtClean="0" baseline="2730" sz="3000" spc="-44" b="1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r>
              <a:rPr dirty="0" smtClean="0" baseline="2730" sz="3000" spc="0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2730" sz="3000" spc="0" b="1">
                <a:solidFill>
                  <a:srgbClr val="0000FF"/>
                </a:solidFill>
                <a:latin typeface="Calibri"/>
                <a:cs typeface="Calibri"/>
              </a:rPr>
              <a:t>de</a:t>
            </a:r>
            <a:r>
              <a:rPr dirty="0" smtClean="0" baseline="2730" sz="3000" spc="-55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730" sz="3000" spc="0" b="1">
                <a:solidFill>
                  <a:srgbClr val="0000FF"/>
                </a:solidFill>
                <a:latin typeface="Calibri"/>
                <a:cs typeface="Calibri"/>
              </a:rPr>
              <a:t>emulsifier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8233662" y="1423299"/>
            <a:ext cx="647579" cy="5923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2637">
              <a:lnSpc>
                <a:spcPts val="1305"/>
              </a:lnSpc>
              <a:spcBef>
                <a:spcPts val="65"/>
              </a:spcBef>
            </a:pPr>
            <a:r>
              <a:rPr dirty="0" smtClean="0" sz="1150" spc="0">
                <a:latin typeface="Arial"/>
                <a:cs typeface="Arial"/>
              </a:rPr>
              <a:t>1</a:t>
            </a:r>
            <a:r>
              <a:rPr dirty="0" smtClean="0" sz="1150" spc="44">
                <a:latin typeface="Arial"/>
                <a:cs typeface="Arial"/>
              </a:rPr>
              <a:t> </a:t>
            </a:r>
            <a:r>
              <a:rPr dirty="0" smtClean="0" sz="1150" spc="-19">
                <a:latin typeface="Arial"/>
                <a:cs typeface="Arial"/>
              </a:rPr>
              <a:t>day</a:t>
            </a:r>
            <a:endParaRPr sz="115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249"/>
              </a:spcBef>
            </a:pPr>
            <a:r>
              <a:rPr dirty="0" smtClean="0" sz="1150" spc="0">
                <a:latin typeface="Arial"/>
                <a:cs typeface="Arial"/>
              </a:rPr>
              <a:t>3</a:t>
            </a:r>
            <a:r>
              <a:rPr dirty="0" smtClean="0" sz="1150" spc="44">
                <a:latin typeface="Arial"/>
                <a:cs typeface="Arial"/>
              </a:rPr>
              <a:t> </a:t>
            </a:r>
            <a:r>
              <a:rPr dirty="0" smtClean="0" sz="1150" spc="-59">
                <a:latin typeface="Arial"/>
                <a:cs typeface="Arial"/>
              </a:rPr>
              <a:t>m</a:t>
            </a:r>
            <a:r>
              <a:rPr dirty="0" smtClean="0" sz="1150" spc="-19">
                <a:latin typeface="Arial"/>
                <a:cs typeface="Arial"/>
              </a:rPr>
              <a:t>on</a:t>
            </a:r>
            <a:r>
              <a:rPr dirty="0" smtClean="0" sz="1150" spc="-39">
                <a:latin typeface="Arial"/>
                <a:cs typeface="Arial"/>
              </a:rPr>
              <a:t>t</a:t>
            </a:r>
            <a:r>
              <a:rPr dirty="0" smtClean="0" sz="1150" spc="-19">
                <a:latin typeface="Arial"/>
                <a:cs typeface="Arial"/>
              </a:rPr>
              <a:t>hs</a:t>
            </a:r>
            <a:endParaRPr sz="1150">
              <a:latin typeface="Arial"/>
              <a:cs typeface="Arial"/>
            </a:endParaRPr>
          </a:p>
          <a:p>
            <a:pPr marL="12700" marR="22637">
              <a:lnSpc>
                <a:spcPct val="95825"/>
              </a:lnSpc>
              <a:spcBef>
                <a:spcPts val="315"/>
              </a:spcBef>
            </a:pPr>
            <a:r>
              <a:rPr dirty="0" smtClean="0" sz="1150" spc="0">
                <a:latin typeface="Arial"/>
                <a:cs typeface="Arial"/>
              </a:rPr>
              <a:t>3</a:t>
            </a:r>
            <a:r>
              <a:rPr dirty="0" smtClean="0" sz="1150" spc="44">
                <a:latin typeface="Arial"/>
                <a:cs typeface="Arial"/>
              </a:rPr>
              <a:t> </a:t>
            </a:r>
            <a:r>
              <a:rPr dirty="0" smtClean="0" sz="1150" spc="50">
                <a:latin typeface="Arial"/>
                <a:cs typeface="Arial"/>
              </a:rPr>
              <a:t>y</a:t>
            </a:r>
            <a:r>
              <a:rPr dirty="0" smtClean="0" sz="1150" spc="-19">
                <a:latin typeface="Arial"/>
                <a:cs typeface="Arial"/>
              </a:rPr>
              <a:t>e</a:t>
            </a:r>
            <a:r>
              <a:rPr dirty="0" smtClean="0" sz="1150" spc="-14">
                <a:latin typeface="Arial"/>
                <a:cs typeface="Arial"/>
              </a:rPr>
              <a:t>a</a:t>
            </a:r>
            <a:r>
              <a:rPr dirty="0" smtClean="0" sz="1150" spc="29">
                <a:latin typeface="Arial"/>
                <a:cs typeface="Arial"/>
              </a:rPr>
              <a:t>r</a:t>
            </a:r>
            <a:r>
              <a:rPr dirty="0" smtClean="0" sz="1150" spc="0">
                <a:latin typeface="Arial"/>
                <a:cs typeface="Arial"/>
              </a:rPr>
              <a:t>s</a:t>
            </a:r>
            <a:endParaRPr sz="115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997450" y="1552415"/>
            <a:ext cx="267888" cy="1627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00"/>
              </a:lnSpc>
              <a:spcBef>
                <a:spcPts val="60"/>
              </a:spcBef>
            </a:pPr>
            <a:r>
              <a:rPr dirty="0" smtClean="0" sz="1050" spc="-29" b="1">
                <a:latin typeface="Arial"/>
                <a:cs typeface="Arial"/>
              </a:rPr>
              <a:t>4</a:t>
            </a:r>
            <a:r>
              <a:rPr dirty="0" smtClean="0" sz="1050" spc="-25" b="1">
                <a:latin typeface="Arial"/>
                <a:cs typeface="Arial"/>
              </a:rPr>
              <a:t>0</a:t>
            </a:r>
            <a:r>
              <a:rPr dirty="0" smtClean="0" sz="1050" spc="0" b="1">
                <a:latin typeface="Arial"/>
                <a:cs typeface="Arial"/>
              </a:rPr>
              <a:t>0</a:t>
            </a:r>
            <a:endParaRPr sz="105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997450" y="2005043"/>
            <a:ext cx="267888" cy="1627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00"/>
              </a:lnSpc>
              <a:spcBef>
                <a:spcPts val="60"/>
              </a:spcBef>
            </a:pPr>
            <a:r>
              <a:rPr dirty="0" smtClean="0" sz="1050" spc="-29" b="1">
                <a:latin typeface="Arial"/>
                <a:cs typeface="Arial"/>
              </a:rPr>
              <a:t>3</a:t>
            </a:r>
            <a:r>
              <a:rPr dirty="0" smtClean="0" sz="1050" spc="-25" b="1">
                <a:latin typeface="Arial"/>
                <a:cs typeface="Arial"/>
              </a:rPr>
              <a:t>0</a:t>
            </a:r>
            <a:r>
              <a:rPr dirty="0" smtClean="0" sz="1050" spc="0" b="1">
                <a:latin typeface="Arial"/>
                <a:cs typeface="Arial"/>
              </a:rPr>
              <a:t>0</a:t>
            </a:r>
            <a:endParaRPr sz="105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4997450" y="2457671"/>
            <a:ext cx="267888" cy="1627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00"/>
              </a:lnSpc>
              <a:spcBef>
                <a:spcPts val="60"/>
              </a:spcBef>
            </a:pPr>
            <a:r>
              <a:rPr dirty="0" smtClean="0" sz="1050" spc="-29" b="1">
                <a:latin typeface="Arial"/>
                <a:cs typeface="Arial"/>
              </a:rPr>
              <a:t>2</a:t>
            </a:r>
            <a:r>
              <a:rPr dirty="0" smtClean="0" sz="1050" spc="-25" b="1">
                <a:latin typeface="Arial"/>
                <a:cs typeface="Arial"/>
              </a:rPr>
              <a:t>0</a:t>
            </a:r>
            <a:r>
              <a:rPr dirty="0" smtClean="0" sz="1050" spc="0" b="1">
                <a:latin typeface="Arial"/>
                <a:cs typeface="Arial"/>
              </a:rPr>
              <a:t>0</a:t>
            </a:r>
            <a:endParaRPr sz="105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997450" y="2910299"/>
            <a:ext cx="267888" cy="1627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00"/>
              </a:lnSpc>
              <a:spcBef>
                <a:spcPts val="60"/>
              </a:spcBef>
            </a:pPr>
            <a:r>
              <a:rPr dirty="0" smtClean="0" sz="1050" spc="-29" b="1">
                <a:latin typeface="Arial"/>
                <a:cs typeface="Arial"/>
              </a:rPr>
              <a:t>1</a:t>
            </a:r>
            <a:r>
              <a:rPr dirty="0" smtClean="0" sz="1050" spc="-25" b="1">
                <a:latin typeface="Arial"/>
                <a:cs typeface="Arial"/>
              </a:rPr>
              <a:t>0</a:t>
            </a:r>
            <a:r>
              <a:rPr dirty="0" smtClean="0" sz="1050" spc="0" b="1">
                <a:latin typeface="Arial"/>
                <a:cs typeface="Arial"/>
              </a:rPr>
              <a:t>0</a:t>
            </a:r>
            <a:endParaRPr sz="105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142992" y="3362927"/>
            <a:ext cx="122385" cy="1627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00"/>
              </a:lnSpc>
              <a:spcBef>
                <a:spcPts val="60"/>
              </a:spcBef>
            </a:pPr>
            <a:r>
              <a:rPr dirty="0" smtClean="0" sz="1050" spc="0" b="1">
                <a:latin typeface="Arial"/>
                <a:cs typeface="Arial"/>
              </a:rPr>
              <a:t>0</a:t>
            </a:r>
            <a:endParaRPr sz="105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564378" y="3500849"/>
            <a:ext cx="841656" cy="1627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00"/>
              </a:lnSpc>
              <a:spcBef>
                <a:spcPts val="60"/>
              </a:spcBef>
            </a:pPr>
            <a:r>
              <a:rPr dirty="0" smtClean="0" sz="1050" spc="4" b="1">
                <a:latin typeface="Arial"/>
                <a:cs typeface="Arial"/>
              </a:rPr>
              <a:t>Roo</a:t>
            </a:r>
            <a:r>
              <a:rPr dirty="0" smtClean="0" sz="1050" spc="0" b="1">
                <a:latin typeface="Arial"/>
                <a:cs typeface="Arial"/>
              </a:rPr>
              <a:t>m</a:t>
            </a:r>
            <a:r>
              <a:rPr dirty="0" smtClean="0" sz="1050" spc="99" b="1">
                <a:latin typeface="Arial"/>
                <a:cs typeface="Arial"/>
              </a:rPr>
              <a:t> </a:t>
            </a:r>
            <a:r>
              <a:rPr dirty="0" smtClean="0" sz="1050" spc="-5" b="1">
                <a:latin typeface="Arial"/>
                <a:cs typeface="Arial"/>
              </a:rPr>
              <a:t>T</a:t>
            </a:r>
            <a:r>
              <a:rPr dirty="0" smtClean="0" sz="1050" spc="10" b="1">
                <a:latin typeface="Arial"/>
                <a:cs typeface="Arial"/>
              </a:rPr>
              <a:t>e</a:t>
            </a:r>
            <a:r>
              <a:rPr dirty="0" smtClean="0" sz="1050" spc="0" b="1">
                <a:latin typeface="Arial"/>
                <a:cs typeface="Arial"/>
              </a:rPr>
              <a:t>mp</a:t>
            </a:r>
            <a:endParaRPr sz="105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213346" y="3500849"/>
            <a:ext cx="260249" cy="1627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00"/>
              </a:lnSpc>
              <a:spcBef>
                <a:spcPts val="60"/>
              </a:spcBef>
            </a:pPr>
            <a:r>
              <a:rPr dirty="0" smtClean="0" sz="1050" spc="0" b="1">
                <a:latin typeface="Arial"/>
                <a:cs typeface="Arial"/>
              </a:rPr>
              <a:t>4</a:t>
            </a:r>
            <a:r>
              <a:rPr dirty="0" smtClean="0" sz="1050" spc="32" b="1">
                <a:latin typeface="Arial"/>
                <a:cs typeface="Arial"/>
              </a:rPr>
              <a:t> </a:t>
            </a:r>
            <a:r>
              <a:rPr dirty="0" smtClean="0" sz="1050" spc="0" b="1">
                <a:latin typeface="Arial"/>
                <a:cs typeface="Arial"/>
              </a:rPr>
              <a:t>C</a:t>
            </a:r>
            <a:endParaRPr sz="105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129276" y="4443057"/>
            <a:ext cx="122442" cy="1632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00"/>
              </a:lnSpc>
              <a:spcBef>
                <a:spcPts val="60"/>
              </a:spcBef>
            </a:pPr>
            <a:r>
              <a:rPr dirty="0" smtClean="0" sz="1050" spc="0" b="1">
                <a:latin typeface="Arial"/>
                <a:cs typeface="Arial"/>
              </a:rPr>
              <a:t>0</a:t>
            </a:r>
            <a:endParaRPr sz="105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410448" y="4558505"/>
            <a:ext cx="646903" cy="5951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2716">
              <a:lnSpc>
                <a:spcPts val="1320"/>
              </a:lnSpc>
              <a:spcBef>
                <a:spcPts val="66"/>
              </a:spcBef>
            </a:pPr>
            <a:r>
              <a:rPr dirty="0" smtClean="0" sz="1200" spc="0">
                <a:latin typeface="Arial"/>
                <a:cs typeface="Arial"/>
              </a:rPr>
              <a:t>1</a:t>
            </a:r>
            <a:r>
              <a:rPr dirty="0" smtClean="0" sz="1200" spc="-6">
                <a:latin typeface="Arial"/>
                <a:cs typeface="Arial"/>
              </a:rPr>
              <a:t> </a:t>
            </a:r>
            <a:r>
              <a:rPr dirty="0" smtClean="0" sz="1200" spc="-19">
                <a:latin typeface="Arial"/>
                <a:cs typeface="Arial"/>
              </a:rPr>
              <a:t>d</a:t>
            </a:r>
            <a:r>
              <a:rPr dirty="0" smtClean="0" sz="1200" spc="-14">
                <a:latin typeface="Arial"/>
                <a:cs typeface="Arial"/>
              </a:rPr>
              <a:t>a</a:t>
            </a:r>
            <a:r>
              <a:rPr dirty="0" smtClean="0" sz="1200" spc="0">
                <a:latin typeface="Arial"/>
                <a:cs typeface="Arial"/>
              </a:rPr>
              <a:t>y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204"/>
              </a:spcBef>
            </a:pPr>
            <a:r>
              <a:rPr dirty="0" smtClean="0" sz="1200" spc="0">
                <a:latin typeface="Arial"/>
                <a:cs typeface="Arial"/>
              </a:rPr>
              <a:t>3</a:t>
            </a:r>
            <a:r>
              <a:rPr dirty="0" smtClean="0" sz="1200" spc="-6">
                <a:latin typeface="Arial"/>
                <a:cs typeface="Arial"/>
              </a:rPr>
              <a:t> </a:t>
            </a:r>
            <a:r>
              <a:rPr dirty="0" smtClean="0" sz="1200" spc="-59">
                <a:latin typeface="Arial"/>
                <a:cs typeface="Arial"/>
              </a:rPr>
              <a:t>m</a:t>
            </a:r>
            <a:r>
              <a:rPr dirty="0" smtClean="0" sz="1200" spc="-19">
                <a:latin typeface="Arial"/>
                <a:cs typeface="Arial"/>
              </a:rPr>
              <a:t>on</a:t>
            </a:r>
            <a:r>
              <a:rPr dirty="0" smtClean="0" sz="1200" spc="-39">
                <a:latin typeface="Arial"/>
                <a:cs typeface="Arial"/>
              </a:rPr>
              <a:t>t</a:t>
            </a:r>
            <a:r>
              <a:rPr dirty="0" smtClean="0" sz="1200" spc="-19">
                <a:latin typeface="Arial"/>
                <a:cs typeface="Arial"/>
              </a:rPr>
              <a:t>hs</a:t>
            </a:r>
            <a:endParaRPr sz="1200">
              <a:latin typeface="Arial"/>
              <a:cs typeface="Arial"/>
            </a:endParaRPr>
          </a:p>
          <a:p>
            <a:pPr marL="12700" marR="22716">
              <a:lnSpc>
                <a:spcPct val="95825"/>
              </a:lnSpc>
              <a:spcBef>
                <a:spcPts val="265"/>
              </a:spcBef>
            </a:pPr>
            <a:r>
              <a:rPr dirty="0" smtClean="0" sz="1200" spc="0">
                <a:latin typeface="Arial"/>
                <a:cs typeface="Arial"/>
              </a:rPr>
              <a:t>3</a:t>
            </a:r>
            <a:r>
              <a:rPr dirty="0" smtClean="0" sz="1200" spc="-6">
                <a:latin typeface="Arial"/>
                <a:cs typeface="Arial"/>
              </a:rPr>
              <a:t> </a:t>
            </a:r>
            <a:r>
              <a:rPr dirty="0" smtClean="0" sz="1200" spc="50">
                <a:latin typeface="Arial"/>
                <a:cs typeface="Arial"/>
              </a:rPr>
              <a:t>y</a:t>
            </a:r>
            <a:r>
              <a:rPr dirty="0" smtClean="0" sz="1200" spc="-14">
                <a:latin typeface="Arial"/>
                <a:cs typeface="Arial"/>
              </a:rPr>
              <a:t>e</a:t>
            </a:r>
            <a:r>
              <a:rPr dirty="0" smtClean="0" sz="1200" spc="-19">
                <a:latin typeface="Arial"/>
                <a:cs typeface="Arial"/>
              </a:rPr>
              <a:t>a</a:t>
            </a:r>
            <a:r>
              <a:rPr dirty="0" smtClean="0" sz="1200" spc="29">
                <a:latin typeface="Arial"/>
                <a:cs typeface="Arial"/>
              </a:rPr>
              <a:t>r</a:t>
            </a:r>
            <a:r>
              <a:rPr dirty="0" smtClean="0" sz="1200" spc="0">
                <a:latin typeface="Arial"/>
                <a:cs typeface="Arial"/>
              </a:rPr>
              <a:t>s</a:t>
            </a:r>
            <a:endParaRPr sz="12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011166" y="5048847"/>
            <a:ext cx="240527" cy="1632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00"/>
              </a:lnSpc>
              <a:spcBef>
                <a:spcPts val="60"/>
              </a:spcBef>
            </a:pPr>
            <a:r>
              <a:rPr dirty="0" smtClean="0" sz="1050" b="1">
                <a:latin typeface="Arial"/>
                <a:cs typeface="Arial"/>
              </a:rPr>
              <a:t>-</a:t>
            </a:r>
            <a:r>
              <a:rPr dirty="0" smtClean="0" sz="1050" spc="-29" b="1">
                <a:latin typeface="Arial"/>
                <a:cs typeface="Arial"/>
              </a:rPr>
              <a:t>2</a:t>
            </a:r>
            <a:r>
              <a:rPr dirty="0" smtClean="0" sz="1050" spc="0" b="1">
                <a:latin typeface="Arial"/>
                <a:cs typeface="Arial"/>
              </a:rPr>
              <a:t>0</a:t>
            </a:r>
            <a:endParaRPr sz="105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011166" y="5654637"/>
            <a:ext cx="240527" cy="1632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00"/>
              </a:lnSpc>
              <a:spcBef>
                <a:spcPts val="60"/>
              </a:spcBef>
            </a:pPr>
            <a:r>
              <a:rPr dirty="0" smtClean="0" sz="1050" b="1">
                <a:latin typeface="Arial"/>
                <a:cs typeface="Arial"/>
              </a:rPr>
              <a:t>-</a:t>
            </a:r>
            <a:r>
              <a:rPr dirty="0" smtClean="0" sz="1050" spc="-29" b="1">
                <a:latin typeface="Arial"/>
                <a:cs typeface="Arial"/>
              </a:rPr>
              <a:t>4</a:t>
            </a:r>
            <a:r>
              <a:rPr dirty="0" smtClean="0" sz="1050" spc="0" b="1">
                <a:latin typeface="Arial"/>
                <a:cs typeface="Arial"/>
              </a:rPr>
              <a:t>0</a:t>
            </a:r>
            <a:endParaRPr sz="105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011166" y="6259664"/>
            <a:ext cx="240527" cy="1632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00"/>
              </a:lnSpc>
              <a:spcBef>
                <a:spcPts val="60"/>
              </a:spcBef>
            </a:pPr>
            <a:r>
              <a:rPr dirty="0" smtClean="0" sz="1050" b="1">
                <a:latin typeface="Arial"/>
                <a:cs typeface="Arial"/>
              </a:rPr>
              <a:t>-</a:t>
            </a:r>
            <a:r>
              <a:rPr dirty="0" smtClean="0" sz="1050" spc="-29" b="1">
                <a:latin typeface="Arial"/>
                <a:cs typeface="Arial"/>
              </a:rPr>
              <a:t>6</a:t>
            </a:r>
            <a:r>
              <a:rPr dirty="0" smtClean="0" sz="1050" spc="0" b="1">
                <a:latin typeface="Arial"/>
                <a:cs typeface="Arial"/>
              </a:rPr>
              <a:t>0</a:t>
            </a:r>
            <a:endParaRPr sz="105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549900" y="6397586"/>
            <a:ext cx="843029" cy="1632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00"/>
              </a:lnSpc>
              <a:spcBef>
                <a:spcPts val="60"/>
              </a:spcBef>
            </a:pPr>
            <a:r>
              <a:rPr dirty="0" smtClean="0" sz="1050" spc="4" b="1">
                <a:latin typeface="Arial"/>
                <a:cs typeface="Arial"/>
              </a:rPr>
              <a:t>Ro</a:t>
            </a:r>
            <a:r>
              <a:rPr dirty="0" smtClean="0" sz="1050" spc="9" b="1">
                <a:latin typeface="Arial"/>
                <a:cs typeface="Arial"/>
              </a:rPr>
              <a:t>o</a:t>
            </a:r>
            <a:r>
              <a:rPr dirty="0" smtClean="0" sz="1050" spc="0" b="1">
                <a:latin typeface="Arial"/>
                <a:cs typeface="Arial"/>
              </a:rPr>
              <a:t>m</a:t>
            </a:r>
            <a:r>
              <a:rPr dirty="0" smtClean="0" sz="1050" spc="99" b="1">
                <a:latin typeface="Arial"/>
                <a:cs typeface="Arial"/>
              </a:rPr>
              <a:t> </a:t>
            </a:r>
            <a:r>
              <a:rPr dirty="0" smtClean="0" sz="1050" spc="-4" b="1">
                <a:latin typeface="Arial"/>
                <a:cs typeface="Arial"/>
              </a:rPr>
              <a:t>T</a:t>
            </a:r>
            <a:r>
              <a:rPr dirty="0" smtClean="0" sz="1050" spc="4" b="1">
                <a:latin typeface="Arial"/>
                <a:cs typeface="Arial"/>
              </a:rPr>
              <a:t>emp</a:t>
            </a:r>
            <a:endParaRPr sz="105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198868" y="6397586"/>
            <a:ext cx="260307" cy="1632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00"/>
              </a:lnSpc>
              <a:spcBef>
                <a:spcPts val="60"/>
              </a:spcBef>
            </a:pPr>
            <a:r>
              <a:rPr dirty="0" smtClean="0" sz="1050" spc="0" b="1">
                <a:latin typeface="Arial"/>
                <a:cs typeface="Arial"/>
              </a:rPr>
              <a:t>4</a:t>
            </a:r>
            <a:r>
              <a:rPr dirty="0" smtClean="0" sz="1050" spc="32" b="1">
                <a:latin typeface="Arial"/>
                <a:cs typeface="Arial"/>
              </a:rPr>
              <a:t> </a:t>
            </a:r>
            <a:r>
              <a:rPr dirty="0" smtClean="0" sz="1050" spc="0" b="1">
                <a:latin typeface="Arial"/>
                <a:cs typeface="Arial"/>
              </a:rPr>
              <a:t>C</a:t>
            </a:r>
            <a:endParaRPr sz="105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 rot="16200000">
            <a:off x="4184977" y="5348461"/>
            <a:ext cx="1390095" cy="1676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0"/>
              </a:lnSpc>
              <a:spcBef>
                <a:spcPts val="66"/>
              </a:spcBef>
            </a:pPr>
            <a:r>
              <a:rPr dirty="0" smtClean="0" sz="1200" spc="-79" b="1">
                <a:latin typeface="Arial"/>
                <a:cs typeface="Arial"/>
              </a:rPr>
              <a:t>Z</a:t>
            </a:r>
            <a:r>
              <a:rPr dirty="0" smtClean="0" sz="1200" spc="-19" b="1">
                <a:latin typeface="Arial"/>
                <a:cs typeface="Arial"/>
              </a:rPr>
              <a:t>e</a:t>
            </a:r>
            <a:r>
              <a:rPr dirty="0" smtClean="0" sz="1200" spc="29" b="1">
                <a:latin typeface="Arial"/>
                <a:cs typeface="Arial"/>
              </a:rPr>
              <a:t>t</a:t>
            </a:r>
            <a:r>
              <a:rPr dirty="0" smtClean="0" sz="1200" spc="0" b="1">
                <a:latin typeface="Arial"/>
                <a:cs typeface="Arial"/>
              </a:rPr>
              <a:t>a</a:t>
            </a:r>
            <a:r>
              <a:rPr dirty="0" smtClean="0" sz="1200" spc="-14" b="1">
                <a:latin typeface="Arial"/>
                <a:cs typeface="Arial"/>
              </a:rPr>
              <a:t> </a:t>
            </a:r>
            <a:r>
              <a:rPr dirty="0" smtClean="0" sz="1200" spc="0" b="1">
                <a:latin typeface="Arial"/>
                <a:cs typeface="Arial"/>
              </a:rPr>
              <a:t>P</a:t>
            </a:r>
            <a:r>
              <a:rPr dirty="0" smtClean="0" sz="1200" spc="-9" b="1">
                <a:latin typeface="Arial"/>
                <a:cs typeface="Arial"/>
              </a:rPr>
              <a:t>o</a:t>
            </a:r>
            <a:r>
              <a:rPr dirty="0" smtClean="0" sz="1200" spc="29" b="1">
                <a:latin typeface="Arial"/>
                <a:cs typeface="Arial"/>
              </a:rPr>
              <a:t>t</a:t>
            </a:r>
            <a:r>
              <a:rPr dirty="0" smtClean="0" sz="1200" spc="-14" b="1">
                <a:latin typeface="Arial"/>
                <a:cs typeface="Arial"/>
              </a:rPr>
              <a:t>e</a:t>
            </a:r>
            <a:r>
              <a:rPr dirty="0" smtClean="0" sz="1200" spc="-9" b="1">
                <a:latin typeface="Arial"/>
                <a:cs typeface="Arial"/>
              </a:rPr>
              <a:t>n</a:t>
            </a:r>
            <a:r>
              <a:rPr dirty="0" smtClean="0" sz="1200" spc="29" b="1">
                <a:latin typeface="Arial"/>
                <a:cs typeface="Arial"/>
              </a:rPr>
              <a:t>t</a:t>
            </a:r>
            <a:r>
              <a:rPr dirty="0" smtClean="0" sz="1200" spc="-39" b="1">
                <a:latin typeface="Arial"/>
                <a:cs typeface="Arial"/>
              </a:rPr>
              <a:t>i</a:t>
            </a:r>
            <a:r>
              <a:rPr dirty="0" smtClean="0" sz="1200" spc="-14" b="1">
                <a:latin typeface="Arial"/>
                <a:cs typeface="Arial"/>
              </a:rPr>
              <a:t>a</a:t>
            </a:r>
            <a:r>
              <a:rPr dirty="0" smtClean="0" sz="1200" spc="0" b="1">
                <a:latin typeface="Arial"/>
                <a:cs typeface="Arial"/>
              </a:rPr>
              <a:t>l</a:t>
            </a:r>
            <a:r>
              <a:rPr dirty="0" smtClean="0" sz="1200" spc="-70" b="1">
                <a:latin typeface="Arial"/>
                <a:cs typeface="Arial"/>
              </a:rPr>
              <a:t> </a:t>
            </a:r>
            <a:r>
              <a:rPr dirty="0" smtClean="0" sz="1200" spc="29" b="1">
                <a:latin typeface="Arial"/>
                <a:cs typeface="Arial"/>
              </a:rPr>
              <a:t>(</a:t>
            </a:r>
            <a:r>
              <a:rPr dirty="0" smtClean="0" sz="1200" spc="-54" b="1">
                <a:latin typeface="Arial"/>
                <a:cs typeface="Arial"/>
              </a:rPr>
              <a:t>m</a:t>
            </a:r>
            <a:r>
              <a:rPr dirty="0" smtClean="0" sz="1200" spc="0" b="1">
                <a:latin typeface="Arial"/>
                <a:cs typeface="Arial"/>
              </a:rPr>
              <a:t>V)</a:t>
            </a:r>
            <a:endParaRPr sz="12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 rot="16200000">
            <a:off x="4241349" y="2454973"/>
            <a:ext cx="1286743" cy="1657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05"/>
              </a:lnSpc>
              <a:spcBef>
                <a:spcPts val="65"/>
              </a:spcBef>
            </a:pPr>
            <a:r>
              <a:rPr dirty="0" smtClean="0" sz="1150" spc="-9" b="1">
                <a:latin typeface="Arial"/>
                <a:cs typeface="Arial"/>
              </a:rPr>
              <a:t>P</a:t>
            </a:r>
            <a:r>
              <a:rPr dirty="0" smtClean="0" sz="1150" spc="-19" b="1">
                <a:latin typeface="Arial"/>
                <a:cs typeface="Arial"/>
              </a:rPr>
              <a:t>a</a:t>
            </a:r>
            <a:r>
              <a:rPr dirty="0" smtClean="0" sz="1150" spc="34" b="1">
                <a:latin typeface="Arial"/>
                <a:cs typeface="Arial"/>
              </a:rPr>
              <a:t>r</a:t>
            </a:r>
            <a:r>
              <a:rPr dirty="0" smtClean="0" sz="1150" spc="29" b="1">
                <a:latin typeface="Arial"/>
                <a:cs typeface="Arial"/>
              </a:rPr>
              <a:t>t</a:t>
            </a:r>
            <a:r>
              <a:rPr dirty="0" smtClean="0" sz="1150" spc="-39" b="1">
                <a:latin typeface="Arial"/>
                <a:cs typeface="Arial"/>
              </a:rPr>
              <a:t>i</a:t>
            </a:r>
            <a:r>
              <a:rPr dirty="0" smtClean="0" sz="1150" spc="-19" b="1">
                <a:latin typeface="Arial"/>
                <a:cs typeface="Arial"/>
              </a:rPr>
              <a:t>c</a:t>
            </a:r>
            <a:r>
              <a:rPr dirty="0" smtClean="0" sz="1150" spc="-50" b="1">
                <a:latin typeface="Arial"/>
                <a:cs typeface="Arial"/>
              </a:rPr>
              <a:t>l</a:t>
            </a:r>
            <a:r>
              <a:rPr dirty="0" smtClean="0" sz="1150" spc="0" b="1">
                <a:latin typeface="Arial"/>
                <a:cs typeface="Arial"/>
              </a:rPr>
              <a:t>e</a:t>
            </a:r>
            <a:r>
              <a:rPr dirty="0" smtClean="0" sz="1150" spc="144" b="1">
                <a:latin typeface="Arial"/>
                <a:cs typeface="Arial"/>
              </a:rPr>
              <a:t> </a:t>
            </a:r>
            <a:r>
              <a:rPr dirty="0" smtClean="0" sz="1150" spc="-9" b="1">
                <a:latin typeface="Arial"/>
                <a:cs typeface="Arial"/>
              </a:rPr>
              <a:t>S</a:t>
            </a:r>
            <a:r>
              <a:rPr dirty="0" smtClean="0" sz="1150" spc="-39" b="1">
                <a:latin typeface="Arial"/>
                <a:cs typeface="Arial"/>
              </a:rPr>
              <a:t>i</a:t>
            </a:r>
            <a:r>
              <a:rPr dirty="0" smtClean="0" sz="1150" spc="50" b="1">
                <a:latin typeface="Arial"/>
                <a:cs typeface="Arial"/>
              </a:rPr>
              <a:t>z</a:t>
            </a:r>
            <a:r>
              <a:rPr dirty="0" smtClean="0" sz="1150" spc="0" b="1">
                <a:latin typeface="Arial"/>
                <a:cs typeface="Arial"/>
              </a:rPr>
              <a:t>e</a:t>
            </a:r>
            <a:r>
              <a:rPr dirty="0" smtClean="0" sz="1150" spc="88" b="1">
                <a:latin typeface="Arial"/>
                <a:cs typeface="Arial"/>
              </a:rPr>
              <a:t> </a:t>
            </a:r>
            <a:r>
              <a:rPr dirty="0" smtClean="0" sz="1150" spc="29" b="1">
                <a:latin typeface="Arial"/>
                <a:cs typeface="Arial"/>
              </a:rPr>
              <a:t>(</a:t>
            </a:r>
            <a:r>
              <a:rPr dirty="0" smtClean="0" sz="1150" spc="-9" b="1">
                <a:latin typeface="Arial"/>
                <a:cs typeface="Arial"/>
              </a:rPr>
              <a:t>n</a:t>
            </a:r>
            <a:r>
              <a:rPr dirty="0" smtClean="0" sz="1150" spc="-54" b="1">
                <a:latin typeface="Arial"/>
                <a:cs typeface="Arial"/>
              </a:rPr>
              <a:t>m</a:t>
            </a:r>
            <a:r>
              <a:rPr dirty="0" smtClean="0" sz="1150" spc="0" b="1">
                <a:latin typeface="Arial"/>
                <a:cs typeface="Arial"/>
              </a:rPr>
              <a:t>)</a:t>
            </a:r>
            <a:endParaRPr sz="115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119872" y="4998078"/>
            <a:ext cx="193548" cy="127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5" name="object 55"/>
          <p:cNvSpPr txBox="1"/>
          <p:nvPr/>
        </p:nvSpPr>
        <p:spPr>
          <a:xfrm>
            <a:off x="8119872" y="4802885"/>
            <a:ext cx="193548" cy="998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36"/>
              </a:spcBef>
            </a:pPr>
            <a:endParaRPr sz="750"/>
          </a:p>
        </p:txBody>
      </p:sp>
      <p:sp>
        <p:nvSpPr>
          <p:cNvPr id="54" name="object 54"/>
          <p:cNvSpPr txBox="1"/>
          <p:nvPr/>
        </p:nvSpPr>
        <p:spPr>
          <a:xfrm>
            <a:off x="8119872" y="4594097"/>
            <a:ext cx="193548" cy="998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36"/>
              </a:spcBef>
            </a:pPr>
            <a:endParaRPr sz="750"/>
          </a:p>
        </p:txBody>
      </p:sp>
      <p:sp>
        <p:nvSpPr>
          <p:cNvPr id="53" name="object 53"/>
          <p:cNvSpPr txBox="1"/>
          <p:nvPr/>
        </p:nvSpPr>
        <p:spPr>
          <a:xfrm>
            <a:off x="5231892" y="4520946"/>
            <a:ext cx="51816" cy="6057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2" name="object 52"/>
          <p:cNvSpPr txBox="1"/>
          <p:nvPr/>
        </p:nvSpPr>
        <p:spPr>
          <a:xfrm>
            <a:off x="5283708" y="4520946"/>
            <a:ext cx="184403" cy="12847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1" name="object 51"/>
          <p:cNvSpPr txBox="1"/>
          <p:nvPr/>
        </p:nvSpPr>
        <p:spPr>
          <a:xfrm>
            <a:off x="5468112" y="4520946"/>
            <a:ext cx="243077" cy="12847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0" name="object 50"/>
          <p:cNvSpPr txBox="1"/>
          <p:nvPr/>
        </p:nvSpPr>
        <p:spPr>
          <a:xfrm>
            <a:off x="5711190" y="4520946"/>
            <a:ext cx="125729" cy="12847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9" name="object 49"/>
          <p:cNvSpPr txBox="1"/>
          <p:nvPr/>
        </p:nvSpPr>
        <p:spPr>
          <a:xfrm>
            <a:off x="5836920" y="4520946"/>
            <a:ext cx="243840" cy="14211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8" name="object 48"/>
          <p:cNvSpPr txBox="1"/>
          <p:nvPr/>
        </p:nvSpPr>
        <p:spPr>
          <a:xfrm>
            <a:off x="6080760" y="4520946"/>
            <a:ext cx="124967" cy="14211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7" name="object 47"/>
          <p:cNvSpPr txBox="1"/>
          <p:nvPr/>
        </p:nvSpPr>
        <p:spPr>
          <a:xfrm>
            <a:off x="6205728" y="4520946"/>
            <a:ext cx="243840" cy="15041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6" name="object 46"/>
          <p:cNvSpPr txBox="1"/>
          <p:nvPr/>
        </p:nvSpPr>
        <p:spPr>
          <a:xfrm>
            <a:off x="6449568" y="4520946"/>
            <a:ext cx="376427" cy="12786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5" name="object 45"/>
          <p:cNvSpPr txBox="1"/>
          <p:nvPr/>
        </p:nvSpPr>
        <p:spPr>
          <a:xfrm>
            <a:off x="6825996" y="4520946"/>
            <a:ext cx="243077" cy="12786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4" name="object 44"/>
          <p:cNvSpPr txBox="1"/>
          <p:nvPr/>
        </p:nvSpPr>
        <p:spPr>
          <a:xfrm>
            <a:off x="7069073" y="4520946"/>
            <a:ext cx="125730" cy="12786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3" name="object 43"/>
          <p:cNvSpPr txBox="1"/>
          <p:nvPr/>
        </p:nvSpPr>
        <p:spPr>
          <a:xfrm>
            <a:off x="7194804" y="4520946"/>
            <a:ext cx="243077" cy="12786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2" name="object 42"/>
          <p:cNvSpPr txBox="1"/>
          <p:nvPr/>
        </p:nvSpPr>
        <p:spPr>
          <a:xfrm>
            <a:off x="7437881" y="4520946"/>
            <a:ext cx="125730" cy="12786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1" name="object 41"/>
          <p:cNvSpPr txBox="1"/>
          <p:nvPr/>
        </p:nvSpPr>
        <p:spPr>
          <a:xfrm>
            <a:off x="7563611" y="4520946"/>
            <a:ext cx="243840" cy="13632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0" name="object 40"/>
          <p:cNvSpPr txBox="1"/>
          <p:nvPr/>
        </p:nvSpPr>
        <p:spPr>
          <a:xfrm>
            <a:off x="7807452" y="4520946"/>
            <a:ext cx="197358" cy="13632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9" name="object 39"/>
          <p:cNvSpPr txBox="1"/>
          <p:nvPr/>
        </p:nvSpPr>
        <p:spPr>
          <a:xfrm>
            <a:off x="5231892" y="5126736"/>
            <a:ext cx="51816" cy="6057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8" name="object 38"/>
          <p:cNvSpPr txBox="1"/>
          <p:nvPr/>
        </p:nvSpPr>
        <p:spPr>
          <a:xfrm>
            <a:off x="5231892" y="5732526"/>
            <a:ext cx="51816" cy="6057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7" name="object 37"/>
          <p:cNvSpPr txBox="1"/>
          <p:nvPr/>
        </p:nvSpPr>
        <p:spPr>
          <a:xfrm>
            <a:off x="5283708" y="5805678"/>
            <a:ext cx="553211" cy="1363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6" name="object 36"/>
          <p:cNvSpPr txBox="1"/>
          <p:nvPr/>
        </p:nvSpPr>
        <p:spPr>
          <a:xfrm>
            <a:off x="6449568" y="5799582"/>
            <a:ext cx="1114043" cy="845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15"/>
              </a:spcBef>
            </a:pPr>
            <a:endParaRPr sz="650"/>
          </a:p>
        </p:txBody>
      </p:sp>
      <p:sp>
        <p:nvSpPr>
          <p:cNvPr id="35" name="object 35"/>
          <p:cNvSpPr txBox="1"/>
          <p:nvPr/>
        </p:nvSpPr>
        <p:spPr>
          <a:xfrm>
            <a:off x="6449568" y="5884163"/>
            <a:ext cx="1555242" cy="1409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4" name="object 34"/>
          <p:cNvSpPr txBox="1"/>
          <p:nvPr/>
        </p:nvSpPr>
        <p:spPr>
          <a:xfrm>
            <a:off x="5283708" y="5942076"/>
            <a:ext cx="922019" cy="830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3"/>
              </a:spcBef>
            </a:pPr>
            <a:endParaRPr sz="650"/>
          </a:p>
        </p:txBody>
      </p:sp>
      <p:sp>
        <p:nvSpPr>
          <p:cNvPr id="33" name="object 33"/>
          <p:cNvSpPr txBox="1"/>
          <p:nvPr/>
        </p:nvSpPr>
        <p:spPr>
          <a:xfrm>
            <a:off x="5283708" y="6025133"/>
            <a:ext cx="2721102" cy="3131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2" name="object 32"/>
          <p:cNvSpPr txBox="1"/>
          <p:nvPr/>
        </p:nvSpPr>
        <p:spPr>
          <a:xfrm>
            <a:off x="5231892" y="6338316"/>
            <a:ext cx="729234" cy="518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5961126" y="6338316"/>
            <a:ext cx="1357883" cy="518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7319009" y="6338316"/>
            <a:ext cx="685800" cy="518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7943850" y="1874519"/>
            <a:ext cx="193548" cy="998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36"/>
              </a:spcBef>
            </a:pPr>
            <a:endParaRPr sz="750"/>
          </a:p>
        </p:txBody>
      </p:sp>
      <p:sp>
        <p:nvSpPr>
          <p:cNvPr id="28" name="object 28"/>
          <p:cNvSpPr txBox="1"/>
          <p:nvPr/>
        </p:nvSpPr>
        <p:spPr>
          <a:xfrm>
            <a:off x="7943850" y="1666493"/>
            <a:ext cx="193548" cy="990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30"/>
              </a:spcBef>
            </a:pPr>
            <a:endParaRPr sz="750"/>
          </a:p>
        </p:txBody>
      </p:sp>
      <p:sp>
        <p:nvSpPr>
          <p:cNvPr id="27" name="object 27"/>
          <p:cNvSpPr txBox="1"/>
          <p:nvPr/>
        </p:nvSpPr>
        <p:spPr>
          <a:xfrm>
            <a:off x="5245608" y="1629917"/>
            <a:ext cx="51815" cy="4526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6" name="object 26"/>
          <p:cNvSpPr txBox="1"/>
          <p:nvPr/>
        </p:nvSpPr>
        <p:spPr>
          <a:xfrm>
            <a:off x="5297424" y="1629917"/>
            <a:ext cx="2721864" cy="4952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5" name="object 25"/>
          <p:cNvSpPr txBox="1"/>
          <p:nvPr/>
        </p:nvSpPr>
        <p:spPr>
          <a:xfrm>
            <a:off x="5245608" y="2082545"/>
            <a:ext cx="51815" cy="4533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4" name="object 24"/>
          <p:cNvSpPr txBox="1"/>
          <p:nvPr/>
        </p:nvSpPr>
        <p:spPr>
          <a:xfrm>
            <a:off x="5297424" y="2125217"/>
            <a:ext cx="2280666" cy="106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800"/>
              </a:lnSpc>
              <a:spcBef>
                <a:spcPts val="40"/>
              </a:spcBef>
            </a:pPr>
            <a:endParaRPr sz="800"/>
          </a:p>
        </p:txBody>
      </p:sp>
      <p:sp>
        <p:nvSpPr>
          <p:cNvPr id="23" name="object 23"/>
          <p:cNvSpPr txBox="1"/>
          <p:nvPr/>
        </p:nvSpPr>
        <p:spPr>
          <a:xfrm>
            <a:off x="7578090" y="2125217"/>
            <a:ext cx="243077" cy="13159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2" name="object 22"/>
          <p:cNvSpPr txBox="1"/>
          <p:nvPr/>
        </p:nvSpPr>
        <p:spPr>
          <a:xfrm>
            <a:off x="7821167" y="2125217"/>
            <a:ext cx="198120" cy="13159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1" name="object 21"/>
          <p:cNvSpPr txBox="1"/>
          <p:nvPr/>
        </p:nvSpPr>
        <p:spPr>
          <a:xfrm>
            <a:off x="5297424" y="2231898"/>
            <a:ext cx="922781" cy="861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27"/>
              </a:spcBef>
            </a:pPr>
            <a:endParaRPr sz="650"/>
          </a:p>
        </p:txBody>
      </p:sp>
      <p:sp>
        <p:nvSpPr>
          <p:cNvPr id="20" name="object 20"/>
          <p:cNvSpPr txBox="1"/>
          <p:nvPr/>
        </p:nvSpPr>
        <p:spPr>
          <a:xfrm>
            <a:off x="6220206" y="2231898"/>
            <a:ext cx="243078" cy="12092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19"/>
          <p:cNvSpPr txBox="1"/>
          <p:nvPr/>
        </p:nvSpPr>
        <p:spPr>
          <a:xfrm>
            <a:off x="6463284" y="2231898"/>
            <a:ext cx="1114805" cy="1211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50"/>
              </a:lnSpc>
              <a:spcBef>
                <a:spcPts val="3"/>
              </a:spcBef>
            </a:pPr>
            <a:endParaRPr sz="950"/>
          </a:p>
        </p:txBody>
      </p:sp>
      <p:sp>
        <p:nvSpPr>
          <p:cNvPr id="18" name="object 18"/>
          <p:cNvSpPr txBox="1"/>
          <p:nvPr/>
        </p:nvSpPr>
        <p:spPr>
          <a:xfrm>
            <a:off x="5297424" y="2318004"/>
            <a:ext cx="553212" cy="518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5850636" y="2318004"/>
            <a:ext cx="243839" cy="11231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6"/>
          <p:cNvSpPr txBox="1"/>
          <p:nvPr/>
        </p:nvSpPr>
        <p:spPr>
          <a:xfrm>
            <a:off x="6094476" y="2318004"/>
            <a:ext cx="125729" cy="11231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6463284" y="2353055"/>
            <a:ext cx="376427" cy="10881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6839711" y="2353055"/>
            <a:ext cx="243840" cy="10881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7083552" y="2353055"/>
            <a:ext cx="124967" cy="10881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7208519" y="2353055"/>
            <a:ext cx="243840" cy="10881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7452359" y="2353055"/>
            <a:ext cx="125730" cy="10881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5297424" y="2369819"/>
            <a:ext cx="184403" cy="10713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5481828" y="2369819"/>
            <a:ext cx="243840" cy="10713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5725668" y="2369819"/>
            <a:ext cx="124968" cy="10713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5245608" y="2535935"/>
            <a:ext cx="51815" cy="4526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5245608" y="2988563"/>
            <a:ext cx="51815" cy="4526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5245608" y="3441191"/>
            <a:ext cx="729234" cy="510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974842" y="3441191"/>
            <a:ext cx="1357884" cy="510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332726" y="3441191"/>
            <a:ext cx="686561" cy="510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7943850" y="1457705"/>
            <a:ext cx="193548" cy="998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36"/>
              </a:spcBef>
            </a:pPr>
            <a:endParaRPr sz="75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object 143"/>
          <p:cNvSpPr/>
          <p:nvPr/>
        </p:nvSpPr>
        <p:spPr>
          <a:xfrm>
            <a:off x="1915580" y="612344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4" name="object 144"/>
          <p:cNvSpPr/>
          <p:nvPr/>
        </p:nvSpPr>
        <p:spPr>
          <a:xfrm>
            <a:off x="1915580" y="6118876"/>
            <a:ext cx="0" cy="4572"/>
          </a:xfrm>
          <a:custGeom>
            <a:avLst/>
            <a:gdLst/>
            <a:ahLst/>
            <a:cxnLst/>
            <a:rect l="l" t="t" r="r" b="b"/>
            <a:pathLst>
              <a:path w="0" h="4572">
                <a:moveTo>
                  <a:pt x="0" y="4572"/>
                </a:moveTo>
                <a:lnTo>
                  <a:pt x="0" y="0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5" name="object 145"/>
          <p:cNvSpPr/>
          <p:nvPr/>
        </p:nvSpPr>
        <p:spPr>
          <a:xfrm>
            <a:off x="1915580" y="6118876"/>
            <a:ext cx="138679" cy="0"/>
          </a:xfrm>
          <a:custGeom>
            <a:avLst/>
            <a:gdLst/>
            <a:ahLst/>
            <a:cxnLst/>
            <a:rect l="l" t="t" r="r" b="b"/>
            <a:pathLst>
              <a:path w="138679" h="0">
                <a:moveTo>
                  <a:pt x="0" y="0"/>
                </a:moveTo>
                <a:lnTo>
                  <a:pt x="138679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6" name="object 146"/>
          <p:cNvSpPr/>
          <p:nvPr/>
        </p:nvSpPr>
        <p:spPr>
          <a:xfrm>
            <a:off x="2054260" y="6118876"/>
            <a:ext cx="0" cy="4572"/>
          </a:xfrm>
          <a:custGeom>
            <a:avLst/>
            <a:gdLst/>
            <a:ahLst/>
            <a:cxnLst/>
            <a:rect l="l" t="t" r="r" b="b"/>
            <a:pathLst>
              <a:path w="0" h="4572">
                <a:moveTo>
                  <a:pt x="0" y="0"/>
                </a:moveTo>
                <a:lnTo>
                  <a:pt x="0" y="4572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7" name="object 147"/>
          <p:cNvSpPr/>
          <p:nvPr/>
        </p:nvSpPr>
        <p:spPr>
          <a:xfrm>
            <a:off x="1950630" y="6112787"/>
            <a:ext cx="70099" cy="0"/>
          </a:xfrm>
          <a:custGeom>
            <a:avLst/>
            <a:gdLst/>
            <a:ahLst/>
            <a:cxnLst/>
            <a:rect l="l" t="t" r="r" b="b"/>
            <a:pathLst>
              <a:path w="70099" h="0">
                <a:moveTo>
                  <a:pt x="0" y="0"/>
                </a:moveTo>
                <a:lnTo>
                  <a:pt x="70099" y="0"/>
                </a:ln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8" name="object 148"/>
          <p:cNvSpPr/>
          <p:nvPr/>
        </p:nvSpPr>
        <p:spPr>
          <a:xfrm>
            <a:off x="1985692" y="6112787"/>
            <a:ext cx="0" cy="6100"/>
          </a:xfrm>
          <a:custGeom>
            <a:avLst/>
            <a:gdLst/>
            <a:ahLst/>
            <a:cxnLst/>
            <a:rect l="l" t="t" r="r" b="b"/>
            <a:pathLst>
              <a:path w="0" h="6100">
                <a:moveTo>
                  <a:pt x="0" y="0"/>
                </a:moveTo>
                <a:lnTo>
                  <a:pt x="0" y="6100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9" name="object 149"/>
          <p:cNvSpPr/>
          <p:nvPr/>
        </p:nvSpPr>
        <p:spPr>
          <a:xfrm>
            <a:off x="3317609" y="6123448"/>
            <a:ext cx="0" cy="6100"/>
          </a:xfrm>
          <a:custGeom>
            <a:avLst/>
            <a:gdLst/>
            <a:ahLst/>
            <a:cxnLst/>
            <a:rect l="l" t="t" r="r" b="b"/>
            <a:pathLst>
              <a:path w="0" h="6100">
                <a:moveTo>
                  <a:pt x="0" y="0"/>
                </a:moveTo>
                <a:lnTo>
                  <a:pt x="0" y="0"/>
                </a:lnTo>
                <a:lnTo>
                  <a:pt x="0" y="6100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0" name="object 150"/>
          <p:cNvSpPr/>
          <p:nvPr/>
        </p:nvSpPr>
        <p:spPr>
          <a:xfrm>
            <a:off x="3317609" y="6129549"/>
            <a:ext cx="137913" cy="0"/>
          </a:xfrm>
          <a:custGeom>
            <a:avLst/>
            <a:gdLst/>
            <a:ahLst/>
            <a:cxnLst/>
            <a:rect l="l" t="t" r="r" b="b"/>
            <a:pathLst>
              <a:path w="137913" h="0">
                <a:moveTo>
                  <a:pt x="0" y="0"/>
                </a:moveTo>
                <a:lnTo>
                  <a:pt x="137913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1" name="object 151"/>
          <p:cNvSpPr/>
          <p:nvPr/>
        </p:nvSpPr>
        <p:spPr>
          <a:xfrm>
            <a:off x="3455522" y="6123448"/>
            <a:ext cx="0" cy="6100"/>
          </a:xfrm>
          <a:custGeom>
            <a:avLst/>
            <a:gdLst/>
            <a:ahLst/>
            <a:cxnLst/>
            <a:rect l="l" t="t" r="r" b="b"/>
            <a:pathLst>
              <a:path w="0" h="6100">
                <a:moveTo>
                  <a:pt x="0" y="6100"/>
                </a:moveTo>
                <a:lnTo>
                  <a:pt x="0" y="0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2" name="object 152"/>
          <p:cNvSpPr/>
          <p:nvPr/>
        </p:nvSpPr>
        <p:spPr>
          <a:xfrm>
            <a:off x="3352658" y="6128021"/>
            <a:ext cx="70099" cy="0"/>
          </a:xfrm>
          <a:custGeom>
            <a:avLst/>
            <a:gdLst/>
            <a:ahLst/>
            <a:cxnLst/>
            <a:rect l="l" t="t" r="r" b="b"/>
            <a:pathLst>
              <a:path w="70099" h="0">
                <a:moveTo>
                  <a:pt x="0" y="0"/>
                </a:moveTo>
                <a:lnTo>
                  <a:pt x="70099" y="0"/>
                </a:ln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3" name="object 153"/>
          <p:cNvSpPr/>
          <p:nvPr/>
        </p:nvSpPr>
        <p:spPr>
          <a:xfrm>
            <a:off x="3387708" y="6128021"/>
            <a:ext cx="0" cy="1528"/>
          </a:xfrm>
          <a:custGeom>
            <a:avLst/>
            <a:gdLst/>
            <a:ahLst/>
            <a:cxnLst/>
            <a:rect l="l" t="t" r="r" b="b"/>
            <a:pathLst>
              <a:path w="0" h="1528">
                <a:moveTo>
                  <a:pt x="0" y="0"/>
                </a:moveTo>
                <a:lnTo>
                  <a:pt x="0" y="1528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4" name="object 154"/>
          <p:cNvSpPr/>
          <p:nvPr/>
        </p:nvSpPr>
        <p:spPr>
          <a:xfrm>
            <a:off x="4719624" y="612344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5" name="object 155"/>
          <p:cNvSpPr/>
          <p:nvPr/>
        </p:nvSpPr>
        <p:spPr>
          <a:xfrm>
            <a:off x="4719624" y="5976382"/>
            <a:ext cx="0" cy="147066"/>
          </a:xfrm>
          <a:custGeom>
            <a:avLst/>
            <a:gdLst/>
            <a:ahLst/>
            <a:cxnLst/>
            <a:rect l="l" t="t" r="r" b="b"/>
            <a:pathLst>
              <a:path w="0" h="147066">
                <a:moveTo>
                  <a:pt x="0" y="147066"/>
                </a:moveTo>
                <a:lnTo>
                  <a:pt x="0" y="0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6" name="object 156"/>
          <p:cNvSpPr/>
          <p:nvPr/>
        </p:nvSpPr>
        <p:spPr>
          <a:xfrm>
            <a:off x="4719624" y="5976382"/>
            <a:ext cx="137913" cy="0"/>
          </a:xfrm>
          <a:custGeom>
            <a:avLst/>
            <a:gdLst/>
            <a:ahLst/>
            <a:cxnLst/>
            <a:rect l="l" t="t" r="r" b="b"/>
            <a:pathLst>
              <a:path w="137913" h="0">
                <a:moveTo>
                  <a:pt x="0" y="0"/>
                </a:moveTo>
                <a:lnTo>
                  <a:pt x="137913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7" name="object 157"/>
          <p:cNvSpPr/>
          <p:nvPr/>
        </p:nvSpPr>
        <p:spPr>
          <a:xfrm>
            <a:off x="4857538" y="5976382"/>
            <a:ext cx="0" cy="147066"/>
          </a:xfrm>
          <a:custGeom>
            <a:avLst/>
            <a:gdLst/>
            <a:ahLst/>
            <a:cxnLst/>
            <a:rect l="l" t="t" r="r" b="b"/>
            <a:pathLst>
              <a:path w="0" h="147066">
                <a:moveTo>
                  <a:pt x="0" y="0"/>
                </a:moveTo>
                <a:lnTo>
                  <a:pt x="0" y="147066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8" name="object 158"/>
          <p:cNvSpPr/>
          <p:nvPr/>
        </p:nvSpPr>
        <p:spPr>
          <a:xfrm>
            <a:off x="4754674" y="5889517"/>
            <a:ext cx="70099" cy="0"/>
          </a:xfrm>
          <a:custGeom>
            <a:avLst/>
            <a:gdLst/>
            <a:ahLst/>
            <a:cxnLst/>
            <a:rect l="l" t="t" r="r" b="b"/>
            <a:pathLst>
              <a:path w="70099" h="0">
                <a:moveTo>
                  <a:pt x="0" y="0"/>
                </a:moveTo>
                <a:lnTo>
                  <a:pt x="70099" y="0"/>
                </a:ln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9" name="object 159"/>
          <p:cNvSpPr/>
          <p:nvPr/>
        </p:nvSpPr>
        <p:spPr>
          <a:xfrm>
            <a:off x="4789724" y="5889517"/>
            <a:ext cx="0" cy="86865"/>
          </a:xfrm>
          <a:custGeom>
            <a:avLst/>
            <a:gdLst/>
            <a:ahLst/>
            <a:cxnLst/>
            <a:rect l="l" t="t" r="r" b="b"/>
            <a:pathLst>
              <a:path w="0" h="86865">
                <a:moveTo>
                  <a:pt x="0" y="0"/>
                </a:moveTo>
                <a:lnTo>
                  <a:pt x="0" y="86865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0" name="object 160"/>
          <p:cNvSpPr/>
          <p:nvPr/>
        </p:nvSpPr>
        <p:spPr>
          <a:xfrm>
            <a:off x="6121640" y="612344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1" name="object 161"/>
          <p:cNvSpPr/>
          <p:nvPr/>
        </p:nvSpPr>
        <p:spPr>
          <a:xfrm>
            <a:off x="6121640" y="5876557"/>
            <a:ext cx="0" cy="246891"/>
          </a:xfrm>
          <a:custGeom>
            <a:avLst/>
            <a:gdLst/>
            <a:ahLst/>
            <a:cxnLst/>
            <a:rect l="l" t="t" r="r" b="b"/>
            <a:pathLst>
              <a:path w="0" h="246891">
                <a:moveTo>
                  <a:pt x="0" y="246891"/>
                </a:moveTo>
                <a:lnTo>
                  <a:pt x="0" y="0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2" name="object 162"/>
          <p:cNvSpPr/>
          <p:nvPr/>
        </p:nvSpPr>
        <p:spPr>
          <a:xfrm>
            <a:off x="6121640" y="5876570"/>
            <a:ext cx="137913" cy="0"/>
          </a:xfrm>
          <a:custGeom>
            <a:avLst/>
            <a:gdLst/>
            <a:ahLst/>
            <a:cxnLst/>
            <a:rect l="l" t="t" r="r" b="b"/>
            <a:pathLst>
              <a:path w="137913" h="0">
                <a:moveTo>
                  <a:pt x="0" y="0"/>
                </a:moveTo>
                <a:lnTo>
                  <a:pt x="137913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3" name="object 163"/>
          <p:cNvSpPr/>
          <p:nvPr/>
        </p:nvSpPr>
        <p:spPr>
          <a:xfrm>
            <a:off x="6259566" y="5876570"/>
            <a:ext cx="0" cy="246891"/>
          </a:xfrm>
          <a:custGeom>
            <a:avLst/>
            <a:gdLst/>
            <a:ahLst/>
            <a:cxnLst/>
            <a:rect l="l" t="t" r="r" b="b"/>
            <a:pathLst>
              <a:path w="0" h="246891">
                <a:moveTo>
                  <a:pt x="0" y="0"/>
                </a:moveTo>
                <a:lnTo>
                  <a:pt x="0" y="246891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4" name="object 164"/>
          <p:cNvSpPr/>
          <p:nvPr/>
        </p:nvSpPr>
        <p:spPr>
          <a:xfrm>
            <a:off x="6156702" y="5796550"/>
            <a:ext cx="70099" cy="0"/>
          </a:xfrm>
          <a:custGeom>
            <a:avLst/>
            <a:gdLst/>
            <a:ahLst/>
            <a:cxnLst/>
            <a:rect l="l" t="t" r="r" b="b"/>
            <a:pathLst>
              <a:path w="70099" h="0">
                <a:moveTo>
                  <a:pt x="0" y="0"/>
                </a:moveTo>
                <a:lnTo>
                  <a:pt x="70099" y="0"/>
                </a:ln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5" name="object 165"/>
          <p:cNvSpPr/>
          <p:nvPr/>
        </p:nvSpPr>
        <p:spPr>
          <a:xfrm>
            <a:off x="6191752" y="5796550"/>
            <a:ext cx="0" cy="80006"/>
          </a:xfrm>
          <a:custGeom>
            <a:avLst/>
            <a:gdLst/>
            <a:ahLst/>
            <a:cxnLst/>
            <a:rect l="l" t="t" r="r" b="b"/>
            <a:pathLst>
              <a:path w="0" h="80006">
                <a:moveTo>
                  <a:pt x="0" y="0"/>
                </a:moveTo>
                <a:lnTo>
                  <a:pt x="0" y="80006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6" name="object 166"/>
          <p:cNvSpPr/>
          <p:nvPr/>
        </p:nvSpPr>
        <p:spPr>
          <a:xfrm>
            <a:off x="7523668" y="612344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7" name="object 167"/>
          <p:cNvSpPr/>
          <p:nvPr/>
        </p:nvSpPr>
        <p:spPr>
          <a:xfrm>
            <a:off x="7523668" y="5807211"/>
            <a:ext cx="0" cy="316237"/>
          </a:xfrm>
          <a:custGeom>
            <a:avLst/>
            <a:gdLst/>
            <a:ahLst/>
            <a:cxnLst/>
            <a:rect l="l" t="t" r="r" b="b"/>
            <a:pathLst>
              <a:path w="0" h="316237">
                <a:moveTo>
                  <a:pt x="0" y="316237"/>
                </a:moveTo>
                <a:lnTo>
                  <a:pt x="0" y="0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8" name="object 168"/>
          <p:cNvSpPr/>
          <p:nvPr/>
        </p:nvSpPr>
        <p:spPr>
          <a:xfrm>
            <a:off x="7523668" y="5807224"/>
            <a:ext cx="137913" cy="0"/>
          </a:xfrm>
          <a:custGeom>
            <a:avLst/>
            <a:gdLst/>
            <a:ahLst/>
            <a:cxnLst/>
            <a:rect l="l" t="t" r="r" b="b"/>
            <a:pathLst>
              <a:path w="137913" h="0">
                <a:moveTo>
                  <a:pt x="0" y="0"/>
                </a:moveTo>
                <a:lnTo>
                  <a:pt x="137913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9" name="object 169"/>
          <p:cNvSpPr/>
          <p:nvPr/>
        </p:nvSpPr>
        <p:spPr>
          <a:xfrm>
            <a:off x="7661582" y="5807224"/>
            <a:ext cx="0" cy="316237"/>
          </a:xfrm>
          <a:custGeom>
            <a:avLst/>
            <a:gdLst/>
            <a:ahLst/>
            <a:cxnLst/>
            <a:rect l="l" t="t" r="r" b="b"/>
            <a:pathLst>
              <a:path w="0" h="316237">
                <a:moveTo>
                  <a:pt x="0" y="0"/>
                </a:moveTo>
                <a:lnTo>
                  <a:pt x="0" y="316237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0" name="object 170"/>
          <p:cNvSpPr/>
          <p:nvPr/>
        </p:nvSpPr>
        <p:spPr>
          <a:xfrm>
            <a:off x="7558718" y="5586239"/>
            <a:ext cx="70099" cy="0"/>
          </a:xfrm>
          <a:custGeom>
            <a:avLst/>
            <a:gdLst/>
            <a:ahLst/>
            <a:cxnLst/>
            <a:rect l="l" t="t" r="r" b="b"/>
            <a:pathLst>
              <a:path w="70099" h="0">
                <a:moveTo>
                  <a:pt x="0" y="0"/>
                </a:moveTo>
                <a:lnTo>
                  <a:pt x="70099" y="0"/>
                </a:ln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1" name="object 171"/>
          <p:cNvSpPr/>
          <p:nvPr/>
        </p:nvSpPr>
        <p:spPr>
          <a:xfrm>
            <a:off x="7593768" y="5586239"/>
            <a:ext cx="0" cy="220984"/>
          </a:xfrm>
          <a:custGeom>
            <a:avLst/>
            <a:gdLst/>
            <a:ahLst/>
            <a:cxnLst/>
            <a:rect l="l" t="t" r="r" b="b"/>
            <a:pathLst>
              <a:path w="0" h="220984">
                <a:moveTo>
                  <a:pt x="0" y="0"/>
                </a:moveTo>
                <a:lnTo>
                  <a:pt x="0" y="220984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2" name="object 172"/>
          <p:cNvSpPr/>
          <p:nvPr/>
        </p:nvSpPr>
        <p:spPr>
          <a:xfrm>
            <a:off x="2126742" y="6071616"/>
            <a:ext cx="140207" cy="60960"/>
          </a:xfrm>
          <a:custGeom>
            <a:avLst/>
            <a:gdLst/>
            <a:ahLst/>
            <a:cxnLst/>
            <a:rect l="l" t="t" r="r" b="b"/>
            <a:pathLst>
              <a:path w="140207" h="60960">
                <a:moveTo>
                  <a:pt x="0" y="0"/>
                </a:moveTo>
                <a:lnTo>
                  <a:pt x="0" y="60960"/>
                </a:lnTo>
                <a:lnTo>
                  <a:pt x="140207" y="60960"/>
                </a:lnTo>
                <a:lnTo>
                  <a:pt x="140207" y="0"/>
                </a:lnTo>
                <a:lnTo>
                  <a:pt x="0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3" name="object 173"/>
          <p:cNvSpPr/>
          <p:nvPr/>
        </p:nvSpPr>
        <p:spPr>
          <a:xfrm>
            <a:off x="2125891" y="612344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4" name="object 174"/>
          <p:cNvSpPr/>
          <p:nvPr/>
        </p:nvSpPr>
        <p:spPr>
          <a:xfrm>
            <a:off x="2125891" y="6071635"/>
            <a:ext cx="0" cy="51813"/>
          </a:xfrm>
          <a:custGeom>
            <a:avLst/>
            <a:gdLst/>
            <a:ahLst/>
            <a:cxnLst/>
            <a:rect l="l" t="t" r="r" b="b"/>
            <a:pathLst>
              <a:path w="0" h="51813">
                <a:moveTo>
                  <a:pt x="0" y="51813"/>
                </a:moveTo>
                <a:lnTo>
                  <a:pt x="0" y="0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5" name="object 175"/>
          <p:cNvSpPr/>
          <p:nvPr/>
        </p:nvSpPr>
        <p:spPr>
          <a:xfrm>
            <a:off x="2125891" y="6071635"/>
            <a:ext cx="137913" cy="0"/>
          </a:xfrm>
          <a:custGeom>
            <a:avLst/>
            <a:gdLst/>
            <a:ahLst/>
            <a:cxnLst/>
            <a:rect l="l" t="t" r="r" b="b"/>
            <a:pathLst>
              <a:path w="137913" h="0">
                <a:moveTo>
                  <a:pt x="0" y="0"/>
                </a:moveTo>
                <a:lnTo>
                  <a:pt x="137913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6" name="object 176"/>
          <p:cNvSpPr/>
          <p:nvPr/>
        </p:nvSpPr>
        <p:spPr>
          <a:xfrm>
            <a:off x="2263805" y="6071635"/>
            <a:ext cx="0" cy="51813"/>
          </a:xfrm>
          <a:custGeom>
            <a:avLst/>
            <a:gdLst/>
            <a:ahLst/>
            <a:cxnLst/>
            <a:rect l="l" t="t" r="r" b="b"/>
            <a:pathLst>
              <a:path w="0" h="51813">
                <a:moveTo>
                  <a:pt x="0" y="0"/>
                </a:moveTo>
                <a:lnTo>
                  <a:pt x="0" y="51813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7" name="object 177"/>
          <p:cNvSpPr/>
          <p:nvPr/>
        </p:nvSpPr>
        <p:spPr>
          <a:xfrm>
            <a:off x="2160941" y="6036583"/>
            <a:ext cx="70099" cy="0"/>
          </a:xfrm>
          <a:custGeom>
            <a:avLst/>
            <a:gdLst/>
            <a:ahLst/>
            <a:cxnLst/>
            <a:rect l="l" t="t" r="r" b="b"/>
            <a:pathLst>
              <a:path w="70099" h="0">
                <a:moveTo>
                  <a:pt x="0" y="0"/>
                </a:moveTo>
                <a:lnTo>
                  <a:pt x="70099" y="0"/>
                </a:ln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8" name="object 178"/>
          <p:cNvSpPr/>
          <p:nvPr/>
        </p:nvSpPr>
        <p:spPr>
          <a:xfrm>
            <a:off x="2195991" y="6036583"/>
            <a:ext cx="0" cy="35051"/>
          </a:xfrm>
          <a:custGeom>
            <a:avLst/>
            <a:gdLst/>
            <a:ahLst/>
            <a:cxnLst/>
            <a:rect l="l" t="t" r="r" b="b"/>
            <a:pathLst>
              <a:path w="0" h="35051">
                <a:moveTo>
                  <a:pt x="0" y="0"/>
                </a:moveTo>
                <a:lnTo>
                  <a:pt x="0" y="35051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9" name="object 179"/>
          <p:cNvSpPr/>
          <p:nvPr/>
        </p:nvSpPr>
        <p:spPr>
          <a:xfrm>
            <a:off x="6332982" y="5980937"/>
            <a:ext cx="140208" cy="151637"/>
          </a:xfrm>
          <a:custGeom>
            <a:avLst/>
            <a:gdLst/>
            <a:ahLst/>
            <a:cxnLst/>
            <a:rect l="l" t="t" r="r" b="b"/>
            <a:pathLst>
              <a:path w="140208" h="151637">
                <a:moveTo>
                  <a:pt x="0" y="0"/>
                </a:moveTo>
                <a:lnTo>
                  <a:pt x="0" y="151637"/>
                </a:lnTo>
                <a:lnTo>
                  <a:pt x="140208" y="151637"/>
                </a:lnTo>
                <a:lnTo>
                  <a:pt x="140208" y="0"/>
                </a:lnTo>
                <a:lnTo>
                  <a:pt x="0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0" name="object 180"/>
          <p:cNvSpPr/>
          <p:nvPr/>
        </p:nvSpPr>
        <p:spPr>
          <a:xfrm>
            <a:off x="6331951" y="612344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1" name="object 181"/>
          <p:cNvSpPr/>
          <p:nvPr/>
        </p:nvSpPr>
        <p:spPr>
          <a:xfrm>
            <a:off x="6331951" y="5980197"/>
            <a:ext cx="0" cy="143251"/>
          </a:xfrm>
          <a:custGeom>
            <a:avLst/>
            <a:gdLst/>
            <a:ahLst/>
            <a:cxnLst/>
            <a:rect l="l" t="t" r="r" b="b"/>
            <a:pathLst>
              <a:path w="0" h="143251">
                <a:moveTo>
                  <a:pt x="0" y="143251"/>
                </a:moveTo>
                <a:lnTo>
                  <a:pt x="0" y="0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2" name="object 182"/>
          <p:cNvSpPr/>
          <p:nvPr/>
        </p:nvSpPr>
        <p:spPr>
          <a:xfrm>
            <a:off x="6331951" y="5980197"/>
            <a:ext cx="137913" cy="0"/>
          </a:xfrm>
          <a:custGeom>
            <a:avLst/>
            <a:gdLst/>
            <a:ahLst/>
            <a:cxnLst/>
            <a:rect l="l" t="t" r="r" b="b"/>
            <a:pathLst>
              <a:path w="137913" h="0">
                <a:moveTo>
                  <a:pt x="0" y="0"/>
                </a:moveTo>
                <a:lnTo>
                  <a:pt x="137913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3" name="object 183"/>
          <p:cNvSpPr/>
          <p:nvPr/>
        </p:nvSpPr>
        <p:spPr>
          <a:xfrm>
            <a:off x="6469865" y="5980197"/>
            <a:ext cx="0" cy="143251"/>
          </a:xfrm>
          <a:custGeom>
            <a:avLst/>
            <a:gdLst/>
            <a:ahLst/>
            <a:cxnLst/>
            <a:rect l="l" t="t" r="r" b="b"/>
            <a:pathLst>
              <a:path w="0" h="143251">
                <a:moveTo>
                  <a:pt x="0" y="0"/>
                </a:moveTo>
                <a:lnTo>
                  <a:pt x="0" y="143251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4" name="object 184"/>
          <p:cNvSpPr/>
          <p:nvPr/>
        </p:nvSpPr>
        <p:spPr>
          <a:xfrm>
            <a:off x="6367001" y="5930669"/>
            <a:ext cx="70099" cy="0"/>
          </a:xfrm>
          <a:custGeom>
            <a:avLst/>
            <a:gdLst/>
            <a:ahLst/>
            <a:cxnLst/>
            <a:rect l="l" t="t" r="r" b="b"/>
            <a:pathLst>
              <a:path w="70099" h="0">
                <a:moveTo>
                  <a:pt x="0" y="0"/>
                </a:moveTo>
                <a:lnTo>
                  <a:pt x="70099" y="0"/>
                </a:ln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5" name="object 185"/>
          <p:cNvSpPr/>
          <p:nvPr/>
        </p:nvSpPr>
        <p:spPr>
          <a:xfrm>
            <a:off x="6402051" y="5930669"/>
            <a:ext cx="0" cy="49527"/>
          </a:xfrm>
          <a:custGeom>
            <a:avLst/>
            <a:gdLst/>
            <a:ahLst/>
            <a:cxnLst/>
            <a:rect l="l" t="t" r="r" b="b"/>
            <a:pathLst>
              <a:path w="0" h="49527">
                <a:moveTo>
                  <a:pt x="0" y="0"/>
                </a:moveTo>
                <a:lnTo>
                  <a:pt x="0" y="49527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6" name="object 186"/>
          <p:cNvSpPr/>
          <p:nvPr/>
        </p:nvSpPr>
        <p:spPr>
          <a:xfrm>
            <a:off x="7735061" y="5842253"/>
            <a:ext cx="140207" cy="290322"/>
          </a:xfrm>
          <a:custGeom>
            <a:avLst/>
            <a:gdLst/>
            <a:ahLst/>
            <a:cxnLst/>
            <a:rect l="l" t="t" r="r" b="b"/>
            <a:pathLst>
              <a:path w="140207" h="290322">
                <a:moveTo>
                  <a:pt x="0" y="0"/>
                </a:moveTo>
                <a:lnTo>
                  <a:pt x="0" y="290322"/>
                </a:lnTo>
                <a:lnTo>
                  <a:pt x="140207" y="290322"/>
                </a:lnTo>
                <a:lnTo>
                  <a:pt x="140207" y="0"/>
                </a:lnTo>
                <a:lnTo>
                  <a:pt x="0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7" name="object 187"/>
          <p:cNvSpPr/>
          <p:nvPr/>
        </p:nvSpPr>
        <p:spPr>
          <a:xfrm>
            <a:off x="7733967" y="612344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8" name="object 188"/>
          <p:cNvSpPr/>
          <p:nvPr/>
        </p:nvSpPr>
        <p:spPr>
          <a:xfrm>
            <a:off x="7733967" y="5841505"/>
            <a:ext cx="0" cy="281943"/>
          </a:xfrm>
          <a:custGeom>
            <a:avLst/>
            <a:gdLst/>
            <a:ahLst/>
            <a:cxnLst/>
            <a:rect l="l" t="t" r="r" b="b"/>
            <a:pathLst>
              <a:path w="0" h="281943">
                <a:moveTo>
                  <a:pt x="0" y="281943"/>
                </a:moveTo>
                <a:lnTo>
                  <a:pt x="0" y="0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9" name="object 189"/>
          <p:cNvSpPr/>
          <p:nvPr/>
        </p:nvSpPr>
        <p:spPr>
          <a:xfrm>
            <a:off x="7733967" y="5841518"/>
            <a:ext cx="137913" cy="0"/>
          </a:xfrm>
          <a:custGeom>
            <a:avLst/>
            <a:gdLst/>
            <a:ahLst/>
            <a:cxnLst/>
            <a:rect l="l" t="t" r="r" b="b"/>
            <a:pathLst>
              <a:path w="137913" h="0">
                <a:moveTo>
                  <a:pt x="0" y="0"/>
                </a:moveTo>
                <a:lnTo>
                  <a:pt x="137913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0" name="object 190"/>
          <p:cNvSpPr/>
          <p:nvPr/>
        </p:nvSpPr>
        <p:spPr>
          <a:xfrm>
            <a:off x="7871880" y="5841518"/>
            <a:ext cx="0" cy="281943"/>
          </a:xfrm>
          <a:custGeom>
            <a:avLst/>
            <a:gdLst/>
            <a:ahLst/>
            <a:cxnLst/>
            <a:rect l="l" t="t" r="r" b="b"/>
            <a:pathLst>
              <a:path w="0" h="281943">
                <a:moveTo>
                  <a:pt x="0" y="0"/>
                </a:moveTo>
                <a:lnTo>
                  <a:pt x="0" y="281943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1" name="object 191"/>
          <p:cNvSpPr/>
          <p:nvPr/>
        </p:nvSpPr>
        <p:spPr>
          <a:xfrm>
            <a:off x="7769016" y="5735592"/>
            <a:ext cx="70099" cy="0"/>
          </a:xfrm>
          <a:custGeom>
            <a:avLst/>
            <a:gdLst/>
            <a:ahLst/>
            <a:cxnLst/>
            <a:rect l="l" t="t" r="r" b="b"/>
            <a:pathLst>
              <a:path w="70099" h="0">
                <a:moveTo>
                  <a:pt x="0" y="0"/>
                </a:moveTo>
                <a:lnTo>
                  <a:pt x="70099" y="0"/>
                </a:ln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2" name="object 192"/>
          <p:cNvSpPr/>
          <p:nvPr/>
        </p:nvSpPr>
        <p:spPr>
          <a:xfrm>
            <a:off x="7804066" y="5735592"/>
            <a:ext cx="0" cy="105913"/>
          </a:xfrm>
          <a:custGeom>
            <a:avLst/>
            <a:gdLst/>
            <a:ahLst/>
            <a:cxnLst/>
            <a:rect l="l" t="t" r="r" b="b"/>
            <a:pathLst>
              <a:path w="0" h="105913">
                <a:moveTo>
                  <a:pt x="0" y="0"/>
                </a:moveTo>
                <a:lnTo>
                  <a:pt x="0" y="105913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3" name="object 193"/>
          <p:cNvSpPr/>
          <p:nvPr/>
        </p:nvSpPr>
        <p:spPr>
          <a:xfrm>
            <a:off x="2337054" y="6017514"/>
            <a:ext cx="140207" cy="115062"/>
          </a:xfrm>
          <a:custGeom>
            <a:avLst/>
            <a:gdLst/>
            <a:ahLst/>
            <a:cxnLst/>
            <a:rect l="l" t="t" r="r" b="b"/>
            <a:pathLst>
              <a:path w="140207" h="115062">
                <a:moveTo>
                  <a:pt x="0" y="0"/>
                </a:moveTo>
                <a:lnTo>
                  <a:pt x="0" y="115062"/>
                </a:lnTo>
                <a:lnTo>
                  <a:pt x="140207" y="115062"/>
                </a:lnTo>
                <a:lnTo>
                  <a:pt x="140207" y="0"/>
                </a:lnTo>
                <a:lnTo>
                  <a:pt x="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4" name="object 194"/>
          <p:cNvSpPr/>
          <p:nvPr/>
        </p:nvSpPr>
        <p:spPr>
          <a:xfrm>
            <a:off x="2336190" y="612344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5" name="object 195"/>
          <p:cNvSpPr/>
          <p:nvPr/>
        </p:nvSpPr>
        <p:spPr>
          <a:xfrm>
            <a:off x="2336190" y="6017535"/>
            <a:ext cx="0" cy="105913"/>
          </a:xfrm>
          <a:custGeom>
            <a:avLst/>
            <a:gdLst/>
            <a:ahLst/>
            <a:cxnLst/>
            <a:rect l="l" t="t" r="r" b="b"/>
            <a:pathLst>
              <a:path w="0" h="105913">
                <a:moveTo>
                  <a:pt x="0" y="105913"/>
                </a:moveTo>
                <a:lnTo>
                  <a:pt x="0" y="0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6" name="object 196"/>
          <p:cNvSpPr/>
          <p:nvPr/>
        </p:nvSpPr>
        <p:spPr>
          <a:xfrm>
            <a:off x="2336190" y="6017535"/>
            <a:ext cx="137913" cy="0"/>
          </a:xfrm>
          <a:custGeom>
            <a:avLst/>
            <a:gdLst/>
            <a:ahLst/>
            <a:cxnLst/>
            <a:rect l="l" t="t" r="r" b="b"/>
            <a:pathLst>
              <a:path w="137913" h="0">
                <a:moveTo>
                  <a:pt x="0" y="0"/>
                </a:moveTo>
                <a:lnTo>
                  <a:pt x="137913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7" name="object 197"/>
          <p:cNvSpPr/>
          <p:nvPr/>
        </p:nvSpPr>
        <p:spPr>
          <a:xfrm>
            <a:off x="2474103" y="6017535"/>
            <a:ext cx="0" cy="105913"/>
          </a:xfrm>
          <a:custGeom>
            <a:avLst/>
            <a:gdLst/>
            <a:ahLst/>
            <a:cxnLst/>
            <a:rect l="l" t="t" r="r" b="b"/>
            <a:pathLst>
              <a:path w="0" h="105913">
                <a:moveTo>
                  <a:pt x="0" y="0"/>
                </a:moveTo>
                <a:lnTo>
                  <a:pt x="0" y="105913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8" name="object 198"/>
          <p:cNvSpPr/>
          <p:nvPr/>
        </p:nvSpPr>
        <p:spPr>
          <a:xfrm>
            <a:off x="2371240" y="5964951"/>
            <a:ext cx="70099" cy="0"/>
          </a:xfrm>
          <a:custGeom>
            <a:avLst/>
            <a:gdLst/>
            <a:ahLst/>
            <a:cxnLst/>
            <a:rect l="l" t="t" r="r" b="b"/>
            <a:pathLst>
              <a:path w="70099" h="0">
                <a:moveTo>
                  <a:pt x="0" y="0"/>
                </a:moveTo>
                <a:lnTo>
                  <a:pt x="70099" y="0"/>
                </a:ln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9" name="object 199"/>
          <p:cNvSpPr/>
          <p:nvPr/>
        </p:nvSpPr>
        <p:spPr>
          <a:xfrm>
            <a:off x="2406289" y="5964951"/>
            <a:ext cx="0" cy="52584"/>
          </a:xfrm>
          <a:custGeom>
            <a:avLst/>
            <a:gdLst/>
            <a:ahLst/>
            <a:cxnLst/>
            <a:rect l="l" t="t" r="r" b="b"/>
            <a:pathLst>
              <a:path w="0" h="52584">
                <a:moveTo>
                  <a:pt x="0" y="0"/>
                </a:moveTo>
                <a:lnTo>
                  <a:pt x="0" y="52584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0" name="object 200"/>
          <p:cNvSpPr/>
          <p:nvPr/>
        </p:nvSpPr>
        <p:spPr>
          <a:xfrm>
            <a:off x="3739134" y="6030468"/>
            <a:ext cx="140208" cy="102108"/>
          </a:xfrm>
          <a:custGeom>
            <a:avLst/>
            <a:gdLst/>
            <a:ahLst/>
            <a:cxnLst/>
            <a:rect l="l" t="t" r="r" b="b"/>
            <a:pathLst>
              <a:path w="140208" h="102108">
                <a:moveTo>
                  <a:pt x="0" y="0"/>
                </a:moveTo>
                <a:lnTo>
                  <a:pt x="0" y="102108"/>
                </a:lnTo>
                <a:lnTo>
                  <a:pt x="140208" y="102108"/>
                </a:lnTo>
                <a:lnTo>
                  <a:pt x="140208" y="0"/>
                </a:lnTo>
                <a:lnTo>
                  <a:pt x="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1" name="object 201"/>
          <p:cNvSpPr/>
          <p:nvPr/>
        </p:nvSpPr>
        <p:spPr>
          <a:xfrm>
            <a:off x="3738206" y="612344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2" name="object 202"/>
          <p:cNvSpPr/>
          <p:nvPr/>
        </p:nvSpPr>
        <p:spPr>
          <a:xfrm>
            <a:off x="3738206" y="6030482"/>
            <a:ext cx="0" cy="92966"/>
          </a:xfrm>
          <a:custGeom>
            <a:avLst/>
            <a:gdLst/>
            <a:ahLst/>
            <a:cxnLst/>
            <a:rect l="l" t="t" r="r" b="b"/>
            <a:pathLst>
              <a:path w="0" h="92966">
                <a:moveTo>
                  <a:pt x="0" y="92966"/>
                </a:moveTo>
                <a:lnTo>
                  <a:pt x="0" y="0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3" name="object 203"/>
          <p:cNvSpPr/>
          <p:nvPr/>
        </p:nvSpPr>
        <p:spPr>
          <a:xfrm>
            <a:off x="3738206" y="6030482"/>
            <a:ext cx="137913" cy="0"/>
          </a:xfrm>
          <a:custGeom>
            <a:avLst/>
            <a:gdLst/>
            <a:ahLst/>
            <a:cxnLst/>
            <a:rect l="l" t="t" r="r" b="b"/>
            <a:pathLst>
              <a:path w="137913" h="0">
                <a:moveTo>
                  <a:pt x="0" y="0"/>
                </a:moveTo>
                <a:lnTo>
                  <a:pt x="137913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4" name="object 204"/>
          <p:cNvSpPr/>
          <p:nvPr/>
        </p:nvSpPr>
        <p:spPr>
          <a:xfrm>
            <a:off x="3876132" y="6030482"/>
            <a:ext cx="0" cy="92966"/>
          </a:xfrm>
          <a:custGeom>
            <a:avLst/>
            <a:gdLst/>
            <a:ahLst/>
            <a:cxnLst/>
            <a:rect l="l" t="t" r="r" b="b"/>
            <a:pathLst>
              <a:path w="0" h="92966">
                <a:moveTo>
                  <a:pt x="0" y="0"/>
                </a:moveTo>
                <a:lnTo>
                  <a:pt x="0" y="92966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5" name="object 205"/>
          <p:cNvSpPr/>
          <p:nvPr/>
        </p:nvSpPr>
        <p:spPr>
          <a:xfrm>
            <a:off x="3773268" y="5995430"/>
            <a:ext cx="70099" cy="0"/>
          </a:xfrm>
          <a:custGeom>
            <a:avLst/>
            <a:gdLst/>
            <a:ahLst/>
            <a:cxnLst/>
            <a:rect l="l" t="t" r="r" b="b"/>
            <a:pathLst>
              <a:path w="70099" h="0">
                <a:moveTo>
                  <a:pt x="0" y="0"/>
                </a:moveTo>
                <a:lnTo>
                  <a:pt x="70099" y="0"/>
                </a:ln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6" name="object 206"/>
          <p:cNvSpPr/>
          <p:nvPr/>
        </p:nvSpPr>
        <p:spPr>
          <a:xfrm>
            <a:off x="3808318" y="5995430"/>
            <a:ext cx="0" cy="35051"/>
          </a:xfrm>
          <a:custGeom>
            <a:avLst/>
            <a:gdLst/>
            <a:ahLst/>
            <a:cxnLst/>
            <a:rect l="l" t="t" r="r" b="b"/>
            <a:pathLst>
              <a:path w="0" h="35051">
                <a:moveTo>
                  <a:pt x="0" y="0"/>
                </a:moveTo>
                <a:lnTo>
                  <a:pt x="0" y="35051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7" name="object 207"/>
          <p:cNvSpPr/>
          <p:nvPr/>
        </p:nvSpPr>
        <p:spPr>
          <a:xfrm>
            <a:off x="5141214" y="5989320"/>
            <a:ext cx="140208" cy="143255"/>
          </a:xfrm>
          <a:custGeom>
            <a:avLst/>
            <a:gdLst/>
            <a:ahLst/>
            <a:cxnLst/>
            <a:rect l="l" t="t" r="r" b="b"/>
            <a:pathLst>
              <a:path w="140208" h="143255">
                <a:moveTo>
                  <a:pt x="0" y="0"/>
                </a:moveTo>
                <a:lnTo>
                  <a:pt x="0" y="143255"/>
                </a:lnTo>
                <a:lnTo>
                  <a:pt x="140208" y="143255"/>
                </a:lnTo>
                <a:lnTo>
                  <a:pt x="140208" y="0"/>
                </a:lnTo>
                <a:lnTo>
                  <a:pt x="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8" name="object 208"/>
          <p:cNvSpPr/>
          <p:nvPr/>
        </p:nvSpPr>
        <p:spPr>
          <a:xfrm>
            <a:off x="5140234" y="612344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9" name="object 209"/>
          <p:cNvSpPr/>
          <p:nvPr/>
        </p:nvSpPr>
        <p:spPr>
          <a:xfrm>
            <a:off x="5140234" y="5989342"/>
            <a:ext cx="0" cy="134106"/>
          </a:xfrm>
          <a:custGeom>
            <a:avLst/>
            <a:gdLst/>
            <a:ahLst/>
            <a:cxnLst/>
            <a:rect l="l" t="t" r="r" b="b"/>
            <a:pathLst>
              <a:path w="0" h="134106">
                <a:moveTo>
                  <a:pt x="0" y="134106"/>
                </a:moveTo>
                <a:lnTo>
                  <a:pt x="0" y="0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0" name="object 210"/>
          <p:cNvSpPr/>
          <p:nvPr/>
        </p:nvSpPr>
        <p:spPr>
          <a:xfrm>
            <a:off x="5140234" y="5989342"/>
            <a:ext cx="137913" cy="0"/>
          </a:xfrm>
          <a:custGeom>
            <a:avLst/>
            <a:gdLst/>
            <a:ahLst/>
            <a:cxnLst/>
            <a:rect l="l" t="t" r="r" b="b"/>
            <a:pathLst>
              <a:path w="137913" h="0">
                <a:moveTo>
                  <a:pt x="0" y="0"/>
                </a:moveTo>
                <a:lnTo>
                  <a:pt x="137913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1" name="object 211"/>
          <p:cNvSpPr/>
          <p:nvPr/>
        </p:nvSpPr>
        <p:spPr>
          <a:xfrm>
            <a:off x="5278147" y="5989342"/>
            <a:ext cx="0" cy="134106"/>
          </a:xfrm>
          <a:custGeom>
            <a:avLst/>
            <a:gdLst/>
            <a:ahLst/>
            <a:cxnLst/>
            <a:rect l="l" t="t" r="r" b="b"/>
            <a:pathLst>
              <a:path w="0" h="134106">
                <a:moveTo>
                  <a:pt x="0" y="0"/>
                </a:moveTo>
                <a:lnTo>
                  <a:pt x="0" y="134106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2" name="object 212"/>
          <p:cNvSpPr/>
          <p:nvPr/>
        </p:nvSpPr>
        <p:spPr>
          <a:xfrm>
            <a:off x="5175284" y="5939044"/>
            <a:ext cx="70099" cy="0"/>
          </a:xfrm>
          <a:custGeom>
            <a:avLst/>
            <a:gdLst/>
            <a:ahLst/>
            <a:cxnLst/>
            <a:rect l="l" t="t" r="r" b="b"/>
            <a:pathLst>
              <a:path w="70099" h="0">
                <a:moveTo>
                  <a:pt x="0" y="0"/>
                </a:moveTo>
                <a:lnTo>
                  <a:pt x="70099" y="0"/>
                </a:ln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3" name="object 213"/>
          <p:cNvSpPr/>
          <p:nvPr/>
        </p:nvSpPr>
        <p:spPr>
          <a:xfrm>
            <a:off x="5210333" y="5939044"/>
            <a:ext cx="0" cy="50297"/>
          </a:xfrm>
          <a:custGeom>
            <a:avLst/>
            <a:gdLst/>
            <a:ahLst/>
            <a:cxnLst/>
            <a:rect l="l" t="t" r="r" b="b"/>
            <a:pathLst>
              <a:path w="0" h="50297">
                <a:moveTo>
                  <a:pt x="0" y="0"/>
                </a:moveTo>
                <a:lnTo>
                  <a:pt x="0" y="50297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4" name="object 214"/>
          <p:cNvSpPr/>
          <p:nvPr/>
        </p:nvSpPr>
        <p:spPr>
          <a:xfrm>
            <a:off x="6543294" y="4267961"/>
            <a:ext cx="140207" cy="1864614"/>
          </a:xfrm>
          <a:custGeom>
            <a:avLst/>
            <a:gdLst/>
            <a:ahLst/>
            <a:cxnLst/>
            <a:rect l="l" t="t" r="r" b="b"/>
            <a:pathLst>
              <a:path w="140207" h="1864614">
                <a:moveTo>
                  <a:pt x="0" y="0"/>
                </a:moveTo>
                <a:lnTo>
                  <a:pt x="0" y="1864614"/>
                </a:lnTo>
                <a:lnTo>
                  <a:pt x="140207" y="1864614"/>
                </a:lnTo>
                <a:lnTo>
                  <a:pt x="140207" y="0"/>
                </a:lnTo>
                <a:lnTo>
                  <a:pt x="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5" name="object 215"/>
          <p:cNvSpPr/>
          <p:nvPr/>
        </p:nvSpPr>
        <p:spPr>
          <a:xfrm>
            <a:off x="6542250" y="612344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6" name="object 216"/>
          <p:cNvSpPr/>
          <p:nvPr/>
        </p:nvSpPr>
        <p:spPr>
          <a:xfrm>
            <a:off x="6542250" y="4267974"/>
            <a:ext cx="0" cy="1855473"/>
          </a:xfrm>
          <a:custGeom>
            <a:avLst/>
            <a:gdLst/>
            <a:ahLst/>
            <a:cxnLst/>
            <a:rect l="l" t="t" r="r" b="b"/>
            <a:pathLst>
              <a:path w="0" h="1855473">
                <a:moveTo>
                  <a:pt x="0" y="1855473"/>
                </a:moveTo>
                <a:lnTo>
                  <a:pt x="0" y="0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7" name="object 217"/>
          <p:cNvSpPr/>
          <p:nvPr/>
        </p:nvSpPr>
        <p:spPr>
          <a:xfrm>
            <a:off x="6542250" y="4267974"/>
            <a:ext cx="137913" cy="0"/>
          </a:xfrm>
          <a:custGeom>
            <a:avLst/>
            <a:gdLst/>
            <a:ahLst/>
            <a:cxnLst/>
            <a:rect l="l" t="t" r="r" b="b"/>
            <a:pathLst>
              <a:path w="137913" h="0">
                <a:moveTo>
                  <a:pt x="0" y="0"/>
                </a:moveTo>
                <a:lnTo>
                  <a:pt x="137913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8" name="object 218"/>
          <p:cNvSpPr/>
          <p:nvPr/>
        </p:nvSpPr>
        <p:spPr>
          <a:xfrm>
            <a:off x="6680163" y="4267974"/>
            <a:ext cx="0" cy="1855473"/>
          </a:xfrm>
          <a:custGeom>
            <a:avLst/>
            <a:gdLst/>
            <a:ahLst/>
            <a:cxnLst/>
            <a:rect l="l" t="t" r="r" b="b"/>
            <a:pathLst>
              <a:path w="0" h="1855473">
                <a:moveTo>
                  <a:pt x="0" y="0"/>
                </a:moveTo>
                <a:lnTo>
                  <a:pt x="0" y="1855473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9" name="object 219"/>
          <p:cNvSpPr/>
          <p:nvPr/>
        </p:nvSpPr>
        <p:spPr>
          <a:xfrm>
            <a:off x="6577299" y="3977657"/>
            <a:ext cx="70099" cy="0"/>
          </a:xfrm>
          <a:custGeom>
            <a:avLst/>
            <a:gdLst/>
            <a:ahLst/>
            <a:cxnLst/>
            <a:rect l="l" t="t" r="r" b="b"/>
            <a:pathLst>
              <a:path w="70099" h="0">
                <a:moveTo>
                  <a:pt x="0" y="0"/>
                </a:moveTo>
                <a:lnTo>
                  <a:pt x="70099" y="0"/>
                </a:ln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0" name="object 220"/>
          <p:cNvSpPr/>
          <p:nvPr/>
        </p:nvSpPr>
        <p:spPr>
          <a:xfrm>
            <a:off x="6612349" y="3977657"/>
            <a:ext cx="0" cy="290317"/>
          </a:xfrm>
          <a:custGeom>
            <a:avLst/>
            <a:gdLst/>
            <a:ahLst/>
            <a:cxnLst/>
            <a:rect l="l" t="t" r="r" b="b"/>
            <a:pathLst>
              <a:path w="0" h="290317">
                <a:moveTo>
                  <a:pt x="0" y="0"/>
                </a:moveTo>
                <a:lnTo>
                  <a:pt x="0" y="290317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1" name="object 221"/>
          <p:cNvSpPr/>
          <p:nvPr/>
        </p:nvSpPr>
        <p:spPr>
          <a:xfrm>
            <a:off x="7945374" y="3880103"/>
            <a:ext cx="140207" cy="2252472"/>
          </a:xfrm>
          <a:custGeom>
            <a:avLst/>
            <a:gdLst/>
            <a:ahLst/>
            <a:cxnLst/>
            <a:rect l="l" t="t" r="r" b="b"/>
            <a:pathLst>
              <a:path w="140207" h="2252472">
                <a:moveTo>
                  <a:pt x="0" y="0"/>
                </a:moveTo>
                <a:lnTo>
                  <a:pt x="0" y="2252472"/>
                </a:lnTo>
                <a:lnTo>
                  <a:pt x="140207" y="2252472"/>
                </a:lnTo>
                <a:lnTo>
                  <a:pt x="140207" y="0"/>
                </a:lnTo>
                <a:lnTo>
                  <a:pt x="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2" name="object 222"/>
          <p:cNvSpPr/>
          <p:nvPr/>
        </p:nvSpPr>
        <p:spPr>
          <a:xfrm>
            <a:off x="7944265" y="612344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3" name="object 223"/>
          <p:cNvSpPr/>
          <p:nvPr/>
        </p:nvSpPr>
        <p:spPr>
          <a:xfrm>
            <a:off x="7944265" y="3880118"/>
            <a:ext cx="0" cy="2243330"/>
          </a:xfrm>
          <a:custGeom>
            <a:avLst/>
            <a:gdLst/>
            <a:ahLst/>
            <a:cxnLst/>
            <a:rect l="l" t="t" r="r" b="b"/>
            <a:pathLst>
              <a:path w="0" h="2243330">
                <a:moveTo>
                  <a:pt x="0" y="2243330"/>
                </a:moveTo>
                <a:lnTo>
                  <a:pt x="0" y="0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4" name="object 224"/>
          <p:cNvSpPr/>
          <p:nvPr/>
        </p:nvSpPr>
        <p:spPr>
          <a:xfrm>
            <a:off x="7944265" y="3880118"/>
            <a:ext cx="137913" cy="0"/>
          </a:xfrm>
          <a:custGeom>
            <a:avLst/>
            <a:gdLst/>
            <a:ahLst/>
            <a:cxnLst/>
            <a:rect l="l" t="t" r="r" b="b"/>
            <a:pathLst>
              <a:path w="137913" h="0">
                <a:moveTo>
                  <a:pt x="0" y="0"/>
                </a:moveTo>
                <a:lnTo>
                  <a:pt x="137913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5" name="object 225"/>
          <p:cNvSpPr/>
          <p:nvPr/>
        </p:nvSpPr>
        <p:spPr>
          <a:xfrm>
            <a:off x="8082191" y="3880118"/>
            <a:ext cx="0" cy="2243330"/>
          </a:xfrm>
          <a:custGeom>
            <a:avLst/>
            <a:gdLst/>
            <a:ahLst/>
            <a:cxnLst/>
            <a:rect l="l" t="t" r="r" b="b"/>
            <a:pathLst>
              <a:path w="0" h="2243330">
                <a:moveTo>
                  <a:pt x="0" y="0"/>
                </a:moveTo>
                <a:lnTo>
                  <a:pt x="0" y="2243330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6" name="object 226"/>
          <p:cNvSpPr/>
          <p:nvPr/>
        </p:nvSpPr>
        <p:spPr>
          <a:xfrm>
            <a:off x="7979328" y="3585215"/>
            <a:ext cx="70099" cy="0"/>
          </a:xfrm>
          <a:custGeom>
            <a:avLst/>
            <a:gdLst/>
            <a:ahLst/>
            <a:cxnLst/>
            <a:rect l="l" t="t" r="r" b="b"/>
            <a:pathLst>
              <a:path w="70099" h="0">
                <a:moveTo>
                  <a:pt x="0" y="0"/>
                </a:moveTo>
                <a:lnTo>
                  <a:pt x="70099" y="0"/>
                </a:ln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7" name="object 227"/>
          <p:cNvSpPr/>
          <p:nvPr/>
        </p:nvSpPr>
        <p:spPr>
          <a:xfrm>
            <a:off x="8014377" y="3585215"/>
            <a:ext cx="0" cy="294890"/>
          </a:xfrm>
          <a:custGeom>
            <a:avLst/>
            <a:gdLst/>
            <a:ahLst/>
            <a:cxnLst/>
            <a:rect l="l" t="t" r="r" b="b"/>
            <a:pathLst>
              <a:path w="0" h="294890">
                <a:moveTo>
                  <a:pt x="0" y="0"/>
                </a:moveTo>
                <a:lnTo>
                  <a:pt x="0" y="294890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8" name="object 228"/>
          <p:cNvSpPr/>
          <p:nvPr/>
        </p:nvSpPr>
        <p:spPr>
          <a:xfrm>
            <a:off x="2547366" y="6073902"/>
            <a:ext cx="140207" cy="58674"/>
          </a:xfrm>
          <a:custGeom>
            <a:avLst/>
            <a:gdLst/>
            <a:ahLst/>
            <a:cxnLst/>
            <a:rect l="l" t="t" r="r" b="b"/>
            <a:pathLst>
              <a:path w="140207" h="58674">
                <a:moveTo>
                  <a:pt x="0" y="0"/>
                </a:moveTo>
                <a:lnTo>
                  <a:pt x="0" y="58674"/>
                </a:lnTo>
                <a:lnTo>
                  <a:pt x="140207" y="58674"/>
                </a:lnTo>
                <a:lnTo>
                  <a:pt x="140207" y="0"/>
                </a:lnTo>
                <a:lnTo>
                  <a:pt x="0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9" name="object 229"/>
          <p:cNvSpPr/>
          <p:nvPr/>
        </p:nvSpPr>
        <p:spPr>
          <a:xfrm>
            <a:off x="2546488" y="612344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0" name="object 230"/>
          <p:cNvSpPr/>
          <p:nvPr/>
        </p:nvSpPr>
        <p:spPr>
          <a:xfrm>
            <a:off x="2546488" y="6073921"/>
            <a:ext cx="0" cy="49527"/>
          </a:xfrm>
          <a:custGeom>
            <a:avLst/>
            <a:gdLst/>
            <a:ahLst/>
            <a:cxnLst/>
            <a:rect l="l" t="t" r="r" b="b"/>
            <a:pathLst>
              <a:path w="0" h="49527">
                <a:moveTo>
                  <a:pt x="0" y="49527"/>
                </a:moveTo>
                <a:lnTo>
                  <a:pt x="0" y="0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1" name="object 231"/>
          <p:cNvSpPr/>
          <p:nvPr/>
        </p:nvSpPr>
        <p:spPr>
          <a:xfrm>
            <a:off x="2546488" y="6073921"/>
            <a:ext cx="137913" cy="0"/>
          </a:xfrm>
          <a:custGeom>
            <a:avLst/>
            <a:gdLst/>
            <a:ahLst/>
            <a:cxnLst/>
            <a:rect l="l" t="t" r="r" b="b"/>
            <a:pathLst>
              <a:path w="137913" h="0">
                <a:moveTo>
                  <a:pt x="0" y="0"/>
                </a:moveTo>
                <a:lnTo>
                  <a:pt x="137913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2" name="object 232"/>
          <p:cNvSpPr/>
          <p:nvPr/>
        </p:nvSpPr>
        <p:spPr>
          <a:xfrm>
            <a:off x="2684415" y="6073921"/>
            <a:ext cx="0" cy="49527"/>
          </a:xfrm>
          <a:custGeom>
            <a:avLst/>
            <a:gdLst/>
            <a:ahLst/>
            <a:cxnLst/>
            <a:rect l="l" t="t" r="r" b="b"/>
            <a:pathLst>
              <a:path w="0" h="49527">
                <a:moveTo>
                  <a:pt x="0" y="0"/>
                </a:moveTo>
                <a:lnTo>
                  <a:pt x="0" y="49527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3" name="object 233"/>
          <p:cNvSpPr/>
          <p:nvPr/>
        </p:nvSpPr>
        <p:spPr>
          <a:xfrm>
            <a:off x="2581551" y="6045728"/>
            <a:ext cx="70099" cy="0"/>
          </a:xfrm>
          <a:custGeom>
            <a:avLst/>
            <a:gdLst/>
            <a:ahLst/>
            <a:cxnLst/>
            <a:rect l="l" t="t" r="r" b="b"/>
            <a:pathLst>
              <a:path w="70099" h="0">
                <a:moveTo>
                  <a:pt x="0" y="0"/>
                </a:moveTo>
                <a:lnTo>
                  <a:pt x="70099" y="0"/>
                </a:ln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4" name="object 234"/>
          <p:cNvSpPr/>
          <p:nvPr/>
        </p:nvSpPr>
        <p:spPr>
          <a:xfrm>
            <a:off x="2616601" y="6045728"/>
            <a:ext cx="0" cy="28193"/>
          </a:xfrm>
          <a:custGeom>
            <a:avLst/>
            <a:gdLst/>
            <a:ahLst/>
            <a:cxnLst/>
            <a:rect l="l" t="t" r="r" b="b"/>
            <a:pathLst>
              <a:path w="0" h="28193">
                <a:moveTo>
                  <a:pt x="0" y="0"/>
                </a:moveTo>
                <a:lnTo>
                  <a:pt x="0" y="28193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5" name="object 235"/>
          <p:cNvSpPr/>
          <p:nvPr/>
        </p:nvSpPr>
        <p:spPr>
          <a:xfrm>
            <a:off x="3949446" y="6094603"/>
            <a:ext cx="140208" cy="38607"/>
          </a:xfrm>
          <a:custGeom>
            <a:avLst/>
            <a:gdLst/>
            <a:ahLst/>
            <a:cxnLst/>
            <a:rect l="l" t="t" r="r" b="b"/>
            <a:pathLst>
              <a:path w="140208" h="38607">
                <a:moveTo>
                  <a:pt x="0" y="0"/>
                </a:moveTo>
                <a:lnTo>
                  <a:pt x="0" y="38607"/>
                </a:lnTo>
                <a:lnTo>
                  <a:pt x="140208" y="38607"/>
                </a:lnTo>
                <a:lnTo>
                  <a:pt x="140208" y="0"/>
                </a:lnTo>
                <a:lnTo>
                  <a:pt x="0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6" name="object 236"/>
          <p:cNvSpPr/>
          <p:nvPr/>
        </p:nvSpPr>
        <p:spPr>
          <a:xfrm>
            <a:off x="3948517" y="612344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7" name="object 237"/>
          <p:cNvSpPr/>
          <p:nvPr/>
        </p:nvSpPr>
        <p:spPr>
          <a:xfrm>
            <a:off x="3948517" y="6095255"/>
            <a:ext cx="0" cy="28193"/>
          </a:xfrm>
          <a:custGeom>
            <a:avLst/>
            <a:gdLst/>
            <a:ahLst/>
            <a:cxnLst/>
            <a:rect l="l" t="t" r="r" b="b"/>
            <a:pathLst>
              <a:path w="0" h="28193">
                <a:moveTo>
                  <a:pt x="0" y="28193"/>
                </a:moveTo>
                <a:lnTo>
                  <a:pt x="0" y="0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8" name="object 238"/>
          <p:cNvSpPr/>
          <p:nvPr/>
        </p:nvSpPr>
        <p:spPr>
          <a:xfrm>
            <a:off x="3948517" y="6075778"/>
            <a:ext cx="137913" cy="38954"/>
          </a:xfrm>
          <a:custGeom>
            <a:avLst/>
            <a:gdLst/>
            <a:ahLst/>
            <a:cxnLst/>
            <a:rect l="l" t="t" r="r" b="b"/>
            <a:pathLst>
              <a:path w="137913" h="38954">
                <a:moveTo>
                  <a:pt x="0" y="0"/>
                </a:moveTo>
                <a:lnTo>
                  <a:pt x="137913" y="0"/>
                </a:lnTo>
                <a:lnTo>
                  <a:pt x="137913" y="38954"/>
                </a:lnTo>
                <a:lnTo>
                  <a:pt x="0" y="3895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9" name="object 239"/>
          <p:cNvSpPr/>
          <p:nvPr/>
        </p:nvSpPr>
        <p:spPr>
          <a:xfrm>
            <a:off x="4086430" y="6095255"/>
            <a:ext cx="0" cy="28193"/>
          </a:xfrm>
          <a:custGeom>
            <a:avLst/>
            <a:gdLst/>
            <a:ahLst/>
            <a:cxnLst/>
            <a:rect l="l" t="t" r="r" b="b"/>
            <a:pathLst>
              <a:path w="0" h="28193">
                <a:moveTo>
                  <a:pt x="0" y="0"/>
                </a:moveTo>
                <a:lnTo>
                  <a:pt x="0" y="28193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0" name="object 240"/>
          <p:cNvSpPr/>
          <p:nvPr/>
        </p:nvSpPr>
        <p:spPr>
          <a:xfrm>
            <a:off x="3983567" y="6084594"/>
            <a:ext cx="70099" cy="0"/>
          </a:xfrm>
          <a:custGeom>
            <a:avLst/>
            <a:gdLst/>
            <a:ahLst/>
            <a:cxnLst/>
            <a:rect l="l" t="t" r="r" b="b"/>
            <a:pathLst>
              <a:path w="70099" h="0">
                <a:moveTo>
                  <a:pt x="0" y="0"/>
                </a:moveTo>
                <a:lnTo>
                  <a:pt x="70099" y="0"/>
                </a:ln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1" name="object 241"/>
          <p:cNvSpPr/>
          <p:nvPr/>
        </p:nvSpPr>
        <p:spPr>
          <a:xfrm>
            <a:off x="4018616" y="6084594"/>
            <a:ext cx="0" cy="10673"/>
          </a:xfrm>
          <a:custGeom>
            <a:avLst/>
            <a:gdLst/>
            <a:ahLst/>
            <a:cxnLst/>
            <a:rect l="l" t="t" r="r" b="b"/>
            <a:pathLst>
              <a:path w="0" h="10673">
                <a:moveTo>
                  <a:pt x="0" y="0"/>
                </a:moveTo>
                <a:lnTo>
                  <a:pt x="0" y="10673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2" name="object 242"/>
          <p:cNvSpPr/>
          <p:nvPr/>
        </p:nvSpPr>
        <p:spPr>
          <a:xfrm>
            <a:off x="6753606" y="5330951"/>
            <a:ext cx="140207" cy="801624"/>
          </a:xfrm>
          <a:custGeom>
            <a:avLst/>
            <a:gdLst/>
            <a:ahLst/>
            <a:cxnLst/>
            <a:rect l="l" t="t" r="r" b="b"/>
            <a:pathLst>
              <a:path w="140207" h="801624">
                <a:moveTo>
                  <a:pt x="0" y="0"/>
                </a:moveTo>
                <a:lnTo>
                  <a:pt x="0" y="801624"/>
                </a:lnTo>
                <a:lnTo>
                  <a:pt x="140207" y="801624"/>
                </a:lnTo>
                <a:lnTo>
                  <a:pt x="140207" y="0"/>
                </a:lnTo>
                <a:lnTo>
                  <a:pt x="0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3" name="object 243"/>
          <p:cNvSpPr/>
          <p:nvPr/>
        </p:nvSpPr>
        <p:spPr>
          <a:xfrm>
            <a:off x="6752548" y="612344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4" name="object 244"/>
          <p:cNvSpPr/>
          <p:nvPr/>
        </p:nvSpPr>
        <p:spPr>
          <a:xfrm>
            <a:off x="6752548" y="5330961"/>
            <a:ext cx="0" cy="792487"/>
          </a:xfrm>
          <a:custGeom>
            <a:avLst/>
            <a:gdLst/>
            <a:ahLst/>
            <a:cxnLst/>
            <a:rect l="l" t="t" r="r" b="b"/>
            <a:pathLst>
              <a:path w="0" h="792487">
                <a:moveTo>
                  <a:pt x="0" y="792487"/>
                </a:moveTo>
                <a:lnTo>
                  <a:pt x="0" y="0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5" name="object 245"/>
          <p:cNvSpPr/>
          <p:nvPr/>
        </p:nvSpPr>
        <p:spPr>
          <a:xfrm>
            <a:off x="6752548" y="5330974"/>
            <a:ext cx="137913" cy="0"/>
          </a:xfrm>
          <a:custGeom>
            <a:avLst/>
            <a:gdLst/>
            <a:ahLst/>
            <a:cxnLst/>
            <a:rect l="l" t="t" r="r" b="b"/>
            <a:pathLst>
              <a:path w="137913" h="0">
                <a:moveTo>
                  <a:pt x="0" y="0"/>
                </a:moveTo>
                <a:lnTo>
                  <a:pt x="137913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6" name="object 246"/>
          <p:cNvSpPr/>
          <p:nvPr/>
        </p:nvSpPr>
        <p:spPr>
          <a:xfrm>
            <a:off x="6890474" y="5330974"/>
            <a:ext cx="0" cy="792487"/>
          </a:xfrm>
          <a:custGeom>
            <a:avLst/>
            <a:gdLst/>
            <a:ahLst/>
            <a:cxnLst/>
            <a:rect l="l" t="t" r="r" b="b"/>
            <a:pathLst>
              <a:path w="0" h="792487">
                <a:moveTo>
                  <a:pt x="0" y="0"/>
                </a:moveTo>
                <a:lnTo>
                  <a:pt x="0" y="792487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7" name="object 247"/>
          <p:cNvSpPr/>
          <p:nvPr/>
        </p:nvSpPr>
        <p:spPr>
          <a:xfrm>
            <a:off x="6787611" y="5231148"/>
            <a:ext cx="70099" cy="0"/>
          </a:xfrm>
          <a:custGeom>
            <a:avLst/>
            <a:gdLst/>
            <a:ahLst/>
            <a:cxnLst/>
            <a:rect l="l" t="t" r="r" b="b"/>
            <a:pathLst>
              <a:path w="70099" h="0">
                <a:moveTo>
                  <a:pt x="0" y="0"/>
                </a:moveTo>
                <a:lnTo>
                  <a:pt x="70099" y="0"/>
                </a:ln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8" name="object 248"/>
          <p:cNvSpPr/>
          <p:nvPr/>
        </p:nvSpPr>
        <p:spPr>
          <a:xfrm>
            <a:off x="6822660" y="5231148"/>
            <a:ext cx="0" cy="99825"/>
          </a:xfrm>
          <a:custGeom>
            <a:avLst/>
            <a:gdLst/>
            <a:ahLst/>
            <a:cxnLst/>
            <a:rect l="l" t="t" r="r" b="b"/>
            <a:pathLst>
              <a:path w="0" h="99825">
                <a:moveTo>
                  <a:pt x="0" y="0"/>
                </a:moveTo>
                <a:lnTo>
                  <a:pt x="0" y="99825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9" name="object 249"/>
          <p:cNvSpPr/>
          <p:nvPr/>
        </p:nvSpPr>
        <p:spPr>
          <a:xfrm>
            <a:off x="8155685" y="5257799"/>
            <a:ext cx="140207" cy="874776"/>
          </a:xfrm>
          <a:custGeom>
            <a:avLst/>
            <a:gdLst/>
            <a:ahLst/>
            <a:cxnLst/>
            <a:rect l="l" t="t" r="r" b="b"/>
            <a:pathLst>
              <a:path w="140207" h="874776">
                <a:moveTo>
                  <a:pt x="0" y="0"/>
                </a:moveTo>
                <a:lnTo>
                  <a:pt x="0" y="874776"/>
                </a:lnTo>
                <a:lnTo>
                  <a:pt x="140207" y="874776"/>
                </a:lnTo>
                <a:lnTo>
                  <a:pt x="140207" y="0"/>
                </a:lnTo>
                <a:lnTo>
                  <a:pt x="0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0" name="object 250"/>
          <p:cNvSpPr/>
          <p:nvPr/>
        </p:nvSpPr>
        <p:spPr>
          <a:xfrm>
            <a:off x="8154577" y="612344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1" name="object 251"/>
          <p:cNvSpPr/>
          <p:nvPr/>
        </p:nvSpPr>
        <p:spPr>
          <a:xfrm>
            <a:off x="8154577" y="5257055"/>
            <a:ext cx="0" cy="866393"/>
          </a:xfrm>
          <a:custGeom>
            <a:avLst/>
            <a:gdLst/>
            <a:ahLst/>
            <a:cxnLst/>
            <a:rect l="l" t="t" r="r" b="b"/>
            <a:pathLst>
              <a:path w="0" h="866393">
                <a:moveTo>
                  <a:pt x="0" y="866393"/>
                </a:moveTo>
                <a:lnTo>
                  <a:pt x="0" y="0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2" name="object 252"/>
          <p:cNvSpPr/>
          <p:nvPr/>
        </p:nvSpPr>
        <p:spPr>
          <a:xfrm>
            <a:off x="8154577" y="5257055"/>
            <a:ext cx="137913" cy="0"/>
          </a:xfrm>
          <a:custGeom>
            <a:avLst/>
            <a:gdLst/>
            <a:ahLst/>
            <a:cxnLst/>
            <a:rect l="l" t="t" r="r" b="b"/>
            <a:pathLst>
              <a:path w="137913" h="0">
                <a:moveTo>
                  <a:pt x="0" y="0"/>
                </a:moveTo>
                <a:lnTo>
                  <a:pt x="137913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3" name="object 253"/>
          <p:cNvSpPr/>
          <p:nvPr/>
        </p:nvSpPr>
        <p:spPr>
          <a:xfrm>
            <a:off x="8292490" y="5257055"/>
            <a:ext cx="0" cy="866393"/>
          </a:xfrm>
          <a:custGeom>
            <a:avLst/>
            <a:gdLst/>
            <a:ahLst/>
            <a:cxnLst/>
            <a:rect l="l" t="t" r="r" b="b"/>
            <a:pathLst>
              <a:path w="0" h="866393">
                <a:moveTo>
                  <a:pt x="0" y="0"/>
                </a:moveTo>
                <a:lnTo>
                  <a:pt x="0" y="866393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4" name="object 254"/>
          <p:cNvSpPr/>
          <p:nvPr/>
        </p:nvSpPr>
        <p:spPr>
          <a:xfrm>
            <a:off x="8189626" y="5122949"/>
            <a:ext cx="70099" cy="0"/>
          </a:xfrm>
          <a:custGeom>
            <a:avLst/>
            <a:gdLst/>
            <a:ahLst/>
            <a:cxnLst/>
            <a:rect l="l" t="t" r="r" b="b"/>
            <a:pathLst>
              <a:path w="70099" h="0">
                <a:moveTo>
                  <a:pt x="0" y="0"/>
                </a:moveTo>
                <a:lnTo>
                  <a:pt x="70099" y="0"/>
                </a:ln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5" name="object 255"/>
          <p:cNvSpPr/>
          <p:nvPr/>
        </p:nvSpPr>
        <p:spPr>
          <a:xfrm>
            <a:off x="8224676" y="5122949"/>
            <a:ext cx="0" cy="134106"/>
          </a:xfrm>
          <a:custGeom>
            <a:avLst/>
            <a:gdLst/>
            <a:ahLst/>
            <a:cxnLst/>
            <a:rect l="l" t="t" r="r" b="b"/>
            <a:pathLst>
              <a:path w="0" h="134106">
                <a:moveTo>
                  <a:pt x="0" y="0"/>
                </a:moveTo>
                <a:lnTo>
                  <a:pt x="0" y="134106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6" name="object 256"/>
          <p:cNvSpPr/>
          <p:nvPr/>
        </p:nvSpPr>
        <p:spPr>
          <a:xfrm>
            <a:off x="2757678" y="5894070"/>
            <a:ext cx="140207" cy="238505"/>
          </a:xfrm>
          <a:custGeom>
            <a:avLst/>
            <a:gdLst/>
            <a:ahLst/>
            <a:cxnLst/>
            <a:rect l="l" t="t" r="r" b="b"/>
            <a:pathLst>
              <a:path w="140207" h="238505">
                <a:moveTo>
                  <a:pt x="0" y="0"/>
                </a:moveTo>
                <a:lnTo>
                  <a:pt x="0" y="238505"/>
                </a:lnTo>
                <a:lnTo>
                  <a:pt x="140207" y="238505"/>
                </a:lnTo>
                <a:lnTo>
                  <a:pt x="140207" y="0"/>
                </a:lnTo>
                <a:lnTo>
                  <a:pt x="0" y="0"/>
                </a:lnTo>
                <a:close/>
              </a:path>
            </a:pathLst>
          </a:custGeom>
          <a:solidFill>
            <a:srgbClr val="5F5F5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7" name="object 257"/>
          <p:cNvSpPr/>
          <p:nvPr/>
        </p:nvSpPr>
        <p:spPr>
          <a:xfrm>
            <a:off x="2756800" y="612344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8" name="object 258"/>
          <p:cNvSpPr/>
          <p:nvPr/>
        </p:nvSpPr>
        <p:spPr>
          <a:xfrm>
            <a:off x="2756800" y="5894089"/>
            <a:ext cx="0" cy="229359"/>
          </a:xfrm>
          <a:custGeom>
            <a:avLst/>
            <a:gdLst/>
            <a:ahLst/>
            <a:cxnLst/>
            <a:rect l="l" t="t" r="r" b="b"/>
            <a:pathLst>
              <a:path w="0" h="229359">
                <a:moveTo>
                  <a:pt x="0" y="229359"/>
                </a:moveTo>
                <a:lnTo>
                  <a:pt x="0" y="0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9" name="object 259"/>
          <p:cNvSpPr/>
          <p:nvPr/>
        </p:nvSpPr>
        <p:spPr>
          <a:xfrm>
            <a:off x="2756800" y="5894089"/>
            <a:ext cx="137913" cy="0"/>
          </a:xfrm>
          <a:custGeom>
            <a:avLst/>
            <a:gdLst/>
            <a:ahLst/>
            <a:cxnLst/>
            <a:rect l="l" t="t" r="r" b="b"/>
            <a:pathLst>
              <a:path w="137913" h="0">
                <a:moveTo>
                  <a:pt x="0" y="0"/>
                </a:moveTo>
                <a:lnTo>
                  <a:pt x="137913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0" name="object 260"/>
          <p:cNvSpPr/>
          <p:nvPr/>
        </p:nvSpPr>
        <p:spPr>
          <a:xfrm>
            <a:off x="2894713" y="5894089"/>
            <a:ext cx="0" cy="229359"/>
          </a:xfrm>
          <a:custGeom>
            <a:avLst/>
            <a:gdLst/>
            <a:ahLst/>
            <a:cxnLst/>
            <a:rect l="l" t="t" r="r" b="b"/>
            <a:pathLst>
              <a:path w="0" h="229359">
                <a:moveTo>
                  <a:pt x="0" y="0"/>
                </a:moveTo>
                <a:lnTo>
                  <a:pt x="0" y="229359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1" name="object 261"/>
          <p:cNvSpPr/>
          <p:nvPr/>
        </p:nvSpPr>
        <p:spPr>
          <a:xfrm>
            <a:off x="2791850" y="5827030"/>
            <a:ext cx="70099" cy="0"/>
          </a:xfrm>
          <a:custGeom>
            <a:avLst/>
            <a:gdLst/>
            <a:ahLst/>
            <a:cxnLst/>
            <a:rect l="l" t="t" r="r" b="b"/>
            <a:pathLst>
              <a:path w="70099" h="0">
                <a:moveTo>
                  <a:pt x="0" y="0"/>
                </a:moveTo>
                <a:lnTo>
                  <a:pt x="70099" y="0"/>
                </a:ln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2" name="object 262"/>
          <p:cNvSpPr/>
          <p:nvPr/>
        </p:nvSpPr>
        <p:spPr>
          <a:xfrm>
            <a:off x="2826899" y="5827030"/>
            <a:ext cx="0" cy="67059"/>
          </a:xfrm>
          <a:custGeom>
            <a:avLst/>
            <a:gdLst/>
            <a:ahLst/>
            <a:cxnLst/>
            <a:rect l="l" t="t" r="r" b="b"/>
            <a:pathLst>
              <a:path w="0" h="67059">
                <a:moveTo>
                  <a:pt x="0" y="0"/>
                </a:moveTo>
                <a:lnTo>
                  <a:pt x="0" y="67059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3" name="object 263"/>
          <p:cNvSpPr/>
          <p:nvPr/>
        </p:nvSpPr>
        <p:spPr>
          <a:xfrm>
            <a:off x="6963918" y="5109971"/>
            <a:ext cx="140207" cy="1022603"/>
          </a:xfrm>
          <a:custGeom>
            <a:avLst/>
            <a:gdLst/>
            <a:ahLst/>
            <a:cxnLst/>
            <a:rect l="l" t="t" r="r" b="b"/>
            <a:pathLst>
              <a:path w="140207" h="1022603">
                <a:moveTo>
                  <a:pt x="0" y="0"/>
                </a:moveTo>
                <a:lnTo>
                  <a:pt x="0" y="1022603"/>
                </a:lnTo>
                <a:lnTo>
                  <a:pt x="140207" y="1022603"/>
                </a:lnTo>
                <a:lnTo>
                  <a:pt x="140207" y="0"/>
                </a:lnTo>
                <a:lnTo>
                  <a:pt x="0" y="0"/>
                </a:lnTo>
                <a:close/>
              </a:path>
            </a:pathLst>
          </a:custGeom>
          <a:solidFill>
            <a:srgbClr val="5F5F5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4" name="object 264"/>
          <p:cNvSpPr/>
          <p:nvPr/>
        </p:nvSpPr>
        <p:spPr>
          <a:xfrm>
            <a:off x="6962859" y="612344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5" name="object 265"/>
          <p:cNvSpPr/>
          <p:nvPr/>
        </p:nvSpPr>
        <p:spPr>
          <a:xfrm>
            <a:off x="6962859" y="5109989"/>
            <a:ext cx="0" cy="1013459"/>
          </a:xfrm>
          <a:custGeom>
            <a:avLst/>
            <a:gdLst/>
            <a:ahLst/>
            <a:cxnLst/>
            <a:rect l="l" t="t" r="r" b="b"/>
            <a:pathLst>
              <a:path w="0" h="1013459">
                <a:moveTo>
                  <a:pt x="0" y="1013459"/>
                </a:moveTo>
                <a:lnTo>
                  <a:pt x="0" y="0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6" name="object 266"/>
          <p:cNvSpPr/>
          <p:nvPr/>
        </p:nvSpPr>
        <p:spPr>
          <a:xfrm>
            <a:off x="6962859" y="5109989"/>
            <a:ext cx="137913" cy="0"/>
          </a:xfrm>
          <a:custGeom>
            <a:avLst/>
            <a:gdLst/>
            <a:ahLst/>
            <a:cxnLst/>
            <a:rect l="l" t="t" r="r" b="b"/>
            <a:pathLst>
              <a:path w="137913" h="0">
                <a:moveTo>
                  <a:pt x="0" y="0"/>
                </a:moveTo>
                <a:lnTo>
                  <a:pt x="137913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7" name="object 267"/>
          <p:cNvSpPr/>
          <p:nvPr/>
        </p:nvSpPr>
        <p:spPr>
          <a:xfrm>
            <a:off x="7100773" y="5109989"/>
            <a:ext cx="0" cy="1013459"/>
          </a:xfrm>
          <a:custGeom>
            <a:avLst/>
            <a:gdLst/>
            <a:ahLst/>
            <a:cxnLst/>
            <a:rect l="l" t="t" r="r" b="b"/>
            <a:pathLst>
              <a:path w="0" h="1013459">
                <a:moveTo>
                  <a:pt x="0" y="0"/>
                </a:moveTo>
                <a:lnTo>
                  <a:pt x="0" y="1013459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8" name="object 268"/>
          <p:cNvSpPr/>
          <p:nvPr/>
        </p:nvSpPr>
        <p:spPr>
          <a:xfrm>
            <a:off x="6997909" y="4952249"/>
            <a:ext cx="70099" cy="0"/>
          </a:xfrm>
          <a:custGeom>
            <a:avLst/>
            <a:gdLst/>
            <a:ahLst/>
            <a:cxnLst/>
            <a:rect l="l" t="t" r="r" b="b"/>
            <a:pathLst>
              <a:path w="70099" h="0">
                <a:moveTo>
                  <a:pt x="0" y="0"/>
                </a:moveTo>
                <a:lnTo>
                  <a:pt x="70099" y="0"/>
                </a:ln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9" name="object 269"/>
          <p:cNvSpPr/>
          <p:nvPr/>
        </p:nvSpPr>
        <p:spPr>
          <a:xfrm>
            <a:off x="7032959" y="4952249"/>
            <a:ext cx="0" cy="157739"/>
          </a:xfrm>
          <a:custGeom>
            <a:avLst/>
            <a:gdLst/>
            <a:ahLst/>
            <a:cxnLst/>
            <a:rect l="l" t="t" r="r" b="b"/>
            <a:pathLst>
              <a:path w="0" h="157739">
                <a:moveTo>
                  <a:pt x="0" y="0"/>
                </a:moveTo>
                <a:lnTo>
                  <a:pt x="0" y="157739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0" name="object 270"/>
          <p:cNvSpPr/>
          <p:nvPr/>
        </p:nvSpPr>
        <p:spPr>
          <a:xfrm>
            <a:off x="8365998" y="4861559"/>
            <a:ext cx="140207" cy="1271015"/>
          </a:xfrm>
          <a:custGeom>
            <a:avLst/>
            <a:gdLst/>
            <a:ahLst/>
            <a:cxnLst/>
            <a:rect l="l" t="t" r="r" b="b"/>
            <a:pathLst>
              <a:path w="140207" h="1271015">
                <a:moveTo>
                  <a:pt x="0" y="0"/>
                </a:moveTo>
                <a:lnTo>
                  <a:pt x="0" y="1271015"/>
                </a:lnTo>
                <a:lnTo>
                  <a:pt x="140207" y="1271015"/>
                </a:lnTo>
                <a:lnTo>
                  <a:pt x="140207" y="0"/>
                </a:lnTo>
                <a:lnTo>
                  <a:pt x="0" y="0"/>
                </a:lnTo>
                <a:close/>
              </a:path>
            </a:pathLst>
          </a:custGeom>
          <a:solidFill>
            <a:srgbClr val="5F5F5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1" name="object 271"/>
          <p:cNvSpPr/>
          <p:nvPr/>
        </p:nvSpPr>
        <p:spPr>
          <a:xfrm>
            <a:off x="8364875" y="612344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2" name="object 272"/>
          <p:cNvSpPr/>
          <p:nvPr/>
        </p:nvSpPr>
        <p:spPr>
          <a:xfrm>
            <a:off x="8364875" y="4860812"/>
            <a:ext cx="0" cy="1262636"/>
          </a:xfrm>
          <a:custGeom>
            <a:avLst/>
            <a:gdLst/>
            <a:ahLst/>
            <a:cxnLst/>
            <a:rect l="l" t="t" r="r" b="b"/>
            <a:pathLst>
              <a:path w="0" h="1262636">
                <a:moveTo>
                  <a:pt x="0" y="1262636"/>
                </a:moveTo>
                <a:lnTo>
                  <a:pt x="0" y="0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3" name="object 273"/>
          <p:cNvSpPr/>
          <p:nvPr/>
        </p:nvSpPr>
        <p:spPr>
          <a:xfrm>
            <a:off x="8364875" y="4860812"/>
            <a:ext cx="137913" cy="0"/>
          </a:xfrm>
          <a:custGeom>
            <a:avLst/>
            <a:gdLst/>
            <a:ahLst/>
            <a:cxnLst/>
            <a:rect l="l" t="t" r="r" b="b"/>
            <a:pathLst>
              <a:path w="137913" h="0">
                <a:moveTo>
                  <a:pt x="0" y="0"/>
                </a:moveTo>
                <a:lnTo>
                  <a:pt x="137913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4" name="object 274"/>
          <p:cNvSpPr/>
          <p:nvPr/>
        </p:nvSpPr>
        <p:spPr>
          <a:xfrm>
            <a:off x="8502788" y="4860812"/>
            <a:ext cx="0" cy="1262636"/>
          </a:xfrm>
          <a:custGeom>
            <a:avLst/>
            <a:gdLst/>
            <a:ahLst/>
            <a:cxnLst/>
            <a:rect l="l" t="t" r="r" b="b"/>
            <a:pathLst>
              <a:path w="0" h="1262636">
                <a:moveTo>
                  <a:pt x="0" y="0"/>
                </a:moveTo>
                <a:lnTo>
                  <a:pt x="0" y="1262636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5" name="object 275"/>
          <p:cNvSpPr/>
          <p:nvPr/>
        </p:nvSpPr>
        <p:spPr>
          <a:xfrm>
            <a:off x="8399925" y="4438661"/>
            <a:ext cx="70099" cy="0"/>
          </a:xfrm>
          <a:custGeom>
            <a:avLst/>
            <a:gdLst/>
            <a:ahLst/>
            <a:cxnLst/>
            <a:rect l="l" t="t" r="r" b="b"/>
            <a:pathLst>
              <a:path w="70099" h="0">
                <a:moveTo>
                  <a:pt x="0" y="0"/>
                </a:moveTo>
                <a:lnTo>
                  <a:pt x="70099" y="0"/>
                </a:ln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6" name="object 276"/>
          <p:cNvSpPr/>
          <p:nvPr/>
        </p:nvSpPr>
        <p:spPr>
          <a:xfrm>
            <a:off x="8434975" y="4438661"/>
            <a:ext cx="0" cy="422150"/>
          </a:xfrm>
          <a:custGeom>
            <a:avLst/>
            <a:gdLst/>
            <a:ahLst/>
            <a:cxnLst/>
            <a:rect l="l" t="t" r="r" b="b"/>
            <a:pathLst>
              <a:path w="0" h="422150">
                <a:moveTo>
                  <a:pt x="0" y="0"/>
                </a:moveTo>
                <a:lnTo>
                  <a:pt x="0" y="422150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7" name="object 277"/>
          <p:cNvSpPr/>
          <p:nvPr/>
        </p:nvSpPr>
        <p:spPr>
          <a:xfrm>
            <a:off x="2967990" y="6047994"/>
            <a:ext cx="140207" cy="84582"/>
          </a:xfrm>
          <a:custGeom>
            <a:avLst/>
            <a:gdLst/>
            <a:ahLst/>
            <a:cxnLst/>
            <a:rect l="l" t="t" r="r" b="b"/>
            <a:pathLst>
              <a:path w="140207" h="84582">
                <a:moveTo>
                  <a:pt x="0" y="0"/>
                </a:moveTo>
                <a:lnTo>
                  <a:pt x="0" y="84582"/>
                </a:lnTo>
                <a:lnTo>
                  <a:pt x="140207" y="84582"/>
                </a:lnTo>
                <a:lnTo>
                  <a:pt x="14020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8" name="object 278"/>
          <p:cNvSpPr/>
          <p:nvPr/>
        </p:nvSpPr>
        <p:spPr>
          <a:xfrm>
            <a:off x="2967098" y="612344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9" name="object 279"/>
          <p:cNvSpPr/>
          <p:nvPr/>
        </p:nvSpPr>
        <p:spPr>
          <a:xfrm>
            <a:off x="2967098" y="6047244"/>
            <a:ext cx="0" cy="76204"/>
          </a:xfrm>
          <a:custGeom>
            <a:avLst/>
            <a:gdLst/>
            <a:ahLst/>
            <a:cxnLst/>
            <a:rect l="l" t="t" r="r" b="b"/>
            <a:pathLst>
              <a:path w="0" h="76204">
                <a:moveTo>
                  <a:pt x="0" y="76204"/>
                </a:moveTo>
                <a:lnTo>
                  <a:pt x="0" y="0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0" name="object 280"/>
          <p:cNvSpPr/>
          <p:nvPr/>
        </p:nvSpPr>
        <p:spPr>
          <a:xfrm>
            <a:off x="2967098" y="6047256"/>
            <a:ext cx="137913" cy="0"/>
          </a:xfrm>
          <a:custGeom>
            <a:avLst/>
            <a:gdLst/>
            <a:ahLst/>
            <a:cxnLst/>
            <a:rect l="l" t="t" r="r" b="b"/>
            <a:pathLst>
              <a:path w="137913" h="0">
                <a:moveTo>
                  <a:pt x="0" y="0"/>
                </a:moveTo>
                <a:lnTo>
                  <a:pt x="137913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1" name="object 281"/>
          <p:cNvSpPr/>
          <p:nvPr/>
        </p:nvSpPr>
        <p:spPr>
          <a:xfrm>
            <a:off x="3105012" y="6047256"/>
            <a:ext cx="0" cy="76204"/>
          </a:xfrm>
          <a:custGeom>
            <a:avLst/>
            <a:gdLst/>
            <a:ahLst/>
            <a:cxnLst/>
            <a:rect l="l" t="t" r="r" b="b"/>
            <a:pathLst>
              <a:path w="0" h="76204">
                <a:moveTo>
                  <a:pt x="0" y="0"/>
                </a:moveTo>
                <a:lnTo>
                  <a:pt x="0" y="76204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2" name="object 282"/>
          <p:cNvSpPr/>
          <p:nvPr/>
        </p:nvSpPr>
        <p:spPr>
          <a:xfrm>
            <a:off x="3002148" y="6017535"/>
            <a:ext cx="70099" cy="0"/>
          </a:xfrm>
          <a:custGeom>
            <a:avLst/>
            <a:gdLst/>
            <a:ahLst/>
            <a:cxnLst/>
            <a:rect l="l" t="t" r="r" b="b"/>
            <a:pathLst>
              <a:path w="70099" h="0">
                <a:moveTo>
                  <a:pt x="0" y="0"/>
                </a:moveTo>
                <a:lnTo>
                  <a:pt x="70099" y="0"/>
                </a:ln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3" name="object 283"/>
          <p:cNvSpPr/>
          <p:nvPr/>
        </p:nvSpPr>
        <p:spPr>
          <a:xfrm>
            <a:off x="3037198" y="6017535"/>
            <a:ext cx="0" cy="29721"/>
          </a:xfrm>
          <a:custGeom>
            <a:avLst/>
            <a:gdLst/>
            <a:ahLst/>
            <a:cxnLst/>
            <a:rect l="l" t="t" r="r" b="b"/>
            <a:pathLst>
              <a:path w="0" h="29721">
                <a:moveTo>
                  <a:pt x="0" y="0"/>
                </a:moveTo>
                <a:lnTo>
                  <a:pt x="0" y="29721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4" name="object 284"/>
          <p:cNvSpPr/>
          <p:nvPr/>
        </p:nvSpPr>
        <p:spPr>
          <a:xfrm>
            <a:off x="4370070" y="6002274"/>
            <a:ext cx="140208" cy="130301"/>
          </a:xfrm>
          <a:custGeom>
            <a:avLst/>
            <a:gdLst/>
            <a:ahLst/>
            <a:cxnLst/>
            <a:rect l="l" t="t" r="r" b="b"/>
            <a:pathLst>
              <a:path w="140208" h="130301">
                <a:moveTo>
                  <a:pt x="0" y="0"/>
                </a:moveTo>
                <a:lnTo>
                  <a:pt x="0" y="130301"/>
                </a:lnTo>
                <a:lnTo>
                  <a:pt x="140208" y="130301"/>
                </a:lnTo>
                <a:lnTo>
                  <a:pt x="14020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5" name="object 285"/>
          <p:cNvSpPr/>
          <p:nvPr/>
        </p:nvSpPr>
        <p:spPr>
          <a:xfrm>
            <a:off x="4369127" y="612344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6" name="object 286"/>
          <p:cNvSpPr/>
          <p:nvPr/>
        </p:nvSpPr>
        <p:spPr>
          <a:xfrm>
            <a:off x="4369127" y="6002289"/>
            <a:ext cx="0" cy="121159"/>
          </a:xfrm>
          <a:custGeom>
            <a:avLst/>
            <a:gdLst/>
            <a:ahLst/>
            <a:cxnLst/>
            <a:rect l="l" t="t" r="r" b="b"/>
            <a:pathLst>
              <a:path w="0" h="121159">
                <a:moveTo>
                  <a:pt x="0" y="121159"/>
                </a:moveTo>
                <a:lnTo>
                  <a:pt x="0" y="0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7" name="object 287"/>
          <p:cNvSpPr/>
          <p:nvPr/>
        </p:nvSpPr>
        <p:spPr>
          <a:xfrm>
            <a:off x="4369127" y="6002289"/>
            <a:ext cx="137913" cy="0"/>
          </a:xfrm>
          <a:custGeom>
            <a:avLst/>
            <a:gdLst/>
            <a:ahLst/>
            <a:cxnLst/>
            <a:rect l="l" t="t" r="r" b="b"/>
            <a:pathLst>
              <a:path w="137913" h="0">
                <a:moveTo>
                  <a:pt x="0" y="0"/>
                </a:moveTo>
                <a:lnTo>
                  <a:pt x="137913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8" name="object 288"/>
          <p:cNvSpPr/>
          <p:nvPr/>
        </p:nvSpPr>
        <p:spPr>
          <a:xfrm>
            <a:off x="4507040" y="6002289"/>
            <a:ext cx="0" cy="121159"/>
          </a:xfrm>
          <a:custGeom>
            <a:avLst/>
            <a:gdLst/>
            <a:ahLst/>
            <a:cxnLst/>
            <a:rect l="l" t="t" r="r" b="b"/>
            <a:pathLst>
              <a:path w="0" h="121159">
                <a:moveTo>
                  <a:pt x="0" y="0"/>
                </a:moveTo>
                <a:lnTo>
                  <a:pt x="0" y="121159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9" name="object 289"/>
          <p:cNvSpPr/>
          <p:nvPr/>
        </p:nvSpPr>
        <p:spPr>
          <a:xfrm>
            <a:off x="4404176" y="5954290"/>
            <a:ext cx="70099" cy="0"/>
          </a:xfrm>
          <a:custGeom>
            <a:avLst/>
            <a:gdLst/>
            <a:ahLst/>
            <a:cxnLst/>
            <a:rect l="l" t="t" r="r" b="b"/>
            <a:pathLst>
              <a:path w="70099" h="0">
                <a:moveTo>
                  <a:pt x="0" y="0"/>
                </a:moveTo>
                <a:lnTo>
                  <a:pt x="70099" y="0"/>
                </a:ln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0" name="object 290"/>
          <p:cNvSpPr/>
          <p:nvPr/>
        </p:nvSpPr>
        <p:spPr>
          <a:xfrm>
            <a:off x="4439226" y="5954290"/>
            <a:ext cx="0" cy="48011"/>
          </a:xfrm>
          <a:custGeom>
            <a:avLst/>
            <a:gdLst/>
            <a:ahLst/>
            <a:cxnLst/>
            <a:rect l="l" t="t" r="r" b="b"/>
            <a:pathLst>
              <a:path w="0" h="48011">
                <a:moveTo>
                  <a:pt x="0" y="0"/>
                </a:moveTo>
                <a:lnTo>
                  <a:pt x="0" y="48011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1" name="object 291"/>
          <p:cNvSpPr/>
          <p:nvPr/>
        </p:nvSpPr>
        <p:spPr>
          <a:xfrm>
            <a:off x="5772150" y="5974079"/>
            <a:ext cx="140208" cy="158496"/>
          </a:xfrm>
          <a:custGeom>
            <a:avLst/>
            <a:gdLst/>
            <a:ahLst/>
            <a:cxnLst/>
            <a:rect l="l" t="t" r="r" b="b"/>
            <a:pathLst>
              <a:path w="140208" h="158496">
                <a:moveTo>
                  <a:pt x="0" y="0"/>
                </a:moveTo>
                <a:lnTo>
                  <a:pt x="0" y="158496"/>
                </a:lnTo>
                <a:lnTo>
                  <a:pt x="140208" y="158496"/>
                </a:lnTo>
                <a:lnTo>
                  <a:pt x="14020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2" name="object 292"/>
          <p:cNvSpPr/>
          <p:nvPr/>
        </p:nvSpPr>
        <p:spPr>
          <a:xfrm>
            <a:off x="5771142" y="612344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3" name="object 293"/>
          <p:cNvSpPr/>
          <p:nvPr/>
        </p:nvSpPr>
        <p:spPr>
          <a:xfrm>
            <a:off x="5771142" y="5974096"/>
            <a:ext cx="0" cy="149352"/>
          </a:xfrm>
          <a:custGeom>
            <a:avLst/>
            <a:gdLst/>
            <a:ahLst/>
            <a:cxnLst/>
            <a:rect l="l" t="t" r="r" b="b"/>
            <a:pathLst>
              <a:path w="0" h="149352">
                <a:moveTo>
                  <a:pt x="0" y="149352"/>
                </a:moveTo>
                <a:lnTo>
                  <a:pt x="0" y="0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4" name="object 294"/>
          <p:cNvSpPr/>
          <p:nvPr/>
        </p:nvSpPr>
        <p:spPr>
          <a:xfrm>
            <a:off x="5771142" y="5974096"/>
            <a:ext cx="137913" cy="0"/>
          </a:xfrm>
          <a:custGeom>
            <a:avLst/>
            <a:gdLst/>
            <a:ahLst/>
            <a:cxnLst/>
            <a:rect l="l" t="t" r="r" b="b"/>
            <a:pathLst>
              <a:path w="137913" h="0">
                <a:moveTo>
                  <a:pt x="0" y="0"/>
                </a:moveTo>
                <a:lnTo>
                  <a:pt x="137913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5" name="object 295"/>
          <p:cNvSpPr/>
          <p:nvPr/>
        </p:nvSpPr>
        <p:spPr>
          <a:xfrm>
            <a:off x="5909056" y="5974096"/>
            <a:ext cx="0" cy="149352"/>
          </a:xfrm>
          <a:custGeom>
            <a:avLst/>
            <a:gdLst/>
            <a:ahLst/>
            <a:cxnLst/>
            <a:rect l="l" t="t" r="r" b="b"/>
            <a:pathLst>
              <a:path w="0" h="149352">
                <a:moveTo>
                  <a:pt x="0" y="0"/>
                </a:moveTo>
                <a:lnTo>
                  <a:pt x="0" y="149352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6" name="object 296"/>
          <p:cNvSpPr/>
          <p:nvPr/>
        </p:nvSpPr>
        <p:spPr>
          <a:xfrm>
            <a:off x="5806192" y="5935242"/>
            <a:ext cx="70099" cy="0"/>
          </a:xfrm>
          <a:custGeom>
            <a:avLst/>
            <a:gdLst/>
            <a:ahLst/>
            <a:cxnLst/>
            <a:rect l="l" t="t" r="r" b="b"/>
            <a:pathLst>
              <a:path w="70099" h="0">
                <a:moveTo>
                  <a:pt x="0" y="0"/>
                </a:moveTo>
                <a:lnTo>
                  <a:pt x="70099" y="0"/>
                </a:ln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7" name="object 297"/>
          <p:cNvSpPr/>
          <p:nvPr/>
        </p:nvSpPr>
        <p:spPr>
          <a:xfrm>
            <a:off x="5841242" y="5935242"/>
            <a:ext cx="0" cy="38866"/>
          </a:xfrm>
          <a:custGeom>
            <a:avLst/>
            <a:gdLst/>
            <a:ahLst/>
            <a:cxnLst/>
            <a:rect l="l" t="t" r="r" b="b"/>
            <a:pathLst>
              <a:path w="0" h="38866">
                <a:moveTo>
                  <a:pt x="0" y="0"/>
                </a:moveTo>
                <a:lnTo>
                  <a:pt x="0" y="38866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8" name="object 298"/>
          <p:cNvSpPr/>
          <p:nvPr/>
        </p:nvSpPr>
        <p:spPr>
          <a:xfrm>
            <a:off x="7174230" y="4967477"/>
            <a:ext cx="140207" cy="1165098"/>
          </a:xfrm>
          <a:custGeom>
            <a:avLst/>
            <a:gdLst/>
            <a:ahLst/>
            <a:cxnLst/>
            <a:rect l="l" t="t" r="r" b="b"/>
            <a:pathLst>
              <a:path w="140207" h="1165098">
                <a:moveTo>
                  <a:pt x="0" y="0"/>
                </a:moveTo>
                <a:lnTo>
                  <a:pt x="0" y="1165098"/>
                </a:lnTo>
                <a:lnTo>
                  <a:pt x="140207" y="1165098"/>
                </a:lnTo>
                <a:lnTo>
                  <a:pt x="14020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9" name="object 299"/>
          <p:cNvSpPr/>
          <p:nvPr/>
        </p:nvSpPr>
        <p:spPr>
          <a:xfrm>
            <a:off x="7173158" y="612344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0" name="object 300"/>
          <p:cNvSpPr/>
          <p:nvPr/>
        </p:nvSpPr>
        <p:spPr>
          <a:xfrm>
            <a:off x="7173158" y="4966725"/>
            <a:ext cx="0" cy="1156723"/>
          </a:xfrm>
          <a:custGeom>
            <a:avLst/>
            <a:gdLst/>
            <a:ahLst/>
            <a:cxnLst/>
            <a:rect l="l" t="t" r="r" b="b"/>
            <a:pathLst>
              <a:path w="0" h="1156723">
                <a:moveTo>
                  <a:pt x="0" y="1156723"/>
                </a:moveTo>
                <a:lnTo>
                  <a:pt x="0" y="0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1" name="object 301"/>
          <p:cNvSpPr/>
          <p:nvPr/>
        </p:nvSpPr>
        <p:spPr>
          <a:xfrm>
            <a:off x="7173158" y="4966738"/>
            <a:ext cx="137913" cy="0"/>
          </a:xfrm>
          <a:custGeom>
            <a:avLst/>
            <a:gdLst/>
            <a:ahLst/>
            <a:cxnLst/>
            <a:rect l="l" t="t" r="r" b="b"/>
            <a:pathLst>
              <a:path w="137913" h="0">
                <a:moveTo>
                  <a:pt x="0" y="0"/>
                </a:moveTo>
                <a:lnTo>
                  <a:pt x="137913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2" name="object 302"/>
          <p:cNvSpPr/>
          <p:nvPr/>
        </p:nvSpPr>
        <p:spPr>
          <a:xfrm>
            <a:off x="7311071" y="4966738"/>
            <a:ext cx="0" cy="1156723"/>
          </a:xfrm>
          <a:custGeom>
            <a:avLst/>
            <a:gdLst/>
            <a:ahLst/>
            <a:cxnLst/>
            <a:rect l="l" t="t" r="r" b="b"/>
            <a:pathLst>
              <a:path w="0" h="1156723">
                <a:moveTo>
                  <a:pt x="0" y="0"/>
                </a:moveTo>
                <a:lnTo>
                  <a:pt x="0" y="1156723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3" name="object 303"/>
          <p:cNvSpPr/>
          <p:nvPr/>
        </p:nvSpPr>
        <p:spPr>
          <a:xfrm>
            <a:off x="7208208" y="4735080"/>
            <a:ext cx="70099" cy="0"/>
          </a:xfrm>
          <a:custGeom>
            <a:avLst/>
            <a:gdLst/>
            <a:ahLst/>
            <a:cxnLst/>
            <a:rect l="l" t="t" r="r" b="b"/>
            <a:pathLst>
              <a:path w="70099" h="0">
                <a:moveTo>
                  <a:pt x="0" y="0"/>
                </a:moveTo>
                <a:lnTo>
                  <a:pt x="70099" y="0"/>
                </a:ln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4" name="object 304"/>
          <p:cNvSpPr/>
          <p:nvPr/>
        </p:nvSpPr>
        <p:spPr>
          <a:xfrm>
            <a:off x="7243257" y="4735080"/>
            <a:ext cx="0" cy="231645"/>
          </a:xfrm>
          <a:custGeom>
            <a:avLst/>
            <a:gdLst/>
            <a:ahLst/>
            <a:cxnLst/>
            <a:rect l="l" t="t" r="r" b="b"/>
            <a:pathLst>
              <a:path w="0" h="231645">
                <a:moveTo>
                  <a:pt x="0" y="0"/>
                </a:moveTo>
                <a:lnTo>
                  <a:pt x="0" y="231645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5" name="object 305"/>
          <p:cNvSpPr/>
          <p:nvPr/>
        </p:nvSpPr>
        <p:spPr>
          <a:xfrm>
            <a:off x="8576310" y="5644895"/>
            <a:ext cx="140207" cy="487679"/>
          </a:xfrm>
          <a:custGeom>
            <a:avLst/>
            <a:gdLst/>
            <a:ahLst/>
            <a:cxnLst/>
            <a:rect l="l" t="t" r="r" b="b"/>
            <a:pathLst>
              <a:path w="140207" h="487679">
                <a:moveTo>
                  <a:pt x="0" y="0"/>
                </a:moveTo>
                <a:lnTo>
                  <a:pt x="0" y="487679"/>
                </a:lnTo>
                <a:lnTo>
                  <a:pt x="140207" y="487679"/>
                </a:lnTo>
                <a:lnTo>
                  <a:pt x="14020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6" name="object 306"/>
          <p:cNvSpPr/>
          <p:nvPr/>
        </p:nvSpPr>
        <p:spPr>
          <a:xfrm>
            <a:off x="8575186" y="6123448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7" name="object 307"/>
          <p:cNvSpPr/>
          <p:nvPr/>
        </p:nvSpPr>
        <p:spPr>
          <a:xfrm>
            <a:off x="8575186" y="5644912"/>
            <a:ext cx="0" cy="478536"/>
          </a:xfrm>
          <a:custGeom>
            <a:avLst/>
            <a:gdLst/>
            <a:ahLst/>
            <a:cxnLst/>
            <a:rect l="l" t="t" r="r" b="b"/>
            <a:pathLst>
              <a:path w="0" h="478536">
                <a:moveTo>
                  <a:pt x="0" y="478536"/>
                </a:moveTo>
                <a:lnTo>
                  <a:pt x="0" y="0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8" name="object 308"/>
          <p:cNvSpPr/>
          <p:nvPr/>
        </p:nvSpPr>
        <p:spPr>
          <a:xfrm>
            <a:off x="8575186" y="5644912"/>
            <a:ext cx="137913" cy="0"/>
          </a:xfrm>
          <a:custGeom>
            <a:avLst/>
            <a:gdLst/>
            <a:ahLst/>
            <a:cxnLst/>
            <a:rect l="l" t="t" r="r" b="b"/>
            <a:pathLst>
              <a:path w="137913" h="0">
                <a:moveTo>
                  <a:pt x="0" y="0"/>
                </a:moveTo>
                <a:lnTo>
                  <a:pt x="137913" y="0"/>
                </a:lnTo>
              </a:path>
            </a:pathLst>
          </a:custGeom>
          <a:ln w="389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9" name="object 309"/>
          <p:cNvSpPr/>
          <p:nvPr/>
        </p:nvSpPr>
        <p:spPr>
          <a:xfrm>
            <a:off x="8713100" y="5644912"/>
            <a:ext cx="0" cy="478536"/>
          </a:xfrm>
          <a:custGeom>
            <a:avLst/>
            <a:gdLst/>
            <a:ahLst/>
            <a:cxnLst/>
            <a:rect l="l" t="t" r="r" b="b"/>
            <a:pathLst>
              <a:path w="0" h="478536">
                <a:moveTo>
                  <a:pt x="0" y="0"/>
                </a:moveTo>
                <a:lnTo>
                  <a:pt x="0" y="478536"/>
                </a:lnTo>
              </a:path>
            </a:pathLst>
          </a:custGeom>
          <a:ln w="393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0" name="object 310"/>
          <p:cNvSpPr/>
          <p:nvPr/>
        </p:nvSpPr>
        <p:spPr>
          <a:xfrm>
            <a:off x="1810431" y="6131835"/>
            <a:ext cx="7032193" cy="0"/>
          </a:xfrm>
          <a:custGeom>
            <a:avLst/>
            <a:gdLst/>
            <a:ahLst/>
            <a:cxnLst/>
            <a:rect l="l" t="t" r="r" b="b"/>
            <a:pathLst>
              <a:path w="7032193" h="0">
                <a:moveTo>
                  <a:pt x="0" y="0"/>
                </a:moveTo>
                <a:lnTo>
                  <a:pt x="7032193" y="0"/>
                </a:lnTo>
              </a:path>
            </a:pathLst>
          </a:custGeom>
          <a:ln w="25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1" name="object 311"/>
          <p:cNvSpPr/>
          <p:nvPr/>
        </p:nvSpPr>
        <p:spPr>
          <a:xfrm>
            <a:off x="1810431" y="3533402"/>
            <a:ext cx="0" cy="2598433"/>
          </a:xfrm>
          <a:custGeom>
            <a:avLst/>
            <a:gdLst/>
            <a:ahLst/>
            <a:cxnLst/>
            <a:rect l="l" t="t" r="r" b="b"/>
            <a:pathLst>
              <a:path w="0" h="2598433">
                <a:moveTo>
                  <a:pt x="0" y="2598433"/>
                </a:moveTo>
                <a:lnTo>
                  <a:pt x="0" y="0"/>
                </a:lnTo>
              </a:path>
            </a:pathLst>
          </a:custGeom>
          <a:ln w="2625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2" name="object 312"/>
          <p:cNvSpPr/>
          <p:nvPr/>
        </p:nvSpPr>
        <p:spPr>
          <a:xfrm>
            <a:off x="1736526" y="6131835"/>
            <a:ext cx="73904" cy="0"/>
          </a:xfrm>
          <a:custGeom>
            <a:avLst/>
            <a:gdLst/>
            <a:ahLst/>
            <a:cxnLst/>
            <a:rect l="l" t="t" r="r" b="b"/>
            <a:pathLst>
              <a:path w="73904" h="0">
                <a:moveTo>
                  <a:pt x="73904" y="0"/>
                </a:moveTo>
                <a:lnTo>
                  <a:pt x="0" y="0"/>
                </a:lnTo>
              </a:path>
            </a:pathLst>
          </a:custGeom>
          <a:ln w="25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3" name="object 313"/>
          <p:cNvSpPr/>
          <p:nvPr/>
        </p:nvSpPr>
        <p:spPr>
          <a:xfrm>
            <a:off x="1736526" y="5320300"/>
            <a:ext cx="73904" cy="0"/>
          </a:xfrm>
          <a:custGeom>
            <a:avLst/>
            <a:gdLst/>
            <a:ahLst/>
            <a:cxnLst/>
            <a:rect l="l" t="t" r="r" b="b"/>
            <a:pathLst>
              <a:path w="73904" h="0">
                <a:moveTo>
                  <a:pt x="73904" y="0"/>
                </a:moveTo>
                <a:lnTo>
                  <a:pt x="0" y="0"/>
                </a:lnTo>
              </a:path>
            </a:pathLst>
          </a:custGeom>
          <a:ln w="25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4" name="object 314"/>
          <p:cNvSpPr/>
          <p:nvPr/>
        </p:nvSpPr>
        <p:spPr>
          <a:xfrm>
            <a:off x="1736526" y="4508007"/>
            <a:ext cx="73904" cy="0"/>
          </a:xfrm>
          <a:custGeom>
            <a:avLst/>
            <a:gdLst/>
            <a:ahLst/>
            <a:cxnLst/>
            <a:rect l="l" t="t" r="r" b="b"/>
            <a:pathLst>
              <a:path w="73904" h="0">
                <a:moveTo>
                  <a:pt x="73904" y="0"/>
                </a:moveTo>
                <a:lnTo>
                  <a:pt x="0" y="0"/>
                </a:lnTo>
              </a:path>
            </a:pathLst>
          </a:custGeom>
          <a:ln w="25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5" name="object 315"/>
          <p:cNvSpPr/>
          <p:nvPr/>
        </p:nvSpPr>
        <p:spPr>
          <a:xfrm>
            <a:off x="1736526" y="3695714"/>
            <a:ext cx="73904" cy="0"/>
          </a:xfrm>
          <a:custGeom>
            <a:avLst/>
            <a:gdLst/>
            <a:ahLst/>
            <a:cxnLst/>
            <a:rect l="l" t="t" r="r" b="b"/>
            <a:pathLst>
              <a:path w="73904" h="0">
                <a:moveTo>
                  <a:pt x="73904" y="0"/>
                </a:moveTo>
                <a:lnTo>
                  <a:pt x="0" y="0"/>
                </a:lnTo>
              </a:path>
            </a:pathLst>
          </a:custGeom>
          <a:ln w="259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6" name="object 316"/>
          <p:cNvSpPr/>
          <p:nvPr/>
        </p:nvSpPr>
        <p:spPr>
          <a:xfrm>
            <a:off x="1999488" y="3354324"/>
            <a:ext cx="275844" cy="138684"/>
          </a:xfrm>
          <a:custGeom>
            <a:avLst/>
            <a:gdLst/>
            <a:ahLst/>
            <a:cxnLst/>
            <a:rect l="l" t="t" r="r" b="b"/>
            <a:pathLst>
              <a:path w="275844" h="138684">
                <a:moveTo>
                  <a:pt x="0" y="0"/>
                </a:moveTo>
                <a:lnTo>
                  <a:pt x="0" y="138684"/>
                </a:lnTo>
                <a:lnTo>
                  <a:pt x="275844" y="138684"/>
                </a:lnTo>
                <a:lnTo>
                  <a:pt x="275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7" name="object 317"/>
          <p:cNvSpPr/>
          <p:nvPr/>
        </p:nvSpPr>
        <p:spPr>
          <a:xfrm>
            <a:off x="1997120" y="3352054"/>
            <a:ext cx="280398" cy="142493"/>
          </a:xfrm>
          <a:custGeom>
            <a:avLst/>
            <a:gdLst/>
            <a:ahLst/>
            <a:cxnLst/>
            <a:rect l="l" t="t" r="r" b="b"/>
            <a:pathLst>
              <a:path w="280398" h="142493">
                <a:moveTo>
                  <a:pt x="0" y="0"/>
                </a:moveTo>
                <a:lnTo>
                  <a:pt x="280398" y="0"/>
                </a:lnTo>
                <a:lnTo>
                  <a:pt x="280398" y="142493"/>
                </a:lnTo>
                <a:lnTo>
                  <a:pt x="0" y="142493"/>
                </a:lnTo>
                <a:lnTo>
                  <a:pt x="0" y="0"/>
                </a:lnTo>
              </a:path>
            </a:pathLst>
          </a:custGeom>
          <a:ln w="3904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8" name="object 318"/>
          <p:cNvSpPr/>
          <p:nvPr/>
        </p:nvSpPr>
        <p:spPr>
          <a:xfrm>
            <a:off x="1999488" y="3653028"/>
            <a:ext cx="275844" cy="138684"/>
          </a:xfrm>
          <a:custGeom>
            <a:avLst/>
            <a:gdLst/>
            <a:ahLst/>
            <a:cxnLst/>
            <a:rect l="l" t="t" r="r" b="b"/>
            <a:pathLst>
              <a:path w="275844" h="138684">
                <a:moveTo>
                  <a:pt x="0" y="0"/>
                </a:moveTo>
                <a:lnTo>
                  <a:pt x="0" y="138684"/>
                </a:lnTo>
                <a:lnTo>
                  <a:pt x="275844" y="138684"/>
                </a:lnTo>
                <a:lnTo>
                  <a:pt x="275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9" name="object 319"/>
          <p:cNvSpPr/>
          <p:nvPr/>
        </p:nvSpPr>
        <p:spPr>
          <a:xfrm>
            <a:off x="1997120" y="3650759"/>
            <a:ext cx="280398" cy="142493"/>
          </a:xfrm>
          <a:custGeom>
            <a:avLst/>
            <a:gdLst/>
            <a:ahLst/>
            <a:cxnLst/>
            <a:rect l="l" t="t" r="r" b="b"/>
            <a:pathLst>
              <a:path w="280398" h="142493">
                <a:moveTo>
                  <a:pt x="0" y="0"/>
                </a:moveTo>
                <a:lnTo>
                  <a:pt x="280398" y="0"/>
                </a:lnTo>
                <a:lnTo>
                  <a:pt x="280398" y="142493"/>
                </a:lnTo>
                <a:lnTo>
                  <a:pt x="0" y="142493"/>
                </a:lnTo>
                <a:lnTo>
                  <a:pt x="0" y="0"/>
                </a:lnTo>
              </a:path>
            </a:pathLst>
          </a:custGeom>
          <a:ln w="3904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0" name="object 320"/>
          <p:cNvSpPr/>
          <p:nvPr/>
        </p:nvSpPr>
        <p:spPr>
          <a:xfrm>
            <a:off x="1999488" y="3951732"/>
            <a:ext cx="275844" cy="138684"/>
          </a:xfrm>
          <a:custGeom>
            <a:avLst/>
            <a:gdLst/>
            <a:ahLst/>
            <a:cxnLst/>
            <a:rect l="l" t="t" r="r" b="b"/>
            <a:pathLst>
              <a:path w="275844" h="138684">
                <a:moveTo>
                  <a:pt x="0" y="0"/>
                </a:moveTo>
                <a:lnTo>
                  <a:pt x="0" y="138684"/>
                </a:lnTo>
                <a:lnTo>
                  <a:pt x="275844" y="138684"/>
                </a:lnTo>
                <a:lnTo>
                  <a:pt x="275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1" name="object 321"/>
          <p:cNvSpPr/>
          <p:nvPr/>
        </p:nvSpPr>
        <p:spPr>
          <a:xfrm>
            <a:off x="1997120" y="3949464"/>
            <a:ext cx="280398" cy="142493"/>
          </a:xfrm>
          <a:custGeom>
            <a:avLst/>
            <a:gdLst/>
            <a:ahLst/>
            <a:cxnLst/>
            <a:rect l="l" t="t" r="r" b="b"/>
            <a:pathLst>
              <a:path w="280398" h="142493">
                <a:moveTo>
                  <a:pt x="0" y="0"/>
                </a:moveTo>
                <a:lnTo>
                  <a:pt x="280398" y="0"/>
                </a:lnTo>
                <a:lnTo>
                  <a:pt x="280398" y="142493"/>
                </a:lnTo>
                <a:lnTo>
                  <a:pt x="0" y="142493"/>
                </a:lnTo>
                <a:lnTo>
                  <a:pt x="0" y="0"/>
                </a:lnTo>
              </a:path>
            </a:pathLst>
          </a:custGeom>
          <a:ln w="3904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2" name="object 322"/>
          <p:cNvSpPr/>
          <p:nvPr/>
        </p:nvSpPr>
        <p:spPr>
          <a:xfrm>
            <a:off x="1999488" y="4250436"/>
            <a:ext cx="275844" cy="138684"/>
          </a:xfrm>
          <a:custGeom>
            <a:avLst/>
            <a:gdLst/>
            <a:ahLst/>
            <a:cxnLst/>
            <a:rect l="l" t="t" r="r" b="b"/>
            <a:pathLst>
              <a:path w="275844" h="138684">
                <a:moveTo>
                  <a:pt x="0" y="0"/>
                </a:moveTo>
                <a:lnTo>
                  <a:pt x="0" y="138684"/>
                </a:lnTo>
                <a:lnTo>
                  <a:pt x="275844" y="138684"/>
                </a:lnTo>
                <a:lnTo>
                  <a:pt x="275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5F5F5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3" name="object 323"/>
          <p:cNvSpPr/>
          <p:nvPr/>
        </p:nvSpPr>
        <p:spPr>
          <a:xfrm>
            <a:off x="1997120" y="4248169"/>
            <a:ext cx="280398" cy="143251"/>
          </a:xfrm>
          <a:custGeom>
            <a:avLst/>
            <a:gdLst/>
            <a:ahLst/>
            <a:cxnLst/>
            <a:rect l="l" t="t" r="r" b="b"/>
            <a:pathLst>
              <a:path w="280398" h="143251">
                <a:moveTo>
                  <a:pt x="0" y="0"/>
                </a:moveTo>
                <a:lnTo>
                  <a:pt x="280398" y="0"/>
                </a:lnTo>
                <a:lnTo>
                  <a:pt x="280398" y="143251"/>
                </a:lnTo>
                <a:lnTo>
                  <a:pt x="0" y="143251"/>
                </a:lnTo>
                <a:lnTo>
                  <a:pt x="0" y="0"/>
                </a:lnTo>
              </a:path>
            </a:pathLst>
          </a:custGeom>
          <a:ln w="3904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4" name="object 324"/>
          <p:cNvSpPr/>
          <p:nvPr/>
        </p:nvSpPr>
        <p:spPr>
          <a:xfrm>
            <a:off x="1999488" y="4549902"/>
            <a:ext cx="275844" cy="137922"/>
          </a:xfrm>
          <a:custGeom>
            <a:avLst/>
            <a:gdLst/>
            <a:ahLst/>
            <a:cxnLst/>
            <a:rect l="l" t="t" r="r" b="b"/>
            <a:pathLst>
              <a:path w="275844" h="137922">
                <a:moveTo>
                  <a:pt x="0" y="0"/>
                </a:moveTo>
                <a:lnTo>
                  <a:pt x="0" y="137922"/>
                </a:lnTo>
                <a:lnTo>
                  <a:pt x="275844" y="137922"/>
                </a:lnTo>
                <a:lnTo>
                  <a:pt x="27584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5" name="object 325"/>
          <p:cNvSpPr/>
          <p:nvPr/>
        </p:nvSpPr>
        <p:spPr>
          <a:xfrm>
            <a:off x="1997120" y="4546873"/>
            <a:ext cx="280398" cy="143251"/>
          </a:xfrm>
          <a:custGeom>
            <a:avLst/>
            <a:gdLst/>
            <a:ahLst/>
            <a:cxnLst/>
            <a:rect l="l" t="t" r="r" b="b"/>
            <a:pathLst>
              <a:path w="280398" h="143251">
                <a:moveTo>
                  <a:pt x="0" y="0"/>
                </a:moveTo>
                <a:lnTo>
                  <a:pt x="280398" y="0"/>
                </a:lnTo>
                <a:lnTo>
                  <a:pt x="280398" y="143251"/>
                </a:lnTo>
                <a:lnTo>
                  <a:pt x="0" y="143251"/>
                </a:lnTo>
                <a:lnTo>
                  <a:pt x="0" y="0"/>
                </a:lnTo>
              </a:path>
            </a:pathLst>
          </a:custGeom>
          <a:ln w="3904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2" name="object 142"/>
          <p:cNvSpPr/>
          <p:nvPr/>
        </p:nvSpPr>
        <p:spPr>
          <a:xfrm>
            <a:off x="1997120" y="3052579"/>
            <a:ext cx="280398" cy="143251"/>
          </a:xfrm>
          <a:custGeom>
            <a:avLst/>
            <a:gdLst/>
            <a:ahLst/>
            <a:cxnLst/>
            <a:rect l="l" t="t" r="r" b="b"/>
            <a:pathLst>
              <a:path w="280398" h="143251">
                <a:moveTo>
                  <a:pt x="0" y="0"/>
                </a:moveTo>
                <a:lnTo>
                  <a:pt x="280398" y="0"/>
                </a:lnTo>
                <a:lnTo>
                  <a:pt x="280398" y="143251"/>
                </a:lnTo>
                <a:lnTo>
                  <a:pt x="0" y="143251"/>
                </a:lnTo>
                <a:lnTo>
                  <a:pt x="0" y="0"/>
                </a:lnTo>
              </a:path>
            </a:pathLst>
          </a:custGeom>
          <a:ln w="3904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1" name="object 141"/>
          <p:cNvSpPr txBox="1"/>
          <p:nvPr/>
        </p:nvSpPr>
        <p:spPr>
          <a:xfrm>
            <a:off x="760730" y="784923"/>
            <a:ext cx="7315785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-34" b="1">
                <a:solidFill>
                  <a:srgbClr val="0000FF"/>
                </a:solidFill>
                <a:latin typeface="Calibri"/>
                <a:cs typeface="Calibri"/>
              </a:rPr>
              <a:t>O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W-14</a:t>
            </a:r>
            <a:r>
              <a:rPr dirty="0" smtClean="0" baseline="2925" sz="4200" spc="4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emulsion</a:t>
            </a:r>
            <a:r>
              <a:rPr dirty="0" smtClean="0" baseline="2925" sz="4200" spc="-9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acts</a:t>
            </a:r>
            <a:r>
              <a:rPr dirty="0" smtClean="0" baseline="2925" sz="4200" spc="4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as</a:t>
            </a:r>
            <a:r>
              <a:rPr dirty="0" smtClean="0" baseline="2925" sz="4200" spc="4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2925" sz="4200" spc="4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po</a:t>
            </a:r>
            <a:r>
              <a:rPr dirty="0" smtClean="0" baseline="2925" sz="4200" spc="-29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e</a:t>
            </a:r>
            <a:r>
              <a:rPr dirty="0" smtClean="0" baseline="2925" sz="4200" spc="-19" b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dirty="0" smtClean="0" baseline="2925" sz="4200" spc="4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adju</a:t>
            </a:r>
            <a:r>
              <a:rPr dirty="0" smtClean="0" baseline="2925" sz="4200" spc="-39" b="1">
                <a:solidFill>
                  <a:srgbClr val="0000FF"/>
                </a:solidFill>
                <a:latin typeface="Calibri"/>
                <a:cs typeface="Calibri"/>
              </a:rPr>
              <a:t>v</a:t>
            </a:r>
            <a:r>
              <a:rPr dirty="0" smtClean="0" baseline="2925" sz="4200" spc="4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2925" sz="4200" spc="-19" b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dirty="0" smtClean="0" baseline="2925" sz="4200" spc="-14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-39" b="1">
                <a:solidFill>
                  <a:srgbClr val="0000FF"/>
                </a:solidFill>
                <a:latin typeface="Calibri"/>
                <a:cs typeface="Calibri"/>
              </a:rPr>
              <a:t>f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or</a:t>
            </a:r>
            <a:r>
              <a:rPr dirty="0" smtClean="0" baseline="2925" sz="4200" spc="-19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0" b="1" i="1">
                <a:solidFill>
                  <a:srgbClr val="0000FF"/>
                </a:solidFill>
                <a:latin typeface="Calibri"/>
                <a:cs typeface="Calibri"/>
              </a:rPr>
              <a:t>M.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8072213" y="784923"/>
            <a:ext cx="667956" cy="8079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9674" marR="219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0" b="1" i="1">
                <a:solidFill>
                  <a:srgbClr val="0000FF"/>
                </a:solidFill>
                <a:latin typeface="Calibri"/>
                <a:cs typeface="Calibri"/>
              </a:rPr>
              <a:t>Hyo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ts val="3360"/>
              </a:lnSpc>
              <a:spcBef>
                <a:spcPts val="20"/>
              </a:spcBef>
            </a:pPr>
            <a:r>
              <a:rPr dirty="0" smtClean="0" baseline="1950" sz="4200" spc="0" b="1">
                <a:solidFill>
                  <a:srgbClr val="0000FF"/>
                </a:solidFill>
                <a:latin typeface="Calibri"/>
                <a:cs typeface="Calibri"/>
              </a:rPr>
              <a:t>pigs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8737375" y="784923"/>
            <a:ext cx="637324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4" b="1">
                <a:solidFill>
                  <a:srgbClr val="0000FF"/>
                </a:solidFill>
                <a:latin typeface="Calibri"/>
                <a:cs typeface="Calibri"/>
              </a:rPr>
              <a:t>and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1397779" y="1211628"/>
            <a:ext cx="3359901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po</a:t>
            </a:r>
            <a:r>
              <a:rPr dirty="0" smtClean="0" baseline="2925" sz="4200" spc="-29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e</a:t>
            </a:r>
            <a:r>
              <a:rPr dirty="0" smtClean="0" baseline="2925" sz="4200" spc="-19" b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ti</a:t>
            </a:r>
            <a:r>
              <a:rPr dirty="0" smtClean="0" baseline="2925" sz="4200" spc="-19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2925" sz="4200" spc="-34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es</a:t>
            </a:r>
            <a:r>
              <a:rPr dirty="0" smtClean="0" baseline="2925" sz="4200" spc="-9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p</a:t>
            </a:r>
            <a:r>
              <a:rPr dirty="0" smtClean="0" baseline="2925" sz="4200" spc="-34" b="1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olon</a:t>
            </a:r>
            <a:r>
              <a:rPr dirty="0" smtClean="0" baseline="2925" sz="4200" spc="-29" b="1">
                <a:solidFill>
                  <a:srgbClr val="0000FF"/>
                </a:solidFill>
                <a:latin typeface="Calibri"/>
                <a:cs typeface="Calibri"/>
              </a:rPr>
              <a:t>g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ed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4758180" y="1211628"/>
            <a:ext cx="1395707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2925" sz="4200" spc="-19" b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tibody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6155014" y="1211628"/>
            <a:ext cx="1558716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-29" b="1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esponses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7714401" y="1211628"/>
            <a:ext cx="357207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in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2422652" y="3007668"/>
            <a:ext cx="834143" cy="8401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2479">
              <a:lnSpc>
                <a:spcPts val="1839"/>
              </a:lnSpc>
              <a:spcBef>
                <a:spcPts val="92"/>
              </a:spcBef>
            </a:pPr>
            <a:r>
              <a:rPr dirty="0" smtClean="0" sz="1700" spc="0">
                <a:latin typeface="Arial"/>
                <a:cs typeface="Arial"/>
              </a:rPr>
              <a:t>D</a:t>
            </a:r>
            <a:r>
              <a:rPr dirty="0" smtClean="0" sz="1700" spc="-29">
                <a:latin typeface="Arial"/>
                <a:cs typeface="Arial"/>
              </a:rPr>
              <a:t>a</a:t>
            </a:r>
            <a:r>
              <a:rPr dirty="0" smtClean="0" sz="1700" spc="0">
                <a:latin typeface="Arial"/>
                <a:cs typeface="Arial"/>
              </a:rPr>
              <a:t>y</a:t>
            </a:r>
            <a:r>
              <a:rPr dirty="0" smtClean="0" sz="1700" spc="150">
                <a:latin typeface="Arial"/>
                <a:cs typeface="Arial"/>
              </a:rPr>
              <a:t> </a:t>
            </a:r>
            <a:r>
              <a:rPr dirty="0" smtClean="0" sz="1700" spc="0">
                <a:latin typeface="Arial"/>
                <a:cs typeface="Arial"/>
              </a:rPr>
              <a:t>0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308"/>
              </a:spcBef>
            </a:pPr>
            <a:r>
              <a:rPr dirty="0" smtClean="0" sz="1700" spc="0">
                <a:latin typeface="Arial"/>
                <a:cs typeface="Arial"/>
              </a:rPr>
              <a:t>3</a:t>
            </a:r>
            <a:r>
              <a:rPr dirty="0" smtClean="0" sz="1700" spc="29">
                <a:latin typeface="Arial"/>
                <a:cs typeface="Arial"/>
              </a:rPr>
              <a:t> </a:t>
            </a:r>
            <a:r>
              <a:rPr dirty="0" smtClean="0" sz="1700" spc="-109">
                <a:latin typeface="Arial"/>
                <a:cs typeface="Arial"/>
              </a:rPr>
              <a:t>w</a:t>
            </a:r>
            <a:r>
              <a:rPr dirty="0" smtClean="0" sz="1700" spc="-19">
                <a:latin typeface="Arial"/>
                <a:cs typeface="Arial"/>
              </a:rPr>
              <a:t>e</a:t>
            </a:r>
            <a:r>
              <a:rPr dirty="0" smtClean="0" sz="1700" spc="-29">
                <a:latin typeface="Arial"/>
                <a:cs typeface="Arial"/>
              </a:rPr>
              <a:t>eks</a:t>
            </a:r>
            <a:endParaRPr sz="17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395"/>
              </a:spcBef>
            </a:pPr>
            <a:r>
              <a:rPr dirty="0" smtClean="0" sz="1700" spc="0">
                <a:latin typeface="Arial"/>
                <a:cs typeface="Arial"/>
              </a:rPr>
              <a:t>5</a:t>
            </a:r>
            <a:r>
              <a:rPr dirty="0" smtClean="0" sz="1700" spc="29">
                <a:latin typeface="Arial"/>
                <a:cs typeface="Arial"/>
              </a:rPr>
              <a:t> </a:t>
            </a:r>
            <a:r>
              <a:rPr dirty="0" smtClean="0" sz="1700" spc="-109">
                <a:latin typeface="Arial"/>
                <a:cs typeface="Arial"/>
              </a:rPr>
              <a:t>w</a:t>
            </a:r>
            <a:r>
              <a:rPr dirty="0" smtClean="0" sz="1700" spc="-19">
                <a:latin typeface="Arial"/>
                <a:cs typeface="Arial"/>
              </a:rPr>
              <a:t>e</a:t>
            </a:r>
            <a:r>
              <a:rPr dirty="0" smtClean="0" sz="1700" spc="-29">
                <a:latin typeface="Arial"/>
                <a:cs typeface="Arial"/>
              </a:rPr>
              <a:t>eks</a:t>
            </a:r>
            <a:endParaRPr sz="1700">
              <a:latin typeface="Arial"/>
              <a:cs typeface="Arial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1435100" y="3585053"/>
            <a:ext cx="323354" cy="2224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5"/>
              </a:lnSpc>
              <a:spcBef>
                <a:spcPts val="84"/>
              </a:spcBef>
            </a:pPr>
            <a:r>
              <a:rPr dirty="0" smtClean="0" sz="1550" spc="-44" b="1">
                <a:latin typeface="Arial"/>
                <a:cs typeface="Arial"/>
              </a:rPr>
              <a:t>1</a:t>
            </a:r>
            <a:r>
              <a:rPr dirty="0" smtClean="0" sz="1550" spc="-19" b="1">
                <a:latin typeface="Arial"/>
                <a:cs typeface="Arial"/>
              </a:rPr>
              <a:t>.</a:t>
            </a:r>
            <a:r>
              <a:rPr dirty="0" smtClean="0" sz="1550" spc="0" b="1">
                <a:latin typeface="Arial"/>
                <a:cs typeface="Arial"/>
              </a:rPr>
              <a:t>5</a:t>
            </a:r>
            <a:endParaRPr sz="1550">
              <a:latin typeface="Arial"/>
              <a:cs typeface="Arial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1435100" y="4397345"/>
            <a:ext cx="323354" cy="2224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5"/>
              </a:lnSpc>
              <a:spcBef>
                <a:spcPts val="84"/>
              </a:spcBef>
            </a:pPr>
            <a:r>
              <a:rPr dirty="0" smtClean="0" sz="1550" spc="-44" b="1">
                <a:latin typeface="Arial"/>
                <a:cs typeface="Arial"/>
              </a:rPr>
              <a:t>1</a:t>
            </a:r>
            <a:r>
              <a:rPr dirty="0" smtClean="0" sz="1550" spc="-19" b="1">
                <a:latin typeface="Arial"/>
                <a:cs typeface="Arial"/>
              </a:rPr>
              <a:t>.</a:t>
            </a:r>
            <a:r>
              <a:rPr dirty="0" smtClean="0" sz="1550" spc="0" b="1">
                <a:latin typeface="Arial"/>
                <a:cs typeface="Arial"/>
              </a:rPr>
              <a:t>0</a:t>
            </a:r>
            <a:endParaRPr sz="1550">
              <a:latin typeface="Arial"/>
              <a:cs typeface="Arial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1435100" y="5209637"/>
            <a:ext cx="323354" cy="2224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5"/>
              </a:lnSpc>
              <a:spcBef>
                <a:spcPts val="84"/>
              </a:spcBef>
            </a:pPr>
            <a:r>
              <a:rPr dirty="0" smtClean="0" sz="1550" spc="-44" b="1">
                <a:latin typeface="Arial"/>
                <a:cs typeface="Arial"/>
              </a:rPr>
              <a:t>0</a:t>
            </a:r>
            <a:r>
              <a:rPr dirty="0" smtClean="0" sz="1550" spc="-19" b="1">
                <a:latin typeface="Arial"/>
                <a:cs typeface="Arial"/>
              </a:rPr>
              <a:t>.</a:t>
            </a:r>
            <a:r>
              <a:rPr dirty="0" smtClean="0" sz="1550" spc="0" b="1">
                <a:latin typeface="Arial"/>
                <a:cs typeface="Arial"/>
              </a:rPr>
              <a:t>5</a:t>
            </a:r>
            <a:endParaRPr sz="1550">
              <a:latin typeface="Arial"/>
              <a:cs typeface="Arial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1435100" y="6021167"/>
            <a:ext cx="323354" cy="2224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5"/>
              </a:lnSpc>
              <a:spcBef>
                <a:spcPts val="84"/>
              </a:spcBef>
            </a:pPr>
            <a:r>
              <a:rPr dirty="0" smtClean="0" sz="1550" spc="-44" b="1">
                <a:latin typeface="Arial"/>
                <a:cs typeface="Arial"/>
              </a:rPr>
              <a:t>0</a:t>
            </a:r>
            <a:r>
              <a:rPr dirty="0" smtClean="0" sz="1550" spc="-19" b="1">
                <a:latin typeface="Arial"/>
                <a:cs typeface="Arial"/>
              </a:rPr>
              <a:t>.</a:t>
            </a:r>
            <a:r>
              <a:rPr dirty="0" smtClean="0" sz="1550" spc="0" b="1">
                <a:latin typeface="Arial"/>
                <a:cs typeface="Arial"/>
              </a:rPr>
              <a:t>0</a:t>
            </a:r>
            <a:endParaRPr sz="1550">
              <a:latin typeface="Arial"/>
              <a:cs typeface="Arial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2401316" y="6218525"/>
            <a:ext cx="252304" cy="2224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5"/>
              </a:lnSpc>
              <a:spcBef>
                <a:spcPts val="84"/>
              </a:spcBef>
            </a:pPr>
            <a:r>
              <a:rPr dirty="0" smtClean="0" sz="1550" spc="-4" b="1">
                <a:latin typeface="Arial"/>
                <a:cs typeface="Arial"/>
              </a:rPr>
              <a:t>(</a:t>
            </a:r>
            <a:r>
              <a:rPr dirty="0" smtClean="0" sz="1550" spc="-4" b="1">
                <a:latin typeface="Arial"/>
                <a:cs typeface="Arial"/>
              </a:rPr>
              <a:t>-</a:t>
            </a:r>
            <a:r>
              <a:rPr dirty="0" smtClean="0" sz="1550" spc="0" b="1">
                <a:latin typeface="Arial"/>
                <a:cs typeface="Arial"/>
              </a:rPr>
              <a:t>)</a:t>
            </a:r>
            <a:endParaRPr sz="1550">
              <a:latin typeface="Arial"/>
              <a:cs typeface="Arial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3540521" y="6218525"/>
            <a:ext cx="781416" cy="2224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5"/>
              </a:lnSpc>
              <a:spcBef>
                <a:spcPts val="84"/>
              </a:spcBef>
            </a:pPr>
            <a:r>
              <a:rPr dirty="0" smtClean="0" sz="1550" spc="-44" b="1">
                <a:latin typeface="Arial"/>
                <a:cs typeface="Arial"/>
              </a:rPr>
              <a:t>A</a:t>
            </a:r>
            <a:r>
              <a:rPr dirty="0" smtClean="0" sz="1550" spc="0" b="1">
                <a:latin typeface="Arial"/>
                <a:cs typeface="Arial"/>
              </a:rPr>
              <a:t>g</a:t>
            </a:r>
            <a:r>
              <a:rPr dirty="0" smtClean="0" sz="1550" spc="30" b="1">
                <a:latin typeface="Arial"/>
                <a:cs typeface="Arial"/>
              </a:rPr>
              <a:t> </a:t>
            </a:r>
            <a:r>
              <a:rPr dirty="0" smtClean="0" sz="1550" spc="10" b="1">
                <a:latin typeface="Arial"/>
                <a:cs typeface="Arial"/>
              </a:rPr>
              <a:t>on</a:t>
            </a:r>
            <a:r>
              <a:rPr dirty="0" smtClean="0" sz="1550" spc="-4" b="1">
                <a:latin typeface="Arial"/>
                <a:cs typeface="Arial"/>
              </a:rPr>
              <a:t>l</a:t>
            </a:r>
            <a:r>
              <a:rPr dirty="0" smtClean="0" sz="1550" spc="0" b="1">
                <a:latin typeface="Arial"/>
                <a:cs typeface="Arial"/>
              </a:rPr>
              <a:t>y</a:t>
            </a:r>
            <a:endParaRPr sz="1550">
              <a:latin typeface="Arial"/>
              <a:cs typeface="Arial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4915246" y="6218525"/>
            <a:ext cx="836306" cy="2224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5"/>
              </a:lnSpc>
              <a:spcBef>
                <a:spcPts val="84"/>
              </a:spcBef>
            </a:pPr>
            <a:r>
              <a:rPr dirty="0" smtClean="0" sz="1550" spc="-44" b="1">
                <a:latin typeface="Arial"/>
                <a:cs typeface="Arial"/>
              </a:rPr>
              <a:t>A</a:t>
            </a:r>
            <a:r>
              <a:rPr dirty="0" smtClean="0" sz="1550" spc="9" b="1">
                <a:latin typeface="Arial"/>
                <a:cs typeface="Arial"/>
              </a:rPr>
              <a:t>d</a:t>
            </a:r>
            <a:r>
              <a:rPr dirty="0" smtClean="0" sz="1550" spc="0" b="1">
                <a:latin typeface="Arial"/>
                <a:cs typeface="Arial"/>
              </a:rPr>
              <a:t>j</a:t>
            </a:r>
            <a:r>
              <a:rPr dirty="0" smtClean="0" sz="1550" spc="24" b="1">
                <a:latin typeface="Arial"/>
                <a:cs typeface="Arial"/>
              </a:rPr>
              <a:t> </a:t>
            </a:r>
            <a:r>
              <a:rPr dirty="0" smtClean="0" sz="1550" spc="10" b="1">
                <a:latin typeface="Arial"/>
                <a:cs typeface="Arial"/>
              </a:rPr>
              <a:t>on</a:t>
            </a:r>
            <a:r>
              <a:rPr dirty="0" smtClean="0" sz="1550" spc="-4" b="1">
                <a:latin typeface="Arial"/>
                <a:cs typeface="Arial"/>
              </a:rPr>
              <a:t>l</a:t>
            </a:r>
            <a:r>
              <a:rPr dirty="0" smtClean="0" sz="1550" spc="0" b="1">
                <a:latin typeface="Arial"/>
                <a:cs typeface="Arial"/>
              </a:rPr>
              <a:t>y</a:t>
            </a:r>
            <a:endParaRPr sz="1550">
              <a:latin typeface="Arial"/>
              <a:cs typeface="Arial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6388286" y="6218525"/>
            <a:ext cx="690026" cy="2224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5"/>
              </a:lnSpc>
              <a:spcBef>
                <a:spcPts val="84"/>
              </a:spcBef>
            </a:pPr>
            <a:r>
              <a:rPr dirty="0" smtClean="0" sz="1550" spc="4" b="1">
                <a:latin typeface="Arial"/>
                <a:cs typeface="Arial"/>
              </a:rPr>
              <a:t>O</a:t>
            </a:r>
            <a:r>
              <a:rPr dirty="0" smtClean="0" sz="1550" spc="20" b="1">
                <a:latin typeface="Arial"/>
                <a:cs typeface="Arial"/>
              </a:rPr>
              <a:t>W</a:t>
            </a:r>
            <a:r>
              <a:rPr dirty="0" smtClean="0" sz="1550" spc="-4" b="1">
                <a:latin typeface="Arial"/>
                <a:cs typeface="Arial"/>
              </a:rPr>
              <a:t>-</a:t>
            </a:r>
            <a:r>
              <a:rPr dirty="0" smtClean="0" sz="1550" spc="10" b="1">
                <a:latin typeface="Arial"/>
                <a:cs typeface="Arial"/>
              </a:rPr>
              <a:t>14</a:t>
            </a:r>
            <a:endParaRPr sz="1550">
              <a:latin typeface="Arial"/>
              <a:cs typeface="Arial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7624036" y="6218525"/>
            <a:ext cx="1022428" cy="2224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85"/>
              </a:lnSpc>
              <a:spcBef>
                <a:spcPts val="84"/>
              </a:spcBef>
            </a:pPr>
            <a:r>
              <a:rPr dirty="0" smtClean="0" sz="1550" spc="10" b="1">
                <a:latin typeface="Arial"/>
                <a:cs typeface="Arial"/>
              </a:rPr>
              <a:t>Resp</a:t>
            </a:r>
            <a:r>
              <a:rPr dirty="0" smtClean="0" sz="1550" spc="-4" b="1">
                <a:latin typeface="Arial"/>
                <a:cs typeface="Arial"/>
              </a:rPr>
              <a:t>i</a:t>
            </a:r>
            <a:r>
              <a:rPr dirty="0" smtClean="0" sz="1550" spc="4" b="1">
                <a:latin typeface="Arial"/>
                <a:cs typeface="Arial"/>
              </a:rPr>
              <a:t>s</a:t>
            </a:r>
            <a:r>
              <a:rPr dirty="0" smtClean="0" sz="1550" spc="10" b="1">
                <a:latin typeface="Arial"/>
                <a:cs typeface="Arial"/>
              </a:rPr>
              <a:t>u</a:t>
            </a:r>
            <a:r>
              <a:rPr dirty="0" smtClean="0" sz="1550" spc="-4" b="1">
                <a:latin typeface="Arial"/>
                <a:cs typeface="Arial"/>
              </a:rPr>
              <a:t>r</a:t>
            </a:r>
            <a:r>
              <a:rPr dirty="0" smtClean="0" sz="1550" spc="0" b="1">
                <a:latin typeface="Arial"/>
                <a:cs typeface="Arial"/>
              </a:rPr>
              <a:t>e</a:t>
            </a:r>
            <a:endParaRPr sz="1550">
              <a:latin typeface="Arial"/>
              <a:cs typeface="Arial"/>
            </a:endParaRPr>
          </a:p>
        </p:txBody>
      </p:sp>
      <p:sp>
        <p:nvSpPr>
          <p:cNvPr id="124" name="object 124"/>
          <p:cNvSpPr txBox="1"/>
          <p:nvPr/>
        </p:nvSpPr>
        <p:spPr>
          <a:xfrm rot="16200000">
            <a:off x="75878" y="4708816"/>
            <a:ext cx="2030576" cy="2336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839"/>
              </a:lnSpc>
              <a:spcBef>
                <a:spcPts val="92"/>
              </a:spcBef>
            </a:pPr>
            <a:r>
              <a:rPr dirty="0" smtClean="0" sz="1700" spc="-109" b="1">
                <a:latin typeface="Arial"/>
                <a:cs typeface="Arial"/>
              </a:rPr>
              <a:t>M</a:t>
            </a:r>
            <a:r>
              <a:rPr dirty="0" smtClean="0" sz="1700" spc="-34" b="1">
                <a:latin typeface="Arial"/>
                <a:cs typeface="Arial"/>
              </a:rPr>
              <a:t>y</a:t>
            </a:r>
            <a:r>
              <a:rPr dirty="0" smtClean="0" sz="1700" spc="-39" b="1">
                <a:latin typeface="Arial"/>
                <a:cs typeface="Arial"/>
              </a:rPr>
              <a:t>c</a:t>
            </a:r>
            <a:r>
              <a:rPr dirty="0" smtClean="0" sz="1700" spc="-25" b="1">
                <a:latin typeface="Arial"/>
                <a:cs typeface="Arial"/>
              </a:rPr>
              <a:t>o</a:t>
            </a:r>
            <a:r>
              <a:rPr dirty="0" smtClean="0" sz="1700" spc="-29" b="1">
                <a:latin typeface="Arial"/>
                <a:cs typeface="Arial"/>
              </a:rPr>
              <a:t>p</a:t>
            </a:r>
            <a:r>
              <a:rPr dirty="0" smtClean="0" sz="1700" spc="-69" b="1">
                <a:latin typeface="Arial"/>
                <a:cs typeface="Arial"/>
              </a:rPr>
              <a:t>l</a:t>
            </a:r>
            <a:r>
              <a:rPr dirty="0" smtClean="0" sz="1700" spc="-34" b="1">
                <a:latin typeface="Arial"/>
                <a:cs typeface="Arial"/>
              </a:rPr>
              <a:t>a</a:t>
            </a:r>
            <a:r>
              <a:rPr dirty="0" smtClean="0" sz="1700" spc="-39" b="1">
                <a:latin typeface="Arial"/>
                <a:cs typeface="Arial"/>
              </a:rPr>
              <a:t>s</a:t>
            </a:r>
            <a:r>
              <a:rPr dirty="0" smtClean="0" sz="1700" spc="-94" b="1">
                <a:latin typeface="Arial"/>
                <a:cs typeface="Arial"/>
              </a:rPr>
              <a:t>m</a:t>
            </a:r>
            <a:r>
              <a:rPr dirty="0" smtClean="0" sz="1700" spc="0" b="1">
                <a:latin typeface="Arial"/>
                <a:cs typeface="Arial"/>
              </a:rPr>
              <a:t>a</a:t>
            </a:r>
            <a:r>
              <a:rPr dirty="0" smtClean="0" sz="1700" spc="106" b="1">
                <a:latin typeface="Arial"/>
                <a:cs typeface="Arial"/>
              </a:rPr>
              <a:t> </a:t>
            </a:r>
            <a:r>
              <a:rPr dirty="0" smtClean="0" sz="1700" spc="-25" b="1">
                <a:latin typeface="Arial"/>
                <a:cs typeface="Arial"/>
              </a:rPr>
              <a:t>E</a:t>
            </a:r>
            <a:r>
              <a:rPr dirty="0" smtClean="0" sz="1700" spc="-25" b="1">
                <a:latin typeface="Arial"/>
                <a:cs typeface="Arial"/>
              </a:rPr>
              <a:t>L</a:t>
            </a:r>
            <a:r>
              <a:rPr dirty="0" smtClean="0" sz="1700" spc="-69" b="1">
                <a:latin typeface="Arial"/>
                <a:cs typeface="Arial"/>
              </a:rPr>
              <a:t>I</a:t>
            </a:r>
            <a:r>
              <a:rPr dirty="0" smtClean="0" sz="1700" spc="-25" b="1">
                <a:latin typeface="Arial"/>
                <a:cs typeface="Arial"/>
              </a:rPr>
              <a:t>S</a:t>
            </a:r>
            <a:r>
              <a:rPr dirty="0" smtClean="0" sz="1700" spc="0" b="1">
                <a:latin typeface="Arial"/>
                <a:cs typeface="Arial"/>
              </a:rPr>
              <a:t>A</a:t>
            </a:r>
            <a:endParaRPr sz="1700">
              <a:latin typeface="Arial"/>
              <a:cs typeface="Arial"/>
            </a:endParaRPr>
          </a:p>
          <a:p>
            <a:pPr marL="424949" marR="461659" algn="ctr">
              <a:lnSpc>
                <a:spcPct val="95825"/>
              </a:lnSpc>
              <a:spcBef>
                <a:spcPts val="23"/>
              </a:spcBef>
            </a:pPr>
            <a:r>
              <a:rPr dirty="0" smtClean="0" sz="1700" spc="44" b="1">
                <a:latin typeface="Arial"/>
                <a:cs typeface="Arial"/>
              </a:rPr>
              <a:t>(</a:t>
            </a:r>
            <a:r>
              <a:rPr dirty="0" smtClean="0" sz="1700" spc="-25" b="1">
                <a:latin typeface="Arial"/>
                <a:cs typeface="Arial"/>
              </a:rPr>
              <a:t>S</a:t>
            </a:r>
            <a:r>
              <a:rPr dirty="0" smtClean="0" sz="1700" spc="34" b="1">
                <a:latin typeface="Arial"/>
                <a:cs typeface="Arial"/>
              </a:rPr>
              <a:t>/</a:t>
            </a:r>
            <a:r>
              <a:rPr dirty="0" smtClean="0" sz="1700" spc="0" b="1">
                <a:latin typeface="Arial"/>
                <a:cs typeface="Arial"/>
              </a:rPr>
              <a:t>P</a:t>
            </a:r>
            <a:r>
              <a:rPr dirty="0" smtClean="0" sz="1700" spc="52" b="1">
                <a:latin typeface="Arial"/>
                <a:cs typeface="Arial"/>
              </a:rPr>
              <a:t> </a:t>
            </a:r>
            <a:r>
              <a:rPr dirty="0" smtClean="0" sz="1700" spc="50" b="1">
                <a:latin typeface="Arial"/>
                <a:cs typeface="Arial"/>
              </a:rPr>
              <a:t>r</a:t>
            </a:r>
            <a:r>
              <a:rPr dirty="0" smtClean="0" sz="1700" spc="-39" b="1">
                <a:latin typeface="Arial"/>
                <a:cs typeface="Arial"/>
              </a:rPr>
              <a:t>a</a:t>
            </a:r>
            <a:r>
              <a:rPr dirty="0" smtClean="0" sz="1700" spc="34" b="1">
                <a:latin typeface="Arial"/>
                <a:cs typeface="Arial"/>
              </a:rPr>
              <a:t>t</a:t>
            </a:r>
            <a:r>
              <a:rPr dirty="0" smtClean="0" sz="1700" spc="-69" b="1">
                <a:latin typeface="Arial"/>
                <a:cs typeface="Arial"/>
              </a:rPr>
              <a:t>i</a:t>
            </a:r>
            <a:r>
              <a:rPr dirty="0" smtClean="0" sz="1700" spc="-25" b="1">
                <a:latin typeface="Arial"/>
                <a:cs typeface="Arial"/>
              </a:rPr>
              <a:t>o</a:t>
            </a:r>
            <a:r>
              <a:rPr dirty="0" smtClean="0" sz="1700" spc="0" b="1">
                <a:latin typeface="Arial"/>
                <a:cs typeface="Arial"/>
              </a:rPr>
              <a:t>)</a:t>
            </a:r>
            <a:endParaRPr sz="1700">
              <a:latin typeface="Arial"/>
              <a:cs typeface="Arial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1997120" y="4527351"/>
            <a:ext cx="280398" cy="1822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2" name="object 122"/>
          <p:cNvSpPr txBox="1"/>
          <p:nvPr/>
        </p:nvSpPr>
        <p:spPr>
          <a:xfrm>
            <a:off x="1997120" y="4248169"/>
            <a:ext cx="280398" cy="1432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1" name="object 121"/>
          <p:cNvSpPr txBox="1"/>
          <p:nvPr/>
        </p:nvSpPr>
        <p:spPr>
          <a:xfrm>
            <a:off x="1997120" y="3949464"/>
            <a:ext cx="280398" cy="1424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0" name="object 120"/>
          <p:cNvSpPr txBox="1"/>
          <p:nvPr/>
        </p:nvSpPr>
        <p:spPr>
          <a:xfrm>
            <a:off x="1997120" y="3650759"/>
            <a:ext cx="280398" cy="1424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9" name="object 119"/>
          <p:cNvSpPr txBox="1"/>
          <p:nvPr/>
        </p:nvSpPr>
        <p:spPr>
          <a:xfrm>
            <a:off x="8014377" y="3585215"/>
            <a:ext cx="0" cy="2949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8" name="object 118"/>
          <p:cNvSpPr txBox="1"/>
          <p:nvPr/>
        </p:nvSpPr>
        <p:spPr>
          <a:xfrm>
            <a:off x="1736526" y="3695714"/>
            <a:ext cx="73904" cy="8122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7" name="object 117"/>
          <p:cNvSpPr txBox="1"/>
          <p:nvPr/>
        </p:nvSpPr>
        <p:spPr>
          <a:xfrm>
            <a:off x="1810431" y="3880118"/>
            <a:ext cx="7032193" cy="975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18"/>
              </a:spcBef>
            </a:pPr>
            <a:endParaRPr sz="750"/>
          </a:p>
        </p:txBody>
      </p:sp>
      <p:sp>
        <p:nvSpPr>
          <p:cNvPr id="116" name="object 116"/>
          <p:cNvSpPr txBox="1"/>
          <p:nvPr/>
        </p:nvSpPr>
        <p:spPr>
          <a:xfrm>
            <a:off x="7944265" y="3880118"/>
            <a:ext cx="138035" cy="22517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5" name="object 115"/>
          <p:cNvSpPr txBox="1"/>
          <p:nvPr/>
        </p:nvSpPr>
        <p:spPr>
          <a:xfrm>
            <a:off x="8082301" y="3880118"/>
            <a:ext cx="760323" cy="5585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4" name="object 114"/>
          <p:cNvSpPr txBox="1"/>
          <p:nvPr/>
        </p:nvSpPr>
        <p:spPr>
          <a:xfrm>
            <a:off x="1810431" y="3977657"/>
            <a:ext cx="4801918" cy="2903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24920">
              <a:lnSpc>
                <a:spcPts val="1265"/>
              </a:lnSpc>
              <a:spcBef>
                <a:spcPts val="63"/>
              </a:spcBef>
            </a:pPr>
            <a:r>
              <a:rPr dirty="0" smtClean="0" baseline="3410" sz="2550" spc="0">
                <a:latin typeface="Arial"/>
                <a:cs typeface="Arial"/>
              </a:rPr>
              <a:t>2</a:t>
            </a:r>
            <a:r>
              <a:rPr dirty="0" smtClean="0" baseline="3410" sz="2550" spc="34">
                <a:latin typeface="Arial"/>
                <a:cs typeface="Arial"/>
              </a:rPr>
              <a:t> </a:t>
            </a:r>
            <a:r>
              <a:rPr dirty="0" smtClean="0" baseline="3410" sz="2550" spc="-89">
                <a:latin typeface="Arial"/>
                <a:cs typeface="Arial"/>
              </a:rPr>
              <a:t>m</a:t>
            </a:r>
            <a:r>
              <a:rPr dirty="0" smtClean="0" baseline="3410" sz="2550" spc="-25">
                <a:latin typeface="Arial"/>
                <a:cs typeface="Arial"/>
              </a:rPr>
              <a:t>on</a:t>
            </a:r>
            <a:r>
              <a:rPr dirty="0" smtClean="0" baseline="3410" sz="2550" spc="-64">
                <a:latin typeface="Arial"/>
                <a:cs typeface="Arial"/>
              </a:rPr>
              <a:t>t</a:t>
            </a:r>
            <a:r>
              <a:rPr dirty="0" smtClean="0" baseline="3410" sz="2550" spc="-25">
                <a:latin typeface="Arial"/>
                <a:cs typeface="Arial"/>
              </a:rPr>
              <a:t>hs</a:t>
            </a:r>
            <a:endParaRPr sz="1700">
              <a:latin typeface="Arial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6612349" y="3977657"/>
            <a:ext cx="1331916" cy="2903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2" name="object 112"/>
          <p:cNvSpPr txBox="1"/>
          <p:nvPr/>
        </p:nvSpPr>
        <p:spPr>
          <a:xfrm>
            <a:off x="1810431" y="4267974"/>
            <a:ext cx="6133834" cy="15285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24920">
              <a:lnSpc>
                <a:spcPts val="1330"/>
              </a:lnSpc>
              <a:spcBef>
                <a:spcPts val="66"/>
              </a:spcBef>
            </a:pPr>
            <a:r>
              <a:rPr dirty="0" smtClean="0" baseline="3410" sz="2550" spc="0">
                <a:latin typeface="Arial"/>
                <a:cs typeface="Arial"/>
              </a:rPr>
              <a:t>4</a:t>
            </a:r>
            <a:r>
              <a:rPr dirty="0" smtClean="0" baseline="3410" sz="2550" spc="34">
                <a:latin typeface="Arial"/>
                <a:cs typeface="Arial"/>
              </a:rPr>
              <a:t> </a:t>
            </a:r>
            <a:r>
              <a:rPr dirty="0" smtClean="0" baseline="3410" sz="2550" spc="-89">
                <a:latin typeface="Arial"/>
                <a:cs typeface="Arial"/>
              </a:rPr>
              <a:t>m</a:t>
            </a:r>
            <a:r>
              <a:rPr dirty="0" smtClean="0" baseline="3410" sz="2550" spc="-25">
                <a:latin typeface="Arial"/>
                <a:cs typeface="Arial"/>
              </a:rPr>
              <a:t>on</a:t>
            </a:r>
            <a:r>
              <a:rPr dirty="0" smtClean="0" baseline="3410" sz="2550" spc="-64">
                <a:latin typeface="Arial"/>
                <a:cs typeface="Arial"/>
              </a:rPr>
              <a:t>t</a:t>
            </a:r>
            <a:r>
              <a:rPr dirty="0" smtClean="0" baseline="3410" sz="2550" spc="-25">
                <a:latin typeface="Arial"/>
                <a:cs typeface="Arial"/>
              </a:rPr>
              <a:t>hs</a:t>
            </a:r>
            <a:endParaRPr sz="1700">
              <a:latin typeface="Arial"/>
              <a:cs typeface="Arial"/>
            </a:endParaRPr>
          </a:p>
          <a:p>
            <a:pPr marL="624920">
              <a:lnSpc>
                <a:spcPct val="95825"/>
              </a:lnSpc>
              <a:spcBef>
                <a:spcPts val="328"/>
              </a:spcBef>
            </a:pPr>
            <a:r>
              <a:rPr dirty="0" smtClean="0" sz="1700" spc="0">
                <a:latin typeface="Arial"/>
                <a:cs typeface="Arial"/>
              </a:rPr>
              <a:t>5</a:t>
            </a:r>
            <a:r>
              <a:rPr dirty="0" smtClean="0" sz="1700" spc="34">
                <a:latin typeface="Arial"/>
                <a:cs typeface="Arial"/>
              </a:rPr>
              <a:t> </a:t>
            </a:r>
            <a:r>
              <a:rPr dirty="0" smtClean="0" sz="1700" spc="-89">
                <a:latin typeface="Arial"/>
                <a:cs typeface="Arial"/>
              </a:rPr>
              <a:t>m</a:t>
            </a:r>
            <a:r>
              <a:rPr dirty="0" smtClean="0" sz="1700" spc="-25">
                <a:latin typeface="Arial"/>
                <a:cs typeface="Arial"/>
              </a:rPr>
              <a:t>on</a:t>
            </a:r>
            <a:r>
              <a:rPr dirty="0" smtClean="0" sz="1700" spc="-64">
                <a:latin typeface="Arial"/>
                <a:cs typeface="Arial"/>
              </a:rPr>
              <a:t>t</a:t>
            </a:r>
            <a:r>
              <a:rPr dirty="0" smtClean="0" sz="1700" spc="-25">
                <a:latin typeface="Arial"/>
                <a:cs typeface="Arial"/>
              </a:rPr>
              <a:t>hs</a:t>
            </a:r>
            <a:endParaRPr sz="1700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6542250" y="4267974"/>
            <a:ext cx="137997" cy="18638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0" name="object 110"/>
          <p:cNvSpPr txBox="1"/>
          <p:nvPr/>
        </p:nvSpPr>
        <p:spPr>
          <a:xfrm>
            <a:off x="6680247" y="4267974"/>
            <a:ext cx="1264018" cy="4671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9" name="object 109"/>
          <p:cNvSpPr txBox="1"/>
          <p:nvPr/>
        </p:nvSpPr>
        <p:spPr>
          <a:xfrm>
            <a:off x="8082301" y="4438661"/>
            <a:ext cx="352673" cy="4221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8" name="object 108"/>
          <p:cNvSpPr txBox="1"/>
          <p:nvPr/>
        </p:nvSpPr>
        <p:spPr>
          <a:xfrm>
            <a:off x="8434975" y="4438661"/>
            <a:ext cx="407649" cy="4221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7" name="object 107"/>
          <p:cNvSpPr txBox="1"/>
          <p:nvPr/>
        </p:nvSpPr>
        <p:spPr>
          <a:xfrm>
            <a:off x="1736526" y="4508007"/>
            <a:ext cx="73904" cy="8122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6" name="object 106"/>
          <p:cNvSpPr txBox="1"/>
          <p:nvPr/>
        </p:nvSpPr>
        <p:spPr>
          <a:xfrm>
            <a:off x="6680247" y="4735080"/>
            <a:ext cx="563010" cy="2316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5" name="object 105"/>
          <p:cNvSpPr txBox="1"/>
          <p:nvPr/>
        </p:nvSpPr>
        <p:spPr>
          <a:xfrm>
            <a:off x="7243257" y="4735080"/>
            <a:ext cx="701007" cy="2316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4" name="object 104"/>
          <p:cNvSpPr txBox="1"/>
          <p:nvPr/>
        </p:nvSpPr>
        <p:spPr>
          <a:xfrm>
            <a:off x="8082301" y="4860812"/>
            <a:ext cx="760323" cy="2621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3" name="object 103"/>
          <p:cNvSpPr txBox="1"/>
          <p:nvPr/>
        </p:nvSpPr>
        <p:spPr>
          <a:xfrm>
            <a:off x="8364875" y="4860812"/>
            <a:ext cx="138036" cy="12710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2" name="object 102"/>
          <p:cNvSpPr txBox="1"/>
          <p:nvPr/>
        </p:nvSpPr>
        <p:spPr>
          <a:xfrm>
            <a:off x="8502912" y="4860812"/>
            <a:ext cx="339712" cy="784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1" name="object 101"/>
          <p:cNvSpPr txBox="1"/>
          <p:nvPr/>
        </p:nvSpPr>
        <p:spPr>
          <a:xfrm>
            <a:off x="6680247" y="4966738"/>
            <a:ext cx="352712" cy="1432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0" name="object 100"/>
          <p:cNvSpPr txBox="1"/>
          <p:nvPr/>
        </p:nvSpPr>
        <p:spPr>
          <a:xfrm>
            <a:off x="7032959" y="4966738"/>
            <a:ext cx="140199" cy="1432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9" name="object 99"/>
          <p:cNvSpPr txBox="1"/>
          <p:nvPr/>
        </p:nvSpPr>
        <p:spPr>
          <a:xfrm>
            <a:off x="7173158" y="4966738"/>
            <a:ext cx="138011" cy="11650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8" name="object 98"/>
          <p:cNvSpPr txBox="1"/>
          <p:nvPr/>
        </p:nvSpPr>
        <p:spPr>
          <a:xfrm>
            <a:off x="7311169" y="4966738"/>
            <a:ext cx="633096" cy="6195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7" name="object 97"/>
          <p:cNvSpPr txBox="1"/>
          <p:nvPr/>
        </p:nvSpPr>
        <p:spPr>
          <a:xfrm>
            <a:off x="8082301" y="5122949"/>
            <a:ext cx="142374" cy="1341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6" name="object 96"/>
          <p:cNvSpPr txBox="1"/>
          <p:nvPr/>
        </p:nvSpPr>
        <p:spPr>
          <a:xfrm>
            <a:off x="8224676" y="5122949"/>
            <a:ext cx="140199" cy="1341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5" name="object 95"/>
          <p:cNvSpPr txBox="1"/>
          <p:nvPr/>
        </p:nvSpPr>
        <p:spPr>
          <a:xfrm>
            <a:off x="6680247" y="5109989"/>
            <a:ext cx="492911" cy="1211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50"/>
              </a:lnSpc>
              <a:spcBef>
                <a:spcPts val="4"/>
              </a:spcBef>
            </a:pPr>
            <a:endParaRPr sz="950"/>
          </a:p>
        </p:txBody>
      </p:sp>
      <p:sp>
        <p:nvSpPr>
          <p:cNvPr id="94" name="object 94"/>
          <p:cNvSpPr txBox="1"/>
          <p:nvPr/>
        </p:nvSpPr>
        <p:spPr>
          <a:xfrm>
            <a:off x="6962859" y="5109989"/>
            <a:ext cx="138004" cy="10218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3" name="object 93"/>
          <p:cNvSpPr txBox="1"/>
          <p:nvPr/>
        </p:nvSpPr>
        <p:spPr>
          <a:xfrm>
            <a:off x="7100864" y="5109989"/>
            <a:ext cx="72294" cy="10218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2" name="object 92"/>
          <p:cNvSpPr txBox="1"/>
          <p:nvPr/>
        </p:nvSpPr>
        <p:spPr>
          <a:xfrm>
            <a:off x="6680247" y="5231148"/>
            <a:ext cx="142413" cy="998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36"/>
              </a:spcBef>
            </a:pPr>
            <a:endParaRPr sz="750"/>
          </a:p>
        </p:txBody>
      </p:sp>
      <p:sp>
        <p:nvSpPr>
          <p:cNvPr id="91" name="object 91"/>
          <p:cNvSpPr txBox="1"/>
          <p:nvPr/>
        </p:nvSpPr>
        <p:spPr>
          <a:xfrm>
            <a:off x="6822660" y="5231148"/>
            <a:ext cx="140199" cy="998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36"/>
              </a:spcBef>
            </a:pPr>
            <a:endParaRPr sz="750"/>
          </a:p>
        </p:txBody>
      </p:sp>
      <p:sp>
        <p:nvSpPr>
          <p:cNvPr id="90" name="object 90"/>
          <p:cNvSpPr txBox="1"/>
          <p:nvPr/>
        </p:nvSpPr>
        <p:spPr>
          <a:xfrm>
            <a:off x="8082301" y="5257055"/>
            <a:ext cx="72275" cy="8747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9" name="object 89"/>
          <p:cNvSpPr txBox="1"/>
          <p:nvPr/>
        </p:nvSpPr>
        <p:spPr>
          <a:xfrm>
            <a:off x="8154577" y="5257055"/>
            <a:ext cx="138029" cy="8747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8" name="object 88"/>
          <p:cNvSpPr txBox="1"/>
          <p:nvPr/>
        </p:nvSpPr>
        <p:spPr>
          <a:xfrm>
            <a:off x="8292606" y="5257055"/>
            <a:ext cx="72268" cy="8747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7" name="object 87"/>
          <p:cNvSpPr txBox="1"/>
          <p:nvPr/>
        </p:nvSpPr>
        <p:spPr>
          <a:xfrm>
            <a:off x="6680247" y="5330974"/>
            <a:ext cx="72301" cy="8008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6" name="object 86"/>
          <p:cNvSpPr txBox="1"/>
          <p:nvPr/>
        </p:nvSpPr>
        <p:spPr>
          <a:xfrm>
            <a:off x="6752548" y="5330974"/>
            <a:ext cx="138010" cy="8008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5" name="object 85"/>
          <p:cNvSpPr txBox="1"/>
          <p:nvPr/>
        </p:nvSpPr>
        <p:spPr>
          <a:xfrm>
            <a:off x="6890558" y="5330974"/>
            <a:ext cx="72300" cy="8008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4" name="object 84"/>
          <p:cNvSpPr txBox="1"/>
          <p:nvPr/>
        </p:nvSpPr>
        <p:spPr>
          <a:xfrm>
            <a:off x="1736526" y="5320300"/>
            <a:ext cx="73904" cy="8115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3" name="object 83"/>
          <p:cNvSpPr txBox="1"/>
          <p:nvPr/>
        </p:nvSpPr>
        <p:spPr>
          <a:xfrm>
            <a:off x="7311169" y="5586239"/>
            <a:ext cx="282598" cy="2381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2" name="object 82"/>
          <p:cNvSpPr txBox="1"/>
          <p:nvPr/>
        </p:nvSpPr>
        <p:spPr>
          <a:xfrm>
            <a:off x="7593768" y="5586239"/>
            <a:ext cx="210298" cy="1493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1" name="object 81"/>
          <p:cNvSpPr txBox="1"/>
          <p:nvPr/>
        </p:nvSpPr>
        <p:spPr>
          <a:xfrm>
            <a:off x="8502912" y="5644912"/>
            <a:ext cx="72274" cy="4869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0" name="object 80"/>
          <p:cNvSpPr txBox="1"/>
          <p:nvPr/>
        </p:nvSpPr>
        <p:spPr>
          <a:xfrm>
            <a:off x="8575186" y="5644912"/>
            <a:ext cx="138036" cy="4869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9" name="object 79"/>
          <p:cNvSpPr txBox="1"/>
          <p:nvPr/>
        </p:nvSpPr>
        <p:spPr>
          <a:xfrm>
            <a:off x="8713223" y="5644912"/>
            <a:ext cx="129401" cy="4869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8" name="object 78"/>
          <p:cNvSpPr txBox="1"/>
          <p:nvPr/>
        </p:nvSpPr>
        <p:spPr>
          <a:xfrm>
            <a:off x="7593768" y="5735592"/>
            <a:ext cx="210298" cy="88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49"/>
              </a:spcBef>
            </a:pPr>
            <a:endParaRPr sz="650"/>
          </a:p>
        </p:txBody>
      </p:sp>
      <p:sp>
        <p:nvSpPr>
          <p:cNvPr id="77" name="object 77"/>
          <p:cNvSpPr txBox="1"/>
          <p:nvPr/>
        </p:nvSpPr>
        <p:spPr>
          <a:xfrm>
            <a:off x="7804066" y="5735592"/>
            <a:ext cx="140199" cy="88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49"/>
              </a:spcBef>
            </a:pPr>
            <a:endParaRPr sz="650"/>
          </a:p>
        </p:txBody>
      </p:sp>
      <p:sp>
        <p:nvSpPr>
          <p:cNvPr id="76" name="object 76"/>
          <p:cNvSpPr txBox="1"/>
          <p:nvPr/>
        </p:nvSpPr>
        <p:spPr>
          <a:xfrm>
            <a:off x="1810431" y="5796550"/>
            <a:ext cx="1016468" cy="88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49"/>
              </a:spcBef>
            </a:pPr>
            <a:endParaRPr sz="650"/>
          </a:p>
        </p:txBody>
      </p:sp>
      <p:sp>
        <p:nvSpPr>
          <p:cNvPr id="75" name="object 75"/>
          <p:cNvSpPr txBox="1"/>
          <p:nvPr/>
        </p:nvSpPr>
        <p:spPr>
          <a:xfrm>
            <a:off x="2826899" y="5796550"/>
            <a:ext cx="3364852" cy="88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49"/>
              </a:spcBef>
            </a:pPr>
            <a:endParaRPr sz="650"/>
          </a:p>
        </p:txBody>
      </p:sp>
      <p:sp>
        <p:nvSpPr>
          <p:cNvPr id="74" name="object 74"/>
          <p:cNvSpPr txBox="1"/>
          <p:nvPr/>
        </p:nvSpPr>
        <p:spPr>
          <a:xfrm>
            <a:off x="6191752" y="5796550"/>
            <a:ext cx="350497" cy="88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49"/>
              </a:spcBef>
            </a:pPr>
            <a:endParaRPr sz="650"/>
          </a:p>
        </p:txBody>
      </p:sp>
      <p:sp>
        <p:nvSpPr>
          <p:cNvPr id="73" name="object 73"/>
          <p:cNvSpPr txBox="1"/>
          <p:nvPr/>
        </p:nvSpPr>
        <p:spPr>
          <a:xfrm>
            <a:off x="7311169" y="5824371"/>
            <a:ext cx="212499" cy="3074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2" name="object 72"/>
          <p:cNvSpPr txBox="1"/>
          <p:nvPr/>
        </p:nvSpPr>
        <p:spPr>
          <a:xfrm>
            <a:off x="7523668" y="5824371"/>
            <a:ext cx="138015" cy="3074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1" name="object 71"/>
          <p:cNvSpPr txBox="1"/>
          <p:nvPr/>
        </p:nvSpPr>
        <p:spPr>
          <a:xfrm>
            <a:off x="7661684" y="5824371"/>
            <a:ext cx="72282" cy="3074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0" name="object 70"/>
          <p:cNvSpPr txBox="1"/>
          <p:nvPr/>
        </p:nvSpPr>
        <p:spPr>
          <a:xfrm>
            <a:off x="7733967" y="5824371"/>
            <a:ext cx="138022" cy="3074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9" name="object 69"/>
          <p:cNvSpPr txBox="1"/>
          <p:nvPr/>
        </p:nvSpPr>
        <p:spPr>
          <a:xfrm>
            <a:off x="7871989" y="5824371"/>
            <a:ext cx="72275" cy="3074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8" name="object 68"/>
          <p:cNvSpPr txBox="1"/>
          <p:nvPr/>
        </p:nvSpPr>
        <p:spPr>
          <a:xfrm>
            <a:off x="1810431" y="5885329"/>
            <a:ext cx="946368" cy="1322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7" name="object 67"/>
          <p:cNvSpPr txBox="1"/>
          <p:nvPr/>
        </p:nvSpPr>
        <p:spPr>
          <a:xfrm>
            <a:off x="2756800" y="5885329"/>
            <a:ext cx="137914" cy="2465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6" name="object 66"/>
          <p:cNvSpPr txBox="1"/>
          <p:nvPr/>
        </p:nvSpPr>
        <p:spPr>
          <a:xfrm>
            <a:off x="2894714" y="5885329"/>
            <a:ext cx="1895009" cy="68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2"/>
              </a:spcBef>
            </a:pPr>
            <a:endParaRPr sz="500"/>
          </a:p>
        </p:txBody>
      </p:sp>
      <p:sp>
        <p:nvSpPr>
          <p:cNvPr id="65" name="object 65"/>
          <p:cNvSpPr txBox="1"/>
          <p:nvPr/>
        </p:nvSpPr>
        <p:spPr>
          <a:xfrm>
            <a:off x="4789724" y="5885329"/>
            <a:ext cx="1752525" cy="68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2"/>
              </a:spcBef>
            </a:pPr>
            <a:endParaRPr sz="500"/>
          </a:p>
        </p:txBody>
      </p:sp>
      <p:sp>
        <p:nvSpPr>
          <p:cNvPr id="64" name="object 64"/>
          <p:cNvSpPr txBox="1"/>
          <p:nvPr/>
        </p:nvSpPr>
        <p:spPr>
          <a:xfrm>
            <a:off x="6121640" y="5885329"/>
            <a:ext cx="137996" cy="2465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3" name="object 63"/>
          <p:cNvSpPr txBox="1"/>
          <p:nvPr/>
        </p:nvSpPr>
        <p:spPr>
          <a:xfrm>
            <a:off x="6259636" y="5885329"/>
            <a:ext cx="282613" cy="453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 txBox="1"/>
          <p:nvPr/>
        </p:nvSpPr>
        <p:spPr>
          <a:xfrm>
            <a:off x="6259636" y="5930669"/>
            <a:ext cx="142414" cy="495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" name="object 61"/>
          <p:cNvSpPr txBox="1"/>
          <p:nvPr/>
        </p:nvSpPr>
        <p:spPr>
          <a:xfrm>
            <a:off x="6402051" y="5930669"/>
            <a:ext cx="140199" cy="495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 txBox="1"/>
          <p:nvPr/>
        </p:nvSpPr>
        <p:spPr>
          <a:xfrm>
            <a:off x="2894714" y="5954290"/>
            <a:ext cx="2315619" cy="929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32"/>
              </a:spcBef>
            </a:pPr>
            <a:endParaRPr sz="700"/>
          </a:p>
        </p:txBody>
      </p:sp>
      <p:sp>
        <p:nvSpPr>
          <p:cNvPr id="59" name="object 59"/>
          <p:cNvSpPr txBox="1"/>
          <p:nvPr/>
        </p:nvSpPr>
        <p:spPr>
          <a:xfrm>
            <a:off x="4439226" y="5954290"/>
            <a:ext cx="771107" cy="479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 txBox="1"/>
          <p:nvPr/>
        </p:nvSpPr>
        <p:spPr>
          <a:xfrm>
            <a:off x="4719624" y="5954290"/>
            <a:ext cx="137957" cy="1775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7" name="object 57"/>
          <p:cNvSpPr txBox="1"/>
          <p:nvPr/>
        </p:nvSpPr>
        <p:spPr>
          <a:xfrm>
            <a:off x="4857582" y="5954290"/>
            <a:ext cx="282651" cy="1775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6" name="object 56"/>
          <p:cNvSpPr txBox="1"/>
          <p:nvPr/>
        </p:nvSpPr>
        <p:spPr>
          <a:xfrm>
            <a:off x="5210333" y="5939044"/>
            <a:ext cx="911306" cy="426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6259636" y="5980197"/>
            <a:ext cx="142414" cy="7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 txBox="1"/>
          <p:nvPr/>
        </p:nvSpPr>
        <p:spPr>
          <a:xfrm>
            <a:off x="6331951" y="5980197"/>
            <a:ext cx="137990" cy="1516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3" name="object 53"/>
          <p:cNvSpPr txBox="1"/>
          <p:nvPr/>
        </p:nvSpPr>
        <p:spPr>
          <a:xfrm>
            <a:off x="6469942" y="5980197"/>
            <a:ext cx="72308" cy="1516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2" name="object 52"/>
          <p:cNvSpPr txBox="1"/>
          <p:nvPr/>
        </p:nvSpPr>
        <p:spPr>
          <a:xfrm>
            <a:off x="1810431" y="6017535"/>
            <a:ext cx="525759" cy="540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2336190" y="6017535"/>
            <a:ext cx="137913" cy="1143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00"/>
              </a:lnSpc>
              <a:spcBef>
                <a:spcPts val="0"/>
              </a:spcBef>
            </a:pPr>
            <a:endParaRPr sz="900"/>
          </a:p>
        </p:txBody>
      </p:sp>
      <p:sp>
        <p:nvSpPr>
          <p:cNvPr id="50" name="object 50"/>
          <p:cNvSpPr txBox="1"/>
          <p:nvPr/>
        </p:nvSpPr>
        <p:spPr>
          <a:xfrm>
            <a:off x="2406289" y="6017535"/>
            <a:ext cx="67813" cy="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2474103" y="6017535"/>
            <a:ext cx="282696" cy="563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 txBox="1"/>
          <p:nvPr/>
        </p:nvSpPr>
        <p:spPr>
          <a:xfrm>
            <a:off x="1736526" y="6047256"/>
            <a:ext cx="1368492" cy="845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15"/>
              </a:spcBef>
            </a:pPr>
            <a:endParaRPr sz="650"/>
          </a:p>
        </p:txBody>
      </p:sp>
      <p:sp>
        <p:nvSpPr>
          <p:cNvPr id="47" name="object 47"/>
          <p:cNvSpPr txBox="1"/>
          <p:nvPr/>
        </p:nvSpPr>
        <p:spPr>
          <a:xfrm>
            <a:off x="3105019" y="6030482"/>
            <a:ext cx="633186" cy="1013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48"/>
              </a:spcBef>
            </a:pPr>
            <a:endParaRPr sz="750"/>
          </a:p>
        </p:txBody>
      </p:sp>
      <p:sp>
        <p:nvSpPr>
          <p:cNvPr id="46" name="object 46"/>
          <p:cNvSpPr txBox="1"/>
          <p:nvPr/>
        </p:nvSpPr>
        <p:spPr>
          <a:xfrm>
            <a:off x="3738206" y="6030482"/>
            <a:ext cx="137945" cy="1013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48"/>
              </a:spcBef>
            </a:pPr>
            <a:endParaRPr sz="750"/>
          </a:p>
        </p:txBody>
      </p:sp>
      <p:sp>
        <p:nvSpPr>
          <p:cNvPr id="45" name="object 45"/>
          <p:cNvSpPr txBox="1"/>
          <p:nvPr/>
        </p:nvSpPr>
        <p:spPr>
          <a:xfrm>
            <a:off x="3876151" y="6030482"/>
            <a:ext cx="492975" cy="1013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48"/>
              </a:spcBef>
            </a:pPr>
            <a:endParaRPr sz="750"/>
          </a:p>
        </p:txBody>
      </p:sp>
      <p:sp>
        <p:nvSpPr>
          <p:cNvPr id="44" name="object 44"/>
          <p:cNvSpPr txBox="1"/>
          <p:nvPr/>
        </p:nvSpPr>
        <p:spPr>
          <a:xfrm>
            <a:off x="4369127" y="6002274"/>
            <a:ext cx="137946" cy="1295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3" name="object 43"/>
          <p:cNvSpPr txBox="1"/>
          <p:nvPr/>
        </p:nvSpPr>
        <p:spPr>
          <a:xfrm>
            <a:off x="1736526" y="5976382"/>
            <a:ext cx="3121055" cy="1554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2" name="object 42"/>
          <p:cNvSpPr txBox="1"/>
          <p:nvPr/>
        </p:nvSpPr>
        <p:spPr>
          <a:xfrm>
            <a:off x="4857582" y="5981719"/>
            <a:ext cx="282651" cy="1501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1" name="object 41"/>
          <p:cNvSpPr txBox="1"/>
          <p:nvPr/>
        </p:nvSpPr>
        <p:spPr>
          <a:xfrm>
            <a:off x="5140234" y="5981719"/>
            <a:ext cx="137965" cy="1501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0" name="object 40"/>
          <p:cNvSpPr txBox="1"/>
          <p:nvPr/>
        </p:nvSpPr>
        <p:spPr>
          <a:xfrm>
            <a:off x="5278199" y="5981719"/>
            <a:ext cx="492943" cy="1501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9" name="object 39"/>
          <p:cNvSpPr txBox="1"/>
          <p:nvPr/>
        </p:nvSpPr>
        <p:spPr>
          <a:xfrm>
            <a:off x="5771142" y="5981719"/>
            <a:ext cx="137978" cy="1501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8" name="object 38"/>
          <p:cNvSpPr txBox="1"/>
          <p:nvPr/>
        </p:nvSpPr>
        <p:spPr>
          <a:xfrm>
            <a:off x="5909121" y="5981719"/>
            <a:ext cx="212518" cy="1501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7" name="object 37"/>
          <p:cNvSpPr txBox="1"/>
          <p:nvPr/>
        </p:nvSpPr>
        <p:spPr>
          <a:xfrm>
            <a:off x="1736526" y="6030468"/>
            <a:ext cx="2139624" cy="1013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48"/>
              </a:spcBef>
            </a:pPr>
            <a:endParaRPr sz="750"/>
          </a:p>
        </p:txBody>
      </p:sp>
      <p:sp>
        <p:nvSpPr>
          <p:cNvPr id="36" name="object 36"/>
          <p:cNvSpPr txBox="1"/>
          <p:nvPr/>
        </p:nvSpPr>
        <p:spPr>
          <a:xfrm>
            <a:off x="3876151" y="6002289"/>
            <a:ext cx="492975" cy="129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5" name="object 35"/>
          <p:cNvSpPr txBox="1"/>
          <p:nvPr/>
        </p:nvSpPr>
        <p:spPr>
          <a:xfrm>
            <a:off x="4369127" y="6002289"/>
            <a:ext cx="137946" cy="129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4" name="object 34"/>
          <p:cNvSpPr txBox="1"/>
          <p:nvPr/>
        </p:nvSpPr>
        <p:spPr>
          <a:xfrm>
            <a:off x="4507073" y="6002289"/>
            <a:ext cx="212550" cy="1295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3" name="object 33"/>
          <p:cNvSpPr txBox="1"/>
          <p:nvPr/>
        </p:nvSpPr>
        <p:spPr>
          <a:xfrm>
            <a:off x="4719624" y="5976382"/>
            <a:ext cx="137957" cy="1554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2" name="object 32"/>
          <p:cNvSpPr txBox="1"/>
          <p:nvPr/>
        </p:nvSpPr>
        <p:spPr>
          <a:xfrm>
            <a:off x="6259636" y="5980937"/>
            <a:ext cx="72314" cy="1508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1" name="object 31"/>
          <p:cNvSpPr txBox="1"/>
          <p:nvPr/>
        </p:nvSpPr>
        <p:spPr>
          <a:xfrm>
            <a:off x="6331951" y="5980937"/>
            <a:ext cx="137990" cy="1508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0" name="object 30"/>
          <p:cNvSpPr txBox="1"/>
          <p:nvPr/>
        </p:nvSpPr>
        <p:spPr>
          <a:xfrm>
            <a:off x="6469942" y="5980937"/>
            <a:ext cx="72308" cy="1508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9" name="object 29"/>
          <p:cNvSpPr txBox="1"/>
          <p:nvPr/>
        </p:nvSpPr>
        <p:spPr>
          <a:xfrm>
            <a:off x="2894714" y="6047256"/>
            <a:ext cx="843491" cy="7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2967098" y="6047256"/>
            <a:ext cx="137920" cy="845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15"/>
              </a:spcBef>
            </a:pPr>
            <a:endParaRPr sz="650"/>
          </a:p>
        </p:txBody>
      </p:sp>
      <p:sp>
        <p:nvSpPr>
          <p:cNvPr id="27" name="object 27"/>
          <p:cNvSpPr txBox="1"/>
          <p:nvPr/>
        </p:nvSpPr>
        <p:spPr>
          <a:xfrm>
            <a:off x="3105019" y="6047256"/>
            <a:ext cx="633186" cy="845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15"/>
              </a:spcBef>
            </a:pPr>
            <a:endParaRPr sz="650"/>
          </a:p>
        </p:txBody>
      </p:sp>
      <p:sp>
        <p:nvSpPr>
          <p:cNvPr id="26" name="object 26"/>
          <p:cNvSpPr txBox="1"/>
          <p:nvPr/>
        </p:nvSpPr>
        <p:spPr>
          <a:xfrm>
            <a:off x="3738206" y="6030468"/>
            <a:ext cx="137945" cy="1013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48"/>
              </a:spcBef>
            </a:pPr>
            <a:endParaRPr sz="750"/>
          </a:p>
        </p:txBody>
      </p:sp>
      <p:sp>
        <p:nvSpPr>
          <p:cNvPr id="25" name="object 25"/>
          <p:cNvSpPr txBox="1"/>
          <p:nvPr/>
        </p:nvSpPr>
        <p:spPr>
          <a:xfrm>
            <a:off x="1736526" y="5976382"/>
            <a:ext cx="3121055" cy="1554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4" name="object 24"/>
          <p:cNvSpPr txBox="1"/>
          <p:nvPr/>
        </p:nvSpPr>
        <p:spPr>
          <a:xfrm>
            <a:off x="4857582" y="5981700"/>
            <a:ext cx="282651" cy="1501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3" name="object 23"/>
          <p:cNvSpPr txBox="1"/>
          <p:nvPr/>
        </p:nvSpPr>
        <p:spPr>
          <a:xfrm>
            <a:off x="5140234" y="5981700"/>
            <a:ext cx="137965" cy="1501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2" name="object 22"/>
          <p:cNvSpPr txBox="1"/>
          <p:nvPr/>
        </p:nvSpPr>
        <p:spPr>
          <a:xfrm>
            <a:off x="5278199" y="5981700"/>
            <a:ext cx="492943" cy="1501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1" name="object 21"/>
          <p:cNvSpPr txBox="1"/>
          <p:nvPr/>
        </p:nvSpPr>
        <p:spPr>
          <a:xfrm>
            <a:off x="5771142" y="5981700"/>
            <a:ext cx="137978" cy="1501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0" name="object 20"/>
          <p:cNvSpPr txBox="1"/>
          <p:nvPr/>
        </p:nvSpPr>
        <p:spPr>
          <a:xfrm>
            <a:off x="5909121" y="5981700"/>
            <a:ext cx="212518" cy="1501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19"/>
          <p:cNvSpPr txBox="1"/>
          <p:nvPr/>
        </p:nvSpPr>
        <p:spPr>
          <a:xfrm>
            <a:off x="1736526" y="6047256"/>
            <a:ext cx="1368492" cy="845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15"/>
              </a:spcBef>
            </a:pPr>
            <a:endParaRPr sz="650"/>
          </a:p>
        </p:txBody>
      </p:sp>
      <p:sp>
        <p:nvSpPr>
          <p:cNvPr id="18" name="object 18"/>
          <p:cNvSpPr txBox="1"/>
          <p:nvPr/>
        </p:nvSpPr>
        <p:spPr>
          <a:xfrm>
            <a:off x="3105019" y="6016371"/>
            <a:ext cx="633186" cy="1154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00"/>
              </a:lnSpc>
              <a:spcBef>
                <a:spcPts val="9"/>
              </a:spcBef>
            </a:pPr>
            <a:endParaRPr sz="900"/>
          </a:p>
        </p:txBody>
      </p:sp>
      <p:sp>
        <p:nvSpPr>
          <p:cNvPr id="17" name="object 17"/>
          <p:cNvSpPr txBox="1"/>
          <p:nvPr/>
        </p:nvSpPr>
        <p:spPr>
          <a:xfrm>
            <a:off x="3738206" y="6016371"/>
            <a:ext cx="137945" cy="1154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00"/>
              </a:lnSpc>
              <a:spcBef>
                <a:spcPts val="9"/>
              </a:spcBef>
            </a:pPr>
            <a:endParaRPr sz="900"/>
          </a:p>
        </p:txBody>
      </p:sp>
      <p:sp>
        <p:nvSpPr>
          <p:cNvPr id="16" name="object 16"/>
          <p:cNvSpPr txBox="1"/>
          <p:nvPr/>
        </p:nvSpPr>
        <p:spPr>
          <a:xfrm>
            <a:off x="3876151" y="6016371"/>
            <a:ext cx="492975" cy="1154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00"/>
              </a:lnSpc>
              <a:spcBef>
                <a:spcPts val="9"/>
              </a:spcBef>
            </a:pPr>
            <a:endParaRPr sz="900"/>
          </a:p>
        </p:txBody>
      </p:sp>
      <p:sp>
        <p:nvSpPr>
          <p:cNvPr id="15" name="object 15"/>
          <p:cNvSpPr txBox="1"/>
          <p:nvPr/>
        </p:nvSpPr>
        <p:spPr>
          <a:xfrm>
            <a:off x="4369127" y="6016371"/>
            <a:ext cx="137946" cy="1154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00"/>
              </a:lnSpc>
              <a:spcBef>
                <a:spcPts val="9"/>
              </a:spcBef>
            </a:pPr>
            <a:endParaRPr sz="900"/>
          </a:p>
        </p:txBody>
      </p:sp>
      <p:sp>
        <p:nvSpPr>
          <p:cNvPr id="14" name="object 14"/>
          <p:cNvSpPr txBox="1"/>
          <p:nvPr/>
        </p:nvSpPr>
        <p:spPr>
          <a:xfrm>
            <a:off x="4507073" y="6016371"/>
            <a:ext cx="212550" cy="1154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00"/>
              </a:lnSpc>
              <a:spcBef>
                <a:spcPts val="9"/>
              </a:spcBef>
            </a:pPr>
            <a:endParaRPr sz="900"/>
          </a:p>
        </p:txBody>
      </p:sp>
      <p:sp>
        <p:nvSpPr>
          <p:cNvPr id="13" name="object 13"/>
          <p:cNvSpPr txBox="1"/>
          <p:nvPr/>
        </p:nvSpPr>
        <p:spPr>
          <a:xfrm>
            <a:off x="1810431" y="6071635"/>
            <a:ext cx="315460" cy="6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2125891" y="6071635"/>
            <a:ext cx="137913" cy="6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2263805" y="6071635"/>
            <a:ext cx="72385" cy="6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474103" y="6073921"/>
            <a:ext cx="72385" cy="579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546488" y="6073921"/>
            <a:ext cx="137926" cy="579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684415" y="6073921"/>
            <a:ext cx="72385" cy="579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894714" y="6047994"/>
            <a:ext cx="72384" cy="838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10"/>
              </a:spcBef>
            </a:pPr>
            <a:endParaRPr sz="650"/>
          </a:p>
        </p:txBody>
      </p:sp>
      <p:sp>
        <p:nvSpPr>
          <p:cNvPr id="6" name="object 6"/>
          <p:cNvSpPr txBox="1"/>
          <p:nvPr/>
        </p:nvSpPr>
        <p:spPr>
          <a:xfrm>
            <a:off x="2967098" y="6047994"/>
            <a:ext cx="137920" cy="838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10"/>
              </a:spcBef>
            </a:pPr>
            <a:endParaRPr sz="650"/>
          </a:p>
        </p:txBody>
      </p:sp>
      <p:sp>
        <p:nvSpPr>
          <p:cNvPr id="5" name="object 5"/>
          <p:cNvSpPr txBox="1"/>
          <p:nvPr/>
        </p:nvSpPr>
        <p:spPr>
          <a:xfrm>
            <a:off x="3105019" y="6047994"/>
            <a:ext cx="633186" cy="838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10"/>
              </a:spcBef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3738206" y="6030468"/>
            <a:ext cx="137945" cy="1013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48"/>
              </a:spcBef>
            </a:pPr>
            <a:endParaRPr sz="750"/>
          </a:p>
        </p:txBody>
      </p:sp>
      <p:sp>
        <p:nvSpPr>
          <p:cNvPr id="3" name="object 3"/>
          <p:cNvSpPr txBox="1"/>
          <p:nvPr/>
        </p:nvSpPr>
        <p:spPr>
          <a:xfrm>
            <a:off x="1997120" y="3352054"/>
            <a:ext cx="280398" cy="1424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1997120" y="3052579"/>
            <a:ext cx="280398" cy="1432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object 130"/>
          <p:cNvSpPr/>
          <p:nvPr/>
        </p:nvSpPr>
        <p:spPr>
          <a:xfrm>
            <a:off x="1676359" y="587730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1" name="object 131"/>
          <p:cNvSpPr/>
          <p:nvPr/>
        </p:nvSpPr>
        <p:spPr>
          <a:xfrm>
            <a:off x="1676359" y="5503163"/>
            <a:ext cx="0" cy="374142"/>
          </a:xfrm>
          <a:custGeom>
            <a:avLst/>
            <a:gdLst/>
            <a:ahLst/>
            <a:cxnLst/>
            <a:rect l="l" t="t" r="r" b="b"/>
            <a:pathLst>
              <a:path w="0" h="374142">
                <a:moveTo>
                  <a:pt x="0" y="374142"/>
                </a:moveTo>
                <a:lnTo>
                  <a:pt x="0" y="0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2" name="object 132"/>
          <p:cNvSpPr/>
          <p:nvPr/>
        </p:nvSpPr>
        <p:spPr>
          <a:xfrm>
            <a:off x="1676359" y="5503163"/>
            <a:ext cx="143247" cy="0"/>
          </a:xfrm>
          <a:custGeom>
            <a:avLst/>
            <a:gdLst/>
            <a:ahLst/>
            <a:cxnLst/>
            <a:rect l="l" t="t" r="r" b="b"/>
            <a:pathLst>
              <a:path w="143247" h="0">
                <a:moveTo>
                  <a:pt x="0" y="0"/>
                </a:moveTo>
                <a:lnTo>
                  <a:pt x="143247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3" name="object 133"/>
          <p:cNvSpPr/>
          <p:nvPr/>
        </p:nvSpPr>
        <p:spPr>
          <a:xfrm>
            <a:off x="1819607" y="5503163"/>
            <a:ext cx="0" cy="374142"/>
          </a:xfrm>
          <a:custGeom>
            <a:avLst/>
            <a:gdLst/>
            <a:ahLst/>
            <a:cxnLst/>
            <a:rect l="l" t="t" r="r" b="b"/>
            <a:pathLst>
              <a:path w="0" h="374142">
                <a:moveTo>
                  <a:pt x="0" y="0"/>
                </a:moveTo>
                <a:lnTo>
                  <a:pt x="0" y="374142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4" name="object 134"/>
          <p:cNvSpPr/>
          <p:nvPr/>
        </p:nvSpPr>
        <p:spPr>
          <a:xfrm>
            <a:off x="1712934" y="5444491"/>
            <a:ext cx="72383" cy="0"/>
          </a:xfrm>
          <a:custGeom>
            <a:avLst/>
            <a:gdLst/>
            <a:ahLst/>
            <a:cxnLst/>
            <a:rect l="l" t="t" r="r" b="b"/>
            <a:pathLst>
              <a:path w="72383" h="0">
                <a:moveTo>
                  <a:pt x="0" y="0"/>
                </a:moveTo>
                <a:lnTo>
                  <a:pt x="72383" y="0"/>
                </a:ln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5" name="object 135"/>
          <p:cNvSpPr/>
          <p:nvPr/>
        </p:nvSpPr>
        <p:spPr>
          <a:xfrm>
            <a:off x="1748743" y="5444491"/>
            <a:ext cx="0" cy="58672"/>
          </a:xfrm>
          <a:custGeom>
            <a:avLst/>
            <a:gdLst/>
            <a:ahLst/>
            <a:cxnLst/>
            <a:rect l="l" t="t" r="r" b="b"/>
            <a:pathLst>
              <a:path w="0" h="58672">
                <a:moveTo>
                  <a:pt x="0" y="0"/>
                </a:moveTo>
                <a:lnTo>
                  <a:pt x="0" y="58672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6" name="object 136"/>
          <p:cNvSpPr/>
          <p:nvPr/>
        </p:nvSpPr>
        <p:spPr>
          <a:xfrm>
            <a:off x="3134777" y="587730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7" name="object 137"/>
          <p:cNvSpPr/>
          <p:nvPr/>
        </p:nvSpPr>
        <p:spPr>
          <a:xfrm>
            <a:off x="3134777" y="5550401"/>
            <a:ext cx="0" cy="326903"/>
          </a:xfrm>
          <a:custGeom>
            <a:avLst/>
            <a:gdLst/>
            <a:ahLst/>
            <a:cxnLst/>
            <a:rect l="l" t="t" r="r" b="b"/>
            <a:pathLst>
              <a:path w="0" h="326903">
                <a:moveTo>
                  <a:pt x="0" y="326903"/>
                </a:moveTo>
                <a:lnTo>
                  <a:pt x="0" y="0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8" name="object 138"/>
          <p:cNvSpPr/>
          <p:nvPr/>
        </p:nvSpPr>
        <p:spPr>
          <a:xfrm>
            <a:off x="3134777" y="5550414"/>
            <a:ext cx="144013" cy="0"/>
          </a:xfrm>
          <a:custGeom>
            <a:avLst/>
            <a:gdLst/>
            <a:ahLst/>
            <a:cxnLst/>
            <a:rect l="l" t="t" r="r" b="b"/>
            <a:pathLst>
              <a:path w="144013" h="0">
                <a:moveTo>
                  <a:pt x="0" y="0"/>
                </a:moveTo>
                <a:lnTo>
                  <a:pt x="144013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9" name="object 139"/>
          <p:cNvSpPr/>
          <p:nvPr/>
        </p:nvSpPr>
        <p:spPr>
          <a:xfrm>
            <a:off x="3278791" y="5550414"/>
            <a:ext cx="0" cy="326903"/>
          </a:xfrm>
          <a:custGeom>
            <a:avLst/>
            <a:gdLst/>
            <a:ahLst/>
            <a:cxnLst/>
            <a:rect l="l" t="t" r="r" b="b"/>
            <a:pathLst>
              <a:path w="0" h="326903">
                <a:moveTo>
                  <a:pt x="0" y="0"/>
                </a:moveTo>
                <a:lnTo>
                  <a:pt x="0" y="326903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0" name="object 140"/>
          <p:cNvSpPr/>
          <p:nvPr/>
        </p:nvSpPr>
        <p:spPr>
          <a:xfrm>
            <a:off x="3171352" y="5491742"/>
            <a:ext cx="73149" cy="0"/>
          </a:xfrm>
          <a:custGeom>
            <a:avLst/>
            <a:gdLst/>
            <a:ahLst/>
            <a:cxnLst/>
            <a:rect l="l" t="t" r="r" b="b"/>
            <a:pathLst>
              <a:path w="73149" h="0">
                <a:moveTo>
                  <a:pt x="0" y="0"/>
                </a:moveTo>
                <a:lnTo>
                  <a:pt x="73149" y="0"/>
                </a:ln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1" name="object 141"/>
          <p:cNvSpPr/>
          <p:nvPr/>
        </p:nvSpPr>
        <p:spPr>
          <a:xfrm>
            <a:off x="3207927" y="5491742"/>
            <a:ext cx="0" cy="58672"/>
          </a:xfrm>
          <a:custGeom>
            <a:avLst/>
            <a:gdLst/>
            <a:ahLst/>
            <a:cxnLst/>
            <a:rect l="l" t="t" r="r" b="b"/>
            <a:pathLst>
              <a:path w="0" h="58672">
                <a:moveTo>
                  <a:pt x="0" y="0"/>
                </a:moveTo>
                <a:lnTo>
                  <a:pt x="0" y="58672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2" name="object 142"/>
          <p:cNvSpPr/>
          <p:nvPr/>
        </p:nvSpPr>
        <p:spPr>
          <a:xfrm>
            <a:off x="4593974" y="587730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3" name="object 143"/>
          <p:cNvSpPr/>
          <p:nvPr/>
        </p:nvSpPr>
        <p:spPr>
          <a:xfrm>
            <a:off x="4593974" y="5550401"/>
            <a:ext cx="0" cy="326903"/>
          </a:xfrm>
          <a:custGeom>
            <a:avLst/>
            <a:gdLst/>
            <a:ahLst/>
            <a:cxnLst/>
            <a:rect l="l" t="t" r="r" b="b"/>
            <a:pathLst>
              <a:path w="0" h="326903">
                <a:moveTo>
                  <a:pt x="0" y="326903"/>
                </a:moveTo>
                <a:lnTo>
                  <a:pt x="0" y="0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4" name="object 144"/>
          <p:cNvSpPr/>
          <p:nvPr/>
        </p:nvSpPr>
        <p:spPr>
          <a:xfrm>
            <a:off x="4593974" y="5550414"/>
            <a:ext cx="144013" cy="0"/>
          </a:xfrm>
          <a:custGeom>
            <a:avLst/>
            <a:gdLst/>
            <a:ahLst/>
            <a:cxnLst/>
            <a:rect l="l" t="t" r="r" b="b"/>
            <a:pathLst>
              <a:path w="144013" h="0">
                <a:moveTo>
                  <a:pt x="0" y="0"/>
                </a:moveTo>
                <a:lnTo>
                  <a:pt x="144013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5" name="object 145"/>
          <p:cNvSpPr/>
          <p:nvPr/>
        </p:nvSpPr>
        <p:spPr>
          <a:xfrm>
            <a:off x="4737988" y="5550414"/>
            <a:ext cx="0" cy="326903"/>
          </a:xfrm>
          <a:custGeom>
            <a:avLst/>
            <a:gdLst/>
            <a:ahLst/>
            <a:cxnLst/>
            <a:rect l="l" t="t" r="r" b="b"/>
            <a:pathLst>
              <a:path w="0" h="326903">
                <a:moveTo>
                  <a:pt x="0" y="0"/>
                </a:moveTo>
                <a:lnTo>
                  <a:pt x="0" y="326903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6" name="object 146"/>
          <p:cNvSpPr/>
          <p:nvPr/>
        </p:nvSpPr>
        <p:spPr>
          <a:xfrm>
            <a:off x="4630549" y="5491742"/>
            <a:ext cx="73149" cy="0"/>
          </a:xfrm>
          <a:custGeom>
            <a:avLst/>
            <a:gdLst/>
            <a:ahLst/>
            <a:cxnLst/>
            <a:rect l="l" t="t" r="r" b="b"/>
            <a:pathLst>
              <a:path w="73149" h="0">
                <a:moveTo>
                  <a:pt x="0" y="0"/>
                </a:moveTo>
                <a:lnTo>
                  <a:pt x="73149" y="0"/>
                </a:ln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7" name="object 147"/>
          <p:cNvSpPr/>
          <p:nvPr/>
        </p:nvSpPr>
        <p:spPr>
          <a:xfrm>
            <a:off x="4667123" y="5491742"/>
            <a:ext cx="0" cy="58672"/>
          </a:xfrm>
          <a:custGeom>
            <a:avLst/>
            <a:gdLst/>
            <a:ahLst/>
            <a:cxnLst/>
            <a:rect l="l" t="t" r="r" b="b"/>
            <a:pathLst>
              <a:path w="0" h="58672">
                <a:moveTo>
                  <a:pt x="0" y="0"/>
                </a:moveTo>
                <a:lnTo>
                  <a:pt x="0" y="58672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8" name="object 148"/>
          <p:cNvSpPr/>
          <p:nvPr/>
        </p:nvSpPr>
        <p:spPr>
          <a:xfrm>
            <a:off x="6053158" y="587730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9" name="object 149"/>
          <p:cNvSpPr/>
          <p:nvPr/>
        </p:nvSpPr>
        <p:spPr>
          <a:xfrm>
            <a:off x="6053158" y="5597652"/>
            <a:ext cx="0" cy="279652"/>
          </a:xfrm>
          <a:custGeom>
            <a:avLst/>
            <a:gdLst/>
            <a:ahLst/>
            <a:cxnLst/>
            <a:rect l="l" t="t" r="r" b="b"/>
            <a:pathLst>
              <a:path w="0" h="279652">
                <a:moveTo>
                  <a:pt x="0" y="279652"/>
                </a:moveTo>
                <a:lnTo>
                  <a:pt x="0" y="0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0" name="object 150"/>
          <p:cNvSpPr/>
          <p:nvPr/>
        </p:nvSpPr>
        <p:spPr>
          <a:xfrm>
            <a:off x="6053158" y="5597652"/>
            <a:ext cx="143247" cy="0"/>
          </a:xfrm>
          <a:custGeom>
            <a:avLst/>
            <a:gdLst/>
            <a:ahLst/>
            <a:cxnLst/>
            <a:rect l="l" t="t" r="r" b="b"/>
            <a:pathLst>
              <a:path w="143247" h="0">
                <a:moveTo>
                  <a:pt x="0" y="0"/>
                </a:moveTo>
                <a:lnTo>
                  <a:pt x="143247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1" name="object 151"/>
          <p:cNvSpPr/>
          <p:nvPr/>
        </p:nvSpPr>
        <p:spPr>
          <a:xfrm>
            <a:off x="6196406" y="5597652"/>
            <a:ext cx="0" cy="279652"/>
          </a:xfrm>
          <a:custGeom>
            <a:avLst/>
            <a:gdLst/>
            <a:ahLst/>
            <a:cxnLst/>
            <a:rect l="l" t="t" r="r" b="b"/>
            <a:pathLst>
              <a:path w="0" h="279652">
                <a:moveTo>
                  <a:pt x="0" y="0"/>
                </a:moveTo>
                <a:lnTo>
                  <a:pt x="0" y="279652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2" name="object 152"/>
          <p:cNvSpPr/>
          <p:nvPr/>
        </p:nvSpPr>
        <p:spPr>
          <a:xfrm>
            <a:off x="6089732" y="5550414"/>
            <a:ext cx="73149" cy="0"/>
          </a:xfrm>
          <a:custGeom>
            <a:avLst/>
            <a:gdLst/>
            <a:ahLst/>
            <a:cxnLst/>
            <a:rect l="l" t="t" r="r" b="b"/>
            <a:pathLst>
              <a:path w="73149" h="0">
                <a:moveTo>
                  <a:pt x="0" y="0"/>
                </a:moveTo>
                <a:lnTo>
                  <a:pt x="73149" y="0"/>
                </a:ln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3" name="object 153"/>
          <p:cNvSpPr/>
          <p:nvPr/>
        </p:nvSpPr>
        <p:spPr>
          <a:xfrm>
            <a:off x="6126307" y="5550414"/>
            <a:ext cx="0" cy="47238"/>
          </a:xfrm>
          <a:custGeom>
            <a:avLst/>
            <a:gdLst/>
            <a:ahLst/>
            <a:cxnLst/>
            <a:rect l="l" t="t" r="r" b="b"/>
            <a:pathLst>
              <a:path w="0" h="47238">
                <a:moveTo>
                  <a:pt x="0" y="0"/>
                </a:moveTo>
                <a:lnTo>
                  <a:pt x="0" y="47238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4" name="object 154"/>
          <p:cNvSpPr/>
          <p:nvPr/>
        </p:nvSpPr>
        <p:spPr>
          <a:xfrm>
            <a:off x="7512342" y="587730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5" name="object 155"/>
          <p:cNvSpPr/>
          <p:nvPr/>
        </p:nvSpPr>
        <p:spPr>
          <a:xfrm>
            <a:off x="7512342" y="5597652"/>
            <a:ext cx="0" cy="279652"/>
          </a:xfrm>
          <a:custGeom>
            <a:avLst/>
            <a:gdLst/>
            <a:ahLst/>
            <a:cxnLst/>
            <a:rect l="l" t="t" r="r" b="b"/>
            <a:pathLst>
              <a:path w="0" h="279652">
                <a:moveTo>
                  <a:pt x="0" y="279652"/>
                </a:moveTo>
                <a:lnTo>
                  <a:pt x="0" y="0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6" name="object 156"/>
          <p:cNvSpPr/>
          <p:nvPr/>
        </p:nvSpPr>
        <p:spPr>
          <a:xfrm>
            <a:off x="7512342" y="5597652"/>
            <a:ext cx="143247" cy="0"/>
          </a:xfrm>
          <a:custGeom>
            <a:avLst/>
            <a:gdLst/>
            <a:ahLst/>
            <a:cxnLst/>
            <a:rect l="l" t="t" r="r" b="b"/>
            <a:pathLst>
              <a:path w="143247" h="0">
                <a:moveTo>
                  <a:pt x="0" y="0"/>
                </a:moveTo>
                <a:lnTo>
                  <a:pt x="143247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7" name="object 157"/>
          <p:cNvSpPr/>
          <p:nvPr/>
        </p:nvSpPr>
        <p:spPr>
          <a:xfrm>
            <a:off x="7655602" y="5597652"/>
            <a:ext cx="0" cy="279652"/>
          </a:xfrm>
          <a:custGeom>
            <a:avLst/>
            <a:gdLst/>
            <a:ahLst/>
            <a:cxnLst/>
            <a:rect l="l" t="t" r="r" b="b"/>
            <a:pathLst>
              <a:path w="0" h="279652">
                <a:moveTo>
                  <a:pt x="0" y="0"/>
                </a:moveTo>
                <a:lnTo>
                  <a:pt x="0" y="279652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8" name="object 158"/>
          <p:cNvSpPr/>
          <p:nvPr/>
        </p:nvSpPr>
        <p:spPr>
          <a:xfrm>
            <a:off x="7548916" y="5550414"/>
            <a:ext cx="72383" cy="0"/>
          </a:xfrm>
          <a:custGeom>
            <a:avLst/>
            <a:gdLst/>
            <a:ahLst/>
            <a:cxnLst/>
            <a:rect l="l" t="t" r="r" b="b"/>
            <a:pathLst>
              <a:path w="72383" h="0">
                <a:moveTo>
                  <a:pt x="0" y="0"/>
                </a:moveTo>
                <a:lnTo>
                  <a:pt x="72383" y="0"/>
                </a:ln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9" name="object 159"/>
          <p:cNvSpPr/>
          <p:nvPr/>
        </p:nvSpPr>
        <p:spPr>
          <a:xfrm>
            <a:off x="7584725" y="5550414"/>
            <a:ext cx="0" cy="47238"/>
          </a:xfrm>
          <a:custGeom>
            <a:avLst/>
            <a:gdLst/>
            <a:ahLst/>
            <a:cxnLst/>
            <a:rect l="l" t="t" r="r" b="b"/>
            <a:pathLst>
              <a:path w="0" h="47238">
                <a:moveTo>
                  <a:pt x="0" y="0"/>
                </a:moveTo>
                <a:lnTo>
                  <a:pt x="0" y="47238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0" name="object 160"/>
          <p:cNvSpPr/>
          <p:nvPr/>
        </p:nvSpPr>
        <p:spPr>
          <a:xfrm>
            <a:off x="1895094" y="5406390"/>
            <a:ext cx="146304" cy="480060"/>
          </a:xfrm>
          <a:custGeom>
            <a:avLst/>
            <a:gdLst/>
            <a:ahLst/>
            <a:cxnLst/>
            <a:rect l="l" t="t" r="r" b="b"/>
            <a:pathLst>
              <a:path w="146304" h="480060">
                <a:moveTo>
                  <a:pt x="0" y="0"/>
                </a:moveTo>
                <a:lnTo>
                  <a:pt x="0" y="480060"/>
                </a:lnTo>
                <a:lnTo>
                  <a:pt x="146304" y="480060"/>
                </a:lnTo>
                <a:lnTo>
                  <a:pt x="146304" y="0"/>
                </a:lnTo>
                <a:lnTo>
                  <a:pt x="0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1" name="object 161"/>
          <p:cNvSpPr/>
          <p:nvPr/>
        </p:nvSpPr>
        <p:spPr>
          <a:xfrm>
            <a:off x="1895042" y="587730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2" name="object 162"/>
          <p:cNvSpPr/>
          <p:nvPr/>
        </p:nvSpPr>
        <p:spPr>
          <a:xfrm>
            <a:off x="1895042" y="5406387"/>
            <a:ext cx="0" cy="470918"/>
          </a:xfrm>
          <a:custGeom>
            <a:avLst/>
            <a:gdLst/>
            <a:ahLst/>
            <a:cxnLst/>
            <a:rect l="l" t="t" r="r" b="b"/>
            <a:pathLst>
              <a:path w="0" h="470918">
                <a:moveTo>
                  <a:pt x="0" y="470918"/>
                </a:moveTo>
                <a:lnTo>
                  <a:pt x="0" y="0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3" name="object 163"/>
          <p:cNvSpPr/>
          <p:nvPr/>
        </p:nvSpPr>
        <p:spPr>
          <a:xfrm>
            <a:off x="1895042" y="5406399"/>
            <a:ext cx="143247" cy="0"/>
          </a:xfrm>
          <a:custGeom>
            <a:avLst/>
            <a:gdLst/>
            <a:ahLst/>
            <a:cxnLst/>
            <a:rect l="l" t="t" r="r" b="b"/>
            <a:pathLst>
              <a:path w="143247" h="0">
                <a:moveTo>
                  <a:pt x="0" y="0"/>
                </a:moveTo>
                <a:lnTo>
                  <a:pt x="143247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4" name="object 164"/>
          <p:cNvSpPr/>
          <p:nvPr/>
        </p:nvSpPr>
        <p:spPr>
          <a:xfrm>
            <a:off x="2038289" y="5406399"/>
            <a:ext cx="0" cy="470918"/>
          </a:xfrm>
          <a:custGeom>
            <a:avLst/>
            <a:gdLst/>
            <a:ahLst/>
            <a:cxnLst/>
            <a:rect l="l" t="t" r="r" b="b"/>
            <a:pathLst>
              <a:path w="0" h="470918">
                <a:moveTo>
                  <a:pt x="0" y="0"/>
                </a:moveTo>
                <a:lnTo>
                  <a:pt x="0" y="470918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5" name="object 165"/>
          <p:cNvSpPr/>
          <p:nvPr/>
        </p:nvSpPr>
        <p:spPr>
          <a:xfrm>
            <a:off x="3354324" y="5309616"/>
            <a:ext cx="146303" cy="576834"/>
          </a:xfrm>
          <a:custGeom>
            <a:avLst/>
            <a:gdLst/>
            <a:ahLst/>
            <a:cxnLst/>
            <a:rect l="l" t="t" r="r" b="b"/>
            <a:pathLst>
              <a:path w="146303" h="576834">
                <a:moveTo>
                  <a:pt x="0" y="0"/>
                </a:moveTo>
                <a:lnTo>
                  <a:pt x="0" y="576834"/>
                </a:lnTo>
                <a:lnTo>
                  <a:pt x="146303" y="576834"/>
                </a:lnTo>
                <a:lnTo>
                  <a:pt x="146303" y="0"/>
                </a:lnTo>
                <a:lnTo>
                  <a:pt x="0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6" name="object 166"/>
          <p:cNvSpPr/>
          <p:nvPr/>
        </p:nvSpPr>
        <p:spPr>
          <a:xfrm>
            <a:off x="3354225" y="587730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7" name="object 167"/>
          <p:cNvSpPr/>
          <p:nvPr/>
        </p:nvSpPr>
        <p:spPr>
          <a:xfrm>
            <a:off x="3354225" y="5309611"/>
            <a:ext cx="0" cy="567694"/>
          </a:xfrm>
          <a:custGeom>
            <a:avLst/>
            <a:gdLst/>
            <a:ahLst/>
            <a:cxnLst/>
            <a:rect l="l" t="t" r="r" b="b"/>
            <a:pathLst>
              <a:path w="0" h="567694">
                <a:moveTo>
                  <a:pt x="0" y="567694"/>
                </a:moveTo>
                <a:lnTo>
                  <a:pt x="0" y="0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8" name="object 168"/>
          <p:cNvSpPr/>
          <p:nvPr/>
        </p:nvSpPr>
        <p:spPr>
          <a:xfrm>
            <a:off x="3354225" y="5309623"/>
            <a:ext cx="143247" cy="0"/>
          </a:xfrm>
          <a:custGeom>
            <a:avLst/>
            <a:gdLst/>
            <a:ahLst/>
            <a:cxnLst/>
            <a:rect l="l" t="t" r="r" b="b"/>
            <a:pathLst>
              <a:path w="143247" h="0">
                <a:moveTo>
                  <a:pt x="0" y="0"/>
                </a:moveTo>
                <a:lnTo>
                  <a:pt x="143247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9" name="object 169"/>
          <p:cNvSpPr/>
          <p:nvPr/>
        </p:nvSpPr>
        <p:spPr>
          <a:xfrm>
            <a:off x="3497486" y="5309623"/>
            <a:ext cx="0" cy="567694"/>
          </a:xfrm>
          <a:custGeom>
            <a:avLst/>
            <a:gdLst/>
            <a:ahLst/>
            <a:cxnLst/>
            <a:rect l="l" t="t" r="r" b="b"/>
            <a:pathLst>
              <a:path w="0" h="567694">
                <a:moveTo>
                  <a:pt x="0" y="0"/>
                </a:moveTo>
                <a:lnTo>
                  <a:pt x="0" y="567694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0" name="object 170"/>
          <p:cNvSpPr/>
          <p:nvPr/>
        </p:nvSpPr>
        <p:spPr>
          <a:xfrm>
            <a:off x="3390800" y="5214376"/>
            <a:ext cx="72383" cy="0"/>
          </a:xfrm>
          <a:custGeom>
            <a:avLst/>
            <a:gdLst/>
            <a:ahLst/>
            <a:cxnLst/>
            <a:rect l="l" t="t" r="r" b="b"/>
            <a:pathLst>
              <a:path w="72383" h="0">
                <a:moveTo>
                  <a:pt x="0" y="0"/>
                </a:moveTo>
                <a:lnTo>
                  <a:pt x="72383" y="0"/>
                </a:ln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1" name="object 171"/>
          <p:cNvSpPr/>
          <p:nvPr/>
        </p:nvSpPr>
        <p:spPr>
          <a:xfrm>
            <a:off x="3426609" y="5214376"/>
            <a:ext cx="0" cy="95247"/>
          </a:xfrm>
          <a:custGeom>
            <a:avLst/>
            <a:gdLst/>
            <a:ahLst/>
            <a:cxnLst/>
            <a:rect l="l" t="t" r="r" b="b"/>
            <a:pathLst>
              <a:path w="0" h="95247">
                <a:moveTo>
                  <a:pt x="0" y="0"/>
                </a:moveTo>
                <a:lnTo>
                  <a:pt x="0" y="95247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2" name="object 172"/>
          <p:cNvSpPr/>
          <p:nvPr/>
        </p:nvSpPr>
        <p:spPr>
          <a:xfrm>
            <a:off x="4813554" y="5406390"/>
            <a:ext cx="145541" cy="480060"/>
          </a:xfrm>
          <a:custGeom>
            <a:avLst/>
            <a:gdLst/>
            <a:ahLst/>
            <a:cxnLst/>
            <a:rect l="l" t="t" r="r" b="b"/>
            <a:pathLst>
              <a:path w="145541" h="480060">
                <a:moveTo>
                  <a:pt x="0" y="0"/>
                </a:moveTo>
                <a:lnTo>
                  <a:pt x="0" y="480060"/>
                </a:lnTo>
                <a:lnTo>
                  <a:pt x="145541" y="480060"/>
                </a:lnTo>
                <a:lnTo>
                  <a:pt x="145541" y="0"/>
                </a:lnTo>
                <a:lnTo>
                  <a:pt x="0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3" name="object 173"/>
          <p:cNvSpPr/>
          <p:nvPr/>
        </p:nvSpPr>
        <p:spPr>
          <a:xfrm>
            <a:off x="4812656" y="587730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4" name="object 174"/>
          <p:cNvSpPr/>
          <p:nvPr/>
        </p:nvSpPr>
        <p:spPr>
          <a:xfrm>
            <a:off x="4812656" y="5406387"/>
            <a:ext cx="0" cy="470918"/>
          </a:xfrm>
          <a:custGeom>
            <a:avLst/>
            <a:gdLst/>
            <a:ahLst/>
            <a:cxnLst/>
            <a:rect l="l" t="t" r="r" b="b"/>
            <a:pathLst>
              <a:path w="0" h="470918">
                <a:moveTo>
                  <a:pt x="0" y="470918"/>
                </a:moveTo>
                <a:lnTo>
                  <a:pt x="0" y="0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5" name="object 175"/>
          <p:cNvSpPr/>
          <p:nvPr/>
        </p:nvSpPr>
        <p:spPr>
          <a:xfrm>
            <a:off x="4812656" y="5406399"/>
            <a:ext cx="144013" cy="0"/>
          </a:xfrm>
          <a:custGeom>
            <a:avLst/>
            <a:gdLst/>
            <a:ahLst/>
            <a:cxnLst/>
            <a:rect l="l" t="t" r="r" b="b"/>
            <a:pathLst>
              <a:path w="144013" h="0">
                <a:moveTo>
                  <a:pt x="0" y="0"/>
                </a:moveTo>
                <a:lnTo>
                  <a:pt x="144013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6" name="object 176"/>
          <p:cNvSpPr/>
          <p:nvPr/>
        </p:nvSpPr>
        <p:spPr>
          <a:xfrm>
            <a:off x="4956670" y="5406399"/>
            <a:ext cx="0" cy="470918"/>
          </a:xfrm>
          <a:custGeom>
            <a:avLst/>
            <a:gdLst/>
            <a:ahLst/>
            <a:cxnLst/>
            <a:rect l="l" t="t" r="r" b="b"/>
            <a:pathLst>
              <a:path w="0" h="470918">
                <a:moveTo>
                  <a:pt x="0" y="0"/>
                </a:moveTo>
                <a:lnTo>
                  <a:pt x="0" y="470918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7" name="object 177"/>
          <p:cNvSpPr/>
          <p:nvPr/>
        </p:nvSpPr>
        <p:spPr>
          <a:xfrm>
            <a:off x="6272784" y="5406389"/>
            <a:ext cx="145541" cy="480060"/>
          </a:xfrm>
          <a:custGeom>
            <a:avLst/>
            <a:gdLst/>
            <a:ahLst/>
            <a:cxnLst/>
            <a:rect l="l" t="t" r="r" b="b"/>
            <a:pathLst>
              <a:path w="145541" h="480060">
                <a:moveTo>
                  <a:pt x="0" y="0"/>
                </a:moveTo>
                <a:lnTo>
                  <a:pt x="0" y="480060"/>
                </a:lnTo>
                <a:lnTo>
                  <a:pt x="145541" y="480060"/>
                </a:lnTo>
                <a:lnTo>
                  <a:pt x="145541" y="0"/>
                </a:lnTo>
                <a:lnTo>
                  <a:pt x="0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8" name="object 178"/>
          <p:cNvSpPr/>
          <p:nvPr/>
        </p:nvSpPr>
        <p:spPr>
          <a:xfrm>
            <a:off x="6271840" y="587730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9" name="object 179"/>
          <p:cNvSpPr/>
          <p:nvPr/>
        </p:nvSpPr>
        <p:spPr>
          <a:xfrm>
            <a:off x="6271840" y="5406387"/>
            <a:ext cx="0" cy="470918"/>
          </a:xfrm>
          <a:custGeom>
            <a:avLst/>
            <a:gdLst/>
            <a:ahLst/>
            <a:cxnLst/>
            <a:rect l="l" t="t" r="r" b="b"/>
            <a:pathLst>
              <a:path w="0" h="470918">
                <a:moveTo>
                  <a:pt x="0" y="470918"/>
                </a:moveTo>
                <a:lnTo>
                  <a:pt x="0" y="0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0" name="object 180"/>
          <p:cNvSpPr/>
          <p:nvPr/>
        </p:nvSpPr>
        <p:spPr>
          <a:xfrm>
            <a:off x="6271840" y="5406399"/>
            <a:ext cx="144013" cy="0"/>
          </a:xfrm>
          <a:custGeom>
            <a:avLst/>
            <a:gdLst/>
            <a:ahLst/>
            <a:cxnLst/>
            <a:rect l="l" t="t" r="r" b="b"/>
            <a:pathLst>
              <a:path w="144013" h="0">
                <a:moveTo>
                  <a:pt x="0" y="0"/>
                </a:moveTo>
                <a:lnTo>
                  <a:pt x="144013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1" name="object 181"/>
          <p:cNvSpPr/>
          <p:nvPr/>
        </p:nvSpPr>
        <p:spPr>
          <a:xfrm>
            <a:off x="6415867" y="5406399"/>
            <a:ext cx="0" cy="470918"/>
          </a:xfrm>
          <a:custGeom>
            <a:avLst/>
            <a:gdLst/>
            <a:ahLst/>
            <a:cxnLst/>
            <a:rect l="l" t="t" r="r" b="b"/>
            <a:pathLst>
              <a:path w="0" h="470918">
                <a:moveTo>
                  <a:pt x="0" y="0"/>
                </a:moveTo>
                <a:lnTo>
                  <a:pt x="0" y="470918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2" name="object 182"/>
          <p:cNvSpPr/>
          <p:nvPr/>
        </p:nvSpPr>
        <p:spPr>
          <a:xfrm>
            <a:off x="7731252" y="5309615"/>
            <a:ext cx="146303" cy="576834"/>
          </a:xfrm>
          <a:custGeom>
            <a:avLst/>
            <a:gdLst/>
            <a:ahLst/>
            <a:cxnLst/>
            <a:rect l="l" t="t" r="r" b="b"/>
            <a:pathLst>
              <a:path w="146303" h="576834">
                <a:moveTo>
                  <a:pt x="0" y="0"/>
                </a:moveTo>
                <a:lnTo>
                  <a:pt x="0" y="576834"/>
                </a:lnTo>
                <a:lnTo>
                  <a:pt x="146303" y="576834"/>
                </a:lnTo>
                <a:lnTo>
                  <a:pt x="146303" y="0"/>
                </a:lnTo>
                <a:lnTo>
                  <a:pt x="0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3" name="object 183"/>
          <p:cNvSpPr/>
          <p:nvPr/>
        </p:nvSpPr>
        <p:spPr>
          <a:xfrm>
            <a:off x="7731037" y="587730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4" name="object 184"/>
          <p:cNvSpPr/>
          <p:nvPr/>
        </p:nvSpPr>
        <p:spPr>
          <a:xfrm>
            <a:off x="7731037" y="5309611"/>
            <a:ext cx="0" cy="567694"/>
          </a:xfrm>
          <a:custGeom>
            <a:avLst/>
            <a:gdLst/>
            <a:ahLst/>
            <a:cxnLst/>
            <a:rect l="l" t="t" r="r" b="b"/>
            <a:pathLst>
              <a:path w="0" h="567694">
                <a:moveTo>
                  <a:pt x="0" y="567694"/>
                </a:moveTo>
                <a:lnTo>
                  <a:pt x="0" y="0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5" name="object 185"/>
          <p:cNvSpPr/>
          <p:nvPr/>
        </p:nvSpPr>
        <p:spPr>
          <a:xfrm>
            <a:off x="7731037" y="5309623"/>
            <a:ext cx="143247" cy="0"/>
          </a:xfrm>
          <a:custGeom>
            <a:avLst/>
            <a:gdLst/>
            <a:ahLst/>
            <a:cxnLst/>
            <a:rect l="l" t="t" r="r" b="b"/>
            <a:pathLst>
              <a:path w="143247" h="0">
                <a:moveTo>
                  <a:pt x="0" y="0"/>
                </a:moveTo>
                <a:lnTo>
                  <a:pt x="143247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6" name="object 186"/>
          <p:cNvSpPr/>
          <p:nvPr/>
        </p:nvSpPr>
        <p:spPr>
          <a:xfrm>
            <a:off x="7874284" y="5309623"/>
            <a:ext cx="0" cy="567694"/>
          </a:xfrm>
          <a:custGeom>
            <a:avLst/>
            <a:gdLst/>
            <a:ahLst/>
            <a:cxnLst/>
            <a:rect l="l" t="t" r="r" b="b"/>
            <a:pathLst>
              <a:path w="0" h="567694">
                <a:moveTo>
                  <a:pt x="0" y="0"/>
                </a:moveTo>
                <a:lnTo>
                  <a:pt x="0" y="567694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7" name="object 187"/>
          <p:cNvSpPr/>
          <p:nvPr/>
        </p:nvSpPr>
        <p:spPr>
          <a:xfrm>
            <a:off x="7767611" y="5214376"/>
            <a:ext cx="73149" cy="0"/>
          </a:xfrm>
          <a:custGeom>
            <a:avLst/>
            <a:gdLst/>
            <a:ahLst/>
            <a:cxnLst/>
            <a:rect l="l" t="t" r="r" b="b"/>
            <a:pathLst>
              <a:path w="73149" h="0">
                <a:moveTo>
                  <a:pt x="0" y="0"/>
                </a:moveTo>
                <a:lnTo>
                  <a:pt x="73149" y="0"/>
                </a:ln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8" name="object 188"/>
          <p:cNvSpPr/>
          <p:nvPr/>
        </p:nvSpPr>
        <p:spPr>
          <a:xfrm>
            <a:off x="7804186" y="5214376"/>
            <a:ext cx="0" cy="95247"/>
          </a:xfrm>
          <a:custGeom>
            <a:avLst/>
            <a:gdLst/>
            <a:ahLst/>
            <a:cxnLst/>
            <a:rect l="l" t="t" r="r" b="b"/>
            <a:pathLst>
              <a:path w="0" h="95247">
                <a:moveTo>
                  <a:pt x="0" y="0"/>
                </a:moveTo>
                <a:lnTo>
                  <a:pt x="0" y="95247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9" name="object 189"/>
          <p:cNvSpPr/>
          <p:nvPr/>
        </p:nvSpPr>
        <p:spPr>
          <a:xfrm>
            <a:off x="2114550" y="5309616"/>
            <a:ext cx="145542" cy="576834"/>
          </a:xfrm>
          <a:custGeom>
            <a:avLst/>
            <a:gdLst/>
            <a:ahLst/>
            <a:cxnLst/>
            <a:rect l="l" t="t" r="r" b="b"/>
            <a:pathLst>
              <a:path w="145542" h="576834">
                <a:moveTo>
                  <a:pt x="0" y="0"/>
                </a:moveTo>
                <a:lnTo>
                  <a:pt x="0" y="576834"/>
                </a:lnTo>
                <a:lnTo>
                  <a:pt x="145542" y="576834"/>
                </a:lnTo>
                <a:lnTo>
                  <a:pt x="145542" y="0"/>
                </a:lnTo>
                <a:lnTo>
                  <a:pt x="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0" name="object 190"/>
          <p:cNvSpPr/>
          <p:nvPr/>
        </p:nvSpPr>
        <p:spPr>
          <a:xfrm>
            <a:off x="2113724" y="587730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1" name="object 191"/>
          <p:cNvSpPr/>
          <p:nvPr/>
        </p:nvSpPr>
        <p:spPr>
          <a:xfrm>
            <a:off x="2113724" y="5309611"/>
            <a:ext cx="0" cy="567694"/>
          </a:xfrm>
          <a:custGeom>
            <a:avLst/>
            <a:gdLst/>
            <a:ahLst/>
            <a:cxnLst/>
            <a:rect l="l" t="t" r="r" b="b"/>
            <a:pathLst>
              <a:path w="0" h="567694">
                <a:moveTo>
                  <a:pt x="0" y="567694"/>
                </a:moveTo>
                <a:lnTo>
                  <a:pt x="0" y="0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2" name="object 192"/>
          <p:cNvSpPr/>
          <p:nvPr/>
        </p:nvSpPr>
        <p:spPr>
          <a:xfrm>
            <a:off x="2113724" y="5309623"/>
            <a:ext cx="144013" cy="0"/>
          </a:xfrm>
          <a:custGeom>
            <a:avLst/>
            <a:gdLst/>
            <a:ahLst/>
            <a:cxnLst/>
            <a:rect l="l" t="t" r="r" b="b"/>
            <a:pathLst>
              <a:path w="144013" h="0">
                <a:moveTo>
                  <a:pt x="0" y="0"/>
                </a:moveTo>
                <a:lnTo>
                  <a:pt x="144013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3" name="object 193"/>
          <p:cNvSpPr/>
          <p:nvPr/>
        </p:nvSpPr>
        <p:spPr>
          <a:xfrm>
            <a:off x="2257738" y="5309623"/>
            <a:ext cx="0" cy="567694"/>
          </a:xfrm>
          <a:custGeom>
            <a:avLst/>
            <a:gdLst/>
            <a:ahLst/>
            <a:cxnLst/>
            <a:rect l="l" t="t" r="r" b="b"/>
            <a:pathLst>
              <a:path w="0" h="567694">
                <a:moveTo>
                  <a:pt x="0" y="0"/>
                </a:moveTo>
                <a:lnTo>
                  <a:pt x="0" y="567694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4" name="object 194"/>
          <p:cNvSpPr/>
          <p:nvPr/>
        </p:nvSpPr>
        <p:spPr>
          <a:xfrm>
            <a:off x="2150299" y="5214376"/>
            <a:ext cx="73149" cy="0"/>
          </a:xfrm>
          <a:custGeom>
            <a:avLst/>
            <a:gdLst/>
            <a:ahLst/>
            <a:cxnLst/>
            <a:rect l="l" t="t" r="r" b="b"/>
            <a:pathLst>
              <a:path w="73149" h="0">
                <a:moveTo>
                  <a:pt x="0" y="0"/>
                </a:moveTo>
                <a:lnTo>
                  <a:pt x="73149" y="0"/>
                </a:ln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5" name="object 195"/>
          <p:cNvSpPr/>
          <p:nvPr/>
        </p:nvSpPr>
        <p:spPr>
          <a:xfrm>
            <a:off x="2186873" y="5214376"/>
            <a:ext cx="0" cy="95247"/>
          </a:xfrm>
          <a:custGeom>
            <a:avLst/>
            <a:gdLst/>
            <a:ahLst/>
            <a:cxnLst/>
            <a:rect l="l" t="t" r="r" b="b"/>
            <a:pathLst>
              <a:path w="0" h="95247">
                <a:moveTo>
                  <a:pt x="0" y="0"/>
                </a:moveTo>
                <a:lnTo>
                  <a:pt x="0" y="95247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6" name="object 196"/>
          <p:cNvSpPr/>
          <p:nvPr/>
        </p:nvSpPr>
        <p:spPr>
          <a:xfrm>
            <a:off x="3573017" y="5215128"/>
            <a:ext cx="146303" cy="671322"/>
          </a:xfrm>
          <a:custGeom>
            <a:avLst/>
            <a:gdLst/>
            <a:ahLst/>
            <a:cxnLst/>
            <a:rect l="l" t="t" r="r" b="b"/>
            <a:pathLst>
              <a:path w="146303" h="671322">
                <a:moveTo>
                  <a:pt x="0" y="0"/>
                </a:moveTo>
                <a:lnTo>
                  <a:pt x="0" y="671322"/>
                </a:lnTo>
                <a:lnTo>
                  <a:pt x="146303" y="671322"/>
                </a:lnTo>
                <a:lnTo>
                  <a:pt x="146303" y="0"/>
                </a:lnTo>
                <a:lnTo>
                  <a:pt x="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7" name="object 197"/>
          <p:cNvSpPr/>
          <p:nvPr/>
        </p:nvSpPr>
        <p:spPr>
          <a:xfrm>
            <a:off x="3572920" y="587730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8" name="object 198"/>
          <p:cNvSpPr/>
          <p:nvPr/>
        </p:nvSpPr>
        <p:spPr>
          <a:xfrm>
            <a:off x="3572920" y="5214363"/>
            <a:ext cx="0" cy="662941"/>
          </a:xfrm>
          <a:custGeom>
            <a:avLst/>
            <a:gdLst/>
            <a:ahLst/>
            <a:cxnLst/>
            <a:rect l="l" t="t" r="r" b="b"/>
            <a:pathLst>
              <a:path w="0" h="662941">
                <a:moveTo>
                  <a:pt x="0" y="662941"/>
                </a:moveTo>
                <a:lnTo>
                  <a:pt x="0" y="0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9" name="object 199"/>
          <p:cNvSpPr/>
          <p:nvPr/>
        </p:nvSpPr>
        <p:spPr>
          <a:xfrm>
            <a:off x="3572920" y="5214376"/>
            <a:ext cx="143247" cy="0"/>
          </a:xfrm>
          <a:custGeom>
            <a:avLst/>
            <a:gdLst/>
            <a:ahLst/>
            <a:cxnLst/>
            <a:rect l="l" t="t" r="r" b="b"/>
            <a:pathLst>
              <a:path w="143247" h="0">
                <a:moveTo>
                  <a:pt x="0" y="0"/>
                </a:moveTo>
                <a:lnTo>
                  <a:pt x="143247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0" name="object 200"/>
          <p:cNvSpPr/>
          <p:nvPr/>
        </p:nvSpPr>
        <p:spPr>
          <a:xfrm>
            <a:off x="3716168" y="5214376"/>
            <a:ext cx="0" cy="662941"/>
          </a:xfrm>
          <a:custGeom>
            <a:avLst/>
            <a:gdLst/>
            <a:ahLst/>
            <a:cxnLst/>
            <a:rect l="l" t="t" r="r" b="b"/>
            <a:pathLst>
              <a:path w="0" h="662941">
                <a:moveTo>
                  <a:pt x="0" y="0"/>
                </a:moveTo>
                <a:lnTo>
                  <a:pt x="0" y="662941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1" name="object 201"/>
          <p:cNvSpPr/>
          <p:nvPr/>
        </p:nvSpPr>
        <p:spPr>
          <a:xfrm>
            <a:off x="3609495" y="5097790"/>
            <a:ext cx="72383" cy="0"/>
          </a:xfrm>
          <a:custGeom>
            <a:avLst/>
            <a:gdLst/>
            <a:ahLst/>
            <a:cxnLst/>
            <a:rect l="l" t="t" r="r" b="b"/>
            <a:pathLst>
              <a:path w="72383" h="0">
                <a:moveTo>
                  <a:pt x="0" y="0"/>
                </a:moveTo>
                <a:lnTo>
                  <a:pt x="72383" y="0"/>
                </a:ln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2" name="object 202"/>
          <p:cNvSpPr/>
          <p:nvPr/>
        </p:nvSpPr>
        <p:spPr>
          <a:xfrm>
            <a:off x="3646070" y="5097790"/>
            <a:ext cx="0" cy="116586"/>
          </a:xfrm>
          <a:custGeom>
            <a:avLst/>
            <a:gdLst/>
            <a:ahLst/>
            <a:cxnLst/>
            <a:rect l="l" t="t" r="r" b="b"/>
            <a:pathLst>
              <a:path w="0" h="116586">
                <a:moveTo>
                  <a:pt x="0" y="0"/>
                </a:moveTo>
                <a:lnTo>
                  <a:pt x="0" y="116586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3" name="object 203"/>
          <p:cNvSpPr/>
          <p:nvPr/>
        </p:nvSpPr>
        <p:spPr>
          <a:xfrm>
            <a:off x="5032248" y="5215128"/>
            <a:ext cx="146303" cy="671322"/>
          </a:xfrm>
          <a:custGeom>
            <a:avLst/>
            <a:gdLst/>
            <a:ahLst/>
            <a:cxnLst/>
            <a:rect l="l" t="t" r="r" b="b"/>
            <a:pathLst>
              <a:path w="146303" h="671322">
                <a:moveTo>
                  <a:pt x="0" y="0"/>
                </a:moveTo>
                <a:lnTo>
                  <a:pt x="0" y="671322"/>
                </a:lnTo>
                <a:lnTo>
                  <a:pt x="146303" y="671322"/>
                </a:lnTo>
                <a:lnTo>
                  <a:pt x="146303" y="0"/>
                </a:lnTo>
                <a:lnTo>
                  <a:pt x="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4" name="object 204"/>
          <p:cNvSpPr/>
          <p:nvPr/>
        </p:nvSpPr>
        <p:spPr>
          <a:xfrm>
            <a:off x="5032104" y="587730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5" name="object 205"/>
          <p:cNvSpPr/>
          <p:nvPr/>
        </p:nvSpPr>
        <p:spPr>
          <a:xfrm>
            <a:off x="5032104" y="5214363"/>
            <a:ext cx="0" cy="662941"/>
          </a:xfrm>
          <a:custGeom>
            <a:avLst/>
            <a:gdLst/>
            <a:ahLst/>
            <a:cxnLst/>
            <a:rect l="l" t="t" r="r" b="b"/>
            <a:pathLst>
              <a:path w="0" h="662941">
                <a:moveTo>
                  <a:pt x="0" y="662941"/>
                </a:moveTo>
                <a:lnTo>
                  <a:pt x="0" y="0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6" name="object 206"/>
          <p:cNvSpPr/>
          <p:nvPr/>
        </p:nvSpPr>
        <p:spPr>
          <a:xfrm>
            <a:off x="5032104" y="5214376"/>
            <a:ext cx="143247" cy="0"/>
          </a:xfrm>
          <a:custGeom>
            <a:avLst/>
            <a:gdLst/>
            <a:ahLst/>
            <a:cxnLst/>
            <a:rect l="l" t="t" r="r" b="b"/>
            <a:pathLst>
              <a:path w="143247" h="0">
                <a:moveTo>
                  <a:pt x="0" y="0"/>
                </a:moveTo>
                <a:lnTo>
                  <a:pt x="143247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7" name="object 207"/>
          <p:cNvSpPr/>
          <p:nvPr/>
        </p:nvSpPr>
        <p:spPr>
          <a:xfrm>
            <a:off x="5175365" y="5214376"/>
            <a:ext cx="0" cy="662941"/>
          </a:xfrm>
          <a:custGeom>
            <a:avLst/>
            <a:gdLst/>
            <a:ahLst/>
            <a:cxnLst/>
            <a:rect l="l" t="t" r="r" b="b"/>
            <a:pathLst>
              <a:path w="0" h="662941">
                <a:moveTo>
                  <a:pt x="0" y="0"/>
                </a:moveTo>
                <a:lnTo>
                  <a:pt x="0" y="662941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8" name="object 208"/>
          <p:cNvSpPr/>
          <p:nvPr/>
        </p:nvSpPr>
        <p:spPr>
          <a:xfrm>
            <a:off x="5068679" y="5097790"/>
            <a:ext cx="72383" cy="0"/>
          </a:xfrm>
          <a:custGeom>
            <a:avLst/>
            <a:gdLst/>
            <a:ahLst/>
            <a:cxnLst/>
            <a:rect l="l" t="t" r="r" b="b"/>
            <a:pathLst>
              <a:path w="72383" h="0">
                <a:moveTo>
                  <a:pt x="0" y="0"/>
                </a:moveTo>
                <a:lnTo>
                  <a:pt x="72383" y="0"/>
                </a:ln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9" name="object 209"/>
          <p:cNvSpPr/>
          <p:nvPr/>
        </p:nvSpPr>
        <p:spPr>
          <a:xfrm>
            <a:off x="5104488" y="5097790"/>
            <a:ext cx="0" cy="116586"/>
          </a:xfrm>
          <a:custGeom>
            <a:avLst/>
            <a:gdLst/>
            <a:ahLst/>
            <a:cxnLst/>
            <a:rect l="l" t="t" r="r" b="b"/>
            <a:pathLst>
              <a:path w="0" h="116586">
                <a:moveTo>
                  <a:pt x="0" y="0"/>
                </a:moveTo>
                <a:lnTo>
                  <a:pt x="0" y="116586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0" name="object 210"/>
          <p:cNvSpPr/>
          <p:nvPr/>
        </p:nvSpPr>
        <p:spPr>
          <a:xfrm>
            <a:off x="6491478" y="3772661"/>
            <a:ext cx="145542" cy="2113788"/>
          </a:xfrm>
          <a:custGeom>
            <a:avLst/>
            <a:gdLst/>
            <a:ahLst/>
            <a:cxnLst/>
            <a:rect l="l" t="t" r="r" b="b"/>
            <a:pathLst>
              <a:path w="145542" h="2113788">
                <a:moveTo>
                  <a:pt x="0" y="0"/>
                </a:moveTo>
                <a:lnTo>
                  <a:pt x="0" y="2113788"/>
                </a:lnTo>
                <a:lnTo>
                  <a:pt x="145542" y="2113788"/>
                </a:lnTo>
                <a:lnTo>
                  <a:pt x="145542" y="0"/>
                </a:lnTo>
                <a:lnTo>
                  <a:pt x="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1" name="object 211"/>
          <p:cNvSpPr/>
          <p:nvPr/>
        </p:nvSpPr>
        <p:spPr>
          <a:xfrm>
            <a:off x="6490535" y="587730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2" name="object 212"/>
          <p:cNvSpPr/>
          <p:nvPr/>
        </p:nvSpPr>
        <p:spPr>
          <a:xfrm>
            <a:off x="6490535" y="3771894"/>
            <a:ext cx="0" cy="2105411"/>
          </a:xfrm>
          <a:custGeom>
            <a:avLst/>
            <a:gdLst/>
            <a:ahLst/>
            <a:cxnLst/>
            <a:rect l="l" t="t" r="r" b="b"/>
            <a:pathLst>
              <a:path w="0" h="2105411">
                <a:moveTo>
                  <a:pt x="0" y="2105411"/>
                </a:moveTo>
                <a:lnTo>
                  <a:pt x="0" y="0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3" name="object 213"/>
          <p:cNvSpPr/>
          <p:nvPr/>
        </p:nvSpPr>
        <p:spPr>
          <a:xfrm>
            <a:off x="6490535" y="3771906"/>
            <a:ext cx="144013" cy="0"/>
          </a:xfrm>
          <a:custGeom>
            <a:avLst/>
            <a:gdLst/>
            <a:ahLst/>
            <a:cxnLst/>
            <a:rect l="l" t="t" r="r" b="b"/>
            <a:pathLst>
              <a:path w="144013" h="0">
                <a:moveTo>
                  <a:pt x="0" y="0"/>
                </a:moveTo>
                <a:lnTo>
                  <a:pt x="144013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4" name="object 214"/>
          <p:cNvSpPr/>
          <p:nvPr/>
        </p:nvSpPr>
        <p:spPr>
          <a:xfrm>
            <a:off x="6634549" y="3771906"/>
            <a:ext cx="0" cy="2105411"/>
          </a:xfrm>
          <a:custGeom>
            <a:avLst/>
            <a:gdLst/>
            <a:ahLst/>
            <a:cxnLst/>
            <a:rect l="l" t="t" r="r" b="b"/>
            <a:pathLst>
              <a:path w="0" h="2105411">
                <a:moveTo>
                  <a:pt x="0" y="0"/>
                </a:moveTo>
                <a:lnTo>
                  <a:pt x="0" y="2105411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5" name="object 215"/>
          <p:cNvSpPr/>
          <p:nvPr/>
        </p:nvSpPr>
        <p:spPr>
          <a:xfrm>
            <a:off x="6527110" y="3300988"/>
            <a:ext cx="73149" cy="0"/>
          </a:xfrm>
          <a:custGeom>
            <a:avLst/>
            <a:gdLst/>
            <a:ahLst/>
            <a:cxnLst/>
            <a:rect l="l" t="t" r="r" b="b"/>
            <a:pathLst>
              <a:path w="73149" h="0">
                <a:moveTo>
                  <a:pt x="0" y="0"/>
                </a:moveTo>
                <a:lnTo>
                  <a:pt x="73149" y="0"/>
                </a:ln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6" name="object 216"/>
          <p:cNvSpPr/>
          <p:nvPr/>
        </p:nvSpPr>
        <p:spPr>
          <a:xfrm>
            <a:off x="6563684" y="3300988"/>
            <a:ext cx="0" cy="470918"/>
          </a:xfrm>
          <a:custGeom>
            <a:avLst/>
            <a:gdLst/>
            <a:ahLst/>
            <a:cxnLst/>
            <a:rect l="l" t="t" r="r" b="b"/>
            <a:pathLst>
              <a:path w="0" h="470918">
                <a:moveTo>
                  <a:pt x="0" y="0"/>
                </a:moveTo>
                <a:lnTo>
                  <a:pt x="0" y="470918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7" name="object 217"/>
          <p:cNvSpPr/>
          <p:nvPr/>
        </p:nvSpPr>
        <p:spPr>
          <a:xfrm>
            <a:off x="7950708" y="4541520"/>
            <a:ext cx="145542" cy="1344929"/>
          </a:xfrm>
          <a:custGeom>
            <a:avLst/>
            <a:gdLst/>
            <a:ahLst/>
            <a:cxnLst/>
            <a:rect l="l" t="t" r="r" b="b"/>
            <a:pathLst>
              <a:path w="145542" h="1344929">
                <a:moveTo>
                  <a:pt x="0" y="0"/>
                </a:moveTo>
                <a:lnTo>
                  <a:pt x="0" y="1344929"/>
                </a:lnTo>
                <a:lnTo>
                  <a:pt x="145542" y="1344929"/>
                </a:lnTo>
                <a:lnTo>
                  <a:pt x="145542" y="0"/>
                </a:lnTo>
                <a:lnTo>
                  <a:pt x="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8" name="object 218"/>
          <p:cNvSpPr/>
          <p:nvPr/>
        </p:nvSpPr>
        <p:spPr>
          <a:xfrm>
            <a:off x="7949719" y="587730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9" name="object 219"/>
          <p:cNvSpPr/>
          <p:nvPr/>
        </p:nvSpPr>
        <p:spPr>
          <a:xfrm>
            <a:off x="7949719" y="4540758"/>
            <a:ext cx="0" cy="1336546"/>
          </a:xfrm>
          <a:custGeom>
            <a:avLst/>
            <a:gdLst/>
            <a:ahLst/>
            <a:cxnLst/>
            <a:rect l="l" t="t" r="r" b="b"/>
            <a:pathLst>
              <a:path w="0" h="1336546">
                <a:moveTo>
                  <a:pt x="0" y="1336546"/>
                </a:moveTo>
                <a:lnTo>
                  <a:pt x="0" y="0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0" name="object 220"/>
          <p:cNvSpPr/>
          <p:nvPr/>
        </p:nvSpPr>
        <p:spPr>
          <a:xfrm>
            <a:off x="7949719" y="4540758"/>
            <a:ext cx="144013" cy="0"/>
          </a:xfrm>
          <a:custGeom>
            <a:avLst/>
            <a:gdLst/>
            <a:ahLst/>
            <a:cxnLst/>
            <a:rect l="l" t="t" r="r" b="b"/>
            <a:pathLst>
              <a:path w="144013" h="0">
                <a:moveTo>
                  <a:pt x="0" y="0"/>
                </a:moveTo>
                <a:lnTo>
                  <a:pt x="144013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1" name="object 221"/>
          <p:cNvSpPr/>
          <p:nvPr/>
        </p:nvSpPr>
        <p:spPr>
          <a:xfrm>
            <a:off x="8093733" y="4540758"/>
            <a:ext cx="0" cy="1336546"/>
          </a:xfrm>
          <a:custGeom>
            <a:avLst/>
            <a:gdLst/>
            <a:ahLst/>
            <a:cxnLst/>
            <a:rect l="l" t="t" r="r" b="b"/>
            <a:pathLst>
              <a:path w="0" h="1336546">
                <a:moveTo>
                  <a:pt x="0" y="0"/>
                </a:moveTo>
                <a:lnTo>
                  <a:pt x="0" y="1336546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2" name="object 222"/>
          <p:cNvSpPr/>
          <p:nvPr/>
        </p:nvSpPr>
        <p:spPr>
          <a:xfrm>
            <a:off x="7986294" y="4306070"/>
            <a:ext cx="73149" cy="0"/>
          </a:xfrm>
          <a:custGeom>
            <a:avLst/>
            <a:gdLst/>
            <a:ahLst/>
            <a:cxnLst/>
            <a:rect l="l" t="t" r="r" b="b"/>
            <a:pathLst>
              <a:path w="73149" h="0">
                <a:moveTo>
                  <a:pt x="0" y="0"/>
                </a:moveTo>
                <a:lnTo>
                  <a:pt x="73149" y="0"/>
                </a:ln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3" name="object 223"/>
          <p:cNvSpPr/>
          <p:nvPr/>
        </p:nvSpPr>
        <p:spPr>
          <a:xfrm>
            <a:off x="8022868" y="4306070"/>
            <a:ext cx="0" cy="234701"/>
          </a:xfrm>
          <a:custGeom>
            <a:avLst/>
            <a:gdLst/>
            <a:ahLst/>
            <a:cxnLst/>
            <a:rect l="l" t="t" r="r" b="b"/>
            <a:pathLst>
              <a:path w="0" h="234701">
                <a:moveTo>
                  <a:pt x="0" y="0"/>
                </a:moveTo>
                <a:lnTo>
                  <a:pt x="0" y="234701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4" name="object 224"/>
          <p:cNvSpPr/>
          <p:nvPr/>
        </p:nvSpPr>
        <p:spPr>
          <a:xfrm>
            <a:off x="2333244" y="5021580"/>
            <a:ext cx="145542" cy="864870"/>
          </a:xfrm>
          <a:custGeom>
            <a:avLst/>
            <a:gdLst/>
            <a:ahLst/>
            <a:cxnLst/>
            <a:rect l="l" t="t" r="r" b="b"/>
            <a:pathLst>
              <a:path w="145542" h="864870">
                <a:moveTo>
                  <a:pt x="0" y="0"/>
                </a:moveTo>
                <a:lnTo>
                  <a:pt x="0" y="864870"/>
                </a:lnTo>
                <a:lnTo>
                  <a:pt x="145542" y="864870"/>
                </a:lnTo>
                <a:lnTo>
                  <a:pt x="145542" y="0"/>
                </a:lnTo>
                <a:lnTo>
                  <a:pt x="0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5" name="object 225"/>
          <p:cNvSpPr/>
          <p:nvPr/>
        </p:nvSpPr>
        <p:spPr>
          <a:xfrm>
            <a:off x="2332419" y="587730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6" name="object 226"/>
          <p:cNvSpPr/>
          <p:nvPr/>
        </p:nvSpPr>
        <p:spPr>
          <a:xfrm>
            <a:off x="2332419" y="5020811"/>
            <a:ext cx="0" cy="856494"/>
          </a:xfrm>
          <a:custGeom>
            <a:avLst/>
            <a:gdLst/>
            <a:ahLst/>
            <a:cxnLst/>
            <a:rect l="l" t="t" r="r" b="b"/>
            <a:pathLst>
              <a:path w="0" h="856494">
                <a:moveTo>
                  <a:pt x="0" y="856494"/>
                </a:moveTo>
                <a:lnTo>
                  <a:pt x="0" y="0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7" name="object 227"/>
          <p:cNvSpPr/>
          <p:nvPr/>
        </p:nvSpPr>
        <p:spPr>
          <a:xfrm>
            <a:off x="2332419" y="5020824"/>
            <a:ext cx="144013" cy="0"/>
          </a:xfrm>
          <a:custGeom>
            <a:avLst/>
            <a:gdLst/>
            <a:ahLst/>
            <a:cxnLst/>
            <a:rect l="l" t="t" r="r" b="b"/>
            <a:pathLst>
              <a:path w="144013" h="0">
                <a:moveTo>
                  <a:pt x="0" y="0"/>
                </a:moveTo>
                <a:lnTo>
                  <a:pt x="144013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8" name="object 228"/>
          <p:cNvSpPr/>
          <p:nvPr/>
        </p:nvSpPr>
        <p:spPr>
          <a:xfrm>
            <a:off x="2476433" y="5020824"/>
            <a:ext cx="0" cy="856494"/>
          </a:xfrm>
          <a:custGeom>
            <a:avLst/>
            <a:gdLst/>
            <a:ahLst/>
            <a:cxnLst/>
            <a:rect l="l" t="t" r="r" b="b"/>
            <a:pathLst>
              <a:path w="0" h="856494">
                <a:moveTo>
                  <a:pt x="0" y="0"/>
                </a:moveTo>
                <a:lnTo>
                  <a:pt x="0" y="856494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9" name="object 229"/>
          <p:cNvSpPr/>
          <p:nvPr/>
        </p:nvSpPr>
        <p:spPr>
          <a:xfrm>
            <a:off x="2368994" y="4926334"/>
            <a:ext cx="73149" cy="0"/>
          </a:xfrm>
          <a:custGeom>
            <a:avLst/>
            <a:gdLst/>
            <a:ahLst/>
            <a:cxnLst/>
            <a:rect l="l" t="t" r="r" b="b"/>
            <a:pathLst>
              <a:path w="73149" h="0">
                <a:moveTo>
                  <a:pt x="0" y="0"/>
                </a:moveTo>
                <a:lnTo>
                  <a:pt x="73149" y="0"/>
                </a:ln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0" name="object 230"/>
          <p:cNvSpPr/>
          <p:nvPr/>
        </p:nvSpPr>
        <p:spPr>
          <a:xfrm>
            <a:off x="2405568" y="4926334"/>
            <a:ext cx="0" cy="94489"/>
          </a:xfrm>
          <a:custGeom>
            <a:avLst/>
            <a:gdLst/>
            <a:ahLst/>
            <a:cxnLst/>
            <a:rect l="l" t="t" r="r" b="b"/>
            <a:pathLst>
              <a:path w="0" h="94489">
                <a:moveTo>
                  <a:pt x="0" y="0"/>
                </a:moveTo>
                <a:lnTo>
                  <a:pt x="0" y="94489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1" name="object 231"/>
          <p:cNvSpPr/>
          <p:nvPr/>
        </p:nvSpPr>
        <p:spPr>
          <a:xfrm>
            <a:off x="3792474" y="4926330"/>
            <a:ext cx="145541" cy="960120"/>
          </a:xfrm>
          <a:custGeom>
            <a:avLst/>
            <a:gdLst/>
            <a:ahLst/>
            <a:cxnLst/>
            <a:rect l="l" t="t" r="r" b="b"/>
            <a:pathLst>
              <a:path w="145541" h="960120">
                <a:moveTo>
                  <a:pt x="0" y="0"/>
                </a:moveTo>
                <a:lnTo>
                  <a:pt x="0" y="960120"/>
                </a:lnTo>
                <a:lnTo>
                  <a:pt x="145541" y="960120"/>
                </a:lnTo>
                <a:lnTo>
                  <a:pt x="145541" y="0"/>
                </a:lnTo>
                <a:lnTo>
                  <a:pt x="0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2" name="object 232"/>
          <p:cNvSpPr/>
          <p:nvPr/>
        </p:nvSpPr>
        <p:spPr>
          <a:xfrm>
            <a:off x="3791603" y="587730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3" name="object 233"/>
          <p:cNvSpPr/>
          <p:nvPr/>
        </p:nvSpPr>
        <p:spPr>
          <a:xfrm>
            <a:off x="3791603" y="4926334"/>
            <a:ext cx="0" cy="950970"/>
          </a:xfrm>
          <a:custGeom>
            <a:avLst/>
            <a:gdLst/>
            <a:ahLst/>
            <a:cxnLst/>
            <a:rect l="l" t="t" r="r" b="b"/>
            <a:pathLst>
              <a:path w="0" h="950970">
                <a:moveTo>
                  <a:pt x="0" y="950970"/>
                </a:moveTo>
                <a:lnTo>
                  <a:pt x="0" y="0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4" name="object 234"/>
          <p:cNvSpPr/>
          <p:nvPr/>
        </p:nvSpPr>
        <p:spPr>
          <a:xfrm>
            <a:off x="3791603" y="4926334"/>
            <a:ext cx="144013" cy="0"/>
          </a:xfrm>
          <a:custGeom>
            <a:avLst/>
            <a:gdLst/>
            <a:ahLst/>
            <a:cxnLst/>
            <a:rect l="l" t="t" r="r" b="b"/>
            <a:pathLst>
              <a:path w="144013" h="0">
                <a:moveTo>
                  <a:pt x="0" y="0"/>
                </a:moveTo>
                <a:lnTo>
                  <a:pt x="144013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5" name="object 235"/>
          <p:cNvSpPr/>
          <p:nvPr/>
        </p:nvSpPr>
        <p:spPr>
          <a:xfrm>
            <a:off x="3935616" y="4926334"/>
            <a:ext cx="0" cy="950970"/>
          </a:xfrm>
          <a:custGeom>
            <a:avLst/>
            <a:gdLst/>
            <a:ahLst/>
            <a:cxnLst/>
            <a:rect l="l" t="t" r="r" b="b"/>
            <a:pathLst>
              <a:path w="0" h="950970">
                <a:moveTo>
                  <a:pt x="0" y="0"/>
                </a:moveTo>
                <a:lnTo>
                  <a:pt x="0" y="950970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6" name="object 236"/>
          <p:cNvSpPr/>
          <p:nvPr/>
        </p:nvSpPr>
        <p:spPr>
          <a:xfrm>
            <a:off x="5250942" y="5021580"/>
            <a:ext cx="146303" cy="864870"/>
          </a:xfrm>
          <a:custGeom>
            <a:avLst/>
            <a:gdLst/>
            <a:ahLst/>
            <a:cxnLst/>
            <a:rect l="l" t="t" r="r" b="b"/>
            <a:pathLst>
              <a:path w="146303" h="864870">
                <a:moveTo>
                  <a:pt x="0" y="0"/>
                </a:moveTo>
                <a:lnTo>
                  <a:pt x="0" y="864870"/>
                </a:lnTo>
                <a:lnTo>
                  <a:pt x="146303" y="864870"/>
                </a:lnTo>
                <a:lnTo>
                  <a:pt x="146303" y="0"/>
                </a:lnTo>
                <a:lnTo>
                  <a:pt x="0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7" name="object 237"/>
          <p:cNvSpPr/>
          <p:nvPr/>
        </p:nvSpPr>
        <p:spPr>
          <a:xfrm>
            <a:off x="5250799" y="587730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8" name="object 238"/>
          <p:cNvSpPr/>
          <p:nvPr/>
        </p:nvSpPr>
        <p:spPr>
          <a:xfrm>
            <a:off x="5250799" y="5020811"/>
            <a:ext cx="0" cy="856494"/>
          </a:xfrm>
          <a:custGeom>
            <a:avLst/>
            <a:gdLst/>
            <a:ahLst/>
            <a:cxnLst/>
            <a:rect l="l" t="t" r="r" b="b"/>
            <a:pathLst>
              <a:path w="0" h="856494">
                <a:moveTo>
                  <a:pt x="0" y="856494"/>
                </a:moveTo>
                <a:lnTo>
                  <a:pt x="0" y="0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9" name="object 239"/>
          <p:cNvSpPr/>
          <p:nvPr/>
        </p:nvSpPr>
        <p:spPr>
          <a:xfrm>
            <a:off x="5250799" y="5020824"/>
            <a:ext cx="143247" cy="0"/>
          </a:xfrm>
          <a:custGeom>
            <a:avLst/>
            <a:gdLst/>
            <a:ahLst/>
            <a:cxnLst/>
            <a:rect l="l" t="t" r="r" b="b"/>
            <a:pathLst>
              <a:path w="143247" h="0">
                <a:moveTo>
                  <a:pt x="0" y="0"/>
                </a:moveTo>
                <a:lnTo>
                  <a:pt x="143247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0" name="object 240"/>
          <p:cNvSpPr/>
          <p:nvPr/>
        </p:nvSpPr>
        <p:spPr>
          <a:xfrm>
            <a:off x="5394047" y="5020824"/>
            <a:ext cx="0" cy="856494"/>
          </a:xfrm>
          <a:custGeom>
            <a:avLst/>
            <a:gdLst/>
            <a:ahLst/>
            <a:cxnLst/>
            <a:rect l="l" t="t" r="r" b="b"/>
            <a:pathLst>
              <a:path w="0" h="856494">
                <a:moveTo>
                  <a:pt x="0" y="0"/>
                </a:moveTo>
                <a:lnTo>
                  <a:pt x="0" y="856494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1" name="object 241"/>
          <p:cNvSpPr/>
          <p:nvPr/>
        </p:nvSpPr>
        <p:spPr>
          <a:xfrm>
            <a:off x="5287374" y="4926334"/>
            <a:ext cx="72383" cy="0"/>
          </a:xfrm>
          <a:custGeom>
            <a:avLst/>
            <a:gdLst/>
            <a:ahLst/>
            <a:cxnLst/>
            <a:rect l="l" t="t" r="r" b="b"/>
            <a:pathLst>
              <a:path w="72383" h="0">
                <a:moveTo>
                  <a:pt x="0" y="0"/>
                </a:moveTo>
                <a:lnTo>
                  <a:pt x="72383" y="0"/>
                </a:ln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2" name="object 242"/>
          <p:cNvSpPr/>
          <p:nvPr/>
        </p:nvSpPr>
        <p:spPr>
          <a:xfrm>
            <a:off x="5323949" y="4926334"/>
            <a:ext cx="0" cy="94489"/>
          </a:xfrm>
          <a:custGeom>
            <a:avLst/>
            <a:gdLst/>
            <a:ahLst/>
            <a:cxnLst/>
            <a:rect l="l" t="t" r="r" b="b"/>
            <a:pathLst>
              <a:path w="0" h="94489">
                <a:moveTo>
                  <a:pt x="0" y="0"/>
                </a:moveTo>
                <a:lnTo>
                  <a:pt x="0" y="94489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3" name="object 243"/>
          <p:cNvSpPr/>
          <p:nvPr/>
        </p:nvSpPr>
        <p:spPr>
          <a:xfrm>
            <a:off x="6710172" y="4155947"/>
            <a:ext cx="146303" cy="1730502"/>
          </a:xfrm>
          <a:custGeom>
            <a:avLst/>
            <a:gdLst/>
            <a:ahLst/>
            <a:cxnLst/>
            <a:rect l="l" t="t" r="r" b="b"/>
            <a:pathLst>
              <a:path w="146303" h="1730502">
                <a:moveTo>
                  <a:pt x="0" y="0"/>
                </a:moveTo>
                <a:lnTo>
                  <a:pt x="0" y="1730502"/>
                </a:lnTo>
                <a:lnTo>
                  <a:pt x="146303" y="1730502"/>
                </a:lnTo>
                <a:lnTo>
                  <a:pt x="146303" y="0"/>
                </a:lnTo>
                <a:lnTo>
                  <a:pt x="0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4" name="object 244"/>
          <p:cNvSpPr/>
          <p:nvPr/>
        </p:nvSpPr>
        <p:spPr>
          <a:xfrm>
            <a:off x="6709983" y="587730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5" name="object 245"/>
          <p:cNvSpPr/>
          <p:nvPr/>
        </p:nvSpPr>
        <p:spPr>
          <a:xfrm>
            <a:off x="6709983" y="4155183"/>
            <a:ext cx="0" cy="1722122"/>
          </a:xfrm>
          <a:custGeom>
            <a:avLst/>
            <a:gdLst/>
            <a:ahLst/>
            <a:cxnLst/>
            <a:rect l="l" t="t" r="r" b="b"/>
            <a:pathLst>
              <a:path w="0" h="1722122">
                <a:moveTo>
                  <a:pt x="0" y="1722122"/>
                </a:moveTo>
                <a:lnTo>
                  <a:pt x="0" y="0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6" name="object 246"/>
          <p:cNvSpPr/>
          <p:nvPr/>
        </p:nvSpPr>
        <p:spPr>
          <a:xfrm>
            <a:off x="6709983" y="4155195"/>
            <a:ext cx="143247" cy="0"/>
          </a:xfrm>
          <a:custGeom>
            <a:avLst/>
            <a:gdLst/>
            <a:ahLst/>
            <a:cxnLst/>
            <a:rect l="l" t="t" r="r" b="b"/>
            <a:pathLst>
              <a:path w="143247" h="0">
                <a:moveTo>
                  <a:pt x="0" y="0"/>
                </a:moveTo>
                <a:lnTo>
                  <a:pt x="143247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7" name="object 247"/>
          <p:cNvSpPr/>
          <p:nvPr/>
        </p:nvSpPr>
        <p:spPr>
          <a:xfrm>
            <a:off x="6853231" y="4155195"/>
            <a:ext cx="0" cy="1722122"/>
          </a:xfrm>
          <a:custGeom>
            <a:avLst/>
            <a:gdLst/>
            <a:ahLst/>
            <a:cxnLst/>
            <a:rect l="l" t="t" r="r" b="b"/>
            <a:pathLst>
              <a:path w="0" h="1722122">
                <a:moveTo>
                  <a:pt x="0" y="0"/>
                </a:moveTo>
                <a:lnTo>
                  <a:pt x="0" y="1722122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8" name="object 248"/>
          <p:cNvSpPr/>
          <p:nvPr/>
        </p:nvSpPr>
        <p:spPr>
          <a:xfrm>
            <a:off x="6745792" y="3963930"/>
            <a:ext cx="73149" cy="0"/>
          </a:xfrm>
          <a:custGeom>
            <a:avLst/>
            <a:gdLst/>
            <a:ahLst/>
            <a:cxnLst/>
            <a:rect l="l" t="t" r="r" b="b"/>
            <a:pathLst>
              <a:path w="73149" h="0">
                <a:moveTo>
                  <a:pt x="0" y="0"/>
                </a:moveTo>
                <a:lnTo>
                  <a:pt x="73149" y="0"/>
                </a:ln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9" name="object 249"/>
          <p:cNvSpPr/>
          <p:nvPr/>
        </p:nvSpPr>
        <p:spPr>
          <a:xfrm>
            <a:off x="6782367" y="3963930"/>
            <a:ext cx="0" cy="191265"/>
          </a:xfrm>
          <a:custGeom>
            <a:avLst/>
            <a:gdLst/>
            <a:ahLst/>
            <a:cxnLst/>
            <a:rect l="l" t="t" r="r" b="b"/>
            <a:pathLst>
              <a:path w="0" h="191265">
                <a:moveTo>
                  <a:pt x="0" y="0"/>
                </a:moveTo>
                <a:lnTo>
                  <a:pt x="0" y="191265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0" name="object 250"/>
          <p:cNvSpPr/>
          <p:nvPr/>
        </p:nvSpPr>
        <p:spPr>
          <a:xfrm>
            <a:off x="8169402" y="4732782"/>
            <a:ext cx="145542" cy="1153667"/>
          </a:xfrm>
          <a:custGeom>
            <a:avLst/>
            <a:gdLst/>
            <a:ahLst/>
            <a:cxnLst/>
            <a:rect l="l" t="t" r="r" b="b"/>
            <a:pathLst>
              <a:path w="145542" h="1153667">
                <a:moveTo>
                  <a:pt x="0" y="0"/>
                </a:moveTo>
                <a:lnTo>
                  <a:pt x="0" y="1153667"/>
                </a:lnTo>
                <a:lnTo>
                  <a:pt x="145542" y="1153667"/>
                </a:lnTo>
                <a:lnTo>
                  <a:pt x="145542" y="0"/>
                </a:lnTo>
                <a:lnTo>
                  <a:pt x="0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1" name="object 251"/>
          <p:cNvSpPr/>
          <p:nvPr/>
        </p:nvSpPr>
        <p:spPr>
          <a:xfrm>
            <a:off x="8168414" y="587730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2" name="object 252"/>
          <p:cNvSpPr/>
          <p:nvPr/>
        </p:nvSpPr>
        <p:spPr>
          <a:xfrm>
            <a:off x="8168414" y="4732024"/>
            <a:ext cx="0" cy="1145281"/>
          </a:xfrm>
          <a:custGeom>
            <a:avLst/>
            <a:gdLst/>
            <a:ahLst/>
            <a:cxnLst/>
            <a:rect l="l" t="t" r="r" b="b"/>
            <a:pathLst>
              <a:path w="0" h="1145281">
                <a:moveTo>
                  <a:pt x="0" y="1145281"/>
                </a:moveTo>
                <a:lnTo>
                  <a:pt x="0" y="0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3" name="object 253"/>
          <p:cNvSpPr/>
          <p:nvPr/>
        </p:nvSpPr>
        <p:spPr>
          <a:xfrm>
            <a:off x="8168414" y="4732024"/>
            <a:ext cx="144013" cy="0"/>
          </a:xfrm>
          <a:custGeom>
            <a:avLst/>
            <a:gdLst/>
            <a:ahLst/>
            <a:cxnLst/>
            <a:rect l="l" t="t" r="r" b="b"/>
            <a:pathLst>
              <a:path w="144013" h="0">
                <a:moveTo>
                  <a:pt x="0" y="0"/>
                </a:moveTo>
                <a:lnTo>
                  <a:pt x="144013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4" name="object 254"/>
          <p:cNvSpPr/>
          <p:nvPr/>
        </p:nvSpPr>
        <p:spPr>
          <a:xfrm>
            <a:off x="8312428" y="4732024"/>
            <a:ext cx="0" cy="1145281"/>
          </a:xfrm>
          <a:custGeom>
            <a:avLst/>
            <a:gdLst/>
            <a:ahLst/>
            <a:cxnLst/>
            <a:rect l="l" t="t" r="r" b="b"/>
            <a:pathLst>
              <a:path w="0" h="1145281">
                <a:moveTo>
                  <a:pt x="0" y="0"/>
                </a:moveTo>
                <a:lnTo>
                  <a:pt x="0" y="1145281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5" name="object 255"/>
          <p:cNvSpPr/>
          <p:nvPr/>
        </p:nvSpPr>
        <p:spPr>
          <a:xfrm>
            <a:off x="8204989" y="4540758"/>
            <a:ext cx="73149" cy="0"/>
          </a:xfrm>
          <a:custGeom>
            <a:avLst/>
            <a:gdLst/>
            <a:ahLst/>
            <a:cxnLst/>
            <a:rect l="l" t="t" r="r" b="b"/>
            <a:pathLst>
              <a:path w="73149" h="0">
                <a:moveTo>
                  <a:pt x="0" y="0"/>
                </a:moveTo>
                <a:lnTo>
                  <a:pt x="73149" y="0"/>
                </a:ln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6" name="object 256"/>
          <p:cNvSpPr/>
          <p:nvPr/>
        </p:nvSpPr>
        <p:spPr>
          <a:xfrm>
            <a:off x="8241563" y="4540758"/>
            <a:ext cx="0" cy="191265"/>
          </a:xfrm>
          <a:custGeom>
            <a:avLst/>
            <a:gdLst/>
            <a:ahLst/>
            <a:cxnLst/>
            <a:rect l="l" t="t" r="r" b="b"/>
            <a:pathLst>
              <a:path w="0" h="191265">
                <a:moveTo>
                  <a:pt x="0" y="0"/>
                </a:moveTo>
                <a:lnTo>
                  <a:pt x="0" y="191265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7" name="object 257"/>
          <p:cNvSpPr/>
          <p:nvPr/>
        </p:nvSpPr>
        <p:spPr>
          <a:xfrm>
            <a:off x="2551938" y="5467350"/>
            <a:ext cx="146304" cy="419100"/>
          </a:xfrm>
          <a:custGeom>
            <a:avLst/>
            <a:gdLst/>
            <a:ahLst/>
            <a:cxnLst/>
            <a:rect l="l" t="t" r="r" b="b"/>
            <a:pathLst>
              <a:path w="146304" h="419100">
                <a:moveTo>
                  <a:pt x="0" y="0"/>
                </a:moveTo>
                <a:lnTo>
                  <a:pt x="0" y="419100"/>
                </a:lnTo>
                <a:lnTo>
                  <a:pt x="146304" y="419100"/>
                </a:lnTo>
                <a:lnTo>
                  <a:pt x="146304" y="0"/>
                </a:lnTo>
                <a:lnTo>
                  <a:pt x="0" y="0"/>
                </a:lnTo>
                <a:close/>
              </a:path>
            </a:pathLst>
          </a:custGeom>
          <a:solidFill>
            <a:srgbClr val="5F5F5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8" name="object 258"/>
          <p:cNvSpPr/>
          <p:nvPr/>
        </p:nvSpPr>
        <p:spPr>
          <a:xfrm>
            <a:off x="2551867" y="587730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9" name="object 259"/>
          <p:cNvSpPr/>
          <p:nvPr/>
        </p:nvSpPr>
        <p:spPr>
          <a:xfrm>
            <a:off x="2551867" y="5467346"/>
            <a:ext cx="0" cy="409959"/>
          </a:xfrm>
          <a:custGeom>
            <a:avLst/>
            <a:gdLst/>
            <a:ahLst/>
            <a:cxnLst/>
            <a:rect l="l" t="t" r="r" b="b"/>
            <a:pathLst>
              <a:path w="0" h="409959">
                <a:moveTo>
                  <a:pt x="0" y="409959"/>
                </a:moveTo>
                <a:lnTo>
                  <a:pt x="0" y="0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0" name="object 260"/>
          <p:cNvSpPr/>
          <p:nvPr/>
        </p:nvSpPr>
        <p:spPr>
          <a:xfrm>
            <a:off x="2551867" y="5467358"/>
            <a:ext cx="143247" cy="0"/>
          </a:xfrm>
          <a:custGeom>
            <a:avLst/>
            <a:gdLst/>
            <a:ahLst/>
            <a:cxnLst/>
            <a:rect l="l" t="t" r="r" b="b"/>
            <a:pathLst>
              <a:path w="143247" h="0">
                <a:moveTo>
                  <a:pt x="0" y="0"/>
                </a:moveTo>
                <a:lnTo>
                  <a:pt x="143247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1" name="object 261"/>
          <p:cNvSpPr/>
          <p:nvPr/>
        </p:nvSpPr>
        <p:spPr>
          <a:xfrm>
            <a:off x="2695115" y="5467358"/>
            <a:ext cx="0" cy="409959"/>
          </a:xfrm>
          <a:custGeom>
            <a:avLst/>
            <a:gdLst/>
            <a:ahLst/>
            <a:cxnLst/>
            <a:rect l="l" t="t" r="r" b="b"/>
            <a:pathLst>
              <a:path w="0" h="409959">
                <a:moveTo>
                  <a:pt x="0" y="0"/>
                </a:moveTo>
                <a:lnTo>
                  <a:pt x="0" y="409959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2" name="object 262"/>
          <p:cNvSpPr/>
          <p:nvPr/>
        </p:nvSpPr>
        <p:spPr>
          <a:xfrm>
            <a:off x="2587676" y="5406399"/>
            <a:ext cx="73149" cy="0"/>
          </a:xfrm>
          <a:custGeom>
            <a:avLst/>
            <a:gdLst/>
            <a:ahLst/>
            <a:cxnLst/>
            <a:rect l="l" t="t" r="r" b="b"/>
            <a:pathLst>
              <a:path w="73149" h="0">
                <a:moveTo>
                  <a:pt x="0" y="0"/>
                </a:moveTo>
                <a:lnTo>
                  <a:pt x="73149" y="0"/>
                </a:ln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3" name="object 263"/>
          <p:cNvSpPr/>
          <p:nvPr/>
        </p:nvSpPr>
        <p:spPr>
          <a:xfrm>
            <a:off x="2624251" y="5406399"/>
            <a:ext cx="0" cy="60958"/>
          </a:xfrm>
          <a:custGeom>
            <a:avLst/>
            <a:gdLst/>
            <a:ahLst/>
            <a:cxnLst/>
            <a:rect l="l" t="t" r="r" b="b"/>
            <a:pathLst>
              <a:path w="0" h="60958">
                <a:moveTo>
                  <a:pt x="0" y="0"/>
                </a:moveTo>
                <a:lnTo>
                  <a:pt x="0" y="60958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4" name="object 264"/>
          <p:cNvSpPr/>
          <p:nvPr/>
        </p:nvSpPr>
        <p:spPr>
          <a:xfrm>
            <a:off x="6928866" y="5165597"/>
            <a:ext cx="146303" cy="720851"/>
          </a:xfrm>
          <a:custGeom>
            <a:avLst/>
            <a:gdLst/>
            <a:ahLst/>
            <a:cxnLst/>
            <a:rect l="l" t="t" r="r" b="b"/>
            <a:pathLst>
              <a:path w="146303" h="720851">
                <a:moveTo>
                  <a:pt x="0" y="0"/>
                </a:moveTo>
                <a:lnTo>
                  <a:pt x="0" y="720851"/>
                </a:lnTo>
                <a:lnTo>
                  <a:pt x="146303" y="720851"/>
                </a:lnTo>
                <a:lnTo>
                  <a:pt x="146303" y="0"/>
                </a:lnTo>
                <a:lnTo>
                  <a:pt x="0" y="0"/>
                </a:lnTo>
                <a:close/>
              </a:path>
            </a:pathLst>
          </a:custGeom>
          <a:solidFill>
            <a:srgbClr val="5F5F5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5" name="object 265"/>
          <p:cNvSpPr/>
          <p:nvPr/>
        </p:nvSpPr>
        <p:spPr>
          <a:xfrm>
            <a:off x="6928666" y="587730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6" name="object 266"/>
          <p:cNvSpPr/>
          <p:nvPr/>
        </p:nvSpPr>
        <p:spPr>
          <a:xfrm>
            <a:off x="6928666" y="5164838"/>
            <a:ext cx="0" cy="712466"/>
          </a:xfrm>
          <a:custGeom>
            <a:avLst/>
            <a:gdLst/>
            <a:ahLst/>
            <a:cxnLst/>
            <a:rect l="l" t="t" r="r" b="b"/>
            <a:pathLst>
              <a:path w="0" h="712466">
                <a:moveTo>
                  <a:pt x="0" y="712466"/>
                </a:moveTo>
                <a:lnTo>
                  <a:pt x="0" y="0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7" name="object 267"/>
          <p:cNvSpPr/>
          <p:nvPr/>
        </p:nvSpPr>
        <p:spPr>
          <a:xfrm>
            <a:off x="6928666" y="5164838"/>
            <a:ext cx="143247" cy="0"/>
          </a:xfrm>
          <a:custGeom>
            <a:avLst/>
            <a:gdLst/>
            <a:ahLst/>
            <a:cxnLst/>
            <a:rect l="l" t="t" r="r" b="b"/>
            <a:pathLst>
              <a:path w="143247" h="0">
                <a:moveTo>
                  <a:pt x="0" y="0"/>
                </a:moveTo>
                <a:lnTo>
                  <a:pt x="143247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8" name="object 268"/>
          <p:cNvSpPr/>
          <p:nvPr/>
        </p:nvSpPr>
        <p:spPr>
          <a:xfrm>
            <a:off x="7071926" y="5164838"/>
            <a:ext cx="0" cy="712466"/>
          </a:xfrm>
          <a:custGeom>
            <a:avLst/>
            <a:gdLst/>
            <a:ahLst/>
            <a:cxnLst/>
            <a:rect l="l" t="t" r="r" b="b"/>
            <a:pathLst>
              <a:path w="0" h="712466">
                <a:moveTo>
                  <a:pt x="0" y="0"/>
                </a:moveTo>
                <a:lnTo>
                  <a:pt x="0" y="712466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9" name="object 269"/>
          <p:cNvSpPr/>
          <p:nvPr/>
        </p:nvSpPr>
        <p:spPr>
          <a:xfrm>
            <a:off x="6965253" y="5027684"/>
            <a:ext cx="72383" cy="0"/>
          </a:xfrm>
          <a:custGeom>
            <a:avLst/>
            <a:gdLst/>
            <a:ahLst/>
            <a:cxnLst/>
            <a:rect l="l" t="t" r="r" b="b"/>
            <a:pathLst>
              <a:path w="72383" h="0">
                <a:moveTo>
                  <a:pt x="0" y="0"/>
                </a:moveTo>
                <a:lnTo>
                  <a:pt x="72383" y="0"/>
                </a:ln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0" name="object 270"/>
          <p:cNvSpPr/>
          <p:nvPr/>
        </p:nvSpPr>
        <p:spPr>
          <a:xfrm>
            <a:off x="7001828" y="5027684"/>
            <a:ext cx="0" cy="137154"/>
          </a:xfrm>
          <a:custGeom>
            <a:avLst/>
            <a:gdLst/>
            <a:ahLst/>
            <a:cxnLst/>
            <a:rect l="l" t="t" r="r" b="b"/>
            <a:pathLst>
              <a:path w="0" h="137154">
                <a:moveTo>
                  <a:pt x="0" y="0"/>
                </a:moveTo>
                <a:lnTo>
                  <a:pt x="0" y="137154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1" name="object 271"/>
          <p:cNvSpPr/>
          <p:nvPr/>
        </p:nvSpPr>
        <p:spPr>
          <a:xfrm>
            <a:off x="8388096" y="5503163"/>
            <a:ext cx="146303" cy="383286"/>
          </a:xfrm>
          <a:custGeom>
            <a:avLst/>
            <a:gdLst/>
            <a:ahLst/>
            <a:cxnLst/>
            <a:rect l="l" t="t" r="r" b="b"/>
            <a:pathLst>
              <a:path w="146303" h="383286">
                <a:moveTo>
                  <a:pt x="0" y="0"/>
                </a:moveTo>
                <a:lnTo>
                  <a:pt x="0" y="383286"/>
                </a:lnTo>
                <a:lnTo>
                  <a:pt x="146303" y="383286"/>
                </a:lnTo>
                <a:lnTo>
                  <a:pt x="146303" y="0"/>
                </a:lnTo>
                <a:lnTo>
                  <a:pt x="0" y="0"/>
                </a:lnTo>
                <a:close/>
              </a:path>
            </a:pathLst>
          </a:custGeom>
          <a:solidFill>
            <a:srgbClr val="5F5F5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2" name="object 272"/>
          <p:cNvSpPr/>
          <p:nvPr/>
        </p:nvSpPr>
        <p:spPr>
          <a:xfrm>
            <a:off x="8387862" y="587730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3" name="object 273"/>
          <p:cNvSpPr/>
          <p:nvPr/>
        </p:nvSpPr>
        <p:spPr>
          <a:xfrm>
            <a:off x="8387862" y="5503163"/>
            <a:ext cx="0" cy="374142"/>
          </a:xfrm>
          <a:custGeom>
            <a:avLst/>
            <a:gdLst/>
            <a:ahLst/>
            <a:cxnLst/>
            <a:rect l="l" t="t" r="r" b="b"/>
            <a:pathLst>
              <a:path w="0" h="374142">
                <a:moveTo>
                  <a:pt x="0" y="374142"/>
                </a:moveTo>
                <a:lnTo>
                  <a:pt x="0" y="0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4" name="object 274"/>
          <p:cNvSpPr/>
          <p:nvPr/>
        </p:nvSpPr>
        <p:spPr>
          <a:xfrm>
            <a:off x="8387862" y="5503163"/>
            <a:ext cx="143247" cy="0"/>
          </a:xfrm>
          <a:custGeom>
            <a:avLst/>
            <a:gdLst/>
            <a:ahLst/>
            <a:cxnLst/>
            <a:rect l="l" t="t" r="r" b="b"/>
            <a:pathLst>
              <a:path w="143247" h="0">
                <a:moveTo>
                  <a:pt x="0" y="0"/>
                </a:moveTo>
                <a:lnTo>
                  <a:pt x="143247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5" name="object 275"/>
          <p:cNvSpPr/>
          <p:nvPr/>
        </p:nvSpPr>
        <p:spPr>
          <a:xfrm>
            <a:off x="8531110" y="5503163"/>
            <a:ext cx="0" cy="374142"/>
          </a:xfrm>
          <a:custGeom>
            <a:avLst/>
            <a:gdLst/>
            <a:ahLst/>
            <a:cxnLst/>
            <a:rect l="l" t="t" r="r" b="b"/>
            <a:pathLst>
              <a:path w="0" h="374142">
                <a:moveTo>
                  <a:pt x="0" y="0"/>
                </a:moveTo>
                <a:lnTo>
                  <a:pt x="0" y="374142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6" name="object 276"/>
          <p:cNvSpPr/>
          <p:nvPr/>
        </p:nvSpPr>
        <p:spPr>
          <a:xfrm>
            <a:off x="8423671" y="5444491"/>
            <a:ext cx="73149" cy="0"/>
          </a:xfrm>
          <a:custGeom>
            <a:avLst/>
            <a:gdLst/>
            <a:ahLst/>
            <a:cxnLst/>
            <a:rect l="l" t="t" r="r" b="b"/>
            <a:pathLst>
              <a:path w="73149" h="0">
                <a:moveTo>
                  <a:pt x="0" y="0"/>
                </a:moveTo>
                <a:lnTo>
                  <a:pt x="73149" y="0"/>
                </a:lnTo>
                <a:lnTo>
                  <a:pt x="0" y="0"/>
                </a:lnTo>
              </a:path>
            </a:pathLst>
          </a:custGeom>
          <a:ln w="405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7" name="object 277"/>
          <p:cNvSpPr/>
          <p:nvPr/>
        </p:nvSpPr>
        <p:spPr>
          <a:xfrm>
            <a:off x="8460246" y="5444491"/>
            <a:ext cx="0" cy="58672"/>
          </a:xfrm>
          <a:custGeom>
            <a:avLst/>
            <a:gdLst/>
            <a:ahLst/>
            <a:cxnLst/>
            <a:rect l="l" t="t" r="r" b="b"/>
            <a:pathLst>
              <a:path w="0" h="58672">
                <a:moveTo>
                  <a:pt x="0" y="0"/>
                </a:moveTo>
                <a:lnTo>
                  <a:pt x="0" y="58672"/>
                </a:lnTo>
              </a:path>
            </a:pathLst>
          </a:custGeom>
          <a:ln w="409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8" name="object 278"/>
          <p:cNvSpPr/>
          <p:nvPr/>
        </p:nvSpPr>
        <p:spPr>
          <a:xfrm>
            <a:off x="1566622" y="5886452"/>
            <a:ext cx="7318043" cy="0"/>
          </a:xfrm>
          <a:custGeom>
            <a:avLst/>
            <a:gdLst/>
            <a:ahLst/>
            <a:cxnLst/>
            <a:rect l="l" t="t" r="r" b="b"/>
            <a:pathLst>
              <a:path w="7318043" h="0">
                <a:moveTo>
                  <a:pt x="0" y="0"/>
                </a:moveTo>
                <a:lnTo>
                  <a:pt x="7318043" y="0"/>
                </a:lnTo>
              </a:path>
            </a:pathLst>
          </a:custGeom>
          <a:ln w="270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9" name="object 279"/>
          <p:cNvSpPr/>
          <p:nvPr/>
        </p:nvSpPr>
        <p:spPr>
          <a:xfrm>
            <a:off x="1566622" y="3182115"/>
            <a:ext cx="0" cy="2704337"/>
          </a:xfrm>
          <a:custGeom>
            <a:avLst/>
            <a:gdLst/>
            <a:ahLst/>
            <a:cxnLst/>
            <a:rect l="l" t="t" r="r" b="b"/>
            <a:pathLst>
              <a:path w="0" h="2704337">
                <a:moveTo>
                  <a:pt x="0" y="2704337"/>
                </a:moveTo>
                <a:lnTo>
                  <a:pt x="0" y="0"/>
                </a:lnTo>
              </a:path>
            </a:pathLst>
          </a:custGeom>
          <a:ln w="273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0" name="object 280"/>
          <p:cNvSpPr/>
          <p:nvPr/>
        </p:nvSpPr>
        <p:spPr>
          <a:xfrm>
            <a:off x="1488903" y="5886452"/>
            <a:ext cx="77719" cy="0"/>
          </a:xfrm>
          <a:custGeom>
            <a:avLst/>
            <a:gdLst/>
            <a:ahLst/>
            <a:cxnLst/>
            <a:rect l="l" t="t" r="r" b="b"/>
            <a:pathLst>
              <a:path w="77719" h="0">
                <a:moveTo>
                  <a:pt x="77719" y="0"/>
                </a:moveTo>
                <a:lnTo>
                  <a:pt x="0" y="0"/>
                </a:lnTo>
              </a:path>
            </a:pathLst>
          </a:custGeom>
          <a:ln w="270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1" name="object 281"/>
          <p:cNvSpPr/>
          <p:nvPr/>
        </p:nvSpPr>
        <p:spPr>
          <a:xfrm>
            <a:off x="1488903" y="4985006"/>
            <a:ext cx="77719" cy="0"/>
          </a:xfrm>
          <a:custGeom>
            <a:avLst/>
            <a:gdLst/>
            <a:ahLst/>
            <a:cxnLst/>
            <a:rect l="l" t="t" r="r" b="b"/>
            <a:pathLst>
              <a:path w="77719" h="0">
                <a:moveTo>
                  <a:pt x="77719" y="0"/>
                </a:moveTo>
                <a:lnTo>
                  <a:pt x="0" y="0"/>
                </a:lnTo>
              </a:path>
            </a:pathLst>
          </a:custGeom>
          <a:ln w="270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2" name="object 282"/>
          <p:cNvSpPr/>
          <p:nvPr/>
        </p:nvSpPr>
        <p:spPr>
          <a:xfrm>
            <a:off x="1488903" y="4083561"/>
            <a:ext cx="77719" cy="0"/>
          </a:xfrm>
          <a:custGeom>
            <a:avLst/>
            <a:gdLst/>
            <a:ahLst/>
            <a:cxnLst/>
            <a:rect l="l" t="t" r="r" b="b"/>
            <a:pathLst>
              <a:path w="77719" h="0">
                <a:moveTo>
                  <a:pt x="77719" y="0"/>
                </a:moveTo>
                <a:lnTo>
                  <a:pt x="0" y="0"/>
                </a:lnTo>
              </a:path>
            </a:pathLst>
          </a:custGeom>
          <a:ln w="270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3" name="object 283"/>
          <p:cNvSpPr/>
          <p:nvPr/>
        </p:nvSpPr>
        <p:spPr>
          <a:xfrm>
            <a:off x="1488903" y="3182115"/>
            <a:ext cx="77719" cy="0"/>
          </a:xfrm>
          <a:custGeom>
            <a:avLst/>
            <a:gdLst/>
            <a:ahLst/>
            <a:cxnLst/>
            <a:rect l="l" t="t" r="r" b="b"/>
            <a:pathLst>
              <a:path w="77719" h="0">
                <a:moveTo>
                  <a:pt x="77719" y="0"/>
                </a:moveTo>
                <a:lnTo>
                  <a:pt x="0" y="0"/>
                </a:lnTo>
              </a:path>
            </a:pathLst>
          </a:custGeom>
          <a:ln w="270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4" name="object 284"/>
          <p:cNvSpPr/>
          <p:nvPr/>
        </p:nvSpPr>
        <p:spPr>
          <a:xfrm>
            <a:off x="2344674" y="2995422"/>
            <a:ext cx="287274" cy="144018"/>
          </a:xfrm>
          <a:custGeom>
            <a:avLst/>
            <a:gdLst/>
            <a:ahLst/>
            <a:cxnLst/>
            <a:rect l="l" t="t" r="r" b="b"/>
            <a:pathLst>
              <a:path w="287274" h="144018">
                <a:moveTo>
                  <a:pt x="0" y="0"/>
                </a:moveTo>
                <a:lnTo>
                  <a:pt x="0" y="144018"/>
                </a:lnTo>
                <a:lnTo>
                  <a:pt x="287274" y="144018"/>
                </a:lnTo>
                <a:lnTo>
                  <a:pt x="287274" y="0"/>
                </a:lnTo>
                <a:lnTo>
                  <a:pt x="0" y="0"/>
                </a:lnTo>
                <a:close/>
              </a:path>
            </a:pathLst>
          </a:custGeom>
          <a:solidFill>
            <a:srgbClr val="D4D4D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5" name="object 285"/>
          <p:cNvSpPr/>
          <p:nvPr/>
        </p:nvSpPr>
        <p:spPr>
          <a:xfrm>
            <a:off x="2341559" y="2992378"/>
            <a:ext cx="291831" cy="148588"/>
          </a:xfrm>
          <a:custGeom>
            <a:avLst/>
            <a:gdLst/>
            <a:ahLst/>
            <a:cxnLst/>
            <a:rect l="l" t="t" r="r" b="b"/>
            <a:pathLst>
              <a:path w="291831" h="148588">
                <a:moveTo>
                  <a:pt x="0" y="0"/>
                </a:moveTo>
                <a:lnTo>
                  <a:pt x="291831" y="0"/>
                </a:lnTo>
                <a:lnTo>
                  <a:pt x="291831" y="148588"/>
                </a:lnTo>
                <a:lnTo>
                  <a:pt x="0" y="148588"/>
                </a:lnTo>
                <a:lnTo>
                  <a:pt x="0" y="0"/>
                </a:lnTo>
              </a:path>
            </a:pathLst>
          </a:custGeom>
          <a:ln w="4064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6" name="object 286"/>
          <p:cNvSpPr/>
          <p:nvPr/>
        </p:nvSpPr>
        <p:spPr>
          <a:xfrm>
            <a:off x="2344674" y="3306317"/>
            <a:ext cx="287274" cy="144017"/>
          </a:xfrm>
          <a:custGeom>
            <a:avLst/>
            <a:gdLst/>
            <a:ahLst/>
            <a:cxnLst/>
            <a:rect l="l" t="t" r="r" b="b"/>
            <a:pathLst>
              <a:path w="287274" h="144017">
                <a:moveTo>
                  <a:pt x="0" y="0"/>
                </a:moveTo>
                <a:lnTo>
                  <a:pt x="0" y="144017"/>
                </a:lnTo>
                <a:lnTo>
                  <a:pt x="287274" y="144017"/>
                </a:lnTo>
                <a:lnTo>
                  <a:pt x="287274" y="0"/>
                </a:lnTo>
                <a:lnTo>
                  <a:pt x="0" y="0"/>
                </a:lnTo>
                <a:close/>
              </a:path>
            </a:pathLst>
          </a:custGeom>
          <a:solidFill>
            <a:srgbClr val="9F9FA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7" name="object 287"/>
          <p:cNvSpPr/>
          <p:nvPr/>
        </p:nvSpPr>
        <p:spPr>
          <a:xfrm>
            <a:off x="2341559" y="3303275"/>
            <a:ext cx="291831" cy="149358"/>
          </a:xfrm>
          <a:custGeom>
            <a:avLst/>
            <a:gdLst/>
            <a:ahLst/>
            <a:cxnLst/>
            <a:rect l="l" t="t" r="r" b="b"/>
            <a:pathLst>
              <a:path w="291831" h="149358">
                <a:moveTo>
                  <a:pt x="0" y="0"/>
                </a:moveTo>
                <a:lnTo>
                  <a:pt x="291831" y="0"/>
                </a:lnTo>
                <a:lnTo>
                  <a:pt x="291831" y="149358"/>
                </a:lnTo>
                <a:lnTo>
                  <a:pt x="0" y="149358"/>
                </a:lnTo>
                <a:lnTo>
                  <a:pt x="0" y="0"/>
                </a:lnTo>
              </a:path>
            </a:pathLst>
          </a:custGeom>
          <a:ln w="4064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8" name="object 288"/>
          <p:cNvSpPr/>
          <p:nvPr/>
        </p:nvSpPr>
        <p:spPr>
          <a:xfrm>
            <a:off x="2344674" y="3617214"/>
            <a:ext cx="287274" cy="144017"/>
          </a:xfrm>
          <a:custGeom>
            <a:avLst/>
            <a:gdLst/>
            <a:ahLst/>
            <a:cxnLst/>
            <a:rect l="l" t="t" r="r" b="b"/>
            <a:pathLst>
              <a:path w="287274" h="144017">
                <a:moveTo>
                  <a:pt x="0" y="0"/>
                </a:moveTo>
                <a:lnTo>
                  <a:pt x="0" y="144017"/>
                </a:lnTo>
                <a:lnTo>
                  <a:pt x="287274" y="144017"/>
                </a:lnTo>
                <a:lnTo>
                  <a:pt x="287274" y="0"/>
                </a:lnTo>
                <a:lnTo>
                  <a:pt x="0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9" name="object 289"/>
          <p:cNvSpPr/>
          <p:nvPr/>
        </p:nvSpPr>
        <p:spPr>
          <a:xfrm>
            <a:off x="2341559" y="3614171"/>
            <a:ext cx="291831" cy="149346"/>
          </a:xfrm>
          <a:custGeom>
            <a:avLst/>
            <a:gdLst/>
            <a:ahLst/>
            <a:cxnLst/>
            <a:rect l="l" t="t" r="r" b="b"/>
            <a:pathLst>
              <a:path w="291831" h="149346">
                <a:moveTo>
                  <a:pt x="0" y="0"/>
                </a:moveTo>
                <a:lnTo>
                  <a:pt x="291831" y="0"/>
                </a:lnTo>
                <a:lnTo>
                  <a:pt x="291831" y="149346"/>
                </a:lnTo>
                <a:lnTo>
                  <a:pt x="0" y="149346"/>
                </a:lnTo>
                <a:lnTo>
                  <a:pt x="0" y="0"/>
                </a:lnTo>
              </a:path>
            </a:pathLst>
          </a:custGeom>
          <a:ln w="4064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0" name="object 290"/>
          <p:cNvSpPr/>
          <p:nvPr/>
        </p:nvSpPr>
        <p:spPr>
          <a:xfrm>
            <a:off x="2344674" y="3928110"/>
            <a:ext cx="287274" cy="144017"/>
          </a:xfrm>
          <a:custGeom>
            <a:avLst/>
            <a:gdLst/>
            <a:ahLst/>
            <a:cxnLst/>
            <a:rect l="l" t="t" r="r" b="b"/>
            <a:pathLst>
              <a:path w="287274" h="144017">
                <a:moveTo>
                  <a:pt x="0" y="0"/>
                </a:moveTo>
                <a:lnTo>
                  <a:pt x="0" y="144017"/>
                </a:lnTo>
                <a:lnTo>
                  <a:pt x="287274" y="144017"/>
                </a:lnTo>
                <a:lnTo>
                  <a:pt x="287274" y="0"/>
                </a:lnTo>
                <a:lnTo>
                  <a:pt x="0" y="0"/>
                </a:lnTo>
                <a:close/>
              </a:path>
            </a:pathLst>
          </a:custGeom>
          <a:solidFill>
            <a:srgbClr val="5F5F5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1" name="object 291"/>
          <p:cNvSpPr/>
          <p:nvPr/>
        </p:nvSpPr>
        <p:spPr>
          <a:xfrm>
            <a:off x="2341559" y="3925826"/>
            <a:ext cx="291831" cy="148588"/>
          </a:xfrm>
          <a:custGeom>
            <a:avLst/>
            <a:gdLst/>
            <a:ahLst/>
            <a:cxnLst/>
            <a:rect l="l" t="t" r="r" b="b"/>
            <a:pathLst>
              <a:path w="291831" h="148588">
                <a:moveTo>
                  <a:pt x="0" y="0"/>
                </a:moveTo>
                <a:lnTo>
                  <a:pt x="291831" y="0"/>
                </a:lnTo>
                <a:lnTo>
                  <a:pt x="291831" y="148588"/>
                </a:lnTo>
                <a:lnTo>
                  <a:pt x="0" y="148588"/>
                </a:lnTo>
                <a:lnTo>
                  <a:pt x="0" y="0"/>
                </a:lnTo>
              </a:path>
            </a:pathLst>
          </a:custGeom>
          <a:ln w="4064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9" name="object 129"/>
          <p:cNvSpPr/>
          <p:nvPr/>
        </p:nvSpPr>
        <p:spPr>
          <a:xfrm>
            <a:off x="2341559" y="2681482"/>
            <a:ext cx="291831" cy="148588"/>
          </a:xfrm>
          <a:custGeom>
            <a:avLst/>
            <a:gdLst/>
            <a:ahLst/>
            <a:cxnLst/>
            <a:rect l="l" t="t" r="r" b="b"/>
            <a:pathLst>
              <a:path w="291831" h="148588">
                <a:moveTo>
                  <a:pt x="0" y="0"/>
                </a:moveTo>
                <a:lnTo>
                  <a:pt x="291831" y="0"/>
                </a:lnTo>
                <a:lnTo>
                  <a:pt x="291831" y="148588"/>
                </a:lnTo>
                <a:lnTo>
                  <a:pt x="0" y="148588"/>
                </a:lnTo>
                <a:lnTo>
                  <a:pt x="0" y="0"/>
                </a:lnTo>
              </a:path>
            </a:pathLst>
          </a:custGeom>
          <a:ln w="4064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8" name="object 128"/>
          <p:cNvSpPr txBox="1"/>
          <p:nvPr/>
        </p:nvSpPr>
        <p:spPr>
          <a:xfrm>
            <a:off x="704342" y="616902"/>
            <a:ext cx="8549770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45"/>
              </a:lnSpc>
              <a:spcBef>
                <a:spcPts val="137"/>
              </a:spcBef>
            </a:pPr>
            <a:r>
              <a:rPr dirty="0" smtClean="0" baseline="3150" sz="3900" spc="-29" b="1">
                <a:solidFill>
                  <a:srgbClr val="0000FF"/>
                </a:solidFill>
                <a:latin typeface="Calibri"/>
                <a:cs typeface="Calibri"/>
              </a:rPr>
              <a:t>O</a:t>
            </a:r>
            <a:r>
              <a:rPr dirty="0" smtClean="0" baseline="3150" sz="3900" spc="-4" b="1">
                <a:solidFill>
                  <a:srgbClr val="0000FF"/>
                </a:solidFill>
                <a:latin typeface="Calibri"/>
                <a:cs typeface="Calibri"/>
              </a:rPr>
              <a:t>W</a:t>
            </a:r>
            <a:r>
              <a:rPr dirty="0" smtClean="0" baseline="3150" sz="3900" spc="0" b="1">
                <a:solidFill>
                  <a:srgbClr val="0000FF"/>
                </a:solidFill>
                <a:latin typeface="Calibri"/>
                <a:cs typeface="Calibri"/>
              </a:rPr>
              <a:t>-14</a:t>
            </a:r>
            <a:r>
              <a:rPr dirty="0" smtClean="0" baseline="3150" sz="3900" spc="-31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150" sz="3900" spc="0" b="1">
                <a:solidFill>
                  <a:srgbClr val="0000FF"/>
                </a:solidFill>
                <a:latin typeface="Calibri"/>
                <a:cs typeface="Calibri"/>
              </a:rPr>
              <a:t>emulsion</a:t>
            </a:r>
            <a:r>
              <a:rPr dirty="0" smtClean="0" baseline="3150" sz="3900" spc="25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150" sz="3900" spc="0" b="1">
                <a:solidFill>
                  <a:srgbClr val="0000FF"/>
                </a:solidFill>
                <a:latin typeface="Calibri"/>
                <a:cs typeface="Calibri"/>
              </a:rPr>
              <a:t>acts</a:t>
            </a:r>
            <a:r>
              <a:rPr dirty="0" smtClean="0" baseline="3150" sz="3900" spc="9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150" sz="3900" spc="0" b="1">
                <a:solidFill>
                  <a:srgbClr val="0000FF"/>
                </a:solidFill>
                <a:latin typeface="Calibri"/>
                <a:cs typeface="Calibri"/>
              </a:rPr>
              <a:t>as</a:t>
            </a:r>
            <a:r>
              <a:rPr dirty="0" smtClean="0" baseline="3150" sz="3900" spc="9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150" sz="3900" spc="0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3150" sz="3900" spc="9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150" sz="3900" spc="0" b="1">
                <a:solidFill>
                  <a:srgbClr val="0000FF"/>
                </a:solidFill>
                <a:latin typeface="Calibri"/>
                <a:cs typeface="Calibri"/>
              </a:rPr>
              <a:t>po</a:t>
            </a:r>
            <a:r>
              <a:rPr dirty="0" smtClean="0" baseline="3150" sz="3900" spc="-29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dirty="0" smtClean="0" baseline="3150" sz="3900" spc="0" b="1">
                <a:solidFill>
                  <a:srgbClr val="0000FF"/>
                </a:solidFill>
                <a:latin typeface="Calibri"/>
                <a:cs typeface="Calibri"/>
              </a:rPr>
              <a:t>e</a:t>
            </a:r>
            <a:r>
              <a:rPr dirty="0" smtClean="0" baseline="3150" sz="3900" spc="-25" b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smtClean="0" baseline="3150" sz="3900" spc="0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dirty="0" smtClean="0" baseline="3150" sz="3900" spc="9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150" sz="3900" spc="0" b="1">
                <a:solidFill>
                  <a:srgbClr val="0000FF"/>
                </a:solidFill>
                <a:latin typeface="Calibri"/>
                <a:cs typeface="Calibri"/>
              </a:rPr>
              <a:t>adju</a:t>
            </a:r>
            <a:r>
              <a:rPr dirty="0" smtClean="0" baseline="3150" sz="3900" spc="-34" b="1">
                <a:solidFill>
                  <a:srgbClr val="0000FF"/>
                </a:solidFill>
                <a:latin typeface="Calibri"/>
                <a:cs typeface="Calibri"/>
              </a:rPr>
              <a:t>v</a:t>
            </a:r>
            <a:r>
              <a:rPr dirty="0" smtClean="0" baseline="3150" sz="3900" spc="0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3150" sz="3900" spc="-25" b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smtClean="0" baseline="3150" sz="3900" spc="0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dirty="0" smtClean="0" baseline="3150" sz="3900" spc="24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150" sz="3900" spc="-44" b="1">
                <a:solidFill>
                  <a:srgbClr val="0000FF"/>
                </a:solidFill>
                <a:latin typeface="Calibri"/>
                <a:cs typeface="Calibri"/>
              </a:rPr>
              <a:t>f</a:t>
            </a:r>
            <a:r>
              <a:rPr dirty="0" smtClean="0" baseline="3150" sz="3900" spc="0" b="1">
                <a:solidFill>
                  <a:srgbClr val="0000FF"/>
                </a:solidFill>
                <a:latin typeface="Calibri"/>
                <a:cs typeface="Calibri"/>
              </a:rPr>
              <a:t>or</a:t>
            </a:r>
            <a:r>
              <a:rPr dirty="0" smtClean="0" baseline="3150" sz="3900" spc="4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150" sz="3900" spc="0" b="1">
                <a:solidFill>
                  <a:srgbClr val="0000FF"/>
                </a:solidFill>
                <a:latin typeface="Calibri"/>
                <a:cs typeface="Calibri"/>
              </a:rPr>
              <a:t>swine</a:t>
            </a:r>
            <a:r>
              <a:rPr dirty="0" smtClean="0" baseline="3150" sz="3900" spc="9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150" sz="3900" spc="0" b="1">
                <a:solidFill>
                  <a:srgbClr val="0000FF"/>
                </a:solidFill>
                <a:latin typeface="Calibri"/>
                <a:cs typeface="Calibri"/>
              </a:rPr>
              <a:t>influen</a:t>
            </a:r>
            <a:r>
              <a:rPr dirty="0" smtClean="0" baseline="3150" sz="3900" spc="-29" b="1">
                <a:solidFill>
                  <a:srgbClr val="0000FF"/>
                </a:solidFill>
                <a:latin typeface="Calibri"/>
                <a:cs typeface="Calibri"/>
              </a:rPr>
              <a:t>z</a:t>
            </a:r>
            <a:r>
              <a:rPr dirty="0" smtClean="0" baseline="3150" sz="3900" spc="0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1266701" y="1013134"/>
            <a:ext cx="591684" cy="355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45"/>
              </a:lnSpc>
              <a:spcBef>
                <a:spcPts val="137"/>
              </a:spcBef>
            </a:pPr>
            <a:r>
              <a:rPr dirty="0" smtClean="0" baseline="3150" sz="3900" spc="0" b="1">
                <a:solidFill>
                  <a:srgbClr val="0000FF"/>
                </a:solidFill>
                <a:latin typeface="Calibri"/>
                <a:cs typeface="Calibri"/>
              </a:rPr>
              <a:t>and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1861990" y="1013134"/>
            <a:ext cx="3122280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45"/>
              </a:lnSpc>
              <a:spcBef>
                <a:spcPts val="137"/>
              </a:spcBef>
            </a:pPr>
            <a:r>
              <a:rPr dirty="0" smtClean="0" baseline="3150" sz="3900" spc="0" b="1">
                <a:solidFill>
                  <a:srgbClr val="0000FF"/>
                </a:solidFill>
                <a:latin typeface="Calibri"/>
                <a:cs typeface="Calibri"/>
              </a:rPr>
              <a:t>po</a:t>
            </a:r>
            <a:r>
              <a:rPr dirty="0" smtClean="0" baseline="3150" sz="3900" spc="-29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dirty="0" smtClean="0" baseline="3150" sz="3900" spc="0" b="1">
                <a:solidFill>
                  <a:srgbClr val="0000FF"/>
                </a:solidFill>
                <a:latin typeface="Calibri"/>
                <a:cs typeface="Calibri"/>
              </a:rPr>
              <a:t>e</a:t>
            </a:r>
            <a:r>
              <a:rPr dirty="0" smtClean="0" baseline="3150" sz="3900" spc="-25" b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smtClean="0" baseline="3150" sz="3900" spc="0" b="1">
                <a:solidFill>
                  <a:srgbClr val="0000FF"/>
                </a:solidFill>
                <a:latin typeface="Calibri"/>
                <a:cs typeface="Calibri"/>
              </a:rPr>
              <a:t>ti</a:t>
            </a:r>
            <a:r>
              <a:rPr dirty="0" smtClean="0" baseline="3150" sz="3900" spc="-19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3150" sz="3900" spc="-29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dirty="0" smtClean="0" baseline="3150" sz="3900" spc="0" b="1">
                <a:solidFill>
                  <a:srgbClr val="0000FF"/>
                </a:solidFill>
                <a:latin typeface="Calibri"/>
                <a:cs typeface="Calibri"/>
              </a:rPr>
              <a:t>es</a:t>
            </a:r>
            <a:r>
              <a:rPr dirty="0" smtClean="0" baseline="3150" sz="3900" spc="25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150" sz="3900" spc="0" b="1">
                <a:solidFill>
                  <a:srgbClr val="0000FF"/>
                </a:solidFill>
                <a:latin typeface="Calibri"/>
                <a:cs typeface="Calibri"/>
              </a:rPr>
              <a:t>p</a:t>
            </a:r>
            <a:r>
              <a:rPr dirty="0" smtClean="0" baseline="3150" sz="3900" spc="-29" b="1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r>
              <a:rPr dirty="0" smtClean="0" baseline="3150" sz="3900" spc="0" b="1">
                <a:solidFill>
                  <a:srgbClr val="0000FF"/>
                </a:solidFill>
                <a:latin typeface="Calibri"/>
                <a:cs typeface="Calibri"/>
              </a:rPr>
              <a:t>olon</a:t>
            </a:r>
            <a:r>
              <a:rPr dirty="0" smtClean="0" baseline="3150" sz="3900" spc="-19" b="1">
                <a:solidFill>
                  <a:srgbClr val="0000FF"/>
                </a:solidFill>
                <a:latin typeface="Calibri"/>
                <a:cs typeface="Calibri"/>
              </a:rPr>
              <a:t>g</a:t>
            </a:r>
            <a:r>
              <a:rPr dirty="0" smtClean="0" baseline="3150" sz="3900" spc="4" b="1">
                <a:solidFill>
                  <a:srgbClr val="0000FF"/>
                </a:solidFill>
                <a:latin typeface="Calibri"/>
                <a:cs typeface="Calibri"/>
              </a:rPr>
              <a:t>e</a:t>
            </a:r>
            <a:r>
              <a:rPr dirty="0" smtClean="0" baseline="3150" sz="3900" spc="0" b="1">
                <a:solidFill>
                  <a:srgbClr val="0000FF"/>
                </a:solidFill>
                <a:latin typeface="Calibri"/>
                <a:cs typeface="Calibri"/>
              </a:rPr>
              <a:t>d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4987568" y="1013134"/>
            <a:ext cx="1294457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45"/>
              </a:lnSpc>
              <a:spcBef>
                <a:spcPts val="137"/>
              </a:spcBef>
            </a:pPr>
            <a:r>
              <a:rPr dirty="0" smtClean="0" baseline="3150" sz="3900" spc="0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3150" sz="3900" spc="-25" b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smtClean="0" baseline="3150" sz="3900" spc="0" b="1">
                <a:solidFill>
                  <a:srgbClr val="0000FF"/>
                </a:solidFill>
                <a:latin typeface="Calibri"/>
                <a:cs typeface="Calibri"/>
              </a:rPr>
              <a:t>tibody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6286005" y="1013134"/>
            <a:ext cx="1446225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45"/>
              </a:lnSpc>
              <a:spcBef>
                <a:spcPts val="137"/>
              </a:spcBef>
            </a:pPr>
            <a:r>
              <a:rPr dirty="0" smtClean="0" baseline="3150" sz="3900" spc="-29" b="1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r>
              <a:rPr dirty="0" smtClean="0" baseline="3150" sz="3900" spc="0" b="1">
                <a:solidFill>
                  <a:srgbClr val="0000FF"/>
                </a:solidFill>
                <a:latin typeface="Calibri"/>
                <a:cs typeface="Calibri"/>
              </a:rPr>
              <a:t>esponses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7735788" y="1013134"/>
            <a:ext cx="332852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45"/>
              </a:lnSpc>
              <a:spcBef>
                <a:spcPts val="137"/>
              </a:spcBef>
            </a:pPr>
            <a:r>
              <a:rPr dirty="0" smtClean="0" baseline="3150" sz="3900" spc="0" b="1">
                <a:solidFill>
                  <a:srgbClr val="0000FF"/>
                </a:solidFill>
                <a:latin typeface="Calibri"/>
                <a:cs typeface="Calibri"/>
              </a:rPr>
              <a:t>in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8069429" y="1013134"/>
            <a:ext cx="620778" cy="355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45"/>
              </a:lnSpc>
              <a:spcBef>
                <a:spcPts val="137"/>
              </a:spcBef>
            </a:pPr>
            <a:r>
              <a:rPr dirty="0" smtClean="0" baseline="3150" sz="3900" spc="0" b="1">
                <a:solidFill>
                  <a:srgbClr val="0000FF"/>
                </a:solidFill>
                <a:latin typeface="Calibri"/>
                <a:cs typeface="Calibri"/>
              </a:rPr>
              <a:t>pigs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2785364" y="2635505"/>
            <a:ext cx="664235" cy="2507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10"/>
              </a:lnSpc>
              <a:spcBef>
                <a:spcPts val="95"/>
              </a:spcBef>
            </a:pPr>
            <a:r>
              <a:rPr dirty="0" smtClean="0" sz="1750" spc="0">
                <a:latin typeface="Arial"/>
                <a:cs typeface="Arial"/>
              </a:rPr>
              <a:t>D</a:t>
            </a:r>
            <a:r>
              <a:rPr dirty="0" smtClean="0" sz="1750" spc="-29">
                <a:latin typeface="Arial"/>
                <a:cs typeface="Arial"/>
              </a:rPr>
              <a:t>a</a:t>
            </a:r>
            <a:r>
              <a:rPr dirty="0" smtClean="0" sz="1750" spc="0">
                <a:latin typeface="Arial"/>
                <a:cs typeface="Arial"/>
              </a:rPr>
              <a:t>y</a:t>
            </a:r>
            <a:r>
              <a:rPr dirty="0" smtClean="0" sz="1750" spc="187">
                <a:latin typeface="Arial"/>
                <a:cs typeface="Arial"/>
              </a:rPr>
              <a:t> </a:t>
            </a:r>
            <a:r>
              <a:rPr dirty="0" smtClean="0" sz="1750" spc="0">
                <a:latin typeface="Arial"/>
                <a:cs typeface="Arial"/>
              </a:rPr>
              <a:t>0</a:t>
            </a:r>
            <a:endParaRPr sz="1750">
              <a:latin typeface="Arial"/>
              <a:cs typeface="Arial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2785364" y="2946401"/>
            <a:ext cx="185747" cy="2507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10"/>
              </a:lnSpc>
              <a:spcBef>
                <a:spcPts val="95"/>
              </a:spcBef>
            </a:pPr>
            <a:r>
              <a:rPr dirty="0" smtClean="0" sz="1750" spc="0">
                <a:latin typeface="Arial"/>
                <a:cs typeface="Arial"/>
              </a:rPr>
              <a:t>3</a:t>
            </a:r>
            <a:endParaRPr sz="1750">
              <a:latin typeface="Arial"/>
              <a:cs typeface="Arial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2976381" y="2946401"/>
            <a:ext cx="676730" cy="2507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10"/>
              </a:lnSpc>
              <a:spcBef>
                <a:spcPts val="95"/>
              </a:spcBef>
            </a:pPr>
            <a:r>
              <a:rPr dirty="0" smtClean="0" sz="1750" spc="-104">
                <a:latin typeface="Arial"/>
                <a:cs typeface="Arial"/>
              </a:rPr>
              <a:t>w</a:t>
            </a:r>
            <a:r>
              <a:rPr dirty="0" smtClean="0" sz="1750" spc="-29">
                <a:latin typeface="Arial"/>
                <a:cs typeface="Arial"/>
              </a:rPr>
              <a:t>e</a:t>
            </a:r>
            <a:r>
              <a:rPr dirty="0" smtClean="0" sz="1750" spc="-25">
                <a:latin typeface="Arial"/>
                <a:cs typeface="Arial"/>
              </a:rPr>
              <a:t>eks</a:t>
            </a:r>
            <a:endParaRPr sz="1750">
              <a:latin typeface="Arial"/>
              <a:cs typeface="Arial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1121156" y="3067233"/>
            <a:ext cx="384095" cy="2304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50"/>
              </a:lnSpc>
              <a:spcBef>
                <a:spcPts val="87"/>
              </a:spcBef>
            </a:pPr>
            <a:r>
              <a:rPr dirty="0" smtClean="0" sz="1600" spc="-44" b="1">
                <a:latin typeface="Arial"/>
                <a:cs typeface="Arial"/>
              </a:rPr>
              <a:t>900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1121156" y="3968679"/>
            <a:ext cx="384095" cy="2304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50"/>
              </a:lnSpc>
              <a:spcBef>
                <a:spcPts val="87"/>
              </a:spcBef>
            </a:pPr>
            <a:r>
              <a:rPr dirty="0" smtClean="0" sz="1600" spc="-44" b="1">
                <a:latin typeface="Arial"/>
                <a:cs typeface="Arial"/>
              </a:rPr>
              <a:t>600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1121156" y="4870125"/>
            <a:ext cx="384095" cy="2304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50"/>
              </a:lnSpc>
              <a:spcBef>
                <a:spcPts val="87"/>
              </a:spcBef>
            </a:pPr>
            <a:r>
              <a:rPr dirty="0" smtClean="0" sz="1600" spc="-44" b="1">
                <a:latin typeface="Arial"/>
                <a:cs typeface="Arial"/>
              </a:rPr>
              <a:t>300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1339850" y="5772333"/>
            <a:ext cx="171314" cy="2304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50"/>
              </a:lnSpc>
              <a:spcBef>
                <a:spcPts val="87"/>
              </a:spcBef>
            </a:pPr>
            <a:r>
              <a:rPr dirty="0" smtClean="0" sz="1600" spc="0" b="1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2181098" y="5977311"/>
            <a:ext cx="261633" cy="2304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50"/>
              </a:lnSpc>
              <a:spcBef>
                <a:spcPts val="87"/>
              </a:spcBef>
            </a:pPr>
            <a:r>
              <a:rPr dirty="0" smtClean="0" sz="1600" spc="-4" b="1">
                <a:latin typeface="Arial"/>
                <a:cs typeface="Arial"/>
              </a:rPr>
              <a:t>(-)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3367342" y="5977311"/>
            <a:ext cx="811729" cy="2304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50"/>
              </a:lnSpc>
              <a:spcBef>
                <a:spcPts val="87"/>
              </a:spcBef>
            </a:pPr>
            <a:r>
              <a:rPr dirty="0" smtClean="0" sz="1600" spc="-50" b="1">
                <a:latin typeface="Arial"/>
                <a:cs typeface="Arial"/>
              </a:rPr>
              <a:t>A</a:t>
            </a:r>
            <a:r>
              <a:rPr dirty="0" smtClean="0" sz="1600" spc="0" b="1">
                <a:latin typeface="Arial"/>
                <a:cs typeface="Arial"/>
              </a:rPr>
              <a:t>g</a:t>
            </a:r>
            <a:r>
              <a:rPr dirty="0" smtClean="0" sz="1600" spc="50" b="1">
                <a:latin typeface="Arial"/>
                <a:cs typeface="Arial"/>
              </a:rPr>
              <a:t> </a:t>
            </a:r>
            <a:r>
              <a:rPr dirty="0" smtClean="0" sz="1600" spc="5" b="1">
                <a:latin typeface="Arial"/>
                <a:cs typeface="Arial"/>
              </a:rPr>
              <a:t>o</a:t>
            </a:r>
            <a:r>
              <a:rPr dirty="0" smtClean="0" sz="1600" spc="10" b="1">
                <a:latin typeface="Arial"/>
                <a:cs typeface="Arial"/>
              </a:rPr>
              <a:t>n</a:t>
            </a:r>
            <a:r>
              <a:rPr dirty="0" smtClean="0" sz="1600" spc="-5" b="1">
                <a:latin typeface="Arial"/>
                <a:cs typeface="Arial"/>
              </a:rPr>
              <a:t>ly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4798406" y="5977311"/>
            <a:ext cx="868828" cy="2304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50"/>
              </a:lnSpc>
              <a:spcBef>
                <a:spcPts val="87"/>
              </a:spcBef>
            </a:pPr>
            <a:r>
              <a:rPr dirty="0" smtClean="0" sz="1600" spc="-44" b="1">
                <a:latin typeface="Arial"/>
                <a:cs typeface="Arial"/>
              </a:rPr>
              <a:t>A</a:t>
            </a:r>
            <a:r>
              <a:rPr dirty="0" smtClean="0" sz="1600" spc="4" b="1">
                <a:latin typeface="Arial"/>
                <a:cs typeface="Arial"/>
              </a:rPr>
              <a:t>d</a:t>
            </a:r>
            <a:r>
              <a:rPr dirty="0" smtClean="0" sz="1600" spc="0" b="1">
                <a:latin typeface="Arial"/>
                <a:cs typeface="Arial"/>
              </a:rPr>
              <a:t>j</a:t>
            </a:r>
            <a:r>
              <a:rPr dirty="0" smtClean="0" sz="1600" spc="39" b="1">
                <a:latin typeface="Arial"/>
                <a:cs typeface="Arial"/>
              </a:rPr>
              <a:t> </a:t>
            </a:r>
            <a:r>
              <a:rPr dirty="0" smtClean="0" sz="1600" spc="10" b="1">
                <a:latin typeface="Arial"/>
                <a:cs typeface="Arial"/>
              </a:rPr>
              <a:t>o</a:t>
            </a:r>
            <a:r>
              <a:rPr dirty="0" smtClean="0" sz="1600" spc="5" b="1">
                <a:latin typeface="Arial"/>
                <a:cs typeface="Arial"/>
              </a:rPr>
              <a:t>n</a:t>
            </a:r>
            <a:r>
              <a:rPr dirty="0" smtClean="0" sz="1600" spc="-5" b="1">
                <a:latin typeface="Arial"/>
                <a:cs typeface="Arial"/>
              </a:rPr>
              <a:t>ly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6331512" y="5977311"/>
            <a:ext cx="714513" cy="2304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50"/>
              </a:lnSpc>
              <a:spcBef>
                <a:spcPts val="87"/>
              </a:spcBef>
            </a:pPr>
            <a:r>
              <a:rPr dirty="0" smtClean="0" sz="1600" spc="9" b="1">
                <a:latin typeface="Arial"/>
                <a:cs typeface="Arial"/>
              </a:rPr>
              <a:t>O</a:t>
            </a:r>
            <a:r>
              <a:rPr dirty="0" smtClean="0" sz="1600" spc="19" b="1">
                <a:latin typeface="Arial"/>
                <a:cs typeface="Arial"/>
              </a:rPr>
              <a:t>W</a:t>
            </a:r>
            <a:r>
              <a:rPr dirty="0" smtClean="0" sz="1600" spc="-4" b="1">
                <a:latin typeface="Arial"/>
                <a:cs typeface="Arial"/>
              </a:rPr>
              <a:t>-14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7732401" y="5977311"/>
            <a:ext cx="829851" cy="2304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50"/>
              </a:lnSpc>
              <a:spcBef>
                <a:spcPts val="87"/>
              </a:spcBef>
            </a:pPr>
            <a:r>
              <a:rPr dirty="0" smtClean="0" sz="1600" spc="9" b="1">
                <a:latin typeface="Arial"/>
                <a:cs typeface="Arial"/>
              </a:rPr>
              <a:t>F</a:t>
            </a:r>
            <a:r>
              <a:rPr dirty="0" smtClean="0" sz="1600" spc="-4" b="1">
                <a:latin typeface="Arial"/>
                <a:cs typeface="Arial"/>
              </a:rPr>
              <a:t>l</a:t>
            </a:r>
            <a:r>
              <a:rPr dirty="0" smtClean="0" sz="1600" spc="9" b="1">
                <a:latin typeface="Arial"/>
                <a:cs typeface="Arial"/>
              </a:rPr>
              <a:t>u</a:t>
            </a:r>
            <a:r>
              <a:rPr dirty="0" smtClean="0" sz="1600" spc="-4" b="1">
                <a:latin typeface="Arial"/>
                <a:cs typeface="Arial"/>
              </a:rPr>
              <a:t>S</a:t>
            </a:r>
            <a:r>
              <a:rPr dirty="0" smtClean="0" sz="1600" spc="9" b="1">
                <a:latin typeface="Arial"/>
                <a:cs typeface="Arial"/>
              </a:rPr>
              <a:t>u</a:t>
            </a:r>
            <a:r>
              <a:rPr dirty="0" smtClean="0" sz="1600" spc="-4" b="1">
                <a:latin typeface="Arial"/>
                <a:cs typeface="Arial"/>
              </a:rPr>
              <a:t>re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9" name="object 109"/>
          <p:cNvSpPr txBox="1"/>
          <p:nvPr/>
        </p:nvSpPr>
        <p:spPr>
          <a:xfrm rot="16200000">
            <a:off x="536074" y="4415958"/>
            <a:ext cx="839559" cy="2425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10"/>
              </a:lnSpc>
              <a:spcBef>
                <a:spcPts val="95"/>
              </a:spcBef>
            </a:pPr>
            <a:r>
              <a:rPr dirty="0" smtClean="0" sz="1750" spc="-25" b="1">
                <a:latin typeface="Arial"/>
                <a:cs typeface="Arial"/>
              </a:rPr>
              <a:t>H</a:t>
            </a:r>
            <a:r>
              <a:rPr dirty="0" smtClean="0" sz="1750" spc="0" b="1">
                <a:latin typeface="Arial"/>
                <a:cs typeface="Arial"/>
              </a:rPr>
              <a:t>I</a:t>
            </a:r>
            <a:r>
              <a:rPr dirty="0" smtClean="0" sz="1750" spc="15" b="1">
                <a:latin typeface="Arial"/>
                <a:cs typeface="Arial"/>
              </a:rPr>
              <a:t> </a:t>
            </a:r>
            <a:r>
              <a:rPr dirty="0" smtClean="0" sz="1750" spc="-25" b="1">
                <a:latin typeface="Arial"/>
                <a:cs typeface="Arial"/>
              </a:rPr>
              <a:t>T</a:t>
            </a:r>
            <a:r>
              <a:rPr dirty="0" smtClean="0" sz="1750" spc="-69" b="1">
                <a:latin typeface="Arial"/>
                <a:cs typeface="Arial"/>
              </a:rPr>
              <a:t>i</a:t>
            </a:r>
            <a:r>
              <a:rPr dirty="0" smtClean="0" sz="1750" spc="39" b="1">
                <a:latin typeface="Arial"/>
                <a:cs typeface="Arial"/>
              </a:rPr>
              <a:t>t</a:t>
            </a:r>
            <a:r>
              <a:rPr dirty="0" smtClean="0" sz="1750" spc="-34" b="1">
                <a:latin typeface="Arial"/>
                <a:cs typeface="Arial"/>
              </a:rPr>
              <a:t>e</a:t>
            </a:r>
            <a:r>
              <a:rPr dirty="0" smtClean="0" sz="1750" spc="0" b="1">
                <a:latin typeface="Arial"/>
                <a:cs typeface="Arial"/>
              </a:rPr>
              <a:t>r</a:t>
            </a:r>
            <a:endParaRPr sz="1750">
              <a:latin typeface="Arial"/>
              <a:cs typeface="Arial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2341559" y="3925826"/>
            <a:ext cx="291831" cy="1485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7" name="object 107"/>
          <p:cNvSpPr txBox="1"/>
          <p:nvPr/>
        </p:nvSpPr>
        <p:spPr>
          <a:xfrm>
            <a:off x="2341559" y="3614171"/>
            <a:ext cx="291831" cy="149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6" name="object 106"/>
          <p:cNvSpPr txBox="1"/>
          <p:nvPr/>
        </p:nvSpPr>
        <p:spPr>
          <a:xfrm>
            <a:off x="2341559" y="3303275"/>
            <a:ext cx="291831" cy="1493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5" name="object 105"/>
          <p:cNvSpPr txBox="1"/>
          <p:nvPr/>
        </p:nvSpPr>
        <p:spPr>
          <a:xfrm>
            <a:off x="1488903" y="3182115"/>
            <a:ext cx="77719" cy="9014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4" name="object 104"/>
          <p:cNvSpPr txBox="1"/>
          <p:nvPr/>
        </p:nvSpPr>
        <p:spPr>
          <a:xfrm>
            <a:off x="1566622" y="3182115"/>
            <a:ext cx="7318043" cy="1188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00"/>
              </a:lnSpc>
              <a:spcBef>
                <a:spcPts val="36"/>
              </a:spcBef>
            </a:pPr>
            <a:endParaRPr sz="900"/>
          </a:p>
        </p:txBody>
      </p:sp>
      <p:sp>
        <p:nvSpPr>
          <p:cNvPr id="103" name="object 103"/>
          <p:cNvSpPr txBox="1"/>
          <p:nvPr/>
        </p:nvSpPr>
        <p:spPr>
          <a:xfrm>
            <a:off x="1566622" y="3300988"/>
            <a:ext cx="4997062" cy="4709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31441">
              <a:lnSpc>
                <a:spcPts val="1565"/>
              </a:lnSpc>
              <a:spcBef>
                <a:spcPts val="78"/>
              </a:spcBef>
            </a:pPr>
            <a:r>
              <a:rPr dirty="0" smtClean="0" baseline="1656" sz="2625" spc="0">
                <a:latin typeface="Arial"/>
                <a:cs typeface="Arial"/>
              </a:rPr>
              <a:t>5</a:t>
            </a:r>
            <a:r>
              <a:rPr dirty="0" smtClean="0" baseline="1656" sz="2625" spc="44">
                <a:latin typeface="Arial"/>
                <a:cs typeface="Arial"/>
              </a:rPr>
              <a:t> </a:t>
            </a:r>
            <a:r>
              <a:rPr dirty="0" smtClean="0" baseline="1656" sz="2625" spc="-104">
                <a:latin typeface="Arial"/>
                <a:cs typeface="Arial"/>
              </a:rPr>
              <a:t>w</a:t>
            </a:r>
            <a:r>
              <a:rPr dirty="0" smtClean="0" baseline="1656" sz="2625" spc="-29">
                <a:latin typeface="Arial"/>
                <a:cs typeface="Arial"/>
              </a:rPr>
              <a:t>e</a:t>
            </a:r>
            <a:r>
              <a:rPr dirty="0" smtClean="0" baseline="1656" sz="2625" spc="-25">
                <a:latin typeface="Arial"/>
                <a:cs typeface="Arial"/>
              </a:rPr>
              <a:t>eks</a:t>
            </a:r>
            <a:endParaRPr sz="1750">
              <a:latin typeface="Arial"/>
              <a:cs typeface="Arial"/>
            </a:endParaRPr>
          </a:p>
          <a:p>
            <a:pPr marL="1231441">
              <a:lnSpc>
                <a:spcPts val="1710"/>
              </a:lnSpc>
              <a:spcBef>
                <a:spcPts val="442"/>
              </a:spcBef>
            </a:pPr>
            <a:r>
              <a:rPr dirty="0" smtClean="0" baseline="-9938" sz="2625" spc="0">
                <a:latin typeface="Arial"/>
                <a:cs typeface="Arial"/>
              </a:rPr>
              <a:t>2</a:t>
            </a:r>
            <a:r>
              <a:rPr dirty="0" smtClean="0" baseline="-9938" sz="2625" spc="44">
                <a:latin typeface="Arial"/>
                <a:cs typeface="Arial"/>
              </a:rPr>
              <a:t> </a:t>
            </a:r>
            <a:r>
              <a:rPr dirty="0" smtClean="0" baseline="-9938" sz="2625" spc="-89">
                <a:latin typeface="Arial"/>
                <a:cs typeface="Arial"/>
              </a:rPr>
              <a:t>m</a:t>
            </a:r>
            <a:r>
              <a:rPr dirty="0" smtClean="0" baseline="-9938" sz="2625" spc="-29">
                <a:latin typeface="Arial"/>
                <a:cs typeface="Arial"/>
              </a:rPr>
              <a:t>o</a:t>
            </a:r>
            <a:r>
              <a:rPr dirty="0" smtClean="0" baseline="-9938" sz="2625" spc="-25">
                <a:latin typeface="Arial"/>
                <a:cs typeface="Arial"/>
              </a:rPr>
              <a:t>n</a:t>
            </a:r>
            <a:r>
              <a:rPr dirty="0" smtClean="0" baseline="-9938" sz="2625" spc="-64">
                <a:latin typeface="Arial"/>
                <a:cs typeface="Arial"/>
              </a:rPr>
              <a:t>t</a:t>
            </a:r>
            <a:r>
              <a:rPr dirty="0" smtClean="0" baseline="-9938" sz="2625" spc="-25">
                <a:latin typeface="Arial"/>
                <a:cs typeface="Arial"/>
              </a:rPr>
              <a:t>hs</a:t>
            </a:r>
            <a:endParaRPr sz="1750">
              <a:latin typeface="Arial"/>
              <a:cs typeface="Arial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6563684" y="3300988"/>
            <a:ext cx="2320980" cy="4709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1" name="object 101"/>
          <p:cNvSpPr txBox="1"/>
          <p:nvPr/>
        </p:nvSpPr>
        <p:spPr>
          <a:xfrm>
            <a:off x="1566622" y="3771906"/>
            <a:ext cx="7318043" cy="11544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40"/>
              </a:spcBef>
            </a:pPr>
            <a:endParaRPr sz="700"/>
          </a:p>
          <a:p>
            <a:pPr marL="1231441">
              <a:lnSpc>
                <a:spcPct val="95825"/>
              </a:lnSpc>
            </a:pPr>
            <a:r>
              <a:rPr dirty="0" smtClean="0" sz="1750" spc="0">
                <a:latin typeface="Arial"/>
                <a:cs typeface="Arial"/>
              </a:rPr>
              <a:t>4</a:t>
            </a:r>
            <a:r>
              <a:rPr dirty="0" smtClean="0" sz="1750" spc="44">
                <a:latin typeface="Arial"/>
                <a:cs typeface="Arial"/>
              </a:rPr>
              <a:t> </a:t>
            </a:r>
            <a:r>
              <a:rPr dirty="0" smtClean="0" sz="1750" spc="-89">
                <a:latin typeface="Arial"/>
                <a:cs typeface="Arial"/>
              </a:rPr>
              <a:t>m</a:t>
            </a:r>
            <a:r>
              <a:rPr dirty="0" smtClean="0" sz="1750" spc="-29">
                <a:latin typeface="Arial"/>
                <a:cs typeface="Arial"/>
              </a:rPr>
              <a:t>o</a:t>
            </a:r>
            <a:r>
              <a:rPr dirty="0" smtClean="0" sz="1750" spc="-25">
                <a:latin typeface="Arial"/>
                <a:cs typeface="Arial"/>
              </a:rPr>
              <a:t>n</a:t>
            </a:r>
            <a:r>
              <a:rPr dirty="0" smtClean="0" sz="1750" spc="-64">
                <a:latin typeface="Arial"/>
                <a:cs typeface="Arial"/>
              </a:rPr>
              <a:t>t</a:t>
            </a:r>
            <a:r>
              <a:rPr dirty="0" smtClean="0" sz="1750" spc="-25">
                <a:latin typeface="Arial"/>
                <a:cs typeface="Arial"/>
              </a:rPr>
              <a:t>hs</a:t>
            </a:r>
            <a:endParaRPr sz="175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6490535" y="3771906"/>
            <a:ext cx="144013" cy="21145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9" name="object 99"/>
          <p:cNvSpPr txBox="1"/>
          <p:nvPr/>
        </p:nvSpPr>
        <p:spPr>
          <a:xfrm>
            <a:off x="6634549" y="3771906"/>
            <a:ext cx="2250116" cy="1920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8" name="object 98"/>
          <p:cNvSpPr txBox="1"/>
          <p:nvPr/>
        </p:nvSpPr>
        <p:spPr>
          <a:xfrm>
            <a:off x="6634549" y="3963930"/>
            <a:ext cx="147817" cy="1912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7" name="object 97"/>
          <p:cNvSpPr txBox="1"/>
          <p:nvPr/>
        </p:nvSpPr>
        <p:spPr>
          <a:xfrm>
            <a:off x="6782367" y="3963930"/>
            <a:ext cx="2102298" cy="1912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6" name="object 96"/>
          <p:cNvSpPr txBox="1"/>
          <p:nvPr/>
        </p:nvSpPr>
        <p:spPr>
          <a:xfrm>
            <a:off x="1488903" y="4083561"/>
            <a:ext cx="77719" cy="9372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5" name="object 95"/>
          <p:cNvSpPr txBox="1"/>
          <p:nvPr/>
        </p:nvSpPr>
        <p:spPr>
          <a:xfrm>
            <a:off x="6634549" y="4155195"/>
            <a:ext cx="75434" cy="17312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4" name="object 94"/>
          <p:cNvSpPr txBox="1"/>
          <p:nvPr/>
        </p:nvSpPr>
        <p:spPr>
          <a:xfrm>
            <a:off x="6709983" y="4155195"/>
            <a:ext cx="143247" cy="17312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3" name="object 93"/>
          <p:cNvSpPr txBox="1"/>
          <p:nvPr/>
        </p:nvSpPr>
        <p:spPr>
          <a:xfrm>
            <a:off x="6853231" y="4155195"/>
            <a:ext cx="2031434" cy="150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2" name="object 92"/>
          <p:cNvSpPr txBox="1"/>
          <p:nvPr/>
        </p:nvSpPr>
        <p:spPr>
          <a:xfrm>
            <a:off x="6853231" y="4306070"/>
            <a:ext cx="1169637" cy="2346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1" name="object 91"/>
          <p:cNvSpPr txBox="1"/>
          <p:nvPr/>
        </p:nvSpPr>
        <p:spPr>
          <a:xfrm>
            <a:off x="8022868" y="4306070"/>
            <a:ext cx="218695" cy="2346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0" name="object 90"/>
          <p:cNvSpPr txBox="1"/>
          <p:nvPr/>
        </p:nvSpPr>
        <p:spPr>
          <a:xfrm>
            <a:off x="6853231" y="4540758"/>
            <a:ext cx="1388332" cy="4869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9" name="object 89"/>
          <p:cNvSpPr txBox="1"/>
          <p:nvPr/>
        </p:nvSpPr>
        <p:spPr>
          <a:xfrm>
            <a:off x="7949719" y="4540758"/>
            <a:ext cx="144013" cy="13456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8" name="object 88"/>
          <p:cNvSpPr txBox="1"/>
          <p:nvPr/>
        </p:nvSpPr>
        <p:spPr>
          <a:xfrm>
            <a:off x="8093733" y="4540758"/>
            <a:ext cx="147830" cy="1912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7" name="object 87"/>
          <p:cNvSpPr txBox="1"/>
          <p:nvPr/>
        </p:nvSpPr>
        <p:spPr>
          <a:xfrm>
            <a:off x="8241563" y="4540758"/>
            <a:ext cx="643102" cy="1912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6" name="object 86"/>
          <p:cNvSpPr txBox="1"/>
          <p:nvPr/>
        </p:nvSpPr>
        <p:spPr>
          <a:xfrm>
            <a:off x="8093733" y="4732024"/>
            <a:ext cx="74681" cy="11544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5" name="object 85"/>
          <p:cNvSpPr txBox="1"/>
          <p:nvPr/>
        </p:nvSpPr>
        <p:spPr>
          <a:xfrm>
            <a:off x="8168414" y="4732024"/>
            <a:ext cx="144013" cy="11544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4" name="object 84"/>
          <p:cNvSpPr txBox="1"/>
          <p:nvPr/>
        </p:nvSpPr>
        <p:spPr>
          <a:xfrm>
            <a:off x="8312428" y="4732024"/>
            <a:ext cx="572237" cy="7711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3" name="object 83"/>
          <p:cNvSpPr txBox="1"/>
          <p:nvPr/>
        </p:nvSpPr>
        <p:spPr>
          <a:xfrm>
            <a:off x="1566622" y="4926334"/>
            <a:ext cx="838945" cy="944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44"/>
              </a:spcBef>
            </a:pPr>
            <a:endParaRPr sz="700"/>
          </a:p>
        </p:txBody>
      </p:sp>
      <p:sp>
        <p:nvSpPr>
          <p:cNvPr id="82" name="object 82"/>
          <p:cNvSpPr txBox="1"/>
          <p:nvPr/>
        </p:nvSpPr>
        <p:spPr>
          <a:xfrm>
            <a:off x="2405568" y="4926334"/>
            <a:ext cx="1386034" cy="944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44"/>
              </a:spcBef>
            </a:pPr>
            <a:endParaRPr sz="700"/>
          </a:p>
        </p:txBody>
      </p:sp>
      <p:sp>
        <p:nvSpPr>
          <p:cNvPr id="81" name="object 81"/>
          <p:cNvSpPr txBox="1"/>
          <p:nvPr/>
        </p:nvSpPr>
        <p:spPr>
          <a:xfrm>
            <a:off x="3791603" y="4926334"/>
            <a:ext cx="144013" cy="9601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0" name="object 80"/>
          <p:cNvSpPr txBox="1"/>
          <p:nvPr/>
        </p:nvSpPr>
        <p:spPr>
          <a:xfrm>
            <a:off x="3935616" y="4926334"/>
            <a:ext cx="1388332" cy="944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44"/>
              </a:spcBef>
            </a:pPr>
            <a:endParaRPr sz="700"/>
          </a:p>
        </p:txBody>
      </p:sp>
      <p:sp>
        <p:nvSpPr>
          <p:cNvPr id="79" name="object 79"/>
          <p:cNvSpPr txBox="1"/>
          <p:nvPr/>
        </p:nvSpPr>
        <p:spPr>
          <a:xfrm>
            <a:off x="5323949" y="4926334"/>
            <a:ext cx="1166586" cy="944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44"/>
              </a:spcBef>
            </a:pPr>
            <a:endParaRPr sz="700"/>
          </a:p>
        </p:txBody>
      </p:sp>
      <p:sp>
        <p:nvSpPr>
          <p:cNvPr id="78" name="object 78"/>
          <p:cNvSpPr txBox="1"/>
          <p:nvPr/>
        </p:nvSpPr>
        <p:spPr>
          <a:xfrm>
            <a:off x="1488903" y="5020824"/>
            <a:ext cx="77719" cy="8656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7" name="object 77"/>
          <p:cNvSpPr txBox="1"/>
          <p:nvPr/>
        </p:nvSpPr>
        <p:spPr>
          <a:xfrm>
            <a:off x="1566622" y="5020824"/>
            <a:ext cx="2224980" cy="1935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6" name="object 76"/>
          <p:cNvSpPr txBox="1"/>
          <p:nvPr/>
        </p:nvSpPr>
        <p:spPr>
          <a:xfrm>
            <a:off x="2332419" y="5020824"/>
            <a:ext cx="144013" cy="8656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5" name="object 75"/>
          <p:cNvSpPr txBox="1"/>
          <p:nvPr/>
        </p:nvSpPr>
        <p:spPr>
          <a:xfrm>
            <a:off x="2476433" y="5020824"/>
            <a:ext cx="1315170" cy="769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  <a:spcBef>
                <a:spcPts val="6"/>
              </a:spcBef>
            </a:pPr>
            <a:endParaRPr sz="600"/>
          </a:p>
        </p:txBody>
      </p:sp>
      <p:sp>
        <p:nvSpPr>
          <p:cNvPr id="74" name="object 74"/>
          <p:cNvSpPr txBox="1"/>
          <p:nvPr/>
        </p:nvSpPr>
        <p:spPr>
          <a:xfrm>
            <a:off x="3935616" y="5020824"/>
            <a:ext cx="2554918" cy="769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  <a:spcBef>
                <a:spcPts val="6"/>
              </a:spcBef>
            </a:pPr>
            <a:endParaRPr sz="600"/>
          </a:p>
        </p:txBody>
      </p:sp>
      <p:sp>
        <p:nvSpPr>
          <p:cNvPr id="73" name="object 73"/>
          <p:cNvSpPr txBox="1"/>
          <p:nvPr/>
        </p:nvSpPr>
        <p:spPr>
          <a:xfrm>
            <a:off x="5250799" y="5020824"/>
            <a:ext cx="143247" cy="8656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2" name="object 72"/>
          <p:cNvSpPr txBox="1"/>
          <p:nvPr/>
        </p:nvSpPr>
        <p:spPr>
          <a:xfrm>
            <a:off x="5394047" y="5020824"/>
            <a:ext cx="1096487" cy="3855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1" name="object 71"/>
          <p:cNvSpPr txBox="1"/>
          <p:nvPr/>
        </p:nvSpPr>
        <p:spPr>
          <a:xfrm>
            <a:off x="6853231" y="5027684"/>
            <a:ext cx="148596" cy="1371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0" name="object 70"/>
          <p:cNvSpPr txBox="1"/>
          <p:nvPr/>
        </p:nvSpPr>
        <p:spPr>
          <a:xfrm>
            <a:off x="7001828" y="5027684"/>
            <a:ext cx="947891" cy="1371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9" name="object 69"/>
          <p:cNvSpPr txBox="1"/>
          <p:nvPr/>
        </p:nvSpPr>
        <p:spPr>
          <a:xfrm>
            <a:off x="2476433" y="5097790"/>
            <a:ext cx="1169637" cy="1165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00"/>
              </a:lnSpc>
              <a:spcBef>
                <a:spcPts val="18"/>
              </a:spcBef>
            </a:pPr>
            <a:endParaRPr sz="900"/>
          </a:p>
        </p:txBody>
      </p:sp>
      <p:sp>
        <p:nvSpPr>
          <p:cNvPr id="68" name="object 68"/>
          <p:cNvSpPr txBox="1"/>
          <p:nvPr/>
        </p:nvSpPr>
        <p:spPr>
          <a:xfrm>
            <a:off x="3646070" y="5097790"/>
            <a:ext cx="145532" cy="1165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00"/>
              </a:lnSpc>
              <a:spcBef>
                <a:spcPts val="18"/>
              </a:spcBef>
            </a:pPr>
            <a:endParaRPr sz="900"/>
          </a:p>
        </p:txBody>
      </p:sp>
      <p:sp>
        <p:nvSpPr>
          <p:cNvPr id="67" name="object 67"/>
          <p:cNvSpPr txBox="1"/>
          <p:nvPr/>
        </p:nvSpPr>
        <p:spPr>
          <a:xfrm>
            <a:off x="3935616" y="5097790"/>
            <a:ext cx="1168871" cy="1165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00"/>
              </a:lnSpc>
              <a:spcBef>
                <a:spcPts val="18"/>
              </a:spcBef>
            </a:pPr>
            <a:endParaRPr sz="900"/>
          </a:p>
        </p:txBody>
      </p:sp>
      <p:sp>
        <p:nvSpPr>
          <p:cNvPr id="66" name="object 66"/>
          <p:cNvSpPr txBox="1"/>
          <p:nvPr/>
        </p:nvSpPr>
        <p:spPr>
          <a:xfrm>
            <a:off x="5104488" y="5097790"/>
            <a:ext cx="146311" cy="1165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00"/>
              </a:lnSpc>
              <a:spcBef>
                <a:spcPts val="18"/>
              </a:spcBef>
            </a:pPr>
            <a:endParaRPr sz="900"/>
          </a:p>
        </p:txBody>
      </p:sp>
      <p:sp>
        <p:nvSpPr>
          <p:cNvPr id="65" name="object 65"/>
          <p:cNvSpPr txBox="1"/>
          <p:nvPr/>
        </p:nvSpPr>
        <p:spPr>
          <a:xfrm>
            <a:off x="6853231" y="5164838"/>
            <a:ext cx="75434" cy="7216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4" name="object 64"/>
          <p:cNvSpPr txBox="1"/>
          <p:nvPr/>
        </p:nvSpPr>
        <p:spPr>
          <a:xfrm>
            <a:off x="6928666" y="5164838"/>
            <a:ext cx="143260" cy="7216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3" name="object 63"/>
          <p:cNvSpPr txBox="1"/>
          <p:nvPr/>
        </p:nvSpPr>
        <p:spPr>
          <a:xfrm>
            <a:off x="7071926" y="5164838"/>
            <a:ext cx="877792" cy="495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 txBox="1"/>
          <p:nvPr/>
        </p:nvSpPr>
        <p:spPr>
          <a:xfrm>
            <a:off x="2476433" y="5214376"/>
            <a:ext cx="950176" cy="952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49"/>
              </a:spcBef>
            </a:pPr>
            <a:endParaRPr sz="700"/>
          </a:p>
        </p:txBody>
      </p:sp>
      <p:sp>
        <p:nvSpPr>
          <p:cNvPr id="61" name="object 61"/>
          <p:cNvSpPr txBox="1"/>
          <p:nvPr/>
        </p:nvSpPr>
        <p:spPr>
          <a:xfrm>
            <a:off x="3426609" y="5214376"/>
            <a:ext cx="146311" cy="952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49"/>
              </a:spcBef>
            </a:pPr>
            <a:endParaRPr sz="700"/>
          </a:p>
        </p:txBody>
      </p:sp>
      <p:sp>
        <p:nvSpPr>
          <p:cNvPr id="60" name="object 60"/>
          <p:cNvSpPr txBox="1"/>
          <p:nvPr/>
        </p:nvSpPr>
        <p:spPr>
          <a:xfrm>
            <a:off x="3572920" y="5214376"/>
            <a:ext cx="143247" cy="6720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9" name="object 59"/>
          <p:cNvSpPr txBox="1"/>
          <p:nvPr/>
        </p:nvSpPr>
        <p:spPr>
          <a:xfrm>
            <a:off x="3716168" y="5214376"/>
            <a:ext cx="75434" cy="6720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8" name="object 58"/>
          <p:cNvSpPr txBox="1"/>
          <p:nvPr/>
        </p:nvSpPr>
        <p:spPr>
          <a:xfrm>
            <a:off x="7071926" y="5214376"/>
            <a:ext cx="732260" cy="952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49"/>
              </a:spcBef>
            </a:pPr>
            <a:endParaRPr sz="700"/>
          </a:p>
        </p:txBody>
      </p:sp>
      <p:sp>
        <p:nvSpPr>
          <p:cNvPr id="57" name="object 57"/>
          <p:cNvSpPr txBox="1"/>
          <p:nvPr/>
        </p:nvSpPr>
        <p:spPr>
          <a:xfrm>
            <a:off x="7804186" y="5214376"/>
            <a:ext cx="145532" cy="952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49"/>
              </a:spcBef>
            </a:pPr>
            <a:endParaRPr sz="700"/>
          </a:p>
        </p:txBody>
      </p:sp>
      <p:sp>
        <p:nvSpPr>
          <p:cNvPr id="56" name="object 56"/>
          <p:cNvSpPr txBox="1"/>
          <p:nvPr/>
        </p:nvSpPr>
        <p:spPr>
          <a:xfrm>
            <a:off x="1566622" y="5214376"/>
            <a:ext cx="620250" cy="952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49"/>
              </a:spcBef>
            </a:pPr>
            <a:endParaRPr sz="700"/>
          </a:p>
        </p:txBody>
      </p:sp>
      <p:sp>
        <p:nvSpPr>
          <p:cNvPr id="55" name="object 55"/>
          <p:cNvSpPr txBox="1"/>
          <p:nvPr/>
        </p:nvSpPr>
        <p:spPr>
          <a:xfrm>
            <a:off x="2186873" y="5214376"/>
            <a:ext cx="145545" cy="952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49"/>
              </a:spcBef>
            </a:pPr>
            <a:endParaRPr sz="700"/>
          </a:p>
        </p:txBody>
      </p:sp>
      <p:sp>
        <p:nvSpPr>
          <p:cNvPr id="54" name="object 54"/>
          <p:cNvSpPr txBox="1"/>
          <p:nvPr/>
        </p:nvSpPr>
        <p:spPr>
          <a:xfrm>
            <a:off x="3935616" y="5214376"/>
            <a:ext cx="1096487" cy="1920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3" name="object 53"/>
          <p:cNvSpPr txBox="1"/>
          <p:nvPr/>
        </p:nvSpPr>
        <p:spPr>
          <a:xfrm>
            <a:off x="5032104" y="5214376"/>
            <a:ext cx="143260" cy="6720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2" name="object 52"/>
          <p:cNvSpPr txBox="1"/>
          <p:nvPr/>
        </p:nvSpPr>
        <p:spPr>
          <a:xfrm>
            <a:off x="5175365" y="5214376"/>
            <a:ext cx="75434" cy="6720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1" name="object 51"/>
          <p:cNvSpPr txBox="1"/>
          <p:nvPr/>
        </p:nvSpPr>
        <p:spPr>
          <a:xfrm>
            <a:off x="2476433" y="5309623"/>
            <a:ext cx="877792" cy="1577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0" name="object 50"/>
          <p:cNvSpPr txBox="1"/>
          <p:nvPr/>
        </p:nvSpPr>
        <p:spPr>
          <a:xfrm>
            <a:off x="3354225" y="5309623"/>
            <a:ext cx="143260" cy="5768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9" name="object 49"/>
          <p:cNvSpPr txBox="1"/>
          <p:nvPr/>
        </p:nvSpPr>
        <p:spPr>
          <a:xfrm>
            <a:off x="3497486" y="5309623"/>
            <a:ext cx="75434" cy="5768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8" name="object 48"/>
          <p:cNvSpPr txBox="1"/>
          <p:nvPr/>
        </p:nvSpPr>
        <p:spPr>
          <a:xfrm>
            <a:off x="7071926" y="5309623"/>
            <a:ext cx="877792" cy="2407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7" name="object 47"/>
          <p:cNvSpPr txBox="1"/>
          <p:nvPr/>
        </p:nvSpPr>
        <p:spPr>
          <a:xfrm>
            <a:off x="7731037" y="5309623"/>
            <a:ext cx="143247" cy="5768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6" name="object 46"/>
          <p:cNvSpPr txBox="1"/>
          <p:nvPr/>
        </p:nvSpPr>
        <p:spPr>
          <a:xfrm>
            <a:off x="7874284" y="5309623"/>
            <a:ext cx="75434" cy="5768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5" name="object 45"/>
          <p:cNvSpPr txBox="1"/>
          <p:nvPr/>
        </p:nvSpPr>
        <p:spPr>
          <a:xfrm>
            <a:off x="1566622" y="5309623"/>
            <a:ext cx="547101" cy="967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12"/>
              </a:spcBef>
            </a:pPr>
            <a:endParaRPr sz="750"/>
          </a:p>
        </p:txBody>
      </p:sp>
      <p:sp>
        <p:nvSpPr>
          <p:cNvPr id="44" name="object 44"/>
          <p:cNvSpPr txBox="1"/>
          <p:nvPr/>
        </p:nvSpPr>
        <p:spPr>
          <a:xfrm>
            <a:off x="2113724" y="5309623"/>
            <a:ext cx="144013" cy="5768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3" name="object 43"/>
          <p:cNvSpPr txBox="1"/>
          <p:nvPr/>
        </p:nvSpPr>
        <p:spPr>
          <a:xfrm>
            <a:off x="2257738" y="5309623"/>
            <a:ext cx="74681" cy="5768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2" name="object 42"/>
          <p:cNvSpPr txBox="1"/>
          <p:nvPr/>
        </p:nvSpPr>
        <p:spPr>
          <a:xfrm>
            <a:off x="1566622" y="5406399"/>
            <a:ext cx="328419" cy="967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11"/>
              </a:spcBef>
            </a:pPr>
            <a:endParaRPr sz="750"/>
          </a:p>
        </p:txBody>
      </p:sp>
      <p:sp>
        <p:nvSpPr>
          <p:cNvPr id="41" name="object 41"/>
          <p:cNvSpPr txBox="1"/>
          <p:nvPr/>
        </p:nvSpPr>
        <p:spPr>
          <a:xfrm>
            <a:off x="1895042" y="5406399"/>
            <a:ext cx="143247" cy="4800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0" name="object 40"/>
          <p:cNvSpPr txBox="1"/>
          <p:nvPr/>
        </p:nvSpPr>
        <p:spPr>
          <a:xfrm>
            <a:off x="2038289" y="5406399"/>
            <a:ext cx="75434" cy="4800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9" name="object 39"/>
          <p:cNvSpPr txBox="1"/>
          <p:nvPr/>
        </p:nvSpPr>
        <p:spPr>
          <a:xfrm>
            <a:off x="3935616" y="5406399"/>
            <a:ext cx="877039" cy="1440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8" name="object 38"/>
          <p:cNvSpPr txBox="1"/>
          <p:nvPr/>
        </p:nvSpPr>
        <p:spPr>
          <a:xfrm>
            <a:off x="4812656" y="5406399"/>
            <a:ext cx="144013" cy="4800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7" name="object 37"/>
          <p:cNvSpPr txBox="1"/>
          <p:nvPr/>
        </p:nvSpPr>
        <p:spPr>
          <a:xfrm>
            <a:off x="4956670" y="5406399"/>
            <a:ext cx="75434" cy="4800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6" name="object 36"/>
          <p:cNvSpPr txBox="1"/>
          <p:nvPr/>
        </p:nvSpPr>
        <p:spPr>
          <a:xfrm>
            <a:off x="5394047" y="5406399"/>
            <a:ext cx="1096487" cy="1440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5" name="object 35"/>
          <p:cNvSpPr txBox="1"/>
          <p:nvPr/>
        </p:nvSpPr>
        <p:spPr>
          <a:xfrm>
            <a:off x="6271840" y="5406399"/>
            <a:ext cx="144026" cy="4800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4" name="object 34"/>
          <p:cNvSpPr txBox="1"/>
          <p:nvPr/>
        </p:nvSpPr>
        <p:spPr>
          <a:xfrm>
            <a:off x="6415867" y="5406399"/>
            <a:ext cx="74668" cy="4800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3" name="object 33"/>
          <p:cNvSpPr txBox="1"/>
          <p:nvPr/>
        </p:nvSpPr>
        <p:spPr>
          <a:xfrm>
            <a:off x="2476433" y="5467358"/>
            <a:ext cx="75434" cy="4190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2" name="object 32"/>
          <p:cNvSpPr txBox="1"/>
          <p:nvPr/>
        </p:nvSpPr>
        <p:spPr>
          <a:xfrm>
            <a:off x="2551867" y="5467358"/>
            <a:ext cx="143247" cy="4190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1" name="object 31"/>
          <p:cNvSpPr txBox="1"/>
          <p:nvPr/>
        </p:nvSpPr>
        <p:spPr>
          <a:xfrm>
            <a:off x="2624251" y="5467358"/>
            <a:ext cx="70864" cy="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2695115" y="5467358"/>
            <a:ext cx="659110" cy="830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3"/>
              </a:spcBef>
            </a:pPr>
            <a:endParaRPr sz="650"/>
          </a:p>
        </p:txBody>
      </p:sp>
      <p:sp>
        <p:nvSpPr>
          <p:cNvPr id="29" name="object 29"/>
          <p:cNvSpPr txBox="1"/>
          <p:nvPr/>
        </p:nvSpPr>
        <p:spPr>
          <a:xfrm>
            <a:off x="1566622" y="5503163"/>
            <a:ext cx="109736" cy="3832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8" name="object 28"/>
          <p:cNvSpPr txBox="1"/>
          <p:nvPr/>
        </p:nvSpPr>
        <p:spPr>
          <a:xfrm>
            <a:off x="1676359" y="5503163"/>
            <a:ext cx="143247" cy="3832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7" name="object 27"/>
          <p:cNvSpPr txBox="1"/>
          <p:nvPr/>
        </p:nvSpPr>
        <p:spPr>
          <a:xfrm>
            <a:off x="1748743" y="5503163"/>
            <a:ext cx="70864" cy="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1819607" y="5503163"/>
            <a:ext cx="75434" cy="3832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5" name="object 25"/>
          <p:cNvSpPr txBox="1"/>
          <p:nvPr/>
        </p:nvSpPr>
        <p:spPr>
          <a:xfrm>
            <a:off x="2695115" y="5550414"/>
            <a:ext cx="439665" cy="3360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4" name="object 24"/>
          <p:cNvSpPr txBox="1"/>
          <p:nvPr/>
        </p:nvSpPr>
        <p:spPr>
          <a:xfrm>
            <a:off x="3134780" y="5550414"/>
            <a:ext cx="144010" cy="3360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3" name="object 23"/>
          <p:cNvSpPr txBox="1"/>
          <p:nvPr/>
        </p:nvSpPr>
        <p:spPr>
          <a:xfrm>
            <a:off x="3207927" y="5550414"/>
            <a:ext cx="70864" cy="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3278791" y="5550414"/>
            <a:ext cx="75434" cy="3360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1" name="object 21"/>
          <p:cNvSpPr txBox="1"/>
          <p:nvPr/>
        </p:nvSpPr>
        <p:spPr>
          <a:xfrm>
            <a:off x="3935616" y="5550414"/>
            <a:ext cx="658357" cy="3360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0" name="object 20"/>
          <p:cNvSpPr txBox="1"/>
          <p:nvPr/>
        </p:nvSpPr>
        <p:spPr>
          <a:xfrm>
            <a:off x="4593974" y="5550414"/>
            <a:ext cx="144013" cy="3360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19"/>
          <p:cNvSpPr txBox="1"/>
          <p:nvPr/>
        </p:nvSpPr>
        <p:spPr>
          <a:xfrm>
            <a:off x="4667123" y="5550414"/>
            <a:ext cx="70864" cy="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4737988" y="5550414"/>
            <a:ext cx="74668" cy="3360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object 17"/>
          <p:cNvSpPr txBox="1"/>
          <p:nvPr/>
        </p:nvSpPr>
        <p:spPr>
          <a:xfrm>
            <a:off x="5394047" y="5550414"/>
            <a:ext cx="732260" cy="472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6126307" y="5550414"/>
            <a:ext cx="145532" cy="472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7071926" y="5550414"/>
            <a:ext cx="512799" cy="472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7584725" y="5550414"/>
            <a:ext cx="146311" cy="472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8312428" y="5503163"/>
            <a:ext cx="75434" cy="3832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8387862" y="5503163"/>
            <a:ext cx="143247" cy="3832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8460246" y="5503163"/>
            <a:ext cx="70864" cy="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8531110" y="5503163"/>
            <a:ext cx="353555" cy="3832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5394047" y="5597652"/>
            <a:ext cx="659110" cy="288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6053158" y="5597652"/>
            <a:ext cx="143294" cy="288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6196452" y="5597652"/>
            <a:ext cx="75387" cy="288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7071926" y="5597652"/>
            <a:ext cx="440415" cy="288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7512342" y="5597652"/>
            <a:ext cx="143260" cy="288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7655602" y="5597652"/>
            <a:ext cx="75434" cy="2887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341559" y="2992378"/>
            <a:ext cx="291831" cy="1485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341559" y="2681482"/>
            <a:ext cx="291831" cy="1485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object 67"/>
          <p:cNvSpPr/>
          <p:nvPr/>
        </p:nvSpPr>
        <p:spPr>
          <a:xfrm>
            <a:off x="2106930" y="614019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8" name="object 68"/>
          <p:cNvSpPr/>
          <p:nvPr/>
        </p:nvSpPr>
        <p:spPr>
          <a:xfrm>
            <a:off x="2106930" y="5854446"/>
            <a:ext cx="0" cy="285750"/>
          </a:xfrm>
          <a:custGeom>
            <a:avLst/>
            <a:gdLst/>
            <a:ahLst/>
            <a:cxnLst/>
            <a:rect l="l" t="t" r="r" b="b"/>
            <a:pathLst>
              <a:path w="0" h="285750">
                <a:moveTo>
                  <a:pt x="0" y="285750"/>
                </a:move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9" name="object 69"/>
          <p:cNvSpPr/>
          <p:nvPr/>
        </p:nvSpPr>
        <p:spPr>
          <a:xfrm>
            <a:off x="2106930" y="5854446"/>
            <a:ext cx="111252" cy="0"/>
          </a:xfrm>
          <a:custGeom>
            <a:avLst/>
            <a:gdLst/>
            <a:ahLst/>
            <a:cxnLst/>
            <a:rect l="l" t="t" r="r" b="b"/>
            <a:pathLst>
              <a:path w="111251" h="0">
                <a:moveTo>
                  <a:pt x="0" y="0"/>
                </a:moveTo>
                <a:lnTo>
                  <a:pt x="111252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0" name="object 70"/>
          <p:cNvSpPr/>
          <p:nvPr/>
        </p:nvSpPr>
        <p:spPr>
          <a:xfrm>
            <a:off x="2218182" y="5854446"/>
            <a:ext cx="0" cy="285750"/>
          </a:xfrm>
          <a:custGeom>
            <a:avLst/>
            <a:gdLst/>
            <a:ahLst/>
            <a:cxnLst/>
            <a:rect l="l" t="t" r="r" b="b"/>
            <a:pathLst>
              <a:path w="0" h="285750">
                <a:moveTo>
                  <a:pt x="0" y="0"/>
                </a:moveTo>
                <a:lnTo>
                  <a:pt x="0" y="28575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1" name="object 71"/>
          <p:cNvSpPr/>
          <p:nvPr/>
        </p:nvSpPr>
        <p:spPr>
          <a:xfrm>
            <a:off x="2136648" y="5812536"/>
            <a:ext cx="54102" cy="0"/>
          </a:xfrm>
          <a:custGeom>
            <a:avLst/>
            <a:gdLst/>
            <a:ahLst/>
            <a:cxnLst/>
            <a:rect l="l" t="t" r="r" b="b"/>
            <a:pathLst>
              <a:path w="54101" h="0">
                <a:moveTo>
                  <a:pt x="0" y="0"/>
                </a:moveTo>
                <a:lnTo>
                  <a:pt x="54102" y="0"/>
                </a:ln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2" name="object 72"/>
          <p:cNvSpPr/>
          <p:nvPr/>
        </p:nvSpPr>
        <p:spPr>
          <a:xfrm>
            <a:off x="2163318" y="5812536"/>
            <a:ext cx="0" cy="41910"/>
          </a:xfrm>
          <a:custGeom>
            <a:avLst/>
            <a:gdLst/>
            <a:ahLst/>
            <a:cxnLst/>
            <a:rect l="l" t="t" r="r" b="b"/>
            <a:pathLst>
              <a:path w="0" h="41910">
                <a:moveTo>
                  <a:pt x="0" y="0"/>
                </a:moveTo>
                <a:lnTo>
                  <a:pt x="0" y="4191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3" name="object 73"/>
          <p:cNvSpPr/>
          <p:nvPr/>
        </p:nvSpPr>
        <p:spPr>
          <a:xfrm>
            <a:off x="3245358" y="614019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4" name="object 74"/>
          <p:cNvSpPr/>
          <p:nvPr/>
        </p:nvSpPr>
        <p:spPr>
          <a:xfrm>
            <a:off x="3245358" y="5889498"/>
            <a:ext cx="0" cy="250697"/>
          </a:xfrm>
          <a:custGeom>
            <a:avLst/>
            <a:gdLst/>
            <a:ahLst/>
            <a:cxnLst/>
            <a:rect l="l" t="t" r="r" b="b"/>
            <a:pathLst>
              <a:path w="0" h="250698">
                <a:moveTo>
                  <a:pt x="0" y="250698"/>
                </a:move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5" name="object 75"/>
          <p:cNvSpPr/>
          <p:nvPr/>
        </p:nvSpPr>
        <p:spPr>
          <a:xfrm>
            <a:off x="3245358" y="5889498"/>
            <a:ext cx="111252" cy="0"/>
          </a:xfrm>
          <a:custGeom>
            <a:avLst/>
            <a:gdLst/>
            <a:ahLst/>
            <a:cxnLst/>
            <a:rect l="l" t="t" r="r" b="b"/>
            <a:pathLst>
              <a:path w="111251" h="0">
                <a:moveTo>
                  <a:pt x="0" y="0"/>
                </a:moveTo>
                <a:lnTo>
                  <a:pt x="111252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6" name="object 76"/>
          <p:cNvSpPr/>
          <p:nvPr/>
        </p:nvSpPr>
        <p:spPr>
          <a:xfrm>
            <a:off x="3356610" y="5889498"/>
            <a:ext cx="0" cy="250697"/>
          </a:xfrm>
          <a:custGeom>
            <a:avLst/>
            <a:gdLst/>
            <a:ahLst/>
            <a:cxnLst/>
            <a:rect l="l" t="t" r="r" b="b"/>
            <a:pathLst>
              <a:path w="0" h="250698">
                <a:moveTo>
                  <a:pt x="0" y="0"/>
                </a:moveTo>
                <a:lnTo>
                  <a:pt x="0" y="250697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7" name="object 77"/>
          <p:cNvSpPr/>
          <p:nvPr/>
        </p:nvSpPr>
        <p:spPr>
          <a:xfrm>
            <a:off x="3275076" y="5847588"/>
            <a:ext cx="54864" cy="0"/>
          </a:xfrm>
          <a:custGeom>
            <a:avLst/>
            <a:gdLst/>
            <a:ahLst/>
            <a:cxnLst/>
            <a:rect l="l" t="t" r="r" b="b"/>
            <a:pathLst>
              <a:path w="54863" h="0">
                <a:moveTo>
                  <a:pt x="0" y="0"/>
                </a:moveTo>
                <a:lnTo>
                  <a:pt x="54864" y="0"/>
                </a:ln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8" name="object 78"/>
          <p:cNvSpPr/>
          <p:nvPr/>
        </p:nvSpPr>
        <p:spPr>
          <a:xfrm>
            <a:off x="3302508" y="5847588"/>
            <a:ext cx="0" cy="41910"/>
          </a:xfrm>
          <a:custGeom>
            <a:avLst/>
            <a:gdLst/>
            <a:ahLst/>
            <a:cxnLst/>
            <a:rect l="l" t="t" r="r" b="b"/>
            <a:pathLst>
              <a:path w="0" h="41910">
                <a:moveTo>
                  <a:pt x="0" y="0"/>
                </a:moveTo>
                <a:lnTo>
                  <a:pt x="0" y="4191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9" name="object 79"/>
          <p:cNvSpPr/>
          <p:nvPr/>
        </p:nvSpPr>
        <p:spPr>
          <a:xfrm>
            <a:off x="4384548" y="614019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0" name="object 80"/>
          <p:cNvSpPr/>
          <p:nvPr/>
        </p:nvSpPr>
        <p:spPr>
          <a:xfrm>
            <a:off x="4384548" y="5889498"/>
            <a:ext cx="0" cy="250697"/>
          </a:xfrm>
          <a:custGeom>
            <a:avLst/>
            <a:gdLst/>
            <a:ahLst/>
            <a:cxnLst/>
            <a:rect l="l" t="t" r="r" b="b"/>
            <a:pathLst>
              <a:path w="0" h="250698">
                <a:moveTo>
                  <a:pt x="0" y="250698"/>
                </a:move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1" name="object 81"/>
          <p:cNvSpPr/>
          <p:nvPr/>
        </p:nvSpPr>
        <p:spPr>
          <a:xfrm>
            <a:off x="4384548" y="5889498"/>
            <a:ext cx="111252" cy="0"/>
          </a:xfrm>
          <a:custGeom>
            <a:avLst/>
            <a:gdLst/>
            <a:ahLst/>
            <a:cxnLst/>
            <a:rect l="l" t="t" r="r" b="b"/>
            <a:pathLst>
              <a:path w="111251" h="0">
                <a:moveTo>
                  <a:pt x="0" y="0"/>
                </a:moveTo>
                <a:lnTo>
                  <a:pt x="111252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2" name="object 82"/>
          <p:cNvSpPr/>
          <p:nvPr/>
        </p:nvSpPr>
        <p:spPr>
          <a:xfrm>
            <a:off x="4495800" y="5889498"/>
            <a:ext cx="0" cy="250697"/>
          </a:xfrm>
          <a:custGeom>
            <a:avLst/>
            <a:gdLst/>
            <a:ahLst/>
            <a:cxnLst/>
            <a:rect l="l" t="t" r="r" b="b"/>
            <a:pathLst>
              <a:path w="0" h="250698">
                <a:moveTo>
                  <a:pt x="0" y="0"/>
                </a:moveTo>
                <a:lnTo>
                  <a:pt x="0" y="250697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3" name="object 83"/>
          <p:cNvSpPr/>
          <p:nvPr/>
        </p:nvSpPr>
        <p:spPr>
          <a:xfrm>
            <a:off x="4414266" y="5847588"/>
            <a:ext cx="54102" cy="0"/>
          </a:xfrm>
          <a:custGeom>
            <a:avLst/>
            <a:gdLst/>
            <a:ahLst/>
            <a:cxnLst/>
            <a:rect l="l" t="t" r="r" b="b"/>
            <a:pathLst>
              <a:path w="54101" h="0">
                <a:moveTo>
                  <a:pt x="0" y="0"/>
                </a:moveTo>
                <a:lnTo>
                  <a:pt x="54102" y="0"/>
                </a:ln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4" name="object 84"/>
          <p:cNvSpPr/>
          <p:nvPr/>
        </p:nvSpPr>
        <p:spPr>
          <a:xfrm>
            <a:off x="4440936" y="5847588"/>
            <a:ext cx="0" cy="41910"/>
          </a:xfrm>
          <a:custGeom>
            <a:avLst/>
            <a:gdLst/>
            <a:ahLst/>
            <a:cxnLst/>
            <a:rect l="l" t="t" r="r" b="b"/>
            <a:pathLst>
              <a:path w="0" h="41910">
                <a:moveTo>
                  <a:pt x="0" y="0"/>
                </a:moveTo>
                <a:lnTo>
                  <a:pt x="0" y="4191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5" name="object 85"/>
          <p:cNvSpPr/>
          <p:nvPr/>
        </p:nvSpPr>
        <p:spPr>
          <a:xfrm>
            <a:off x="5522976" y="614019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6" name="object 86"/>
          <p:cNvSpPr/>
          <p:nvPr/>
        </p:nvSpPr>
        <p:spPr>
          <a:xfrm>
            <a:off x="5522976" y="5921502"/>
            <a:ext cx="0" cy="218694"/>
          </a:xfrm>
          <a:custGeom>
            <a:avLst/>
            <a:gdLst/>
            <a:ahLst/>
            <a:cxnLst/>
            <a:rect l="l" t="t" r="r" b="b"/>
            <a:pathLst>
              <a:path w="0" h="218694">
                <a:moveTo>
                  <a:pt x="0" y="218694"/>
                </a:move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7" name="object 87"/>
          <p:cNvSpPr/>
          <p:nvPr/>
        </p:nvSpPr>
        <p:spPr>
          <a:xfrm>
            <a:off x="5522976" y="5921502"/>
            <a:ext cx="112014" cy="0"/>
          </a:xfrm>
          <a:custGeom>
            <a:avLst/>
            <a:gdLst/>
            <a:ahLst/>
            <a:cxnLst/>
            <a:rect l="l" t="t" r="r" b="b"/>
            <a:pathLst>
              <a:path w="112013" h="0">
                <a:moveTo>
                  <a:pt x="0" y="0"/>
                </a:moveTo>
                <a:lnTo>
                  <a:pt x="112014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8" name="object 88"/>
          <p:cNvSpPr/>
          <p:nvPr/>
        </p:nvSpPr>
        <p:spPr>
          <a:xfrm>
            <a:off x="5634990" y="5921502"/>
            <a:ext cx="0" cy="218694"/>
          </a:xfrm>
          <a:custGeom>
            <a:avLst/>
            <a:gdLst/>
            <a:ahLst/>
            <a:cxnLst/>
            <a:rect l="l" t="t" r="r" b="b"/>
            <a:pathLst>
              <a:path w="0" h="218694">
                <a:moveTo>
                  <a:pt x="0" y="0"/>
                </a:moveTo>
                <a:lnTo>
                  <a:pt x="0" y="218694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9" name="object 89"/>
          <p:cNvSpPr/>
          <p:nvPr/>
        </p:nvSpPr>
        <p:spPr>
          <a:xfrm>
            <a:off x="5552694" y="5889498"/>
            <a:ext cx="54864" cy="0"/>
          </a:xfrm>
          <a:custGeom>
            <a:avLst/>
            <a:gdLst/>
            <a:ahLst/>
            <a:cxnLst/>
            <a:rect l="l" t="t" r="r" b="b"/>
            <a:pathLst>
              <a:path w="54863" h="0">
                <a:moveTo>
                  <a:pt x="0" y="0"/>
                </a:moveTo>
                <a:lnTo>
                  <a:pt x="54864" y="0"/>
                </a:ln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0" name="object 90"/>
          <p:cNvSpPr/>
          <p:nvPr/>
        </p:nvSpPr>
        <p:spPr>
          <a:xfrm>
            <a:off x="5580126" y="5889498"/>
            <a:ext cx="0" cy="32004"/>
          </a:xfrm>
          <a:custGeom>
            <a:avLst/>
            <a:gdLst/>
            <a:ahLst/>
            <a:cxnLst/>
            <a:rect l="l" t="t" r="r" b="b"/>
            <a:pathLst>
              <a:path w="0" h="32003">
                <a:moveTo>
                  <a:pt x="0" y="0"/>
                </a:moveTo>
                <a:lnTo>
                  <a:pt x="0" y="32004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1" name="object 91"/>
          <p:cNvSpPr/>
          <p:nvPr/>
        </p:nvSpPr>
        <p:spPr>
          <a:xfrm>
            <a:off x="6662166" y="614019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2" name="object 92"/>
          <p:cNvSpPr/>
          <p:nvPr/>
        </p:nvSpPr>
        <p:spPr>
          <a:xfrm>
            <a:off x="6662166" y="5921502"/>
            <a:ext cx="0" cy="218694"/>
          </a:xfrm>
          <a:custGeom>
            <a:avLst/>
            <a:gdLst/>
            <a:ahLst/>
            <a:cxnLst/>
            <a:rect l="l" t="t" r="r" b="b"/>
            <a:pathLst>
              <a:path w="0" h="218694">
                <a:moveTo>
                  <a:pt x="0" y="218693"/>
                </a:move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3" name="object 93"/>
          <p:cNvSpPr/>
          <p:nvPr/>
        </p:nvSpPr>
        <p:spPr>
          <a:xfrm>
            <a:off x="6662166" y="5921501"/>
            <a:ext cx="111252" cy="0"/>
          </a:xfrm>
          <a:custGeom>
            <a:avLst/>
            <a:gdLst/>
            <a:ahLst/>
            <a:cxnLst/>
            <a:rect l="l" t="t" r="r" b="b"/>
            <a:pathLst>
              <a:path w="111251" h="0">
                <a:moveTo>
                  <a:pt x="0" y="0"/>
                </a:moveTo>
                <a:lnTo>
                  <a:pt x="111252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4" name="object 94"/>
          <p:cNvSpPr/>
          <p:nvPr/>
        </p:nvSpPr>
        <p:spPr>
          <a:xfrm>
            <a:off x="6773418" y="5921501"/>
            <a:ext cx="0" cy="218694"/>
          </a:xfrm>
          <a:custGeom>
            <a:avLst/>
            <a:gdLst/>
            <a:ahLst/>
            <a:cxnLst/>
            <a:rect l="l" t="t" r="r" b="b"/>
            <a:pathLst>
              <a:path w="0" h="218693">
                <a:moveTo>
                  <a:pt x="0" y="0"/>
                </a:moveTo>
                <a:lnTo>
                  <a:pt x="0" y="218694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5" name="object 95"/>
          <p:cNvSpPr/>
          <p:nvPr/>
        </p:nvSpPr>
        <p:spPr>
          <a:xfrm>
            <a:off x="6691883" y="5889497"/>
            <a:ext cx="54102" cy="0"/>
          </a:xfrm>
          <a:custGeom>
            <a:avLst/>
            <a:gdLst/>
            <a:ahLst/>
            <a:cxnLst/>
            <a:rect l="l" t="t" r="r" b="b"/>
            <a:pathLst>
              <a:path w="54101" h="0">
                <a:moveTo>
                  <a:pt x="0" y="0"/>
                </a:moveTo>
                <a:lnTo>
                  <a:pt x="54102" y="0"/>
                </a:ln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6" name="object 96"/>
          <p:cNvSpPr/>
          <p:nvPr/>
        </p:nvSpPr>
        <p:spPr>
          <a:xfrm>
            <a:off x="6719315" y="5889497"/>
            <a:ext cx="0" cy="32004"/>
          </a:xfrm>
          <a:custGeom>
            <a:avLst/>
            <a:gdLst/>
            <a:ahLst/>
            <a:cxnLst/>
            <a:rect l="l" t="t" r="r" b="b"/>
            <a:pathLst>
              <a:path w="0" h="32003">
                <a:moveTo>
                  <a:pt x="0" y="0"/>
                </a:moveTo>
                <a:lnTo>
                  <a:pt x="0" y="32004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7" name="object 97"/>
          <p:cNvSpPr/>
          <p:nvPr/>
        </p:nvSpPr>
        <p:spPr>
          <a:xfrm>
            <a:off x="2277618" y="5823204"/>
            <a:ext cx="114300" cy="327660"/>
          </a:xfrm>
          <a:custGeom>
            <a:avLst/>
            <a:gdLst/>
            <a:ahLst/>
            <a:cxnLst/>
            <a:rect l="l" t="t" r="r" b="b"/>
            <a:pathLst>
              <a:path w="114300" h="327660">
                <a:moveTo>
                  <a:pt x="0" y="0"/>
                </a:moveTo>
                <a:lnTo>
                  <a:pt x="0" y="327660"/>
                </a:lnTo>
                <a:lnTo>
                  <a:pt x="114300" y="327660"/>
                </a:lnTo>
                <a:lnTo>
                  <a:pt x="114300" y="0"/>
                </a:lnTo>
                <a:lnTo>
                  <a:pt x="0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8" name="object 98"/>
          <p:cNvSpPr/>
          <p:nvPr/>
        </p:nvSpPr>
        <p:spPr>
          <a:xfrm>
            <a:off x="2277618" y="614019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9" name="object 99"/>
          <p:cNvSpPr/>
          <p:nvPr/>
        </p:nvSpPr>
        <p:spPr>
          <a:xfrm>
            <a:off x="2277618" y="5822442"/>
            <a:ext cx="0" cy="317754"/>
          </a:xfrm>
          <a:custGeom>
            <a:avLst/>
            <a:gdLst/>
            <a:ahLst/>
            <a:cxnLst/>
            <a:rect l="l" t="t" r="r" b="b"/>
            <a:pathLst>
              <a:path w="0" h="317753">
                <a:moveTo>
                  <a:pt x="0" y="317753"/>
                </a:move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0" name="object 100"/>
          <p:cNvSpPr/>
          <p:nvPr/>
        </p:nvSpPr>
        <p:spPr>
          <a:xfrm>
            <a:off x="2277618" y="5822442"/>
            <a:ext cx="111252" cy="0"/>
          </a:xfrm>
          <a:custGeom>
            <a:avLst/>
            <a:gdLst/>
            <a:ahLst/>
            <a:cxnLst/>
            <a:rect l="l" t="t" r="r" b="b"/>
            <a:pathLst>
              <a:path w="111251" h="0">
                <a:moveTo>
                  <a:pt x="0" y="0"/>
                </a:moveTo>
                <a:lnTo>
                  <a:pt x="111252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1" name="object 101"/>
          <p:cNvSpPr/>
          <p:nvPr/>
        </p:nvSpPr>
        <p:spPr>
          <a:xfrm>
            <a:off x="2388870" y="5822442"/>
            <a:ext cx="0" cy="317754"/>
          </a:xfrm>
          <a:custGeom>
            <a:avLst/>
            <a:gdLst/>
            <a:ahLst/>
            <a:cxnLst/>
            <a:rect l="l" t="t" r="r" b="b"/>
            <a:pathLst>
              <a:path w="0" h="317753">
                <a:moveTo>
                  <a:pt x="0" y="0"/>
                </a:moveTo>
                <a:lnTo>
                  <a:pt x="0" y="317754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2" name="object 102"/>
          <p:cNvSpPr/>
          <p:nvPr/>
        </p:nvSpPr>
        <p:spPr>
          <a:xfrm>
            <a:off x="2307336" y="5780532"/>
            <a:ext cx="54102" cy="0"/>
          </a:xfrm>
          <a:custGeom>
            <a:avLst/>
            <a:gdLst/>
            <a:ahLst/>
            <a:cxnLst/>
            <a:rect l="l" t="t" r="r" b="b"/>
            <a:pathLst>
              <a:path w="54101" h="0">
                <a:moveTo>
                  <a:pt x="0" y="0"/>
                </a:moveTo>
                <a:lnTo>
                  <a:pt x="54102" y="0"/>
                </a:ln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3" name="object 103"/>
          <p:cNvSpPr/>
          <p:nvPr/>
        </p:nvSpPr>
        <p:spPr>
          <a:xfrm>
            <a:off x="2334006" y="5780532"/>
            <a:ext cx="0" cy="41910"/>
          </a:xfrm>
          <a:custGeom>
            <a:avLst/>
            <a:gdLst/>
            <a:ahLst/>
            <a:cxnLst/>
            <a:rect l="l" t="t" r="r" b="b"/>
            <a:pathLst>
              <a:path w="0" h="41910">
                <a:moveTo>
                  <a:pt x="0" y="0"/>
                </a:moveTo>
                <a:lnTo>
                  <a:pt x="0" y="4191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4" name="object 104"/>
          <p:cNvSpPr/>
          <p:nvPr/>
        </p:nvSpPr>
        <p:spPr>
          <a:xfrm>
            <a:off x="2448306" y="5855208"/>
            <a:ext cx="114300" cy="295656"/>
          </a:xfrm>
          <a:custGeom>
            <a:avLst/>
            <a:gdLst/>
            <a:ahLst/>
            <a:cxnLst/>
            <a:rect l="l" t="t" r="r" b="b"/>
            <a:pathLst>
              <a:path w="114300" h="295656">
                <a:moveTo>
                  <a:pt x="0" y="0"/>
                </a:moveTo>
                <a:lnTo>
                  <a:pt x="0" y="295656"/>
                </a:lnTo>
                <a:lnTo>
                  <a:pt x="114300" y="295656"/>
                </a:lnTo>
                <a:lnTo>
                  <a:pt x="1143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5" name="object 105"/>
          <p:cNvSpPr/>
          <p:nvPr/>
        </p:nvSpPr>
        <p:spPr>
          <a:xfrm>
            <a:off x="2448306" y="614019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6" name="object 106"/>
          <p:cNvSpPr/>
          <p:nvPr/>
        </p:nvSpPr>
        <p:spPr>
          <a:xfrm>
            <a:off x="2448306" y="5854446"/>
            <a:ext cx="0" cy="285750"/>
          </a:xfrm>
          <a:custGeom>
            <a:avLst/>
            <a:gdLst/>
            <a:ahLst/>
            <a:cxnLst/>
            <a:rect l="l" t="t" r="r" b="b"/>
            <a:pathLst>
              <a:path w="0" h="285750">
                <a:moveTo>
                  <a:pt x="0" y="285750"/>
                </a:move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7" name="object 107"/>
          <p:cNvSpPr/>
          <p:nvPr/>
        </p:nvSpPr>
        <p:spPr>
          <a:xfrm>
            <a:off x="2448306" y="5854446"/>
            <a:ext cx="111252" cy="0"/>
          </a:xfrm>
          <a:custGeom>
            <a:avLst/>
            <a:gdLst/>
            <a:ahLst/>
            <a:cxnLst/>
            <a:rect l="l" t="t" r="r" b="b"/>
            <a:pathLst>
              <a:path w="111251" h="0">
                <a:moveTo>
                  <a:pt x="0" y="0"/>
                </a:moveTo>
                <a:lnTo>
                  <a:pt x="111252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8" name="object 108"/>
          <p:cNvSpPr/>
          <p:nvPr/>
        </p:nvSpPr>
        <p:spPr>
          <a:xfrm>
            <a:off x="2559558" y="5854446"/>
            <a:ext cx="0" cy="285750"/>
          </a:xfrm>
          <a:custGeom>
            <a:avLst/>
            <a:gdLst/>
            <a:ahLst/>
            <a:cxnLst/>
            <a:rect l="l" t="t" r="r" b="b"/>
            <a:pathLst>
              <a:path w="0" h="285750">
                <a:moveTo>
                  <a:pt x="0" y="0"/>
                </a:moveTo>
                <a:lnTo>
                  <a:pt x="0" y="28575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9" name="object 109"/>
          <p:cNvSpPr/>
          <p:nvPr/>
        </p:nvSpPr>
        <p:spPr>
          <a:xfrm>
            <a:off x="2478024" y="5812536"/>
            <a:ext cx="54102" cy="0"/>
          </a:xfrm>
          <a:custGeom>
            <a:avLst/>
            <a:gdLst/>
            <a:ahLst/>
            <a:cxnLst/>
            <a:rect l="l" t="t" r="r" b="b"/>
            <a:pathLst>
              <a:path w="54101" h="0">
                <a:moveTo>
                  <a:pt x="0" y="0"/>
                </a:moveTo>
                <a:lnTo>
                  <a:pt x="54102" y="0"/>
                </a:ln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0" name="object 110"/>
          <p:cNvSpPr/>
          <p:nvPr/>
        </p:nvSpPr>
        <p:spPr>
          <a:xfrm>
            <a:off x="2505456" y="5812536"/>
            <a:ext cx="0" cy="41910"/>
          </a:xfrm>
          <a:custGeom>
            <a:avLst/>
            <a:gdLst/>
            <a:ahLst/>
            <a:cxnLst/>
            <a:rect l="l" t="t" r="r" b="b"/>
            <a:pathLst>
              <a:path w="0" h="41910">
                <a:moveTo>
                  <a:pt x="0" y="0"/>
                </a:moveTo>
                <a:lnTo>
                  <a:pt x="0" y="4191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1" name="object 111"/>
          <p:cNvSpPr/>
          <p:nvPr/>
        </p:nvSpPr>
        <p:spPr>
          <a:xfrm>
            <a:off x="3416808" y="5855208"/>
            <a:ext cx="113538" cy="295656"/>
          </a:xfrm>
          <a:custGeom>
            <a:avLst/>
            <a:gdLst/>
            <a:ahLst/>
            <a:cxnLst/>
            <a:rect l="l" t="t" r="r" b="b"/>
            <a:pathLst>
              <a:path w="113538" h="295656">
                <a:moveTo>
                  <a:pt x="0" y="0"/>
                </a:moveTo>
                <a:lnTo>
                  <a:pt x="0" y="295656"/>
                </a:lnTo>
                <a:lnTo>
                  <a:pt x="113538" y="295656"/>
                </a:lnTo>
                <a:lnTo>
                  <a:pt x="113537" y="0"/>
                </a:lnTo>
                <a:lnTo>
                  <a:pt x="0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2" name="object 112"/>
          <p:cNvSpPr/>
          <p:nvPr/>
        </p:nvSpPr>
        <p:spPr>
          <a:xfrm>
            <a:off x="3416046" y="614019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3" name="object 113"/>
          <p:cNvSpPr/>
          <p:nvPr/>
        </p:nvSpPr>
        <p:spPr>
          <a:xfrm>
            <a:off x="3416046" y="5854446"/>
            <a:ext cx="0" cy="285750"/>
          </a:xfrm>
          <a:custGeom>
            <a:avLst/>
            <a:gdLst/>
            <a:ahLst/>
            <a:cxnLst/>
            <a:rect l="l" t="t" r="r" b="b"/>
            <a:pathLst>
              <a:path w="0" h="285750">
                <a:moveTo>
                  <a:pt x="0" y="285750"/>
                </a:move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4" name="object 114"/>
          <p:cNvSpPr/>
          <p:nvPr/>
        </p:nvSpPr>
        <p:spPr>
          <a:xfrm>
            <a:off x="3416046" y="5854446"/>
            <a:ext cx="112014" cy="0"/>
          </a:xfrm>
          <a:custGeom>
            <a:avLst/>
            <a:gdLst/>
            <a:ahLst/>
            <a:cxnLst/>
            <a:rect l="l" t="t" r="r" b="b"/>
            <a:pathLst>
              <a:path w="112013" h="0">
                <a:moveTo>
                  <a:pt x="0" y="0"/>
                </a:moveTo>
                <a:lnTo>
                  <a:pt x="112014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5" name="object 115"/>
          <p:cNvSpPr/>
          <p:nvPr/>
        </p:nvSpPr>
        <p:spPr>
          <a:xfrm>
            <a:off x="3528060" y="5854446"/>
            <a:ext cx="0" cy="285750"/>
          </a:xfrm>
          <a:custGeom>
            <a:avLst/>
            <a:gdLst/>
            <a:ahLst/>
            <a:cxnLst/>
            <a:rect l="l" t="t" r="r" b="b"/>
            <a:pathLst>
              <a:path w="0" h="285750">
                <a:moveTo>
                  <a:pt x="0" y="0"/>
                </a:moveTo>
                <a:lnTo>
                  <a:pt x="0" y="28575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6" name="object 116"/>
          <p:cNvSpPr/>
          <p:nvPr/>
        </p:nvSpPr>
        <p:spPr>
          <a:xfrm>
            <a:off x="3445764" y="5812536"/>
            <a:ext cx="54864" cy="0"/>
          </a:xfrm>
          <a:custGeom>
            <a:avLst/>
            <a:gdLst/>
            <a:ahLst/>
            <a:cxnLst/>
            <a:rect l="l" t="t" r="r" b="b"/>
            <a:pathLst>
              <a:path w="54863" h="0">
                <a:moveTo>
                  <a:pt x="0" y="0"/>
                </a:moveTo>
                <a:lnTo>
                  <a:pt x="54864" y="0"/>
                </a:ln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7" name="object 117"/>
          <p:cNvSpPr/>
          <p:nvPr/>
        </p:nvSpPr>
        <p:spPr>
          <a:xfrm>
            <a:off x="3473196" y="5812536"/>
            <a:ext cx="0" cy="41910"/>
          </a:xfrm>
          <a:custGeom>
            <a:avLst/>
            <a:gdLst/>
            <a:ahLst/>
            <a:cxnLst/>
            <a:rect l="l" t="t" r="r" b="b"/>
            <a:pathLst>
              <a:path w="0" h="41910">
                <a:moveTo>
                  <a:pt x="0" y="0"/>
                </a:moveTo>
                <a:lnTo>
                  <a:pt x="0" y="4191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8" name="object 118"/>
          <p:cNvSpPr/>
          <p:nvPr/>
        </p:nvSpPr>
        <p:spPr>
          <a:xfrm>
            <a:off x="3587496" y="5034534"/>
            <a:ext cx="113538" cy="1116330"/>
          </a:xfrm>
          <a:custGeom>
            <a:avLst/>
            <a:gdLst/>
            <a:ahLst/>
            <a:cxnLst/>
            <a:rect l="l" t="t" r="r" b="b"/>
            <a:pathLst>
              <a:path w="113538" h="1116330">
                <a:moveTo>
                  <a:pt x="0" y="0"/>
                </a:moveTo>
                <a:lnTo>
                  <a:pt x="0" y="1116330"/>
                </a:lnTo>
                <a:lnTo>
                  <a:pt x="113538" y="1116330"/>
                </a:lnTo>
                <a:lnTo>
                  <a:pt x="11353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9" name="object 119"/>
          <p:cNvSpPr/>
          <p:nvPr/>
        </p:nvSpPr>
        <p:spPr>
          <a:xfrm>
            <a:off x="3587496" y="614019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0" name="object 120"/>
          <p:cNvSpPr/>
          <p:nvPr/>
        </p:nvSpPr>
        <p:spPr>
          <a:xfrm>
            <a:off x="3587496" y="5034534"/>
            <a:ext cx="0" cy="1105662"/>
          </a:xfrm>
          <a:custGeom>
            <a:avLst/>
            <a:gdLst/>
            <a:ahLst/>
            <a:cxnLst/>
            <a:rect l="l" t="t" r="r" b="b"/>
            <a:pathLst>
              <a:path w="0" h="1105662">
                <a:moveTo>
                  <a:pt x="0" y="1105662"/>
                </a:move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1" name="object 121"/>
          <p:cNvSpPr/>
          <p:nvPr/>
        </p:nvSpPr>
        <p:spPr>
          <a:xfrm>
            <a:off x="3587496" y="5034534"/>
            <a:ext cx="111252" cy="0"/>
          </a:xfrm>
          <a:custGeom>
            <a:avLst/>
            <a:gdLst/>
            <a:ahLst/>
            <a:cxnLst/>
            <a:rect l="l" t="t" r="r" b="b"/>
            <a:pathLst>
              <a:path w="111251" h="0">
                <a:moveTo>
                  <a:pt x="0" y="0"/>
                </a:moveTo>
                <a:lnTo>
                  <a:pt x="111252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2" name="object 122"/>
          <p:cNvSpPr/>
          <p:nvPr/>
        </p:nvSpPr>
        <p:spPr>
          <a:xfrm>
            <a:off x="3698748" y="5034534"/>
            <a:ext cx="0" cy="1105662"/>
          </a:xfrm>
          <a:custGeom>
            <a:avLst/>
            <a:gdLst/>
            <a:ahLst/>
            <a:cxnLst/>
            <a:rect l="l" t="t" r="r" b="b"/>
            <a:pathLst>
              <a:path w="0" h="1105662">
                <a:moveTo>
                  <a:pt x="0" y="0"/>
                </a:moveTo>
                <a:lnTo>
                  <a:pt x="0" y="1105662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3" name="object 123"/>
          <p:cNvSpPr/>
          <p:nvPr/>
        </p:nvSpPr>
        <p:spPr>
          <a:xfrm>
            <a:off x="3617214" y="4820412"/>
            <a:ext cx="54102" cy="0"/>
          </a:xfrm>
          <a:custGeom>
            <a:avLst/>
            <a:gdLst/>
            <a:ahLst/>
            <a:cxnLst/>
            <a:rect l="l" t="t" r="r" b="b"/>
            <a:pathLst>
              <a:path w="54101" h="0">
                <a:moveTo>
                  <a:pt x="0" y="0"/>
                </a:moveTo>
                <a:lnTo>
                  <a:pt x="54102" y="0"/>
                </a:ln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4" name="object 124"/>
          <p:cNvSpPr/>
          <p:nvPr/>
        </p:nvSpPr>
        <p:spPr>
          <a:xfrm>
            <a:off x="3643884" y="4820412"/>
            <a:ext cx="0" cy="214122"/>
          </a:xfrm>
          <a:custGeom>
            <a:avLst/>
            <a:gdLst/>
            <a:ahLst/>
            <a:cxnLst/>
            <a:rect l="l" t="t" r="r" b="b"/>
            <a:pathLst>
              <a:path w="0" h="214122">
                <a:moveTo>
                  <a:pt x="0" y="0"/>
                </a:moveTo>
                <a:lnTo>
                  <a:pt x="0" y="214122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5" name="object 125"/>
          <p:cNvSpPr/>
          <p:nvPr/>
        </p:nvSpPr>
        <p:spPr>
          <a:xfrm>
            <a:off x="4555236" y="5823204"/>
            <a:ext cx="114300" cy="327660"/>
          </a:xfrm>
          <a:custGeom>
            <a:avLst/>
            <a:gdLst/>
            <a:ahLst/>
            <a:cxnLst/>
            <a:rect l="l" t="t" r="r" b="b"/>
            <a:pathLst>
              <a:path w="114300" h="327660">
                <a:moveTo>
                  <a:pt x="0" y="0"/>
                </a:moveTo>
                <a:lnTo>
                  <a:pt x="0" y="327660"/>
                </a:lnTo>
                <a:lnTo>
                  <a:pt x="114300" y="327660"/>
                </a:lnTo>
                <a:lnTo>
                  <a:pt x="114300" y="0"/>
                </a:lnTo>
                <a:lnTo>
                  <a:pt x="0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6" name="object 126"/>
          <p:cNvSpPr/>
          <p:nvPr/>
        </p:nvSpPr>
        <p:spPr>
          <a:xfrm>
            <a:off x="4555236" y="614019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7" name="object 127"/>
          <p:cNvSpPr/>
          <p:nvPr/>
        </p:nvSpPr>
        <p:spPr>
          <a:xfrm>
            <a:off x="4555236" y="5822442"/>
            <a:ext cx="0" cy="317754"/>
          </a:xfrm>
          <a:custGeom>
            <a:avLst/>
            <a:gdLst/>
            <a:ahLst/>
            <a:cxnLst/>
            <a:rect l="l" t="t" r="r" b="b"/>
            <a:pathLst>
              <a:path w="0" h="317753">
                <a:moveTo>
                  <a:pt x="0" y="317753"/>
                </a:move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8" name="object 128"/>
          <p:cNvSpPr/>
          <p:nvPr/>
        </p:nvSpPr>
        <p:spPr>
          <a:xfrm>
            <a:off x="4555236" y="5822442"/>
            <a:ext cx="111252" cy="0"/>
          </a:xfrm>
          <a:custGeom>
            <a:avLst/>
            <a:gdLst/>
            <a:ahLst/>
            <a:cxnLst/>
            <a:rect l="l" t="t" r="r" b="b"/>
            <a:pathLst>
              <a:path w="111251" h="0">
                <a:moveTo>
                  <a:pt x="0" y="0"/>
                </a:moveTo>
                <a:lnTo>
                  <a:pt x="111252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9" name="object 129"/>
          <p:cNvSpPr/>
          <p:nvPr/>
        </p:nvSpPr>
        <p:spPr>
          <a:xfrm>
            <a:off x="4666488" y="5822442"/>
            <a:ext cx="0" cy="317754"/>
          </a:xfrm>
          <a:custGeom>
            <a:avLst/>
            <a:gdLst/>
            <a:ahLst/>
            <a:cxnLst/>
            <a:rect l="l" t="t" r="r" b="b"/>
            <a:pathLst>
              <a:path w="0" h="317753">
                <a:moveTo>
                  <a:pt x="0" y="0"/>
                </a:moveTo>
                <a:lnTo>
                  <a:pt x="0" y="317754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0" name="object 130"/>
          <p:cNvSpPr/>
          <p:nvPr/>
        </p:nvSpPr>
        <p:spPr>
          <a:xfrm>
            <a:off x="4584954" y="5780532"/>
            <a:ext cx="54102" cy="0"/>
          </a:xfrm>
          <a:custGeom>
            <a:avLst/>
            <a:gdLst/>
            <a:ahLst/>
            <a:cxnLst/>
            <a:rect l="l" t="t" r="r" b="b"/>
            <a:pathLst>
              <a:path w="54101" h="0">
                <a:moveTo>
                  <a:pt x="0" y="0"/>
                </a:moveTo>
                <a:lnTo>
                  <a:pt x="54102" y="0"/>
                </a:ln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1" name="object 131"/>
          <p:cNvSpPr/>
          <p:nvPr/>
        </p:nvSpPr>
        <p:spPr>
          <a:xfrm>
            <a:off x="4612386" y="5780532"/>
            <a:ext cx="0" cy="41910"/>
          </a:xfrm>
          <a:custGeom>
            <a:avLst/>
            <a:gdLst/>
            <a:ahLst/>
            <a:cxnLst/>
            <a:rect l="l" t="t" r="r" b="b"/>
            <a:pathLst>
              <a:path w="0" h="41910">
                <a:moveTo>
                  <a:pt x="0" y="0"/>
                </a:moveTo>
                <a:lnTo>
                  <a:pt x="0" y="4191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2" name="object 132"/>
          <p:cNvSpPr/>
          <p:nvPr/>
        </p:nvSpPr>
        <p:spPr>
          <a:xfrm>
            <a:off x="4726686" y="4376928"/>
            <a:ext cx="113538" cy="1773936"/>
          </a:xfrm>
          <a:custGeom>
            <a:avLst/>
            <a:gdLst/>
            <a:ahLst/>
            <a:cxnLst/>
            <a:rect l="l" t="t" r="r" b="b"/>
            <a:pathLst>
              <a:path w="113538" h="1773936">
                <a:moveTo>
                  <a:pt x="0" y="0"/>
                </a:moveTo>
                <a:lnTo>
                  <a:pt x="0" y="1773936"/>
                </a:lnTo>
                <a:lnTo>
                  <a:pt x="113538" y="1773936"/>
                </a:lnTo>
                <a:lnTo>
                  <a:pt x="11353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3" name="object 133"/>
          <p:cNvSpPr/>
          <p:nvPr/>
        </p:nvSpPr>
        <p:spPr>
          <a:xfrm>
            <a:off x="4725924" y="614019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4" name="object 134"/>
          <p:cNvSpPr/>
          <p:nvPr/>
        </p:nvSpPr>
        <p:spPr>
          <a:xfrm>
            <a:off x="4725924" y="4376928"/>
            <a:ext cx="0" cy="1763268"/>
          </a:xfrm>
          <a:custGeom>
            <a:avLst/>
            <a:gdLst/>
            <a:ahLst/>
            <a:cxnLst/>
            <a:rect l="l" t="t" r="r" b="b"/>
            <a:pathLst>
              <a:path w="0" h="1763268">
                <a:moveTo>
                  <a:pt x="0" y="1763268"/>
                </a:move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5" name="object 135"/>
          <p:cNvSpPr/>
          <p:nvPr/>
        </p:nvSpPr>
        <p:spPr>
          <a:xfrm>
            <a:off x="4725924" y="4376928"/>
            <a:ext cx="111252" cy="0"/>
          </a:xfrm>
          <a:custGeom>
            <a:avLst/>
            <a:gdLst/>
            <a:ahLst/>
            <a:cxnLst/>
            <a:rect l="l" t="t" r="r" b="b"/>
            <a:pathLst>
              <a:path w="111251" h="0">
                <a:moveTo>
                  <a:pt x="0" y="0"/>
                </a:moveTo>
                <a:lnTo>
                  <a:pt x="111252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6" name="object 136"/>
          <p:cNvSpPr/>
          <p:nvPr/>
        </p:nvSpPr>
        <p:spPr>
          <a:xfrm>
            <a:off x="4837176" y="4376928"/>
            <a:ext cx="0" cy="1763268"/>
          </a:xfrm>
          <a:custGeom>
            <a:avLst/>
            <a:gdLst/>
            <a:ahLst/>
            <a:cxnLst/>
            <a:rect l="l" t="t" r="r" b="b"/>
            <a:pathLst>
              <a:path w="0" h="1763268">
                <a:moveTo>
                  <a:pt x="0" y="0"/>
                </a:moveTo>
                <a:lnTo>
                  <a:pt x="0" y="1763268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7" name="object 137"/>
          <p:cNvSpPr/>
          <p:nvPr/>
        </p:nvSpPr>
        <p:spPr>
          <a:xfrm>
            <a:off x="4755642" y="3903726"/>
            <a:ext cx="54864" cy="0"/>
          </a:xfrm>
          <a:custGeom>
            <a:avLst/>
            <a:gdLst/>
            <a:ahLst/>
            <a:cxnLst/>
            <a:rect l="l" t="t" r="r" b="b"/>
            <a:pathLst>
              <a:path w="54863" h="0">
                <a:moveTo>
                  <a:pt x="0" y="0"/>
                </a:moveTo>
                <a:lnTo>
                  <a:pt x="54864" y="0"/>
                </a:ln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8" name="object 138"/>
          <p:cNvSpPr/>
          <p:nvPr/>
        </p:nvSpPr>
        <p:spPr>
          <a:xfrm>
            <a:off x="4783074" y="3903726"/>
            <a:ext cx="0" cy="473202"/>
          </a:xfrm>
          <a:custGeom>
            <a:avLst/>
            <a:gdLst/>
            <a:ahLst/>
            <a:cxnLst/>
            <a:rect l="l" t="t" r="r" b="b"/>
            <a:pathLst>
              <a:path w="0" h="473201">
                <a:moveTo>
                  <a:pt x="0" y="0"/>
                </a:moveTo>
                <a:lnTo>
                  <a:pt x="0" y="473202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9" name="object 139"/>
          <p:cNvSpPr/>
          <p:nvPr/>
        </p:nvSpPr>
        <p:spPr>
          <a:xfrm>
            <a:off x="5694426" y="5823204"/>
            <a:ext cx="113538" cy="327660"/>
          </a:xfrm>
          <a:custGeom>
            <a:avLst/>
            <a:gdLst/>
            <a:ahLst/>
            <a:cxnLst/>
            <a:rect l="l" t="t" r="r" b="b"/>
            <a:pathLst>
              <a:path w="113538" h="327660">
                <a:moveTo>
                  <a:pt x="0" y="0"/>
                </a:moveTo>
                <a:lnTo>
                  <a:pt x="0" y="327660"/>
                </a:lnTo>
                <a:lnTo>
                  <a:pt x="113538" y="327660"/>
                </a:lnTo>
                <a:lnTo>
                  <a:pt x="113537" y="0"/>
                </a:lnTo>
                <a:lnTo>
                  <a:pt x="0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0" name="object 140"/>
          <p:cNvSpPr/>
          <p:nvPr/>
        </p:nvSpPr>
        <p:spPr>
          <a:xfrm>
            <a:off x="5694426" y="614019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1" name="object 141"/>
          <p:cNvSpPr/>
          <p:nvPr/>
        </p:nvSpPr>
        <p:spPr>
          <a:xfrm>
            <a:off x="5694426" y="5822442"/>
            <a:ext cx="0" cy="317754"/>
          </a:xfrm>
          <a:custGeom>
            <a:avLst/>
            <a:gdLst/>
            <a:ahLst/>
            <a:cxnLst/>
            <a:rect l="l" t="t" r="r" b="b"/>
            <a:pathLst>
              <a:path w="0" h="317753">
                <a:moveTo>
                  <a:pt x="0" y="317753"/>
                </a:move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2" name="object 142"/>
          <p:cNvSpPr/>
          <p:nvPr/>
        </p:nvSpPr>
        <p:spPr>
          <a:xfrm>
            <a:off x="5694426" y="5822442"/>
            <a:ext cx="111252" cy="0"/>
          </a:xfrm>
          <a:custGeom>
            <a:avLst/>
            <a:gdLst/>
            <a:ahLst/>
            <a:cxnLst/>
            <a:rect l="l" t="t" r="r" b="b"/>
            <a:pathLst>
              <a:path w="111251" h="0">
                <a:moveTo>
                  <a:pt x="0" y="0"/>
                </a:moveTo>
                <a:lnTo>
                  <a:pt x="111252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3" name="object 143"/>
          <p:cNvSpPr/>
          <p:nvPr/>
        </p:nvSpPr>
        <p:spPr>
          <a:xfrm>
            <a:off x="5805678" y="5822442"/>
            <a:ext cx="0" cy="317754"/>
          </a:xfrm>
          <a:custGeom>
            <a:avLst/>
            <a:gdLst/>
            <a:ahLst/>
            <a:cxnLst/>
            <a:rect l="l" t="t" r="r" b="b"/>
            <a:pathLst>
              <a:path w="0" h="317753">
                <a:moveTo>
                  <a:pt x="0" y="0"/>
                </a:moveTo>
                <a:lnTo>
                  <a:pt x="0" y="317754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4" name="object 144"/>
          <p:cNvSpPr/>
          <p:nvPr/>
        </p:nvSpPr>
        <p:spPr>
          <a:xfrm>
            <a:off x="5723382" y="5780532"/>
            <a:ext cx="54864" cy="0"/>
          </a:xfrm>
          <a:custGeom>
            <a:avLst/>
            <a:gdLst/>
            <a:ahLst/>
            <a:cxnLst/>
            <a:rect l="l" t="t" r="r" b="b"/>
            <a:pathLst>
              <a:path w="54863" h="0">
                <a:moveTo>
                  <a:pt x="0" y="0"/>
                </a:moveTo>
                <a:lnTo>
                  <a:pt x="54864" y="0"/>
                </a:ln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5" name="object 145"/>
          <p:cNvSpPr/>
          <p:nvPr/>
        </p:nvSpPr>
        <p:spPr>
          <a:xfrm>
            <a:off x="5750814" y="5780532"/>
            <a:ext cx="0" cy="41910"/>
          </a:xfrm>
          <a:custGeom>
            <a:avLst/>
            <a:gdLst/>
            <a:ahLst/>
            <a:cxnLst/>
            <a:rect l="l" t="t" r="r" b="b"/>
            <a:pathLst>
              <a:path w="0" h="41910">
                <a:moveTo>
                  <a:pt x="0" y="0"/>
                </a:moveTo>
                <a:lnTo>
                  <a:pt x="0" y="4191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6" name="object 146"/>
          <p:cNvSpPr/>
          <p:nvPr/>
        </p:nvSpPr>
        <p:spPr>
          <a:xfrm>
            <a:off x="5865114" y="4049267"/>
            <a:ext cx="114300" cy="2101596"/>
          </a:xfrm>
          <a:custGeom>
            <a:avLst/>
            <a:gdLst/>
            <a:ahLst/>
            <a:cxnLst/>
            <a:rect l="l" t="t" r="r" b="b"/>
            <a:pathLst>
              <a:path w="114300" h="2101596">
                <a:moveTo>
                  <a:pt x="0" y="0"/>
                </a:moveTo>
                <a:lnTo>
                  <a:pt x="0" y="2101596"/>
                </a:lnTo>
                <a:lnTo>
                  <a:pt x="114300" y="2101595"/>
                </a:lnTo>
                <a:lnTo>
                  <a:pt x="1143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7" name="object 147"/>
          <p:cNvSpPr/>
          <p:nvPr/>
        </p:nvSpPr>
        <p:spPr>
          <a:xfrm>
            <a:off x="5865114" y="614019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8" name="object 148"/>
          <p:cNvSpPr/>
          <p:nvPr/>
        </p:nvSpPr>
        <p:spPr>
          <a:xfrm>
            <a:off x="5865114" y="4049268"/>
            <a:ext cx="0" cy="2090927"/>
          </a:xfrm>
          <a:custGeom>
            <a:avLst/>
            <a:gdLst/>
            <a:ahLst/>
            <a:cxnLst/>
            <a:rect l="l" t="t" r="r" b="b"/>
            <a:pathLst>
              <a:path w="0" h="2090927">
                <a:moveTo>
                  <a:pt x="0" y="2090927"/>
                </a:move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9" name="object 149"/>
          <p:cNvSpPr/>
          <p:nvPr/>
        </p:nvSpPr>
        <p:spPr>
          <a:xfrm>
            <a:off x="5865114" y="4049267"/>
            <a:ext cx="111252" cy="0"/>
          </a:xfrm>
          <a:custGeom>
            <a:avLst/>
            <a:gdLst/>
            <a:ahLst/>
            <a:cxnLst/>
            <a:rect l="l" t="t" r="r" b="b"/>
            <a:pathLst>
              <a:path w="111251" h="0">
                <a:moveTo>
                  <a:pt x="0" y="0"/>
                </a:moveTo>
                <a:lnTo>
                  <a:pt x="111252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0" name="object 150"/>
          <p:cNvSpPr/>
          <p:nvPr/>
        </p:nvSpPr>
        <p:spPr>
          <a:xfrm>
            <a:off x="5976366" y="4049267"/>
            <a:ext cx="0" cy="2090927"/>
          </a:xfrm>
          <a:custGeom>
            <a:avLst/>
            <a:gdLst/>
            <a:ahLst/>
            <a:cxnLst/>
            <a:rect l="l" t="t" r="r" b="b"/>
            <a:pathLst>
              <a:path w="0" h="2090927">
                <a:moveTo>
                  <a:pt x="0" y="0"/>
                </a:moveTo>
                <a:lnTo>
                  <a:pt x="0" y="2090927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1" name="object 151"/>
          <p:cNvSpPr/>
          <p:nvPr/>
        </p:nvSpPr>
        <p:spPr>
          <a:xfrm>
            <a:off x="5894832" y="3716274"/>
            <a:ext cx="54102" cy="0"/>
          </a:xfrm>
          <a:custGeom>
            <a:avLst/>
            <a:gdLst/>
            <a:ahLst/>
            <a:cxnLst/>
            <a:rect l="l" t="t" r="r" b="b"/>
            <a:pathLst>
              <a:path w="54101" h="0">
                <a:moveTo>
                  <a:pt x="0" y="0"/>
                </a:moveTo>
                <a:lnTo>
                  <a:pt x="54102" y="0"/>
                </a:ln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2" name="object 152"/>
          <p:cNvSpPr/>
          <p:nvPr/>
        </p:nvSpPr>
        <p:spPr>
          <a:xfrm>
            <a:off x="5921502" y="3716274"/>
            <a:ext cx="0" cy="332994"/>
          </a:xfrm>
          <a:custGeom>
            <a:avLst/>
            <a:gdLst/>
            <a:ahLst/>
            <a:cxnLst/>
            <a:rect l="l" t="t" r="r" b="b"/>
            <a:pathLst>
              <a:path w="0" h="332994">
                <a:moveTo>
                  <a:pt x="0" y="0"/>
                </a:moveTo>
                <a:lnTo>
                  <a:pt x="0" y="332994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3" name="object 153"/>
          <p:cNvSpPr/>
          <p:nvPr/>
        </p:nvSpPr>
        <p:spPr>
          <a:xfrm>
            <a:off x="6833616" y="5953505"/>
            <a:ext cx="113538" cy="197358"/>
          </a:xfrm>
          <a:custGeom>
            <a:avLst/>
            <a:gdLst/>
            <a:ahLst/>
            <a:cxnLst/>
            <a:rect l="l" t="t" r="r" b="b"/>
            <a:pathLst>
              <a:path w="113538" h="197358">
                <a:moveTo>
                  <a:pt x="0" y="0"/>
                </a:moveTo>
                <a:lnTo>
                  <a:pt x="0" y="197358"/>
                </a:lnTo>
                <a:lnTo>
                  <a:pt x="113538" y="197358"/>
                </a:lnTo>
                <a:lnTo>
                  <a:pt x="113538" y="0"/>
                </a:lnTo>
                <a:lnTo>
                  <a:pt x="0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4" name="object 154"/>
          <p:cNvSpPr/>
          <p:nvPr/>
        </p:nvSpPr>
        <p:spPr>
          <a:xfrm>
            <a:off x="6832854" y="614019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5" name="object 155"/>
          <p:cNvSpPr/>
          <p:nvPr/>
        </p:nvSpPr>
        <p:spPr>
          <a:xfrm>
            <a:off x="6832854" y="5953506"/>
            <a:ext cx="0" cy="186690"/>
          </a:xfrm>
          <a:custGeom>
            <a:avLst/>
            <a:gdLst/>
            <a:ahLst/>
            <a:cxnLst/>
            <a:rect l="l" t="t" r="r" b="b"/>
            <a:pathLst>
              <a:path w="0" h="186689">
                <a:moveTo>
                  <a:pt x="0" y="186689"/>
                </a:move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6" name="object 156"/>
          <p:cNvSpPr/>
          <p:nvPr/>
        </p:nvSpPr>
        <p:spPr>
          <a:xfrm>
            <a:off x="6832854" y="5953505"/>
            <a:ext cx="111252" cy="0"/>
          </a:xfrm>
          <a:custGeom>
            <a:avLst/>
            <a:gdLst/>
            <a:ahLst/>
            <a:cxnLst/>
            <a:rect l="l" t="t" r="r" b="b"/>
            <a:pathLst>
              <a:path w="111251" h="0">
                <a:moveTo>
                  <a:pt x="0" y="0"/>
                </a:moveTo>
                <a:lnTo>
                  <a:pt x="111252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7" name="object 157"/>
          <p:cNvSpPr/>
          <p:nvPr/>
        </p:nvSpPr>
        <p:spPr>
          <a:xfrm>
            <a:off x="6944106" y="5953505"/>
            <a:ext cx="0" cy="186690"/>
          </a:xfrm>
          <a:custGeom>
            <a:avLst/>
            <a:gdLst/>
            <a:ahLst/>
            <a:cxnLst/>
            <a:rect l="l" t="t" r="r" b="b"/>
            <a:pathLst>
              <a:path w="0" h="186689">
                <a:moveTo>
                  <a:pt x="0" y="0"/>
                </a:moveTo>
                <a:lnTo>
                  <a:pt x="0" y="18669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8" name="object 158"/>
          <p:cNvSpPr/>
          <p:nvPr/>
        </p:nvSpPr>
        <p:spPr>
          <a:xfrm>
            <a:off x="7004304" y="4443221"/>
            <a:ext cx="113538" cy="1707642"/>
          </a:xfrm>
          <a:custGeom>
            <a:avLst/>
            <a:gdLst/>
            <a:ahLst/>
            <a:cxnLst/>
            <a:rect l="l" t="t" r="r" b="b"/>
            <a:pathLst>
              <a:path w="113538" h="1707642">
                <a:moveTo>
                  <a:pt x="0" y="0"/>
                </a:moveTo>
                <a:lnTo>
                  <a:pt x="0" y="1707642"/>
                </a:lnTo>
                <a:lnTo>
                  <a:pt x="113538" y="1707642"/>
                </a:lnTo>
                <a:lnTo>
                  <a:pt x="11353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9" name="object 159"/>
          <p:cNvSpPr/>
          <p:nvPr/>
        </p:nvSpPr>
        <p:spPr>
          <a:xfrm>
            <a:off x="7003542" y="614019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0" name="object 160"/>
          <p:cNvSpPr/>
          <p:nvPr/>
        </p:nvSpPr>
        <p:spPr>
          <a:xfrm>
            <a:off x="7003542" y="4443221"/>
            <a:ext cx="0" cy="1696974"/>
          </a:xfrm>
          <a:custGeom>
            <a:avLst/>
            <a:gdLst/>
            <a:ahLst/>
            <a:cxnLst/>
            <a:rect l="l" t="t" r="r" b="b"/>
            <a:pathLst>
              <a:path w="0" h="1696974">
                <a:moveTo>
                  <a:pt x="0" y="1696974"/>
                </a:move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1" name="object 161"/>
          <p:cNvSpPr/>
          <p:nvPr/>
        </p:nvSpPr>
        <p:spPr>
          <a:xfrm>
            <a:off x="7003542" y="4443221"/>
            <a:ext cx="111252" cy="0"/>
          </a:xfrm>
          <a:custGeom>
            <a:avLst/>
            <a:gdLst/>
            <a:ahLst/>
            <a:cxnLst/>
            <a:rect l="l" t="t" r="r" b="b"/>
            <a:pathLst>
              <a:path w="111251" h="0">
                <a:moveTo>
                  <a:pt x="0" y="0"/>
                </a:moveTo>
                <a:lnTo>
                  <a:pt x="111252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2" name="object 162"/>
          <p:cNvSpPr/>
          <p:nvPr/>
        </p:nvSpPr>
        <p:spPr>
          <a:xfrm>
            <a:off x="7114794" y="4443221"/>
            <a:ext cx="0" cy="1696974"/>
          </a:xfrm>
          <a:custGeom>
            <a:avLst/>
            <a:gdLst/>
            <a:ahLst/>
            <a:cxnLst/>
            <a:rect l="l" t="t" r="r" b="b"/>
            <a:pathLst>
              <a:path w="0" h="1696974">
                <a:moveTo>
                  <a:pt x="0" y="0"/>
                </a:moveTo>
                <a:lnTo>
                  <a:pt x="0" y="1696974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3" name="object 163"/>
          <p:cNvSpPr/>
          <p:nvPr/>
        </p:nvSpPr>
        <p:spPr>
          <a:xfrm>
            <a:off x="7033259" y="4127753"/>
            <a:ext cx="54864" cy="0"/>
          </a:xfrm>
          <a:custGeom>
            <a:avLst/>
            <a:gdLst/>
            <a:ahLst/>
            <a:cxnLst/>
            <a:rect l="l" t="t" r="r" b="b"/>
            <a:pathLst>
              <a:path w="54864" h="0">
                <a:moveTo>
                  <a:pt x="0" y="0"/>
                </a:moveTo>
                <a:lnTo>
                  <a:pt x="54864" y="0"/>
                </a:ln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4" name="object 164"/>
          <p:cNvSpPr/>
          <p:nvPr/>
        </p:nvSpPr>
        <p:spPr>
          <a:xfrm>
            <a:off x="7060691" y="4127753"/>
            <a:ext cx="0" cy="315468"/>
          </a:xfrm>
          <a:custGeom>
            <a:avLst/>
            <a:gdLst/>
            <a:ahLst/>
            <a:cxnLst/>
            <a:rect l="l" t="t" r="r" b="b"/>
            <a:pathLst>
              <a:path w="0" h="315467">
                <a:moveTo>
                  <a:pt x="0" y="0"/>
                </a:moveTo>
                <a:lnTo>
                  <a:pt x="0" y="315468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5" name="object 165"/>
          <p:cNvSpPr/>
          <p:nvPr/>
        </p:nvSpPr>
        <p:spPr>
          <a:xfrm>
            <a:off x="2022348" y="6150102"/>
            <a:ext cx="5704332" cy="0"/>
          </a:xfrm>
          <a:custGeom>
            <a:avLst/>
            <a:gdLst/>
            <a:ahLst/>
            <a:cxnLst/>
            <a:rect l="l" t="t" r="r" b="b"/>
            <a:pathLst>
              <a:path w="5704332" h="0">
                <a:moveTo>
                  <a:pt x="0" y="0"/>
                </a:moveTo>
                <a:lnTo>
                  <a:pt x="5704332" y="0"/>
                </a:lnTo>
              </a:path>
            </a:pathLst>
          </a:custGeom>
          <a:ln w="2960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6" name="object 166"/>
          <p:cNvSpPr/>
          <p:nvPr/>
        </p:nvSpPr>
        <p:spPr>
          <a:xfrm>
            <a:off x="2022348" y="3194304"/>
            <a:ext cx="0" cy="2955798"/>
          </a:xfrm>
          <a:custGeom>
            <a:avLst/>
            <a:gdLst/>
            <a:ahLst/>
            <a:cxnLst/>
            <a:rect l="l" t="t" r="r" b="b"/>
            <a:pathLst>
              <a:path w="0" h="2955798">
                <a:moveTo>
                  <a:pt x="0" y="2955798"/>
                </a:moveTo>
                <a:lnTo>
                  <a:pt x="0" y="0"/>
                </a:lnTo>
              </a:path>
            </a:pathLst>
          </a:custGeom>
          <a:ln w="2960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7" name="object 167"/>
          <p:cNvSpPr/>
          <p:nvPr/>
        </p:nvSpPr>
        <p:spPr>
          <a:xfrm>
            <a:off x="1938528" y="6150102"/>
            <a:ext cx="83820" cy="0"/>
          </a:xfrm>
          <a:custGeom>
            <a:avLst/>
            <a:gdLst/>
            <a:ahLst/>
            <a:cxnLst/>
            <a:rect l="l" t="t" r="r" b="b"/>
            <a:pathLst>
              <a:path w="83819" h="0">
                <a:moveTo>
                  <a:pt x="83819" y="0"/>
                </a:moveTo>
                <a:lnTo>
                  <a:pt x="0" y="0"/>
                </a:lnTo>
              </a:path>
            </a:pathLst>
          </a:custGeom>
          <a:ln w="2960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8" name="object 168"/>
          <p:cNvSpPr/>
          <p:nvPr/>
        </p:nvSpPr>
        <p:spPr>
          <a:xfrm>
            <a:off x="1938528" y="5164836"/>
            <a:ext cx="83820" cy="0"/>
          </a:xfrm>
          <a:custGeom>
            <a:avLst/>
            <a:gdLst/>
            <a:ahLst/>
            <a:cxnLst/>
            <a:rect l="l" t="t" r="r" b="b"/>
            <a:pathLst>
              <a:path w="83819" h="0">
                <a:moveTo>
                  <a:pt x="83819" y="0"/>
                </a:moveTo>
                <a:lnTo>
                  <a:pt x="0" y="0"/>
                </a:lnTo>
              </a:path>
            </a:pathLst>
          </a:custGeom>
          <a:ln w="2960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9" name="object 169"/>
          <p:cNvSpPr/>
          <p:nvPr/>
        </p:nvSpPr>
        <p:spPr>
          <a:xfrm>
            <a:off x="1938528" y="4179570"/>
            <a:ext cx="83820" cy="0"/>
          </a:xfrm>
          <a:custGeom>
            <a:avLst/>
            <a:gdLst/>
            <a:ahLst/>
            <a:cxnLst/>
            <a:rect l="l" t="t" r="r" b="b"/>
            <a:pathLst>
              <a:path w="83819" h="0">
                <a:moveTo>
                  <a:pt x="83819" y="0"/>
                </a:moveTo>
                <a:lnTo>
                  <a:pt x="0" y="0"/>
                </a:lnTo>
              </a:path>
            </a:pathLst>
          </a:custGeom>
          <a:ln w="2960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0" name="object 170"/>
          <p:cNvSpPr/>
          <p:nvPr/>
        </p:nvSpPr>
        <p:spPr>
          <a:xfrm>
            <a:off x="1938528" y="3194304"/>
            <a:ext cx="83820" cy="0"/>
          </a:xfrm>
          <a:custGeom>
            <a:avLst/>
            <a:gdLst/>
            <a:ahLst/>
            <a:cxnLst/>
            <a:rect l="l" t="t" r="r" b="b"/>
            <a:pathLst>
              <a:path w="83819" h="0">
                <a:moveTo>
                  <a:pt x="83819" y="0"/>
                </a:moveTo>
                <a:lnTo>
                  <a:pt x="0" y="0"/>
                </a:lnTo>
              </a:path>
            </a:pathLst>
          </a:custGeom>
          <a:ln w="2960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1" name="object 171"/>
          <p:cNvSpPr/>
          <p:nvPr/>
        </p:nvSpPr>
        <p:spPr>
          <a:xfrm>
            <a:off x="7546085" y="3123437"/>
            <a:ext cx="312420" cy="156971"/>
          </a:xfrm>
          <a:custGeom>
            <a:avLst/>
            <a:gdLst/>
            <a:ahLst/>
            <a:cxnLst/>
            <a:rect l="l" t="t" r="r" b="b"/>
            <a:pathLst>
              <a:path w="312420" h="156972">
                <a:moveTo>
                  <a:pt x="0" y="0"/>
                </a:moveTo>
                <a:lnTo>
                  <a:pt x="0" y="156972"/>
                </a:lnTo>
                <a:lnTo>
                  <a:pt x="312420" y="156972"/>
                </a:lnTo>
                <a:lnTo>
                  <a:pt x="312420" y="0"/>
                </a:lnTo>
                <a:lnTo>
                  <a:pt x="0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2" name="object 172"/>
          <p:cNvSpPr/>
          <p:nvPr/>
        </p:nvSpPr>
        <p:spPr>
          <a:xfrm>
            <a:off x="7543800" y="3120389"/>
            <a:ext cx="316230" cy="162306"/>
          </a:xfrm>
          <a:custGeom>
            <a:avLst/>
            <a:gdLst/>
            <a:ahLst/>
            <a:cxnLst/>
            <a:rect l="l" t="t" r="r" b="b"/>
            <a:pathLst>
              <a:path w="316229" h="162305">
                <a:moveTo>
                  <a:pt x="0" y="0"/>
                </a:moveTo>
                <a:lnTo>
                  <a:pt x="316230" y="0"/>
                </a:lnTo>
                <a:lnTo>
                  <a:pt x="316230" y="162305"/>
                </a:lnTo>
                <a:lnTo>
                  <a:pt x="0" y="162306"/>
                </a:ln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3" name="object 173"/>
          <p:cNvSpPr/>
          <p:nvPr/>
        </p:nvSpPr>
        <p:spPr>
          <a:xfrm>
            <a:off x="7546085" y="3463289"/>
            <a:ext cx="312420" cy="157734"/>
          </a:xfrm>
          <a:custGeom>
            <a:avLst/>
            <a:gdLst/>
            <a:ahLst/>
            <a:cxnLst/>
            <a:rect l="l" t="t" r="r" b="b"/>
            <a:pathLst>
              <a:path w="312420" h="157734">
                <a:moveTo>
                  <a:pt x="0" y="0"/>
                </a:moveTo>
                <a:lnTo>
                  <a:pt x="0" y="157734"/>
                </a:lnTo>
                <a:lnTo>
                  <a:pt x="312420" y="157734"/>
                </a:lnTo>
                <a:lnTo>
                  <a:pt x="31242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4" name="object 174"/>
          <p:cNvSpPr/>
          <p:nvPr/>
        </p:nvSpPr>
        <p:spPr>
          <a:xfrm>
            <a:off x="7543800" y="3460241"/>
            <a:ext cx="316230" cy="162306"/>
          </a:xfrm>
          <a:custGeom>
            <a:avLst/>
            <a:gdLst/>
            <a:ahLst/>
            <a:cxnLst/>
            <a:rect l="l" t="t" r="r" b="b"/>
            <a:pathLst>
              <a:path w="316229" h="162305">
                <a:moveTo>
                  <a:pt x="0" y="0"/>
                </a:moveTo>
                <a:lnTo>
                  <a:pt x="316230" y="0"/>
                </a:lnTo>
                <a:lnTo>
                  <a:pt x="316230" y="162305"/>
                </a:lnTo>
                <a:lnTo>
                  <a:pt x="0" y="162306"/>
                </a:ln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" name="object 66"/>
          <p:cNvSpPr/>
          <p:nvPr/>
        </p:nvSpPr>
        <p:spPr>
          <a:xfrm>
            <a:off x="7543800" y="2780537"/>
            <a:ext cx="316230" cy="162306"/>
          </a:xfrm>
          <a:custGeom>
            <a:avLst/>
            <a:gdLst/>
            <a:ahLst/>
            <a:cxnLst/>
            <a:rect l="l" t="t" r="r" b="b"/>
            <a:pathLst>
              <a:path w="316229" h="162306">
                <a:moveTo>
                  <a:pt x="0" y="0"/>
                </a:moveTo>
                <a:lnTo>
                  <a:pt x="316230" y="0"/>
                </a:lnTo>
                <a:lnTo>
                  <a:pt x="316230" y="162305"/>
                </a:lnTo>
                <a:lnTo>
                  <a:pt x="0" y="162306"/>
                </a:lnTo>
                <a:lnTo>
                  <a:pt x="0" y="0"/>
                </a:lnTo>
              </a:path>
            </a:pathLst>
          </a:custGeom>
          <a:ln w="444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" name="object 65"/>
          <p:cNvSpPr txBox="1"/>
          <p:nvPr/>
        </p:nvSpPr>
        <p:spPr>
          <a:xfrm>
            <a:off x="819404" y="784923"/>
            <a:ext cx="8337123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-34" b="1">
                <a:solidFill>
                  <a:srgbClr val="0000FF"/>
                </a:solidFill>
                <a:latin typeface="Calibri"/>
                <a:cs typeface="Calibri"/>
              </a:rPr>
              <a:t>O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W-14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-44" b="1">
                <a:solidFill>
                  <a:srgbClr val="0000FF"/>
                </a:solidFill>
                <a:latin typeface="Calibri"/>
                <a:cs typeface="Calibri"/>
              </a:rPr>
              <a:t>e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xposed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-29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o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high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-34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empe</a:t>
            </a:r>
            <a:r>
              <a:rPr dirty="0" smtClean="0" baseline="2925" sz="4200" spc="-64" b="1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r>
              <a:rPr dirty="0" smtClean="0" baseline="2925" sz="4200" spc="-19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tu</a:t>
            </a:r>
            <a:r>
              <a:rPr dirty="0" smtClean="0" baseline="2925" sz="4200" spc="-29" b="1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es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is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-29" b="1">
                <a:solidFill>
                  <a:srgbClr val="0000FF"/>
                </a:solidFill>
                <a:latin typeface="Calibri"/>
                <a:cs typeface="Calibri"/>
              </a:rPr>
              <a:t>s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till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an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-19" b="1">
                <a:solidFill>
                  <a:srgbClr val="0000FF"/>
                </a:solidFill>
                <a:latin typeface="Calibri"/>
                <a:cs typeface="Calibri"/>
              </a:rPr>
              <a:t>e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f</a:t>
            </a:r>
            <a:r>
              <a:rPr dirty="0" smtClean="0" baseline="2925" sz="4200" spc="-50" b="1">
                <a:solidFill>
                  <a:srgbClr val="0000FF"/>
                </a:solidFill>
                <a:latin typeface="Calibri"/>
                <a:cs typeface="Calibri"/>
              </a:rPr>
              <a:t>f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ecti</a:t>
            </a:r>
            <a:r>
              <a:rPr dirty="0" smtClean="0" baseline="2925" sz="4200" spc="-25" b="1">
                <a:solidFill>
                  <a:srgbClr val="0000FF"/>
                </a:solidFill>
                <a:latin typeface="Calibri"/>
                <a:cs typeface="Calibri"/>
              </a:rPr>
              <a:t>v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905520" y="1211628"/>
            <a:ext cx="1378669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adju</a:t>
            </a:r>
            <a:r>
              <a:rPr dirty="0" smtClean="0" baseline="2925" sz="4200" spc="-39" b="1">
                <a:solidFill>
                  <a:srgbClr val="0000FF"/>
                </a:solidFill>
                <a:latin typeface="Calibri"/>
                <a:cs typeface="Calibri"/>
              </a:rPr>
              <a:t>v</a:t>
            </a:r>
            <a:r>
              <a:rPr dirty="0" smtClean="0" baseline="2925" sz="4200" spc="4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2925" sz="4200" spc="-19" b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2285095" y="1211628"/>
            <a:ext cx="503976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-39" b="1">
                <a:solidFill>
                  <a:srgbClr val="0000FF"/>
                </a:solidFill>
                <a:latin typeface="Calibri"/>
                <a:cs typeface="Calibri"/>
              </a:rPr>
              <a:t>f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or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789696" y="1211628"/>
            <a:ext cx="941882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-14" b="1">
                <a:solidFill>
                  <a:srgbClr val="0000FF"/>
                </a:solidFill>
                <a:latin typeface="Calibri"/>
                <a:cs typeface="Calibri"/>
              </a:rPr>
              <a:t>s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wine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732424" y="1211628"/>
            <a:ext cx="1428906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i</a:t>
            </a:r>
            <a:r>
              <a:rPr dirty="0" smtClean="0" baseline="2925" sz="4200" spc="-14" b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fluen</a:t>
            </a:r>
            <a:r>
              <a:rPr dirty="0" smtClean="0" baseline="2925" sz="4200" spc="-39" b="1">
                <a:solidFill>
                  <a:srgbClr val="0000FF"/>
                </a:solidFill>
                <a:latin typeface="Calibri"/>
                <a:cs typeface="Calibri"/>
              </a:rPr>
              <a:t>z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162246" y="1211628"/>
            <a:ext cx="636577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and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799936" y="1211628"/>
            <a:ext cx="1953713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M</a:t>
            </a:r>
            <a:r>
              <a:rPr dirty="0" smtClean="0" baseline="2925" sz="4200" spc="-34" b="1">
                <a:solidFill>
                  <a:srgbClr val="0000FF"/>
                </a:solidFill>
                <a:latin typeface="Calibri"/>
                <a:cs typeface="Calibri"/>
              </a:rPr>
              <a:t>y</a:t>
            </a:r>
            <a:r>
              <a:rPr dirty="0" smtClean="0" baseline="2925" sz="4200" spc="-14" b="1">
                <a:solidFill>
                  <a:srgbClr val="0000FF"/>
                </a:solidFill>
                <a:latin typeface="Calibri"/>
                <a:cs typeface="Calibri"/>
              </a:rPr>
              <a:t>c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oplasma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754749" y="1211628"/>
            <a:ext cx="1315649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-39" b="1">
                <a:solidFill>
                  <a:srgbClr val="0000FF"/>
                </a:solidFill>
                <a:latin typeface="Calibri"/>
                <a:cs typeface="Calibri"/>
              </a:rPr>
              <a:t>v</a:t>
            </a:r>
            <a:r>
              <a:rPr dirty="0" smtClean="0" baseline="2925" sz="4200" spc="4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ccines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026400" y="2731285"/>
            <a:ext cx="502197" cy="9514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668">
              <a:lnSpc>
                <a:spcPts val="2075"/>
              </a:lnSpc>
              <a:spcBef>
                <a:spcPts val="103"/>
              </a:spcBef>
            </a:pPr>
            <a:r>
              <a:rPr dirty="0" smtClean="0" sz="1900">
                <a:latin typeface="Arial"/>
                <a:cs typeface="Arial"/>
              </a:rPr>
              <a:t>D</a:t>
            </a:r>
            <a:r>
              <a:rPr dirty="0" smtClean="0" sz="1900" spc="-29">
                <a:latin typeface="Arial"/>
                <a:cs typeface="Arial"/>
              </a:rPr>
              <a:t>a</a:t>
            </a:r>
            <a:r>
              <a:rPr dirty="0" smtClean="0" sz="1900" spc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386"/>
              </a:spcBef>
            </a:pPr>
            <a:r>
              <a:rPr dirty="0" smtClean="0" sz="1900">
                <a:latin typeface="Arial"/>
                <a:cs typeface="Arial"/>
              </a:rPr>
              <a:t>D</a:t>
            </a:r>
            <a:r>
              <a:rPr dirty="0" smtClean="0" sz="1900" spc="-29">
                <a:latin typeface="Arial"/>
                <a:cs typeface="Arial"/>
              </a:rPr>
              <a:t>a</a:t>
            </a:r>
            <a:r>
              <a:rPr dirty="0" smtClean="0" sz="1900" spc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  <a:p>
            <a:pPr marL="12700" marR="4668">
              <a:lnSpc>
                <a:spcPct val="95825"/>
              </a:lnSpc>
              <a:spcBef>
                <a:spcPts val="490"/>
              </a:spcBef>
            </a:pPr>
            <a:r>
              <a:rPr dirty="0" smtClean="0" sz="1900">
                <a:latin typeface="Arial"/>
                <a:cs typeface="Arial"/>
              </a:rPr>
              <a:t>D</a:t>
            </a:r>
            <a:r>
              <a:rPr dirty="0" smtClean="0" sz="1900" spc="-29">
                <a:latin typeface="Arial"/>
                <a:cs typeface="Arial"/>
              </a:rPr>
              <a:t>a</a:t>
            </a:r>
            <a:r>
              <a:rPr dirty="0" smtClean="0" sz="1900" spc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546056" y="2731285"/>
            <a:ext cx="333858" cy="9514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6952">
              <a:lnSpc>
                <a:spcPts val="2075"/>
              </a:lnSpc>
              <a:spcBef>
                <a:spcPts val="103"/>
              </a:spcBef>
            </a:pPr>
            <a:r>
              <a:rPr dirty="0" smtClean="0" sz="1900" spc="0">
                <a:latin typeface="Arial"/>
                <a:cs typeface="Arial"/>
              </a:rPr>
              <a:t>0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386"/>
              </a:spcBef>
            </a:pPr>
            <a:r>
              <a:rPr dirty="0" smtClean="0" sz="1900" spc="-25">
                <a:latin typeface="Arial"/>
                <a:cs typeface="Arial"/>
              </a:rPr>
              <a:t>2</a:t>
            </a:r>
            <a:r>
              <a:rPr dirty="0" smtClean="0" sz="1900" spc="0">
                <a:latin typeface="Arial"/>
                <a:cs typeface="Arial"/>
              </a:rPr>
              <a:t>1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490"/>
              </a:spcBef>
            </a:pPr>
            <a:r>
              <a:rPr dirty="0" smtClean="0" sz="1900" spc="-25">
                <a:latin typeface="Arial"/>
                <a:cs typeface="Arial"/>
              </a:rPr>
              <a:t>3</a:t>
            </a:r>
            <a:r>
              <a:rPr dirty="0" smtClean="0" sz="1900" spc="0">
                <a:latin typeface="Arial"/>
                <a:cs typeface="Arial"/>
              </a:rPr>
              <a:t>5</a:t>
            </a:r>
            <a:endParaRPr sz="19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420622" y="3070054"/>
            <a:ext cx="534413" cy="249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00"/>
              </a:lnSpc>
              <a:spcBef>
                <a:spcPts val="95"/>
              </a:spcBef>
            </a:pPr>
            <a:r>
              <a:rPr dirty="0" smtClean="0" sz="1750" spc="-50" b="1">
                <a:latin typeface="Arial"/>
                <a:cs typeface="Arial"/>
              </a:rPr>
              <a:t>1200</a:t>
            </a:r>
            <a:endParaRPr sz="175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539494" y="4055320"/>
            <a:ext cx="415566" cy="249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00"/>
              </a:lnSpc>
              <a:spcBef>
                <a:spcPts val="95"/>
              </a:spcBef>
            </a:pPr>
            <a:r>
              <a:rPr dirty="0" smtClean="0" sz="1750" spc="-50" b="1">
                <a:latin typeface="Arial"/>
                <a:cs typeface="Arial"/>
              </a:rPr>
              <a:t>800</a:t>
            </a:r>
            <a:endParaRPr sz="175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539494" y="5040586"/>
            <a:ext cx="415566" cy="249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00"/>
              </a:lnSpc>
              <a:spcBef>
                <a:spcPts val="95"/>
              </a:spcBef>
            </a:pPr>
            <a:r>
              <a:rPr dirty="0" smtClean="0" sz="1750" spc="-50" b="1">
                <a:latin typeface="Arial"/>
                <a:cs typeface="Arial"/>
              </a:rPr>
              <a:t>400</a:t>
            </a:r>
            <a:endParaRPr sz="175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777238" y="6025852"/>
            <a:ext cx="184081" cy="249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00"/>
              </a:lnSpc>
              <a:spcBef>
                <a:spcPts val="95"/>
              </a:spcBef>
            </a:pPr>
            <a:r>
              <a:rPr dirty="0" smtClean="0" sz="1750" spc="0" b="1">
                <a:latin typeface="Arial"/>
                <a:cs typeface="Arial"/>
              </a:rPr>
              <a:t>0</a:t>
            </a:r>
            <a:endParaRPr sz="17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466086" y="6249880"/>
            <a:ext cx="282505" cy="249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00"/>
              </a:lnSpc>
              <a:spcBef>
                <a:spcPts val="95"/>
              </a:spcBef>
            </a:pPr>
            <a:r>
              <a:rPr dirty="0" smtClean="0" sz="1750" spc="-10" b="1">
                <a:latin typeface="Arial"/>
                <a:cs typeface="Arial"/>
              </a:rPr>
              <a:t>(</a:t>
            </a:r>
            <a:r>
              <a:rPr dirty="0" smtClean="0" sz="1750" spc="0" b="1">
                <a:latin typeface="Arial"/>
                <a:cs typeface="Arial"/>
              </a:rPr>
              <a:t>-)</a:t>
            </a:r>
            <a:endParaRPr sz="175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295134" y="6249880"/>
            <a:ext cx="899658" cy="249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00"/>
              </a:lnSpc>
              <a:spcBef>
                <a:spcPts val="95"/>
              </a:spcBef>
            </a:pPr>
            <a:r>
              <a:rPr dirty="0" smtClean="0" sz="1750" spc="10" b="1">
                <a:latin typeface="Arial"/>
                <a:cs typeface="Arial"/>
              </a:rPr>
              <a:t>F</a:t>
            </a:r>
            <a:r>
              <a:rPr dirty="0" smtClean="0" sz="1750" spc="-4" b="1">
                <a:latin typeface="Arial"/>
                <a:cs typeface="Arial"/>
              </a:rPr>
              <a:t>l</a:t>
            </a:r>
            <a:r>
              <a:rPr dirty="0" smtClean="0" sz="1750" spc="10" b="1">
                <a:latin typeface="Arial"/>
                <a:cs typeface="Arial"/>
              </a:rPr>
              <a:t>uSu</a:t>
            </a:r>
            <a:r>
              <a:rPr dirty="0" smtClean="0" sz="1750" spc="-4" b="1">
                <a:latin typeface="Arial"/>
                <a:cs typeface="Arial"/>
              </a:rPr>
              <a:t>r</a:t>
            </a:r>
            <a:r>
              <a:rPr dirty="0" smtClean="0" sz="1750" spc="0" b="1">
                <a:latin typeface="Arial"/>
                <a:cs typeface="Arial"/>
              </a:rPr>
              <a:t>e</a:t>
            </a:r>
            <a:endParaRPr sz="175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710185" y="6249880"/>
            <a:ext cx="348541" cy="249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00"/>
              </a:lnSpc>
              <a:spcBef>
                <a:spcPts val="95"/>
              </a:spcBef>
            </a:pPr>
            <a:r>
              <a:rPr dirty="0" smtClean="0" sz="1750" spc="10" b="1">
                <a:latin typeface="Arial"/>
                <a:cs typeface="Arial"/>
              </a:rPr>
              <a:t>4C</a:t>
            </a:r>
            <a:endParaRPr sz="17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843593" y="6249880"/>
            <a:ext cx="360911" cy="249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00"/>
              </a:lnSpc>
              <a:spcBef>
                <a:spcPts val="95"/>
              </a:spcBef>
            </a:pPr>
            <a:r>
              <a:rPr dirty="0" smtClean="0" sz="1750" spc="10" b="1">
                <a:latin typeface="Arial"/>
                <a:cs typeface="Arial"/>
              </a:rPr>
              <a:t>RT</a:t>
            </a:r>
            <a:endParaRPr sz="17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924505" y="6249880"/>
            <a:ext cx="474630" cy="249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00"/>
              </a:lnSpc>
              <a:spcBef>
                <a:spcPts val="95"/>
              </a:spcBef>
            </a:pPr>
            <a:r>
              <a:rPr dirty="0" smtClean="0" sz="1750" spc="10" b="1">
                <a:latin typeface="Arial"/>
                <a:cs typeface="Arial"/>
              </a:rPr>
              <a:t>40C</a:t>
            </a:r>
            <a:endParaRPr sz="17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 rot="16200000">
            <a:off x="605701" y="4536897"/>
            <a:ext cx="914460" cy="2635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75"/>
              </a:lnSpc>
              <a:spcBef>
                <a:spcPts val="103"/>
              </a:spcBef>
            </a:pPr>
            <a:r>
              <a:rPr dirty="0" smtClean="0" sz="1900" spc="-4" b="1">
                <a:latin typeface="Arial"/>
                <a:cs typeface="Arial"/>
              </a:rPr>
              <a:t>H</a:t>
            </a:r>
            <a:r>
              <a:rPr dirty="0" smtClean="0" sz="1900" spc="0" b="1">
                <a:latin typeface="Arial"/>
                <a:cs typeface="Arial"/>
              </a:rPr>
              <a:t>I</a:t>
            </a:r>
            <a:r>
              <a:rPr dirty="0" smtClean="0" sz="1900" spc="12" b="1">
                <a:latin typeface="Arial"/>
                <a:cs typeface="Arial"/>
              </a:rPr>
              <a:t> </a:t>
            </a:r>
            <a:r>
              <a:rPr dirty="0" smtClean="0" sz="1900" spc="-25" b="1">
                <a:latin typeface="Arial"/>
                <a:cs typeface="Arial"/>
              </a:rPr>
              <a:t>T</a:t>
            </a:r>
            <a:r>
              <a:rPr dirty="0" smtClean="0" sz="1900" spc="-75" b="1">
                <a:latin typeface="Arial"/>
                <a:cs typeface="Arial"/>
              </a:rPr>
              <a:t>i</a:t>
            </a:r>
            <a:r>
              <a:rPr dirty="0" smtClean="0" sz="1900" spc="50" b="1">
                <a:latin typeface="Arial"/>
                <a:cs typeface="Arial"/>
              </a:rPr>
              <a:t>t</a:t>
            </a:r>
            <a:r>
              <a:rPr dirty="0" smtClean="0" sz="1900" spc="-29" b="1">
                <a:latin typeface="Arial"/>
                <a:cs typeface="Arial"/>
              </a:rPr>
              <a:t>e</a:t>
            </a:r>
            <a:r>
              <a:rPr dirty="0" smtClean="0" sz="1900" spc="0" b="1">
                <a:latin typeface="Arial"/>
                <a:cs typeface="Arial"/>
              </a:rPr>
              <a:t>r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543800" y="3438036"/>
            <a:ext cx="316229" cy="2067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4" name="object 44"/>
          <p:cNvSpPr txBox="1"/>
          <p:nvPr/>
        </p:nvSpPr>
        <p:spPr>
          <a:xfrm>
            <a:off x="1938528" y="3194304"/>
            <a:ext cx="83819" cy="9852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3" name="object 43"/>
          <p:cNvSpPr txBox="1"/>
          <p:nvPr/>
        </p:nvSpPr>
        <p:spPr>
          <a:xfrm>
            <a:off x="2022348" y="3194304"/>
            <a:ext cx="5704332" cy="5219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2" name="object 42"/>
          <p:cNvSpPr txBox="1"/>
          <p:nvPr/>
        </p:nvSpPr>
        <p:spPr>
          <a:xfrm>
            <a:off x="2022348" y="3716274"/>
            <a:ext cx="3926586" cy="1874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1" name="object 41"/>
          <p:cNvSpPr txBox="1"/>
          <p:nvPr/>
        </p:nvSpPr>
        <p:spPr>
          <a:xfrm>
            <a:off x="5921502" y="3716274"/>
            <a:ext cx="1805177" cy="3329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0" name="object 40"/>
          <p:cNvSpPr txBox="1"/>
          <p:nvPr/>
        </p:nvSpPr>
        <p:spPr>
          <a:xfrm>
            <a:off x="2022348" y="3903726"/>
            <a:ext cx="2760726" cy="4732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9" name="object 39"/>
          <p:cNvSpPr txBox="1"/>
          <p:nvPr/>
        </p:nvSpPr>
        <p:spPr>
          <a:xfrm>
            <a:off x="4783074" y="3903726"/>
            <a:ext cx="1138428" cy="1455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8" name="object 38"/>
          <p:cNvSpPr txBox="1"/>
          <p:nvPr/>
        </p:nvSpPr>
        <p:spPr>
          <a:xfrm>
            <a:off x="4783074" y="4049267"/>
            <a:ext cx="1082040" cy="3276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7" name="object 37"/>
          <p:cNvSpPr txBox="1"/>
          <p:nvPr/>
        </p:nvSpPr>
        <p:spPr>
          <a:xfrm>
            <a:off x="5865114" y="4049267"/>
            <a:ext cx="111251" cy="21008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6" name="object 36"/>
          <p:cNvSpPr txBox="1"/>
          <p:nvPr/>
        </p:nvSpPr>
        <p:spPr>
          <a:xfrm>
            <a:off x="5976366" y="4049267"/>
            <a:ext cx="1750314" cy="784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  <a:spcBef>
                <a:spcPts val="17"/>
              </a:spcBef>
            </a:pPr>
            <a:endParaRPr sz="600"/>
          </a:p>
        </p:txBody>
      </p:sp>
      <p:sp>
        <p:nvSpPr>
          <p:cNvPr id="35" name="object 35"/>
          <p:cNvSpPr txBox="1"/>
          <p:nvPr/>
        </p:nvSpPr>
        <p:spPr>
          <a:xfrm>
            <a:off x="5976366" y="4127753"/>
            <a:ext cx="1084325" cy="3154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4" name="object 34"/>
          <p:cNvSpPr txBox="1"/>
          <p:nvPr/>
        </p:nvSpPr>
        <p:spPr>
          <a:xfrm>
            <a:off x="7060691" y="4127753"/>
            <a:ext cx="665988" cy="3154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3" name="object 33"/>
          <p:cNvSpPr txBox="1"/>
          <p:nvPr/>
        </p:nvSpPr>
        <p:spPr>
          <a:xfrm>
            <a:off x="1938528" y="4179570"/>
            <a:ext cx="83819" cy="9852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2" name="object 32"/>
          <p:cNvSpPr txBox="1"/>
          <p:nvPr/>
        </p:nvSpPr>
        <p:spPr>
          <a:xfrm>
            <a:off x="2022348" y="4376928"/>
            <a:ext cx="3842766" cy="4434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1" name="object 31"/>
          <p:cNvSpPr txBox="1"/>
          <p:nvPr/>
        </p:nvSpPr>
        <p:spPr>
          <a:xfrm>
            <a:off x="4725924" y="4376928"/>
            <a:ext cx="111251" cy="17731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0" name="object 30"/>
          <p:cNvSpPr txBox="1"/>
          <p:nvPr/>
        </p:nvSpPr>
        <p:spPr>
          <a:xfrm>
            <a:off x="4837176" y="4376928"/>
            <a:ext cx="1027938" cy="1445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9" name="object 29"/>
          <p:cNvSpPr txBox="1"/>
          <p:nvPr/>
        </p:nvSpPr>
        <p:spPr>
          <a:xfrm>
            <a:off x="5976366" y="4443221"/>
            <a:ext cx="1027176" cy="14942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8" name="object 28"/>
          <p:cNvSpPr txBox="1"/>
          <p:nvPr/>
        </p:nvSpPr>
        <p:spPr>
          <a:xfrm>
            <a:off x="7003542" y="4443221"/>
            <a:ext cx="111251" cy="17068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7" name="object 27"/>
          <p:cNvSpPr txBox="1"/>
          <p:nvPr/>
        </p:nvSpPr>
        <p:spPr>
          <a:xfrm>
            <a:off x="7114794" y="4443221"/>
            <a:ext cx="611886" cy="17068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6" name="object 26"/>
          <p:cNvSpPr txBox="1"/>
          <p:nvPr/>
        </p:nvSpPr>
        <p:spPr>
          <a:xfrm>
            <a:off x="2022348" y="4820412"/>
            <a:ext cx="1621536" cy="2141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5" name="object 25"/>
          <p:cNvSpPr txBox="1"/>
          <p:nvPr/>
        </p:nvSpPr>
        <p:spPr>
          <a:xfrm>
            <a:off x="3643884" y="4820412"/>
            <a:ext cx="1082040" cy="2141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4" name="object 24"/>
          <p:cNvSpPr txBox="1"/>
          <p:nvPr/>
        </p:nvSpPr>
        <p:spPr>
          <a:xfrm>
            <a:off x="2022348" y="5034534"/>
            <a:ext cx="84582" cy="11155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3" name="object 23"/>
          <p:cNvSpPr txBox="1"/>
          <p:nvPr/>
        </p:nvSpPr>
        <p:spPr>
          <a:xfrm>
            <a:off x="3587496" y="5034534"/>
            <a:ext cx="111251" cy="11155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2" name="object 22"/>
          <p:cNvSpPr txBox="1"/>
          <p:nvPr/>
        </p:nvSpPr>
        <p:spPr>
          <a:xfrm>
            <a:off x="3698748" y="5034534"/>
            <a:ext cx="1027176" cy="787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1" name="object 21"/>
          <p:cNvSpPr txBox="1"/>
          <p:nvPr/>
        </p:nvSpPr>
        <p:spPr>
          <a:xfrm>
            <a:off x="1938528" y="5164836"/>
            <a:ext cx="83819" cy="9852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0" name="object 20"/>
          <p:cNvSpPr txBox="1"/>
          <p:nvPr/>
        </p:nvSpPr>
        <p:spPr>
          <a:xfrm>
            <a:off x="3698748" y="5822442"/>
            <a:ext cx="856488" cy="670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8"/>
              </a:spcBef>
            </a:pPr>
            <a:endParaRPr sz="500"/>
          </a:p>
        </p:txBody>
      </p:sp>
      <p:sp>
        <p:nvSpPr>
          <p:cNvPr id="19" name="object 19"/>
          <p:cNvSpPr txBox="1"/>
          <p:nvPr/>
        </p:nvSpPr>
        <p:spPr>
          <a:xfrm>
            <a:off x="4555236" y="5822442"/>
            <a:ext cx="111251" cy="3276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4666488" y="5822442"/>
            <a:ext cx="59436" cy="3276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object 17"/>
          <p:cNvSpPr txBox="1"/>
          <p:nvPr/>
        </p:nvSpPr>
        <p:spPr>
          <a:xfrm>
            <a:off x="4837176" y="5822442"/>
            <a:ext cx="857250" cy="990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30"/>
              </a:spcBef>
            </a:pPr>
            <a:endParaRPr sz="750"/>
          </a:p>
        </p:txBody>
      </p:sp>
      <p:sp>
        <p:nvSpPr>
          <p:cNvPr id="16" name="object 16"/>
          <p:cNvSpPr txBox="1"/>
          <p:nvPr/>
        </p:nvSpPr>
        <p:spPr>
          <a:xfrm>
            <a:off x="5694426" y="5822442"/>
            <a:ext cx="111251" cy="3276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5805678" y="5822442"/>
            <a:ext cx="59436" cy="3276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3698748" y="5889498"/>
            <a:ext cx="685800" cy="2606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4384548" y="5889498"/>
            <a:ext cx="111251" cy="2606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4495800" y="5889498"/>
            <a:ext cx="59436" cy="2606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4837176" y="5921502"/>
            <a:ext cx="685800" cy="228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5522976" y="5921502"/>
            <a:ext cx="112013" cy="228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5634990" y="5921502"/>
            <a:ext cx="59436" cy="228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5976366" y="5937503"/>
            <a:ext cx="685799" cy="2125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6662165" y="5937503"/>
            <a:ext cx="111251" cy="2125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6773417" y="5937503"/>
            <a:ext cx="59436" cy="2125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6832854" y="5937503"/>
            <a:ext cx="111251" cy="2125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6944106" y="5937503"/>
            <a:ext cx="59436" cy="2125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7543800" y="3120389"/>
            <a:ext cx="316229" cy="1623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7543800" y="2780537"/>
            <a:ext cx="316229" cy="1623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object 68"/>
          <p:cNvSpPr/>
          <p:nvPr/>
        </p:nvSpPr>
        <p:spPr>
          <a:xfrm>
            <a:off x="2247900" y="5955919"/>
            <a:ext cx="114300" cy="43179"/>
          </a:xfrm>
          <a:custGeom>
            <a:avLst/>
            <a:gdLst/>
            <a:ahLst/>
            <a:cxnLst/>
            <a:rect l="l" t="t" r="r" b="b"/>
            <a:pathLst>
              <a:path w="114300" h="43179">
                <a:moveTo>
                  <a:pt x="0" y="0"/>
                </a:moveTo>
                <a:lnTo>
                  <a:pt x="0" y="43179"/>
                </a:lnTo>
                <a:lnTo>
                  <a:pt x="114300" y="43179"/>
                </a:lnTo>
                <a:lnTo>
                  <a:pt x="114300" y="0"/>
                </a:lnTo>
                <a:lnTo>
                  <a:pt x="0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9" name="object 69"/>
          <p:cNvSpPr/>
          <p:nvPr/>
        </p:nvSpPr>
        <p:spPr>
          <a:xfrm>
            <a:off x="2247045" y="598778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430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0" name="object 70"/>
          <p:cNvSpPr/>
          <p:nvPr/>
        </p:nvSpPr>
        <p:spPr>
          <a:xfrm>
            <a:off x="2247045" y="5955783"/>
            <a:ext cx="0" cy="31998"/>
          </a:xfrm>
          <a:custGeom>
            <a:avLst/>
            <a:gdLst/>
            <a:ahLst/>
            <a:cxnLst/>
            <a:rect l="l" t="t" r="r" b="b"/>
            <a:pathLst>
              <a:path w="0" h="31998">
                <a:moveTo>
                  <a:pt x="0" y="31998"/>
                </a:moveTo>
                <a:lnTo>
                  <a:pt x="0" y="0"/>
                </a:lnTo>
              </a:path>
            </a:pathLst>
          </a:custGeom>
          <a:ln w="447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1" name="object 71"/>
          <p:cNvSpPr/>
          <p:nvPr/>
        </p:nvSpPr>
        <p:spPr>
          <a:xfrm>
            <a:off x="2247045" y="5933617"/>
            <a:ext cx="112014" cy="44307"/>
          </a:xfrm>
          <a:custGeom>
            <a:avLst/>
            <a:gdLst/>
            <a:ahLst/>
            <a:cxnLst/>
            <a:rect l="l" t="t" r="r" b="b"/>
            <a:pathLst>
              <a:path w="112014" h="44307">
                <a:moveTo>
                  <a:pt x="0" y="0"/>
                </a:moveTo>
                <a:lnTo>
                  <a:pt x="112014" y="0"/>
                </a:lnTo>
                <a:lnTo>
                  <a:pt x="112014" y="44307"/>
                </a:lnTo>
                <a:lnTo>
                  <a:pt x="0" y="4430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2" name="object 72"/>
          <p:cNvSpPr/>
          <p:nvPr/>
        </p:nvSpPr>
        <p:spPr>
          <a:xfrm>
            <a:off x="2359059" y="5955770"/>
            <a:ext cx="0" cy="31998"/>
          </a:xfrm>
          <a:custGeom>
            <a:avLst/>
            <a:gdLst/>
            <a:ahLst/>
            <a:cxnLst/>
            <a:rect l="l" t="t" r="r" b="b"/>
            <a:pathLst>
              <a:path w="0" h="31998">
                <a:moveTo>
                  <a:pt x="0" y="0"/>
                </a:moveTo>
                <a:lnTo>
                  <a:pt x="0" y="31998"/>
                </a:lnTo>
              </a:path>
            </a:pathLst>
          </a:custGeom>
          <a:ln w="447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3" name="object 73"/>
          <p:cNvSpPr/>
          <p:nvPr/>
        </p:nvSpPr>
        <p:spPr>
          <a:xfrm>
            <a:off x="2276756" y="5913864"/>
            <a:ext cx="54864" cy="0"/>
          </a:xfrm>
          <a:custGeom>
            <a:avLst/>
            <a:gdLst/>
            <a:ahLst/>
            <a:cxnLst/>
            <a:rect l="l" t="t" r="r" b="b"/>
            <a:pathLst>
              <a:path w="54864" h="0">
                <a:moveTo>
                  <a:pt x="0" y="0"/>
                </a:moveTo>
                <a:lnTo>
                  <a:pt x="54864" y="0"/>
                </a:lnTo>
                <a:lnTo>
                  <a:pt x="0" y="0"/>
                </a:lnTo>
              </a:path>
            </a:pathLst>
          </a:custGeom>
          <a:ln w="4430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4" name="object 74"/>
          <p:cNvSpPr/>
          <p:nvPr/>
        </p:nvSpPr>
        <p:spPr>
          <a:xfrm>
            <a:off x="2304182" y="5913864"/>
            <a:ext cx="0" cy="41906"/>
          </a:xfrm>
          <a:custGeom>
            <a:avLst/>
            <a:gdLst/>
            <a:ahLst/>
            <a:cxnLst/>
            <a:rect l="l" t="t" r="r" b="b"/>
            <a:pathLst>
              <a:path w="0" h="41906">
                <a:moveTo>
                  <a:pt x="0" y="0"/>
                </a:moveTo>
                <a:lnTo>
                  <a:pt x="0" y="41906"/>
                </a:lnTo>
              </a:path>
            </a:pathLst>
          </a:custGeom>
          <a:ln w="447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5" name="object 75"/>
          <p:cNvSpPr/>
          <p:nvPr/>
        </p:nvSpPr>
        <p:spPr>
          <a:xfrm>
            <a:off x="2419350" y="5989701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114300" y="0"/>
                </a:moveTo>
                <a:lnTo>
                  <a:pt x="0" y="0"/>
                </a:lnTo>
              </a:path>
            </a:pathLst>
          </a:custGeom>
          <a:ln w="1879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6" name="object 76"/>
          <p:cNvSpPr/>
          <p:nvPr/>
        </p:nvSpPr>
        <p:spPr>
          <a:xfrm>
            <a:off x="2419246" y="598778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430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7" name="object 77"/>
          <p:cNvSpPr/>
          <p:nvPr/>
        </p:nvSpPr>
        <p:spPr>
          <a:xfrm>
            <a:off x="2419246" y="5980919"/>
            <a:ext cx="0" cy="6862"/>
          </a:xfrm>
          <a:custGeom>
            <a:avLst/>
            <a:gdLst/>
            <a:ahLst/>
            <a:cxnLst/>
            <a:rect l="l" t="t" r="r" b="b"/>
            <a:pathLst>
              <a:path w="0" h="6862">
                <a:moveTo>
                  <a:pt x="0" y="6862"/>
                </a:moveTo>
                <a:lnTo>
                  <a:pt x="0" y="0"/>
                </a:lnTo>
              </a:path>
            </a:pathLst>
          </a:custGeom>
          <a:ln w="447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8" name="object 78"/>
          <p:cNvSpPr/>
          <p:nvPr/>
        </p:nvSpPr>
        <p:spPr>
          <a:xfrm>
            <a:off x="2419246" y="5980919"/>
            <a:ext cx="111248" cy="0"/>
          </a:xfrm>
          <a:custGeom>
            <a:avLst/>
            <a:gdLst/>
            <a:ahLst/>
            <a:cxnLst/>
            <a:rect l="l" t="t" r="r" b="b"/>
            <a:pathLst>
              <a:path w="111248" h="0">
                <a:moveTo>
                  <a:pt x="0" y="0"/>
                </a:moveTo>
                <a:lnTo>
                  <a:pt x="111248" y="0"/>
                </a:lnTo>
              </a:path>
            </a:pathLst>
          </a:custGeom>
          <a:ln w="4430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9" name="object 79"/>
          <p:cNvSpPr/>
          <p:nvPr/>
        </p:nvSpPr>
        <p:spPr>
          <a:xfrm>
            <a:off x="2530494" y="5980919"/>
            <a:ext cx="0" cy="6862"/>
          </a:xfrm>
          <a:custGeom>
            <a:avLst/>
            <a:gdLst/>
            <a:ahLst/>
            <a:cxnLst/>
            <a:rect l="l" t="t" r="r" b="b"/>
            <a:pathLst>
              <a:path w="0" h="6862">
                <a:moveTo>
                  <a:pt x="0" y="0"/>
                </a:moveTo>
                <a:lnTo>
                  <a:pt x="0" y="6862"/>
                </a:lnTo>
              </a:path>
            </a:pathLst>
          </a:custGeom>
          <a:ln w="447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0" name="object 80"/>
          <p:cNvSpPr/>
          <p:nvPr/>
        </p:nvSpPr>
        <p:spPr>
          <a:xfrm>
            <a:off x="2448969" y="5963391"/>
            <a:ext cx="54864" cy="0"/>
          </a:xfrm>
          <a:custGeom>
            <a:avLst/>
            <a:gdLst/>
            <a:ahLst/>
            <a:cxnLst/>
            <a:rect l="l" t="t" r="r" b="b"/>
            <a:pathLst>
              <a:path w="54864" h="0">
                <a:moveTo>
                  <a:pt x="0" y="0"/>
                </a:moveTo>
                <a:lnTo>
                  <a:pt x="54864" y="0"/>
                </a:lnTo>
                <a:lnTo>
                  <a:pt x="0" y="0"/>
                </a:lnTo>
              </a:path>
            </a:pathLst>
          </a:custGeom>
          <a:ln w="4430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1" name="object 81"/>
          <p:cNvSpPr/>
          <p:nvPr/>
        </p:nvSpPr>
        <p:spPr>
          <a:xfrm>
            <a:off x="2476395" y="5963391"/>
            <a:ext cx="0" cy="17528"/>
          </a:xfrm>
          <a:custGeom>
            <a:avLst/>
            <a:gdLst/>
            <a:ahLst/>
            <a:cxnLst/>
            <a:rect l="l" t="t" r="r" b="b"/>
            <a:pathLst>
              <a:path w="0" h="17528">
                <a:moveTo>
                  <a:pt x="0" y="0"/>
                </a:moveTo>
                <a:lnTo>
                  <a:pt x="0" y="17528"/>
                </a:lnTo>
              </a:path>
            </a:pathLst>
          </a:custGeom>
          <a:ln w="447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2" name="object 82"/>
          <p:cNvSpPr/>
          <p:nvPr/>
        </p:nvSpPr>
        <p:spPr>
          <a:xfrm>
            <a:off x="3392424" y="5843016"/>
            <a:ext cx="114300" cy="155448"/>
          </a:xfrm>
          <a:custGeom>
            <a:avLst/>
            <a:gdLst/>
            <a:ahLst/>
            <a:cxnLst/>
            <a:rect l="l" t="t" r="r" b="b"/>
            <a:pathLst>
              <a:path w="114300" h="155448">
                <a:moveTo>
                  <a:pt x="0" y="0"/>
                </a:moveTo>
                <a:lnTo>
                  <a:pt x="0" y="155448"/>
                </a:lnTo>
                <a:lnTo>
                  <a:pt x="114300" y="155448"/>
                </a:lnTo>
                <a:lnTo>
                  <a:pt x="114300" y="0"/>
                </a:lnTo>
                <a:lnTo>
                  <a:pt x="0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3" name="object 83"/>
          <p:cNvSpPr/>
          <p:nvPr/>
        </p:nvSpPr>
        <p:spPr>
          <a:xfrm>
            <a:off x="3391524" y="598778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430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4" name="object 84"/>
          <p:cNvSpPr/>
          <p:nvPr/>
        </p:nvSpPr>
        <p:spPr>
          <a:xfrm>
            <a:off x="3391524" y="5843006"/>
            <a:ext cx="0" cy="144775"/>
          </a:xfrm>
          <a:custGeom>
            <a:avLst/>
            <a:gdLst/>
            <a:ahLst/>
            <a:cxnLst/>
            <a:rect l="l" t="t" r="r" b="b"/>
            <a:pathLst>
              <a:path w="0" h="144775">
                <a:moveTo>
                  <a:pt x="0" y="144775"/>
                </a:moveTo>
                <a:lnTo>
                  <a:pt x="0" y="0"/>
                </a:lnTo>
              </a:path>
            </a:pathLst>
          </a:custGeom>
          <a:ln w="447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5" name="object 85"/>
          <p:cNvSpPr/>
          <p:nvPr/>
        </p:nvSpPr>
        <p:spPr>
          <a:xfrm>
            <a:off x="3391524" y="5842993"/>
            <a:ext cx="112014" cy="0"/>
          </a:xfrm>
          <a:custGeom>
            <a:avLst/>
            <a:gdLst/>
            <a:ahLst/>
            <a:cxnLst/>
            <a:rect l="l" t="t" r="r" b="b"/>
            <a:pathLst>
              <a:path w="112014" h="0">
                <a:moveTo>
                  <a:pt x="0" y="0"/>
                </a:moveTo>
                <a:lnTo>
                  <a:pt x="112014" y="0"/>
                </a:lnTo>
              </a:path>
            </a:pathLst>
          </a:custGeom>
          <a:ln w="4430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6" name="object 86"/>
          <p:cNvSpPr/>
          <p:nvPr/>
        </p:nvSpPr>
        <p:spPr>
          <a:xfrm>
            <a:off x="3503525" y="5842993"/>
            <a:ext cx="0" cy="144775"/>
          </a:xfrm>
          <a:custGeom>
            <a:avLst/>
            <a:gdLst/>
            <a:ahLst/>
            <a:cxnLst/>
            <a:rect l="l" t="t" r="r" b="b"/>
            <a:pathLst>
              <a:path w="0" h="144775">
                <a:moveTo>
                  <a:pt x="0" y="0"/>
                </a:moveTo>
                <a:lnTo>
                  <a:pt x="0" y="144775"/>
                </a:lnTo>
              </a:path>
            </a:pathLst>
          </a:custGeom>
          <a:ln w="447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7" name="object 87"/>
          <p:cNvSpPr/>
          <p:nvPr/>
        </p:nvSpPr>
        <p:spPr>
          <a:xfrm>
            <a:off x="3421234" y="5785846"/>
            <a:ext cx="54864" cy="0"/>
          </a:xfrm>
          <a:custGeom>
            <a:avLst/>
            <a:gdLst/>
            <a:ahLst/>
            <a:cxnLst/>
            <a:rect l="l" t="t" r="r" b="b"/>
            <a:pathLst>
              <a:path w="54864" h="0">
                <a:moveTo>
                  <a:pt x="0" y="0"/>
                </a:moveTo>
                <a:lnTo>
                  <a:pt x="54864" y="0"/>
                </a:lnTo>
                <a:lnTo>
                  <a:pt x="0" y="0"/>
                </a:lnTo>
              </a:path>
            </a:pathLst>
          </a:custGeom>
          <a:ln w="4430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8" name="object 88"/>
          <p:cNvSpPr/>
          <p:nvPr/>
        </p:nvSpPr>
        <p:spPr>
          <a:xfrm>
            <a:off x="3448660" y="5785846"/>
            <a:ext cx="0" cy="57146"/>
          </a:xfrm>
          <a:custGeom>
            <a:avLst/>
            <a:gdLst/>
            <a:ahLst/>
            <a:cxnLst/>
            <a:rect l="l" t="t" r="r" b="b"/>
            <a:pathLst>
              <a:path w="0" h="57146">
                <a:moveTo>
                  <a:pt x="0" y="0"/>
                </a:moveTo>
                <a:lnTo>
                  <a:pt x="0" y="57146"/>
                </a:lnTo>
              </a:path>
            </a:pathLst>
          </a:custGeom>
          <a:ln w="447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9" name="object 89"/>
          <p:cNvSpPr/>
          <p:nvPr/>
        </p:nvSpPr>
        <p:spPr>
          <a:xfrm>
            <a:off x="3563874" y="5244846"/>
            <a:ext cx="114300" cy="753618"/>
          </a:xfrm>
          <a:custGeom>
            <a:avLst/>
            <a:gdLst/>
            <a:ahLst/>
            <a:cxnLst/>
            <a:rect l="l" t="t" r="r" b="b"/>
            <a:pathLst>
              <a:path w="114300" h="753618">
                <a:moveTo>
                  <a:pt x="0" y="0"/>
                </a:moveTo>
                <a:lnTo>
                  <a:pt x="0" y="753618"/>
                </a:lnTo>
                <a:lnTo>
                  <a:pt x="114300" y="753618"/>
                </a:lnTo>
                <a:lnTo>
                  <a:pt x="1143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0" name="object 90"/>
          <p:cNvSpPr/>
          <p:nvPr/>
        </p:nvSpPr>
        <p:spPr>
          <a:xfrm>
            <a:off x="3563725" y="598778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430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1" name="object 91"/>
          <p:cNvSpPr/>
          <p:nvPr/>
        </p:nvSpPr>
        <p:spPr>
          <a:xfrm>
            <a:off x="3563725" y="5244076"/>
            <a:ext cx="0" cy="743705"/>
          </a:xfrm>
          <a:custGeom>
            <a:avLst/>
            <a:gdLst/>
            <a:ahLst/>
            <a:cxnLst/>
            <a:rect l="l" t="t" r="r" b="b"/>
            <a:pathLst>
              <a:path w="0" h="743705">
                <a:moveTo>
                  <a:pt x="0" y="743705"/>
                </a:moveTo>
                <a:lnTo>
                  <a:pt x="0" y="0"/>
                </a:lnTo>
              </a:path>
            </a:pathLst>
          </a:custGeom>
          <a:ln w="447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2" name="object 92"/>
          <p:cNvSpPr/>
          <p:nvPr/>
        </p:nvSpPr>
        <p:spPr>
          <a:xfrm>
            <a:off x="3563725" y="5244063"/>
            <a:ext cx="112014" cy="0"/>
          </a:xfrm>
          <a:custGeom>
            <a:avLst/>
            <a:gdLst/>
            <a:ahLst/>
            <a:cxnLst/>
            <a:rect l="l" t="t" r="r" b="b"/>
            <a:pathLst>
              <a:path w="112014" h="0">
                <a:moveTo>
                  <a:pt x="0" y="0"/>
                </a:moveTo>
                <a:lnTo>
                  <a:pt x="112014" y="0"/>
                </a:lnTo>
              </a:path>
            </a:pathLst>
          </a:custGeom>
          <a:ln w="4430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3" name="object 93"/>
          <p:cNvSpPr/>
          <p:nvPr/>
        </p:nvSpPr>
        <p:spPr>
          <a:xfrm>
            <a:off x="3675739" y="5244063"/>
            <a:ext cx="0" cy="743705"/>
          </a:xfrm>
          <a:custGeom>
            <a:avLst/>
            <a:gdLst/>
            <a:ahLst/>
            <a:cxnLst/>
            <a:rect l="l" t="t" r="r" b="b"/>
            <a:pathLst>
              <a:path w="0" h="743705">
                <a:moveTo>
                  <a:pt x="0" y="0"/>
                </a:moveTo>
                <a:lnTo>
                  <a:pt x="0" y="743705"/>
                </a:lnTo>
              </a:path>
            </a:pathLst>
          </a:custGeom>
          <a:ln w="447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4" name="object 94"/>
          <p:cNvSpPr/>
          <p:nvPr/>
        </p:nvSpPr>
        <p:spPr>
          <a:xfrm>
            <a:off x="3593448" y="4754107"/>
            <a:ext cx="54864" cy="0"/>
          </a:xfrm>
          <a:custGeom>
            <a:avLst/>
            <a:gdLst/>
            <a:ahLst/>
            <a:cxnLst/>
            <a:rect l="l" t="t" r="r" b="b"/>
            <a:pathLst>
              <a:path w="54864" h="0">
                <a:moveTo>
                  <a:pt x="0" y="0"/>
                </a:moveTo>
                <a:lnTo>
                  <a:pt x="54864" y="0"/>
                </a:lnTo>
                <a:lnTo>
                  <a:pt x="0" y="0"/>
                </a:lnTo>
              </a:path>
            </a:pathLst>
          </a:custGeom>
          <a:ln w="4430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5" name="object 95"/>
          <p:cNvSpPr/>
          <p:nvPr/>
        </p:nvSpPr>
        <p:spPr>
          <a:xfrm>
            <a:off x="3620874" y="4754107"/>
            <a:ext cx="0" cy="489969"/>
          </a:xfrm>
          <a:custGeom>
            <a:avLst/>
            <a:gdLst/>
            <a:ahLst/>
            <a:cxnLst/>
            <a:rect l="l" t="t" r="r" b="b"/>
            <a:pathLst>
              <a:path w="0" h="489969">
                <a:moveTo>
                  <a:pt x="0" y="0"/>
                </a:moveTo>
                <a:lnTo>
                  <a:pt x="0" y="489969"/>
                </a:lnTo>
              </a:path>
            </a:pathLst>
          </a:custGeom>
          <a:ln w="447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6" name="object 96"/>
          <p:cNvSpPr/>
          <p:nvPr/>
        </p:nvSpPr>
        <p:spPr>
          <a:xfrm>
            <a:off x="4536948" y="5965825"/>
            <a:ext cx="114300" cy="33274"/>
          </a:xfrm>
          <a:custGeom>
            <a:avLst/>
            <a:gdLst/>
            <a:ahLst/>
            <a:cxnLst/>
            <a:rect l="l" t="t" r="r" b="b"/>
            <a:pathLst>
              <a:path w="114300" h="33274">
                <a:moveTo>
                  <a:pt x="0" y="0"/>
                </a:moveTo>
                <a:lnTo>
                  <a:pt x="0" y="33274"/>
                </a:lnTo>
                <a:lnTo>
                  <a:pt x="114300" y="33274"/>
                </a:lnTo>
                <a:lnTo>
                  <a:pt x="114300" y="0"/>
                </a:lnTo>
                <a:lnTo>
                  <a:pt x="0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7" name="object 97"/>
          <p:cNvSpPr/>
          <p:nvPr/>
        </p:nvSpPr>
        <p:spPr>
          <a:xfrm>
            <a:off x="4536002" y="598778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430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8" name="object 98"/>
          <p:cNvSpPr/>
          <p:nvPr/>
        </p:nvSpPr>
        <p:spPr>
          <a:xfrm>
            <a:off x="4536002" y="5965678"/>
            <a:ext cx="0" cy="22103"/>
          </a:xfrm>
          <a:custGeom>
            <a:avLst/>
            <a:gdLst/>
            <a:ahLst/>
            <a:cxnLst/>
            <a:rect l="l" t="t" r="r" b="b"/>
            <a:pathLst>
              <a:path w="0" h="22103">
                <a:moveTo>
                  <a:pt x="0" y="22103"/>
                </a:moveTo>
                <a:lnTo>
                  <a:pt x="0" y="0"/>
                </a:lnTo>
              </a:path>
            </a:pathLst>
          </a:custGeom>
          <a:ln w="447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9" name="object 99"/>
          <p:cNvSpPr/>
          <p:nvPr/>
        </p:nvSpPr>
        <p:spPr>
          <a:xfrm>
            <a:off x="4536002" y="5943524"/>
            <a:ext cx="112014" cy="44307"/>
          </a:xfrm>
          <a:custGeom>
            <a:avLst/>
            <a:gdLst/>
            <a:ahLst/>
            <a:cxnLst/>
            <a:rect l="l" t="t" r="r" b="b"/>
            <a:pathLst>
              <a:path w="112014" h="44307">
                <a:moveTo>
                  <a:pt x="0" y="0"/>
                </a:moveTo>
                <a:lnTo>
                  <a:pt x="112014" y="0"/>
                </a:lnTo>
                <a:lnTo>
                  <a:pt x="112014" y="44307"/>
                </a:lnTo>
                <a:lnTo>
                  <a:pt x="0" y="4430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0" name="object 100"/>
          <p:cNvSpPr/>
          <p:nvPr/>
        </p:nvSpPr>
        <p:spPr>
          <a:xfrm>
            <a:off x="4648004" y="5965678"/>
            <a:ext cx="0" cy="22103"/>
          </a:xfrm>
          <a:custGeom>
            <a:avLst/>
            <a:gdLst/>
            <a:ahLst/>
            <a:cxnLst/>
            <a:rect l="l" t="t" r="r" b="b"/>
            <a:pathLst>
              <a:path w="0" h="22103">
                <a:moveTo>
                  <a:pt x="0" y="0"/>
                </a:moveTo>
                <a:lnTo>
                  <a:pt x="0" y="22103"/>
                </a:lnTo>
              </a:path>
            </a:pathLst>
          </a:custGeom>
          <a:ln w="447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1" name="object 101"/>
          <p:cNvSpPr/>
          <p:nvPr/>
        </p:nvSpPr>
        <p:spPr>
          <a:xfrm>
            <a:off x="4566479" y="5953483"/>
            <a:ext cx="54099" cy="0"/>
          </a:xfrm>
          <a:custGeom>
            <a:avLst/>
            <a:gdLst/>
            <a:ahLst/>
            <a:cxnLst/>
            <a:rect l="l" t="t" r="r" b="b"/>
            <a:pathLst>
              <a:path w="54099" h="0">
                <a:moveTo>
                  <a:pt x="0" y="0"/>
                </a:moveTo>
                <a:lnTo>
                  <a:pt x="54099" y="0"/>
                </a:lnTo>
                <a:lnTo>
                  <a:pt x="0" y="0"/>
                </a:lnTo>
              </a:path>
            </a:pathLst>
          </a:custGeom>
          <a:ln w="4430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2" name="object 102"/>
          <p:cNvSpPr/>
          <p:nvPr/>
        </p:nvSpPr>
        <p:spPr>
          <a:xfrm>
            <a:off x="4593152" y="5953483"/>
            <a:ext cx="0" cy="12195"/>
          </a:xfrm>
          <a:custGeom>
            <a:avLst/>
            <a:gdLst/>
            <a:ahLst/>
            <a:cxnLst/>
            <a:rect l="l" t="t" r="r" b="b"/>
            <a:pathLst>
              <a:path w="0" h="12195">
                <a:moveTo>
                  <a:pt x="0" y="0"/>
                </a:moveTo>
                <a:lnTo>
                  <a:pt x="0" y="12195"/>
                </a:lnTo>
              </a:path>
            </a:pathLst>
          </a:custGeom>
          <a:ln w="447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3" name="object 103"/>
          <p:cNvSpPr/>
          <p:nvPr/>
        </p:nvSpPr>
        <p:spPr>
          <a:xfrm>
            <a:off x="4708398" y="3746754"/>
            <a:ext cx="114300" cy="2251710"/>
          </a:xfrm>
          <a:custGeom>
            <a:avLst/>
            <a:gdLst/>
            <a:ahLst/>
            <a:cxnLst/>
            <a:rect l="l" t="t" r="r" b="b"/>
            <a:pathLst>
              <a:path w="114300" h="2251710">
                <a:moveTo>
                  <a:pt x="0" y="0"/>
                </a:moveTo>
                <a:lnTo>
                  <a:pt x="0" y="2251710"/>
                </a:lnTo>
                <a:lnTo>
                  <a:pt x="114300" y="2251710"/>
                </a:lnTo>
                <a:lnTo>
                  <a:pt x="1143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4" name="object 104"/>
          <p:cNvSpPr/>
          <p:nvPr/>
        </p:nvSpPr>
        <p:spPr>
          <a:xfrm>
            <a:off x="4708203" y="598778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430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5" name="object 105"/>
          <p:cNvSpPr/>
          <p:nvPr/>
        </p:nvSpPr>
        <p:spPr>
          <a:xfrm>
            <a:off x="4708203" y="3745987"/>
            <a:ext cx="0" cy="2241794"/>
          </a:xfrm>
          <a:custGeom>
            <a:avLst/>
            <a:gdLst/>
            <a:ahLst/>
            <a:cxnLst/>
            <a:rect l="l" t="t" r="r" b="b"/>
            <a:pathLst>
              <a:path w="0" h="2241794">
                <a:moveTo>
                  <a:pt x="0" y="2241794"/>
                </a:moveTo>
                <a:lnTo>
                  <a:pt x="0" y="0"/>
                </a:lnTo>
              </a:path>
            </a:pathLst>
          </a:custGeom>
          <a:ln w="447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6" name="object 106"/>
          <p:cNvSpPr/>
          <p:nvPr/>
        </p:nvSpPr>
        <p:spPr>
          <a:xfrm>
            <a:off x="4708203" y="3745974"/>
            <a:ext cx="112014" cy="0"/>
          </a:xfrm>
          <a:custGeom>
            <a:avLst/>
            <a:gdLst/>
            <a:ahLst/>
            <a:cxnLst/>
            <a:rect l="l" t="t" r="r" b="b"/>
            <a:pathLst>
              <a:path w="112014" h="0">
                <a:moveTo>
                  <a:pt x="0" y="0"/>
                </a:moveTo>
                <a:lnTo>
                  <a:pt x="112014" y="0"/>
                </a:lnTo>
              </a:path>
            </a:pathLst>
          </a:custGeom>
          <a:ln w="4430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7" name="object 107"/>
          <p:cNvSpPr/>
          <p:nvPr/>
        </p:nvSpPr>
        <p:spPr>
          <a:xfrm>
            <a:off x="4820217" y="3745974"/>
            <a:ext cx="0" cy="2241794"/>
          </a:xfrm>
          <a:custGeom>
            <a:avLst/>
            <a:gdLst/>
            <a:ahLst/>
            <a:cxnLst/>
            <a:rect l="l" t="t" r="r" b="b"/>
            <a:pathLst>
              <a:path w="0" h="2241794">
                <a:moveTo>
                  <a:pt x="0" y="0"/>
                </a:moveTo>
                <a:lnTo>
                  <a:pt x="0" y="2241794"/>
                </a:lnTo>
              </a:path>
            </a:pathLst>
          </a:custGeom>
          <a:ln w="447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8" name="object 108"/>
          <p:cNvSpPr/>
          <p:nvPr/>
        </p:nvSpPr>
        <p:spPr>
          <a:xfrm>
            <a:off x="4737926" y="3342117"/>
            <a:ext cx="54864" cy="0"/>
          </a:xfrm>
          <a:custGeom>
            <a:avLst/>
            <a:gdLst/>
            <a:ahLst/>
            <a:cxnLst/>
            <a:rect l="l" t="t" r="r" b="b"/>
            <a:pathLst>
              <a:path w="54864" h="0">
                <a:moveTo>
                  <a:pt x="0" y="0"/>
                </a:moveTo>
                <a:lnTo>
                  <a:pt x="54864" y="0"/>
                </a:lnTo>
                <a:lnTo>
                  <a:pt x="0" y="0"/>
                </a:lnTo>
              </a:path>
            </a:pathLst>
          </a:custGeom>
          <a:ln w="4430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9" name="object 109"/>
          <p:cNvSpPr/>
          <p:nvPr/>
        </p:nvSpPr>
        <p:spPr>
          <a:xfrm>
            <a:off x="4765352" y="3342117"/>
            <a:ext cx="0" cy="403857"/>
          </a:xfrm>
          <a:custGeom>
            <a:avLst/>
            <a:gdLst/>
            <a:ahLst/>
            <a:cxnLst/>
            <a:rect l="l" t="t" r="r" b="b"/>
            <a:pathLst>
              <a:path w="0" h="403857">
                <a:moveTo>
                  <a:pt x="0" y="0"/>
                </a:moveTo>
                <a:lnTo>
                  <a:pt x="0" y="403857"/>
                </a:lnTo>
              </a:path>
            </a:pathLst>
          </a:custGeom>
          <a:ln w="447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0" name="object 110"/>
          <p:cNvSpPr/>
          <p:nvPr/>
        </p:nvSpPr>
        <p:spPr>
          <a:xfrm>
            <a:off x="5681472" y="5771388"/>
            <a:ext cx="114300" cy="227075"/>
          </a:xfrm>
          <a:custGeom>
            <a:avLst/>
            <a:gdLst/>
            <a:ahLst/>
            <a:cxnLst/>
            <a:rect l="l" t="t" r="r" b="b"/>
            <a:pathLst>
              <a:path w="114300" h="227075">
                <a:moveTo>
                  <a:pt x="0" y="0"/>
                </a:moveTo>
                <a:lnTo>
                  <a:pt x="0" y="227075"/>
                </a:lnTo>
                <a:lnTo>
                  <a:pt x="114300" y="227075"/>
                </a:lnTo>
                <a:lnTo>
                  <a:pt x="114300" y="0"/>
                </a:lnTo>
                <a:lnTo>
                  <a:pt x="0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1" name="object 111"/>
          <p:cNvSpPr/>
          <p:nvPr/>
        </p:nvSpPr>
        <p:spPr>
          <a:xfrm>
            <a:off x="5680481" y="598778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430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2" name="object 112"/>
          <p:cNvSpPr/>
          <p:nvPr/>
        </p:nvSpPr>
        <p:spPr>
          <a:xfrm>
            <a:off x="5680481" y="5771376"/>
            <a:ext cx="0" cy="216404"/>
          </a:xfrm>
          <a:custGeom>
            <a:avLst/>
            <a:gdLst/>
            <a:ahLst/>
            <a:cxnLst/>
            <a:rect l="l" t="t" r="r" b="b"/>
            <a:pathLst>
              <a:path w="0" h="216404">
                <a:moveTo>
                  <a:pt x="0" y="216404"/>
                </a:moveTo>
                <a:lnTo>
                  <a:pt x="0" y="0"/>
                </a:lnTo>
              </a:path>
            </a:pathLst>
          </a:custGeom>
          <a:ln w="447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3" name="object 113"/>
          <p:cNvSpPr/>
          <p:nvPr/>
        </p:nvSpPr>
        <p:spPr>
          <a:xfrm>
            <a:off x="5680481" y="5771376"/>
            <a:ext cx="112014" cy="0"/>
          </a:xfrm>
          <a:custGeom>
            <a:avLst/>
            <a:gdLst/>
            <a:ahLst/>
            <a:cxnLst/>
            <a:rect l="l" t="t" r="r" b="b"/>
            <a:pathLst>
              <a:path w="112014" h="0">
                <a:moveTo>
                  <a:pt x="0" y="0"/>
                </a:moveTo>
                <a:lnTo>
                  <a:pt x="112014" y="0"/>
                </a:lnTo>
              </a:path>
            </a:pathLst>
          </a:custGeom>
          <a:ln w="4430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4" name="object 114"/>
          <p:cNvSpPr/>
          <p:nvPr/>
        </p:nvSpPr>
        <p:spPr>
          <a:xfrm>
            <a:off x="5792482" y="5771376"/>
            <a:ext cx="0" cy="216404"/>
          </a:xfrm>
          <a:custGeom>
            <a:avLst/>
            <a:gdLst/>
            <a:ahLst/>
            <a:cxnLst/>
            <a:rect l="l" t="t" r="r" b="b"/>
            <a:pathLst>
              <a:path w="0" h="216404">
                <a:moveTo>
                  <a:pt x="0" y="0"/>
                </a:moveTo>
                <a:lnTo>
                  <a:pt x="0" y="216404"/>
                </a:lnTo>
              </a:path>
            </a:pathLst>
          </a:custGeom>
          <a:ln w="447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5" name="object 115"/>
          <p:cNvSpPr/>
          <p:nvPr/>
        </p:nvSpPr>
        <p:spPr>
          <a:xfrm>
            <a:off x="5710957" y="5660115"/>
            <a:ext cx="54099" cy="0"/>
          </a:xfrm>
          <a:custGeom>
            <a:avLst/>
            <a:gdLst/>
            <a:ahLst/>
            <a:cxnLst/>
            <a:rect l="l" t="t" r="r" b="b"/>
            <a:pathLst>
              <a:path w="54099" h="0">
                <a:moveTo>
                  <a:pt x="0" y="0"/>
                </a:moveTo>
                <a:lnTo>
                  <a:pt x="54099" y="0"/>
                </a:lnTo>
                <a:lnTo>
                  <a:pt x="0" y="0"/>
                </a:lnTo>
              </a:path>
            </a:pathLst>
          </a:custGeom>
          <a:ln w="4430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6" name="object 116"/>
          <p:cNvSpPr/>
          <p:nvPr/>
        </p:nvSpPr>
        <p:spPr>
          <a:xfrm>
            <a:off x="5738383" y="5660115"/>
            <a:ext cx="0" cy="111248"/>
          </a:xfrm>
          <a:custGeom>
            <a:avLst/>
            <a:gdLst/>
            <a:ahLst/>
            <a:cxnLst/>
            <a:rect l="l" t="t" r="r" b="b"/>
            <a:pathLst>
              <a:path w="0" h="111248">
                <a:moveTo>
                  <a:pt x="0" y="0"/>
                </a:moveTo>
                <a:lnTo>
                  <a:pt x="0" y="111248"/>
                </a:lnTo>
              </a:path>
            </a:pathLst>
          </a:custGeom>
          <a:ln w="447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7" name="object 117"/>
          <p:cNvSpPr/>
          <p:nvPr/>
        </p:nvSpPr>
        <p:spPr>
          <a:xfrm>
            <a:off x="5852922" y="3948683"/>
            <a:ext cx="114300" cy="2049780"/>
          </a:xfrm>
          <a:custGeom>
            <a:avLst/>
            <a:gdLst/>
            <a:ahLst/>
            <a:cxnLst/>
            <a:rect l="l" t="t" r="r" b="b"/>
            <a:pathLst>
              <a:path w="114300" h="2049780">
                <a:moveTo>
                  <a:pt x="0" y="0"/>
                </a:moveTo>
                <a:lnTo>
                  <a:pt x="0" y="2049780"/>
                </a:lnTo>
                <a:lnTo>
                  <a:pt x="114300" y="2049780"/>
                </a:lnTo>
                <a:lnTo>
                  <a:pt x="1143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8" name="object 118"/>
          <p:cNvSpPr/>
          <p:nvPr/>
        </p:nvSpPr>
        <p:spPr>
          <a:xfrm>
            <a:off x="5852682" y="598778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430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9" name="object 119"/>
          <p:cNvSpPr/>
          <p:nvPr/>
        </p:nvSpPr>
        <p:spPr>
          <a:xfrm>
            <a:off x="5852682" y="3948680"/>
            <a:ext cx="0" cy="2039101"/>
          </a:xfrm>
          <a:custGeom>
            <a:avLst/>
            <a:gdLst/>
            <a:ahLst/>
            <a:cxnLst/>
            <a:rect l="l" t="t" r="r" b="b"/>
            <a:pathLst>
              <a:path w="0" h="2039101">
                <a:moveTo>
                  <a:pt x="0" y="2039101"/>
                </a:moveTo>
                <a:lnTo>
                  <a:pt x="0" y="0"/>
                </a:lnTo>
              </a:path>
            </a:pathLst>
          </a:custGeom>
          <a:ln w="447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0" name="object 120"/>
          <p:cNvSpPr/>
          <p:nvPr/>
        </p:nvSpPr>
        <p:spPr>
          <a:xfrm>
            <a:off x="5852682" y="3948667"/>
            <a:ext cx="112014" cy="0"/>
          </a:xfrm>
          <a:custGeom>
            <a:avLst/>
            <a:gdLst/>
            <a:ahLst/>
            <a:cxnLst/>
            <a:rect l="l" t="t" r="r" b="b"/>
            <a:pathLst>
              <a:path w="112014" h="0">
                <a:moveTo>
                  <a:pt x="0" y="0"/>
                </a:moveTo>
                <a:lnTo>
                  <a:pt x="112014" y="0"/>
                </a:lnTo>
              </a:path>
            </a:pathLst>
          </a:custGeom>
          <a:ln w="4430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1" name="object 121"/>
          <p:cNvSpPr/>
          <p:nvPr/>
        </p:nvSpPr>
        <p:spPr>
          <a:xfrm>
            <a:off x="5964696" y="3948667"/>
            <a:ext cx="0" cy="2039101"/>
          </a:xfrm>
          <a:custGeom>
            <a:avLst/>
            <a:gdLst/>
            <a:ahLst/>
            <a:cxnLst/>
            <a:rect l="l" t="t" r="r" b="b"/>
            <a:pathLst>
              <a:path w="0" h="2039101">
                <a:moveTo>
                  <a:pt x="0" y="0"/>
                </a:moveTo>
                <a:lnTo>
                  <a:pt x="0" y="2039101"/>
                </a:lnTo>
              </a:path>
            </a:pathLst>
          </a:custGeom>
          <a:ln w="447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2" name="object 122"/>
          <p:cNvSpPr/>
          <p:nvPr/>
        </p:nvSpPr>
        <p:spPr>
          <a:xfrm>
            <a:off x="5882392" y="3679690"/>
            <a:ext cx="54864" cy="0"/>
          </a:xfrm>
          <a:custGeom>
            <a:avLst/>
            <a:gdLst/>
            <a:ahLst/>
            <a:cxnLst/>
            <a:rect l="l" t="t" r="r" b="b"/>
            <a:pathLst>
              <a:path w="54864" h="0">
                <a:moveTo>
                  <a:pt x="0" y="0"/>
                </a:moveTo>
                <a:lnTo>
                  <a:pt x="54864" y="0"/>
                </a:lnTo>
                <a:lnTo>
                  <a:pt x="0" y="0"/>
                </a:lnTo>
              </a:path>
            </a:pathLst>
          </a:custGeom>
          <a:ln w="4430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3" name="object 123"/>
          <p:cNvSpPr/>
          <p:nvPr/>
        </p:nvSpPr>
        <p:spPr>
          <a:xfrm>
            <a:off x="5909818" y="3679690"/>
            <a:ext cx="0" cy="268989"/>
          </a:xfrm>
          <a:custGeom>
            <a:avLst/>
            <a:gdLst/>
            <a:ahLst/>
            <a:cxnLst/>
            <a:rect l="l" t="t" r="r" b="b"/>
            <a:pathLst>
              <a:path w="0" h="268989">
                <a:moveTo>
                  <a:pt x="0" y="0"/>
                </a:moveTo>
                <a:lnTo>
                  <a:pt x="0" y="268989"/>
                </a:lnTo>
              </a:path>
            </a:pathLst>
          </a:custGeom>
          <a:ln w="447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4" name="object 124"/>
          <p:cNvSpPr/>
          <p:nvPr/>
        </p:nvSpPr>
        <p:spPr>
          <a:xfrm>
            <a:off x="6825996" y="5756909"/>
            <a:ext cx="114300" cy="241553"/>
          </a:xfrm>
          <a:custGeom>
            <a:avLst/>
            <a:gdLst/>
            <a:ahLst/>
            <a:cxnLst/>
            <a:rect l="l" t="t" r="r" b="b"/>
            <a:pathLst>
              <a:path w="114300" h="241553">
                <a:moveTo>
                  <a:pt x="0" y="0"/>
                </a:moveTo>
                <a:lnTo>
                  <a:pt x="0" y="241553"/>
                </a:lnTo>
                <a:lnTo>
                  <a:pt x="114300" y="241553"/>
                </a:lnTo>
                <a:lnTo>
                  <a:pt x="114300" y="0"/>
                </a:lnTo>
                <a:lnTo>
                  <a:pt x="0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5" name="object 125"/>
          <p:cNvSpPr/>
          <p:nvPr/>
        </p:nvSpPr>
        <p:spPr>
          <a:xfrm>
            <a:off x="6825712" y="598778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430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6" name="object 126"/>
          <p:cNvSpPr/>
          <p:nvPr/>
        </p:nvSpPr>
        <p:spPr>
          <a:xfrm>
            <a:off x="6825712" y="5756894"/>
            <a:ext cx="0" cy="230887"/>
          </a:xfrm>
          <a:custGeom>
            <a:avLst/>
            <a:gdLst/>
            <a:ahLst/>
            <a:cxnLst/>
            <a:rect l="l" t="t" r="r" b="b"/>
            <a:pathLst>
              <a:path w="0" h="230887">
                <a:moveTo>
                  <a:pt x="0" y="230887"/>
                </a:moveTo>
                <a:lnTo>
                  <a:pt x="0" y="0"/>
                </a:lnTo>
              </a:path>
            </a:pathLst>
          </a:custGeom>
          <a:ln w="447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7" name="object 127"/>
          <p:cNvSpPr/>
          <p:nvPr/>
        </p:nvSpPr>
        <p:spPr>
          <a:xfrm>
            <a:off x="6825712" y="5756894"/>
            <a:ext cx="111248" cy="0"/>
          </a:xfrm>
          <a:custGeom>
            <a:avLst/>
            <a:gdLst/>
            <a:ahLst/>
            <a:cxnLst/>
            <a:rect l="l" t="t" r="r" b="b"/>
            <a:pathLst>
              <a:path w="111248" h="0">
                <a:moveTo>
                  <a:pt x="0" y="0"/>
                </a:moveTo>
                <a:lnTo>
                  <a:pt x="111248" y="0"/>
                </a:lnTo>
              </a:path>
            </a:pathLst>
          </a:custGeom>
          <a:ln w="4430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8" name="object 128"/>
          <p:cNvSpPr/>
          <p:nvPr/>
        </p:nvSpPr>
        <p:spPr>
          <a:xfrm>
            <a:off x="6936961" y="5756894"/>
            <a:ext cx="0" cy="230887"/>
          </a:xfrm>
          <a:custGeom>
            <a:avLst/>
            <a:gdLst/>
            <a:ahLst/>
            <a:cxnLst/>
            <a:rect l="l" t="t" r="r" b="b"/>
            <a:pathLst>
              <a:path w="0" h="230887">
                <a:moveTo>
                  <a:pt x="0" y="0"/>
                </a:moveTo>
                <a:lnTo>
                  <a:pt x="0" y="230887"/>
                </a:lnTo>
              </a:path>
            </a:pathLst>
          </a:custGeom>
          <a:ln w="447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9" name="object 129"/>
          <p:cNvSpPr/>
          <p:nvPr/>
        </p:nvSpPr>
        <p:spPr>
          <a:xfrm>
            <a:off x="6855436" y="5657828"/>
            <a:ext cx="54864" cy="0"/>
          </a:xfrm>
          <a:custGeom>
            <a:avLst/>
            <a:gdLst/>
            <a:ahLst/>
            <a:cxnLst/>
            <a:rect l="l" t="t" r="r" b="b"/>
            <a:pathLst>
              <a:path w="54864" h="0">
                <a:moveTo>
                  <a:pt x="0" y="0"/>
                </a:moveTo>
                <a:lnTo>
                  <a:pt x="54864" y="0"/>
                </a:lnTo>
                <a:lnTo>
                  <a:pt x="0" y="0"/>
                </a:lnTo>
              </a:path>
            </a:pathLst>
          </a:custGeom>
          <a:ln w="4430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0" name="object 130"/>
          <p:cNvSpPr/>
          <p:nvPr/>
        </p:nvSpPr>
        <p:spPr>
          <a:xfrm>
            <a:off x="6882862" y="5657828"/>
            <a:ext cx="0" cy="99065"/>
          </a:xfrm>
          <a:custGeom>
            <a:avLst/>
            <a:gdLst/>
            <a:ahLst/>
            <a:cxnLst/>
            <a:rect l="l" t="t" r="r" b="b"/>
            <a:pathLst>
              <a:path w="0" h="99065">
                <a:moveTo>
                  <a:pt x="0" y="0"/>
                </a:moveTo>
                <a:lnTo>
                  <a:pt x="0" y="99065"/>
                </a:lnTo>
              </a:path>
            </a:pathLst>
          </a:custGeom>
          <a:ln w="447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1" name="object 131"/>
          <p:cNvSpPr/>
          <p:nvPr/>
        </p:nvSpPr>
        <p:spPr>
          <a:xfrm>
            <a:off x="6997446" y="3421379"/>
            <a:ext cx="115061" cy="2577083"/>
          </a:xfrm>
          <a:custGeom>
            <a:avLst/>
            <a:gdLst/>
            <a:ahLst/>
            <a:cxnLst/>
            <a:rect l="l" t="t" r="r" b="b"/>
            <a:pathLst>
              <a:path w="115061" h="2577083">
                <a:moveTo>
                  <a:pt x="0" y="0"/>
                </a:moveTo>
                <a:lnTo>
                  <a:pt x="0" y="2577083"/>
                </a:lnTo>
                <a:lnTo>
                  <a:pt x="115061" y="2577083"/>
                </a:lnTo>
                <a:lnTo>
                  <a:pt x="11506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2" name="object 132"/>
          <p:cNvSpPr/>
          <p:nvPr/>
        </p:nvSpPr>
        <p:spPr>
          <a:xfrm>
            <a:off x="6997160" y="598778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430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3" name="object 133"/>
          <p:cNvSpPr/>
          <p:nvPr/>
        </p:nvSpPr>
        <p:spPr>
          <a:xfrm>
            <a:off x="6997160" y="3421367"/>
            <a:ext cx="0" cy="2566414"/>
          </a:xfrm>
          <a:custGeom>
            <a:avLst/>
            <a:gdLst/>
            <a:ahLst/>
            <a:cxnLst/>
            <a:rect l="l" t="t" r="r" b="b"/>
            <a:pathLst>
              <a:path w="0" h="2566414">
                <a:moveTo>
                  <a:pt x="0" y="2566414"/>
                </a:moveTo>
                <a:lnTo>
                  <a:pt x="0" y="0"/>
                </a:lnTo>
              </a:path>
            </a:pathLst>
          </a:custGeom>
          <a:ln w="447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4" name="object 134"/>
          <p:cNvSpPr/>
          <p:nvPr/>
        </p:nvSpPr>
        <p:spPr>
          <a:xfrm>
            <a:off x="6997160" y="3421367"/>
            <a:ext cx="112014" cy="0"/>
          </a:xfrm>
          <a:custGeom>
            <a:avLst/>
            <a:gdLst/>
            <a:ahLst/>
            <a:cxnLst/>
            <a:rect l="l" t="t" r="r" b="b"/>
            <a:pathLst>
              <a:path w="112014" h="0">
                <a:moveTo>
                  <a:pt x="0" y="0"/>
                </a:moveTo>
                <a:lnTo>
                  <a:pt x="112014" y="0"/>
                </a:lnTo>
              </a:path>
            </a:pathLst>
          </a:custGeom>
          <a:ln w="4430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5" name="object 135"/>
          <p:cNvSpPr/>
          <p:nvPr/>
        </p:nvSpPr>
        <p:spPr>
          <a:xfrm>
            <a:off x="7109161" y="3421367"/>
            <a:ext cx="0" cy="2566414"/>
          </a:xfrm>
          <a:custGeom>
            <a:avLst/>
            <a:gdLst/>
            <a:ahLst/>
            <a:cxnLst/>
            <a:rect l="l" t="t" r="r" b="b"/>
            <a:pathLst>
              <a:path w="0" h="2566414">
                <a:moveTo>
                  <a:pt x="0" y="0"/>
                </a:moveTo>
                <a:lnTo>
                  <a:pt x="0" y="2566414"/>
                </a:lnTo>
              </a:path>
            </a:pathLst>
          </a:custGeom>
          <a:ln w="447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6" name="object 136"/>
          <p:cNvSpPr/>
          <p:nvPr/>
        </p:nvSpPr>
        <p:spPr>
          <a:xfrm>
            <a:off x="7026871" y="3236202"/>
            <a:ext cx="54864" cy="0"/>
          </a:xfrm>
          <a:custGeom>
            <a:avLst/>
            <a:gdLst/>
            <a:ahLst/>
            <a:cxnLst/>
            <a:rect l="l" t="t" r="r" b="b"/>
            <a:pathLst>
              <a:path w="54864" h="0">
                <a:moveTo>
                  <a:pt x="0" y="0"/>
                </a:moveTo>
                <a:lnTo>
                  <a:pt x="54864" y="0"/>
                </a:lnTo>
                <a:lnTo>
                  <a:pt x="0" y="0"/>
                </a:lnTo>
              </a:path>
            </a:pathLst>
          </a:custGeom>
          <a:ln w="4430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7" name="object 137"/>
          <p:cNvSpPr/>
          <p:nvPr/>
        </p:nvSpPr>
        <p:spPr>
          <a:xfrm>
            <a:off x="7054297" y="3236202"/>
            <a:ext cx="0" cy="185164"/>
          </a:xfrm>
          <a:custGeom>
            <a:avLst/>
            <a:gdLst/>
            <a:ahLst/>
            <a:cxnLst/>
            <a:rect l="l" t="t" r="r" b="b"/>
            <a:pathLst>
              <a:path w="0" h="185164">
                <a:moveTo>
                  <a:pt x="0" y="0"/>
                </a:moveTo>
                <a:lnTo>
                  <a:pt x="0" y="185164"/>
                </a:lnTo>
              </a:path>
            </a:pathLst>
          </a:custGeom>
          <a:ln w="447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8" name="object 138"/>
          <p:cNvSpPr/>
          <p:nvPr/>
        </p:nvSpPr>
        <p:spPr>
          <a:xfrm>
            <a:off x="1991022" y="5997689"/>
            <a:ext cx="5732295" cy="0"/>
          </a:xfrm>
          <a:custGeom>
            <a:avLst/>
            <a:gdLst/>
            <a:ahLst/>
            <a:cxnLst/>
            <a:rect l="l" t="t" r="r" b="b"/>
            <a:pathLst>
              <a:path w="5732295" h="0">
                <a:moveTo>
                  <a:pt x="0" y="0"/>
                </a:moveTo>
                <a:lnTo>
                  <a:pt x="5732295" y="0"/>
                </a:lnTo>
              </a:path>
            </a:pathLst>
          </a:custGeom>
          <a:ln w="2953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9" name="object 139"/>
          <p:cNvSpPr/>
          <p:nvPr/>
        </p:nvSpPr>
        <p:spPr>
          <a:xfrm>
            <a:off x="1991022" y="3041900"/>
            <a:ext cx="0" cy="2955788"/>
          </a:xfrm>
          <a:custGeom>
            <a:avLst/>
            <a:gdLst/>
            <a:ahLst/>
            <a:cxnLst/>
            <a:rect l="l" t="t" r="r" b="b"/>
            <a:pathLst>
              <a:path w="0" h="2955788">
                <a:moveTo>
                  <a:pt x="0" y="2955788"/>
                </a:moveTo>
                <a:lnTo>
                  <a:pt x="0" y="0"/>
                </a:lnTo>
              </a:path>
            </a:pathLst>
          </a:custGeom>
          <a:ln w="298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0" name="object 140"/>
          <p:cNvSpPr/>
          <p:nvPr/>
        </p:nvSpPr>
        <p:spPr>
          <a:xfrm>
            <a:off x="1906447" y="5997689"/>
            <a:ext cx="84575" cy="0"/>
          </a:xfrm>
          <a:custGeom>
            <a:avLst/>
            <a:gdLst/>
            <a:ahLst/>
            <a:cxnLst/>
            <a:rect l="l" t="t" r="r" b="b"/>
            <a:pathLst>
              <a:path w="84575" h="0">
                <a:moveTo>
                  <a:pt x="84575" y="0"/>
                </a:moveTo>
                <a:lnTo>
                  <a:pt x="0" y="0"/>
                </a:lnTo>
              </a:path>
            </a:pathLst>
          </a:custGeom>
          <a:ln w="2953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1" name="object 141"/>
          <p:cNvSpPr/>
          <p:nvPr/>
        </p:nvSpPr>
        <p:spPr>
          <a:xfrm>
            <a:off x="1906447" y="5012417"/>
            <a:ext cx="84575" cy="0"/>
          </a:xfrm>
          <a:custGeom>
            <a:avLst/>
            <a:gdLst/>
            <a:ahLst/>
            <a:cxnLst/>
            <a:rect l="l" t="t" r="r" b="b"/>
            <a:pathLst>
              <a:path w="84575" h="0">
                <a:moveTo>
                  <a:pt x="84575" y="0"/>
                </a:moveTo>
                <a:lnTo>
                  <a:pt x="0" y="0"/>
                </a:lnTo>
              </a:path>
            </a:pathLst>
          </a:custGeom>
          <a:ln w="2953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2" name="object 142"/>
          <p:cNvSpPr/>
          <p:nvPr/>
        </p:nvSpPr>
        <p:spPr>
          <a:xfrm>
            <a:off x="1906447" y="4027159"/>
            <a:ext cx="84575" cy="0"/>
          </a:xfrm>
          <a:custGeom>
            <a:avLst/>
            <a:gdLst/>
            <a:ahLst/>
            <a:cxnLst/>
            <a:rect l="l" t="t" r="r" b="b"/>
            <a:pathLst>
              <a:path w="84575" h="0">
                <a:moveTo>
                  <a:pt x="84575" y="0"/>
                </a:moveTo>
                <a:lnTo>
                  <a:pt x="0" y="0"/>
                </a:lnTo>
              </a:path>
            </a:pathLst>
          </a:custGeom>
          <a:ln w="2953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3" name="object 143"/>
          <p:cNvSpPr/>
          <p:nvPr/>
        </p:nvSpPr>
        <p:spPr>
          <a:xfrm>
            <a:off x="1906447" y="3041900"/>
            <a:ext cx="84575" cy="0"/>
          </a:xfrm>
          <a:custGeom>
            <a:avLst/>
            <a:gdLst/>
            <a:ahLst/>
            <a:cxnLst/>
            <a:rect l="l" t="t" r="r" b="b"/>
            <a:pathLst>
              <a:path w="84575" h="0">
                <a:moveTo>
                  <a:pt x="84575" y="0"/>
                </a:moveTo>
                <a:lnTo>
                  <a:pt x="0" y="0"/>
                </a:lnTo>
              </a:path>
            </a:pathLst>
          </a:custGeom>
          <a:ln w="2953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7" name="object 67"/>
          <p:cNvSpPr/>
          <p:nvPr/>
        </p:nvSpPr>
        <p:spPr>
          <a:xfrm>
            <a:off x="7793408" y="2628135"/>
            <a:ext cx="318506" cy="162303"/>
          </a:xfrm>
          <a:custGeom>
            <a:avLst/>
            <a:gdLst/>
            <a:ahLst/>
            <a:cxnLst/>
            <a:rect l="l" t="t" r="r" b="b"/>
            <a:pathLst>
              <a:path w="318506" h="162303">
                <a:moveTo>
                  <a:pt x="0" y="0"/>
                </a:moveTo>
                <a:lnTo>
                  <a:pt x="318506" y="0"/>
                </a:lnTo>
                <a:lnTo>
                  <a:pt x="318506" y="162303"/>
                </a:lnTo>
                <a:lnTo>
                  <a:pt x="0" y="162303"/>
                </a:lnTo>
                <a:lnTo>
                  <a:pt x="0" y="0"/>
                </a:lnTo>
              </a:path>
            </a:pathLst>
          </a:custGeom>
          <a:ln w="443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" name="object 65"/>
          <p:cNvSpPr/>
          <p:nvPr/>
        </p:nvSpPr>
        <p:spPr>
          <a:xfrm>
            <a:off x="7796783" y="2971037"/>
            <a:ext cx="313181" cy="156972"/>
          </a:xfrm>
          <a:custGeom>
            <a:avLst/>
            <a:gdLst/>
            <a:ahLst/>
            <a:cxnLst/>
            <a:rect l="l" t="t" r="r" b="b"/>
            <a:pathLst>
              <a:path w="313181" h="156972">
                <a:moveTo>
                  <a:pt x="0" y="0"/>
                </a:moveTo>
                <a:lnTo>
                  <a:pt x="0" y="156972"/>
                </a:lnTo>
                <a:lnTo>
                  <a:pt x="313181" y="156972"/>
                </a:lnTo>
                <a:lnTo>
                  <a:pt x="313181" y="0"/>
                </a:lnTo>
                <a:lnTo>
                  <a:pt x="0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" name="object 66"/>
          <p:cNvSpPr/>
          <p:nvPr/>
        </p:nvSpPr>
        <p:spPr>
          <a:xfrm>
            <a:off x="7793408" y="2967983"/>
            <a:ext cx="318506" cy="162303"/>
          </a:xfrm>
          <a:custGeom>
            <a:avLst/>
            <a:gdLst/>
            <a:ahLst/>
            <a:cxnLst/>
            <a:rect l="l" t="t" r="r" b="b"/>
            <a:pathLst>
              <a:path w="318506" h="162303">
                <a:moveTo>
                  <a:pt x="0" y="0"/>
                </a:moveTo>
                <a:lnTo>
                  <a:pt x="318506" y="0"/>
                </a:lnTo>
                <a:lnTo>
                  <a:pt x="318506" y="162303"/>
                </a:lnTo>
                <a:lnTo>
                  <a:pt x="0" y="162303"/>
                </a:lnTo>
                <a:lnTo>
                  <a:pt x="0" y="0"/>
                </a:lnTo>
              </a:path>
            </a:pathLst>
          </a:custGeom>
          <a:ln w="443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" name="object 63"/>
          <p:cNvSpPr/>
          <p:nvPr/>
        </p:nvSpPr>
        <p:spPr>
          <a:xfrm>
            <a:off x="7796783" y="3310889"/>
            <a:ext cx="313181" cy="157734"/>
          </a:xfrm>
          <a:custGeom>
            <a:avLst/>
            <a:gdLst/>
            <a:ahLst/>
            <a:cxnLst/>
            <a:rect l="l" t="t" r="r" b="b"/>
            <a:pathLst>
              <a:path w="313181" h="157734">
                <a:moveTo>
                  <a:pt x="0" y="0"/>
                </a:moveTo>
                <a:lnTo>
                  <a:pt x="0" y="157734"/>
                </a:lnTo>
                <a:lnTo>
                  <a:pt x="313181" y="157734"/>
                </a:lnTo>
                <a:lnTo>
                  <a:pt x="31318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" name="object 64"/>
          <p:cNvSpPr/>
          <p:nvPr/>
        </p:nvSpPr>
        <p:spPr>
          <a:xfrm>
            <a:off x="7793408" y="3307831"/>
            <a:ext cx="318506" cy="162303"/>
          </a:xfrm>
          <a:custGeom>
            <a:avLst/>
            <a:gdLst/>
            <a:ahLst/>
            <a:cxnLst/>
            <a:rect l="l" t="t" r="r" b="b"/>
            <a:pathLst>
              <a:path w="318506" h="162303">
                <a:moveTo>
                  <a:pt x="0" y="0"/>
                </a:moveTo>
                <a:lnTo>
                  <a:pt x="318506" y="0"/>
                </a:lnTo>
                <a:lnTo>
                  <a:pt x="318506" y="162303"/>
                </a:lnTo>
                <a:lnTo>
                  <a:pt x="0" y="162303"/>
                </a:lnTo>
                <a:lnTo>
                  <a:pt x="0" y="0"/>
                </a:lnTo>
              </a:path>
            </a:pathLst>
          </a:custGeom>
          <a:ln w="443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 txBox="1"/>
          <p:nvPr/>
        </p:nvSpPr>
        <p:spPr>
          <a:xfrm>
            <a:off x="827024" y="595947"/>
            <a:ext cx="8337123" cy="3812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-34" b="1">
                <a:solidFill>
                  <a:srgbClr val="0000FF"/>
                </a:solidFill>
                <a:latin typeface="Calibri"/>
                <a:cs typeface="Calibri"/>
              </a:rPr>
              <a:t>O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W-14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-44" b="1">
                <a:solidFill>
                  <a:srgbClr val="0000FF"/>
                </a:solidFill>
                <a:latin typeface="Calibri"/>
                <a:cs typeface="Calibri"/>
              </a:rPr>
              <a:t>e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xposed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-29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o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high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-34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empe</a:t>
            </a:r>
            <a:r>
              <a:rPr dirty="0" smtClean="0" baseline="2925" sz="4200" spc="-64" b="1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r>
              <a:rPr dirty="0" smtClean="0" baseline="2925" sz="4200" spc="-19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tu</a:t>
            </a:r>
            <a:r>
              <a:rPr dirty="0" smtClean="0" baseline="2925" sz="4200" spc="-29" b="1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es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is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-29" b="1">
                <a:solidFill>
                  <a:srgbClr val="0000FF"/>
                </a:solidFill>
                <a:latin typeface="Calibri"/>
                <a:cs typeface="Calibri"/>
              </a:rPr>
              <a:t>s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till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an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-19" b="1">
                <a:solidFill>
                  <a:srgbClr val="0000FF"/>
                </a:solidFill>
                <a:latin typeface="Calibri"/>
                <a:cs typeface="Calibri"/>
              </a:rPr>
              <a:t>e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f</a:t>
            </a:r>
            <a:r>
              <a:rPr dirty="0" smtClean="0" baseline="2925" sz="4200" spc="-50" b="1">
                <a:solidFill>
                  <a:srgbClr val="0000FF"/>
                </a:solidFill>
                <a:latin typeface="Calibri"/>
                <a:cs typeface="Calibri"/>
              </a:rPr>
              <a:t>f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ecti</a:t>
            </a:r>
            <a:r>
              <a:rPr dirty="0" smtClean="0" baseline="2925" sz="4200" spc="-25" b="1">
                <a:solidFill>
                  <a:srgbClr val="0000FF"/>
                </a:solidFill>
                <a:latin typeface="Calibri"/>
                <a:cs typeface="Calibri"/>
              </a:rPr>
              <a:t>v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13140" y="1022652"/>
            <a:ext cx="1378669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adju</a:t>
            </a:r>
            <a:r>
              <a:rPr dirty="0" smtClean="0" baseline="2925" sz="4200" spc="-39" b="1">
                <a:solidFill>
                  <a:srgbClr val="0000FF"/>
                </a:solidFill>
                <a:latin typeface="Calibri"/>
                <a:cs typeface="Calibri"/>
              </a:rPr>
              <a:t>v</a:t>
            </a:r>
            <a:r>
              <a:rPr dirty="0" smtClean="0" baseline="2925" sz="4200" spc="4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2925" sz="4200" spc="-19" b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292715" y="1022652"/>
            <a:ext cx="503976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-39" b="1">
                <a:solidFill>
                  <a:srgbClr val="0000FF"/>
                </a:solidFill>
                <a:latin typeface="Calibri"/>
                <a:cs typeface="Calibri"/>
              </a:rPr>
              <a:t>f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or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797316" y="1022652"/>
            <a:ext cx="941882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-14" b="1">
                <a:solidFill>
                  <a:srgbClr val="0000FF"/>
                </a:solidFill>
                <a:latin typeface="Calibri"/>
                <a:cs typeface="Calibri"/>
              </a:rPr>
              <a:t>s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wine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740044" y="1022652"/>
            <a:ext cx="1428906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i</a:t>
            </a:r>
            <a:r>
              <a:rPr dirty="0" smtClean="0" baseline="2925" sz="4200" spc="-14" b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fluen</a:t>
            </a:r>
            <a:r>
              <a:rPr dirty="0" smtClean="0" baseline="2925" sz="4200" spc="-39" b="1">
                <a:solidFill>
                  <a:srgbClr val="0000FF"/>
                </a:solidFill>
                <a:latin typeface="Calibri"/>
                <a:cs typeface="Calibri"/>
              </a:rPr>
              <a:t>z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169866" y="1022652"/>
            <a:ext cx="636577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and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807556" y="1022652"/>
            <a:ext cx="1953713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M</a:t>
            </a:r>
            <a:r>
              <a:rPr dirty="0" smtClean="0" baseline="2925" sz="4200" spc="-34" b="1">
                <a:solidFill>
                  <a:srgbClr val="0000FF"/>
                </a:solidFill>
                <a:latin typeface="Calibri"/>
                <a:cs typeface="Calibri"/>
              </a:rPr>
              <a:t>y</a:t>
            </a:r>
            <a:r>
              <a:rPr dirty="0" smtClean="0" baseline="2925" sz="4200" spc="-14" b="1">
                <a:solidFill>
                  <a:srgbClr val="0000FF"/>
                </a:solidFill>
                <a:latin typeface="Calibri"/>
                <a:cs typeface="Calibri"/>
              </a:rPr>
              <a:t>c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oplasma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762369" y="1022652"/>
            <a:ext cx="1315649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-39" b="1">
                <a:solidFill>
                  <a:srgbClr val="0000FF"/>
                </a:solidFill>
                <a:latin typeface="Calibri"/>
                <a:cs typeface="Calibri"/>
              </a:rPr>
              <a:t>v</a:t>
            </a:r>
            <a:r>
              <a:rPr dirty="0" smtClean="0" baseline="2925" sz="4200" spc="4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ccines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278622" y="2578885"/>
            <a:ext cx="505079" cy="9514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668">
              <a:lnSpc>
                <a:spcPts val="2075"/>
              </a:lnSpc>
              <a:spcBef>
                <a:spcPts val="103"/>
              </a:spcBef>
            </a:pPr>
            <a:r>
              <a:rPr dirty="0" smtClean="0" sz="1900" spc="-4">
                <a:latin typeface="Arial"/>
                <a:cs typeface="Arial"/>
              </a:rPr>
              <a:t>D</a:t>
            </a:r>
            <a:r>
              <a:rPr dirty="0" smtClean="0" sz="1900" spc="-25">
                <a:latin typeface="Arial"/>
                <a:cs typeface="Arial"/>
              </a:rPr>
              <a:t>a</a:t>
            </a:r>
            <a:r>
              <a:rPr dirty="0" smtClean="0" sz="1900" spc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386"/>
              </a:spcBef>
            </a:pPr>
            <a:r>
              <a:rPr dirty="0" smtClean="0" sz="1900" spc="-4">
                <a:latin typeface="Arial"/>
                <a:cs typeface="Arial"/>
              </a:rPr>
              <a:t>D</a:t>
            </a:r>
            <a:r>
              <a:rPr dirty="0" smtClean="0" sz="1900" spc="-25">
                <a:latin typeface="Arial"/>
                <a:cs typeface="Arial"/>
              </a:rPr>
              <a:t>a</a:t>
            </a:r>
            <a:r>
              <a:rPr dirty="0" smtClean="0" sz="1900" spc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  <a:p>
            <a:pPr marL="12700" marR="4668">
              <a:lnSpc>
                <a:spcPct val="95825"/>
              </a:lnSpc>
              <a:spcBef>
                <a:spcPts val="490"/>
              </a:spcBef>
            </a:pPr>
            <a:r>
              <a:rPr dirty="0" smtClean="0" sz="1900" spc="-4">
                <a:latin typeface="Arial"/>
                <a:cs typeface="Arial"/>
              </a:rPr>
              <a:t>D</a:t>
            </a:r>
            <a:r>
              <a:rPr dirty="0" smtClean="0" sz="1900" spc="-25">
                <a:latin typeface="Arial"/>
                <a:cs typeface="Arial"/>
              </a:rPr>
              <a:t>a</a:t>
            </a:r>
            <a:r>
              <a:rPr dirty="0" smtClean="0" sz="1900" spc="0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801311" y="2578885"/>
            <a:ext cx="334527" cy="9514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6952">
              <a:lnSpc>
                <a:spcPts val="2075"/>
              </a:lnSpc>
              <a:spcBef>
                <a:spcPts val="103"/>
              </a:spcBef>
            </a:pPr>
            <a:r>
              <a:rPr dirty="0" smtClean="0" sz="1900" spc="0">
                <a:latin typeface="Arial"/>
                <a:cs typeface="Arial"/>
              </a:rPr>
              <a:t>0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386"/>
              </a:spcBef>
            </a:pPr>
            <a:r>
              <a:rPr dirty="0" smtClean="0" sz="1900" spc="-29">
                <a:latin typeface="Arial"/>
                <a:cs typeface="Arial"/>
              </a:rPr>
              <a:t>2</a:t>
            </a:r>
            <a:r>
              <a:rPr dirty="0" smtClean="0" sz="1900" spc="0">
                <a:latin typeface="Arial"/>
                <a:cs typeface="Arial"/>
              </a:rPr>
              <a:t>1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490"/>
              </a:spcBef>
            </a:pPr>
            <a:r>
              <a:rPr dirty="0" smtClean="0" sz="1900" spc="-29">
                <a:latin typeface="Arial"/>
                <a:cs typeface="Arial"/>
              </a:rPr>
              <a:t>3</a:t>
            </a:r>
            <a:r>
              <a:rPr dirty="0" smtClean="0" sz="1900" spc="0">
                <a:latin typeface="Arial"/>
                <a:cs typeface="Arial"/>
              </a:rPr>
              <a:t>5</a:t>
            </a:r>
            <a:endParaRPr sz="19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565402" y="2917654"/>
            <a:ext cx="363781" cy="249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00"/>
              </a:lnSpc>
              <a:spcBef>
                <a:spcPts val="95"/>
              </a:spcBef>
            </a:pPr>
            <a:r>
              <a:rPr dirty="0" smtClean="0" sz="1750" spc="-50" b="1">
                <a:latin typeface="Arial"/>
                <a:cs typeface="Arial"/>
              </a:rPr>
              <a:t>1</a:t>
            </a:r>
            <a:r>
              <a:rPr dirty="0" smtClean="0" sz="1750" spc="-25" b="1">
                <a:latin typeface="Arial"/>
                <a:cs typeface="Arial"/>
              </a:rPr>
              <a:t>.</a:t>
            </a:r>
            <a:r>
              <a:rPr dirty="0" smtClean="0" sz="1750" spc="0" b="1">
                <a:latin typeface="Arial"/>
                <a:cs typeface="Arial"/>
              </a:rPr>
              <a:t>5</a:t>
            </a:r>
            <a:endParaRPr sz="17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565402" y="3902920"/>
            <a:ext cx="363781" cy="249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00"/>
              </a:lnSpc>
              <a:spcBef>
                <a:spcPts val="95"/>
              </a:spcBef>
            </a:pPr>
            <a:r>
              <a:rPr dirty="0" smtClean="0" sz="1750" spc="-50" b="1">
                <a:latin typeface="Arial"/>
                <a:cs typeface="Arial"/>
              </a:rPr>
              <a:t>1</a:t>
            </a:r>
            <a:r>
              <a:rPr dirty="0" smtClean="0" sz="1750" spc="-25" b="1">
                <a:latin typeface="Arial"/>
                <a:cs typeface="Arial"/>
              </a:rPr>
              <a:t>.</a:t>
            </a:r>
            <a:r>
              <a:rPr dirty="0" smtClean="0" sz="1750" spc="0" b="1">
                <a:latin typeface="Arial"/>
                <a:cs typeface="Arial"/>
              </a:rPr>
              <a:t>0</a:t>
            </a:r>
            <a:endParaRPr sz="175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565402" y="4888186"/>
            <a:ext cx="363781" cy="249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00"/>
              </a:lnSpc>
              <a:spcBef>
                <a:spcPts val="95"/>
              </a:spcBef>
            </a:pPr>
            <a:r>
              <a:rPr dirty="0" smtClean="0" sz="1750" spc="-50" b="1">
                <a:latin typeface="Arial"/>
                <a:cs typeface="Arial"/>
              </a:rPr>
              <a:t>0</a:t>
            </a:r>
            <a:r>
              <a:rPr dirty="0" smtClean="0" sz="1750" spc="-25" b="1">
                <a:latin typeface="Arial"/>
                <a:cs typeface="Arial"/>
              </a:rPr>
              <a:t>.</a:t>
            </a:r>
            <a:r>
              <a:rPr dirty="0" smtClean="0" sz="1750" spc="0" b="1">
                <a:latin typeface="Arial"/>
                <a:cs typeface="Arial"/>
              </a:rPr>
              <a:t>5</a:t>
            </a:r>
            <a:endParaRPr sz="175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565402" y="5873452"/>
            <a:ext cx="363781" cy="249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00"/>
              </a:lnSpc>
              <a:spcBef>
                <a:spcPts val="95"/>
              </a:spcBef>
            </a:pPr>
            <a:r>
              <a:rPr dirty="0" smtClean="0" sz="1750" spc="-50" b="1">
                <a:latin typeface="Arial"/>
                <a:cs typeface="Arial"/>
              </a:rPr>
              <a:t>0</a:t>
            </a:r>
            <a:r>
              <a:rPr dirty="0" smtClean="0" sz="1750" spc="-25" b="1">
                <a:latin typeface="Arial"/>
                <a:cs typeface="Arial"/>
              </a:rPr>
              <a:t>.</a:t>
            </a:r>
            <a:r>
              <a:rPr dirty="0" smtClean="0" sz="1750" spc="0" b="1">
                <a:latin typeface="Arial"/>
                <a:cs typeface="Arial"/>
              </a:rPr>
              <a:t>0</a:t>
            </a:r>
            <a:endParaRPr sz="17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436368" y="6097480"/>
            <a:ext cx="283354" cy="249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00"/>
              </a:lnSpc>
              <a:spcBef>
                <a:spcPts val="95"/>
              </a:spcBef>
            </a:pPr>
            <a:r>
              <a:rPr dirty="0" smtClean="0" sz="1750" spc="-4" b="1">
                <a:latin typeface="Arial"/>
                <a:cs typeface="Arial"/>
              </a:rPr>
              <a:t>(-)</a:t>
            </a:r>
            <a:endParaRPr sz="17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203138" y="6097480"/>
            <a:ext cx="1156773" cy="249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00"/>
              </a:lnSpc>
              <a:spcBef>
                <a:spcPts val="95"/>
              </a:spcBef>
            </a:pPr>
            <a:r>
              <a:rPr dirty="0" smtClean="0" sz="1750" spc="4" b="1">
                <a:latin typeface="Arial"/>
                <a:cs typeface="Arial"/>
              </a:rPr>
              <a:t>R</a:t>
            </a:r>
            <a:r>
              <a:rPr dirty="0" smtClean="0" sz="1750" spc="10" b="1">
                <a:latin typeface="Arial"/>
                <a:cs typeface="Arial"/>
              </a:rPr>
              <a:t>e</a:t>
            </a:r>
            <a:r>
              <a:rPr dirty="0" smtClean="0" sz="1750" spc="4" b="1">
                <a:latin typeface="Arial"/>
                <a:cs typeface="Arial"/>
              </a:rPr>
              <a:t>s</a:t>
            </a:r>
            <a:r>
              <a:rPr dirty="0" smtClean="0" sz="1750" spc="10" b="1">
                <a:latin typeface="Arial"/>
                <a:cs typeface="Arial"/>
              </a:rPr>
              <a:t>p</a:t>
            </a:r>
            <a:r>
              <a:rPr dirty="0" smtClean="0" sz="1750" spc="-4" b="1">
                <a:latin typeface="Arial"/>
                <a:cs typeface="Arial"/>
              </a:rPr>
              <a:t>i</a:t>
            </a:r>
            <a:r>
              <a:rPr dirty="0" smtClean="0" sz="1750" spc="4" b="1">
                <a:latin typeface="Arial"/>
                <a:cs typeface="Arial"/>
              </a:rPr>
              <a:t>s</a:t>
            </a:r>
            <a:r>
              <a:rPr dirty="0" smtClean="0" sz="1750" spc="10" b="1">
                <a:latin typeface="Arial"/>
                <a:cs typeface="Arial"/>
              </a:rPr>
              <a:t>u</a:t>
            </a:r>
            <a:r>
              <a:rPr dirty="0" smtClean="0" sz="1750" spc="-10" b="1">
                <a:latin typeface="Arial"/>
                <a:cs typeface="Arial"/>
              </a:rPr>
              <a:t>r</a:t>
            </a:r>
            <a:r>
              <a:rPr dirty="0" smtClean="0" sz="1750" spc="0" b="1">
                <a:latin typeface="Arial"/>
                <a:cs typeface="Arial"/>
              </a:rPr>
              <a:t>e</a:t>
            </a:r>
            <a:endParaRPr sz="17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691810" y="6097480"/>
            <a:ext cx="349450" cy="249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00"/>
              </a:lnSpc>
              <a:spcBef>
                <a:spcPts val="95"/>
              </a:spcBef>
            </a:pPr>
            <a:r>
              <a:rPr dirty="0" smtClean="0" sz="1750" spc="10" b="1">
                <a:latin typeface="Arial"/>
                <a:cs typeface="Arial"/>
              </a:rPr>
              <a:t>4</a:t>
            </a:r>
            <a:r>
              <a:rPr dirty="0" smtClean="0" sz="1750" spc="0" b="1">
                <a:latin typeface="Arial"/>
                <a:cs typeface="Arial"/>
              </a:rPr>
              <a:t>C</a:t>
            </a:r>
            <a:endParaRPr sz="17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830923" y="6097480"/>
            <a:ext cx="361702" cy="249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00"/>
              </a:lnSpc>
              <a:spcBef>
                <a:spcPts val="95"/>
              </a:spcBef>
            </a:pPr>
            <a:r>
              <a:rPr dirty="0" smtClean="0" sz="1750" spc="10" b="1">
                <a:latin typeface="Arial"/>
                <a:cs typeface="Arial"/>
              </a:rPr>
              <a:t>R</a:t>
            </a:r>
            <a:r>
              <a:rPr dirty="0" smtClean="0" sz="1750" spc="0" b="1">
                <a:latin typeface="Arial"/>
                <a:cs typeface="Arial"/>
              </a:rPr>
              <a:t>T</a:t>
            </a:r>
            <a:endParaRPr sz="17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917549" y="6097480"/>
            <a:ext cx="476669" cy="2495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00"/>
              </a:lnSpc>
              <a:spcBef>
                <a:spcPts val="95"/>
              </a:spcBef>
            </a:pPr>
            <a:r>
              <a:rPr dirty="0" smtClean="0" sz="1750" spc="10" b="1">
                <a:latin typeface="Arial"/>
                <a:cs typeface="Arial"/>
              </a:rPr>
              <a:t>4</a:t>
            </a:r>
            <a:r>
              <a:rPr dirty="0" smtClean="0" sz="1750" spc="10" b="1">
                <a:latin typeface="Arial"/>
                <a:cs typeface="Arial"/>
              </a:rPr>
              <a:t>0</a:t>
            </a:r>
            <a:r>
              <a:rPr dirty="0" smtClean="0" sz="1750" spc="0" b="1">
                <a:latin typeface="Arial"/>
                <a:cs typeface="Arial"/>
              </a:rPr>
              <a:t>C</a:t>
            </a:r>
            <a:endParaRPr sz="17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 rot="16200000">
            <a:off x="12573" y="4380451"/>
            <a:ext cx="2306264" cy="2635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075"/>
              </a:lnSpc>
              <a:spcBef>
                <a:spcPts val="103"/>
              </a:spcBef>
            </a:pPr>
            <a:r>
              <a:rPr dirty="0" smtClean="0" sz="1900" spc="-109" b="1">
                <a:latin typeface="Arial"/>
                <a:cs typeface="Arial"/>
              </a:rPr>
              <a:t>M</a:t>
            </a:r>
            <a:r>
              <a:rPr dirty="0" smtClean="0" sz="1900" spc="-44" b="1">
                <a:latin typeface="Arial"/>
                <a:cs typeface="Arial"/>
              </a:rPr>
              <a:t>y</a:t>
            </a:r>
            <a:r>
              <a:rPr dirty="0" smtClean="0" sz="1900" spc="-34" b="1">
                <a:latin typeface="Arial"/>
                <a:cs typeface="Arial"/>
              </a:rPr>
              <a:t>cop</a:t>
            </a:r>
            <a:r>
              <a:rPr dirty="0" smtClean="0" sz="1900" spc="-79" b="1">
                <a:latin typeface="Arial"/>
                <a:cs typeface="Arial"/>
              </a:rPr>
              <a:t>l</a:t>
            </a:r>
            <a:r>
              <a:rPr dirty="0" smtClean="0" sz="1900" spc="-34" b="1">
                <a:latin typeface="Arial"/>
                <a:cs typeface="Arial"/>
              </a:rPr>
              <a:t>a</a:t>
            </a:r>
            <a:r>
              <a:rPr dirty="0" smtClean="0" sz="1900" spc="-44" b="1">
                <a:latin typeface="Arial"/>
                <a:cs typeface="Arial"/>
              </a:rPr>
              <a:t>s</a:t>
            </a:r>
            <a:r>
              <a:rPr dirty="0" smtClean="0" sz="1900" spc="-104" b="1">
                <a:latin typeface="Arial"/>
                <a:cs typeface="Arial"/>
              </a:rPr>
              <a:t>m</a:t>
            </a:r>
            <a:r>
              <a:rPr dirty="0" smtClean="0" sz="1900" spc="0" b="1">
                <a:latin typeface="Arial"/>
                <a:cs typeface="Arial"/>
              </a:rPr>
              <a:t>a</a:t>
            </a:r>
            <a:r>
              <a:rPr dirty="0" smtClean="0" sz="1900" spc="286" b="1">
                <a:latin typeface="Arial"/>
                <a:cs typeface="Arial"/>
              </a:rPr>
              <a:t> </a:t>
            </a:r>
            <a:r>
              <a:rPr dirty="0" smtClean="0" sz="1900" spc="-34" b="1">
                <a:latin typeface="Arial"/>
                <a:cs typeface="Arial"/>
              </a:rPr>
              <a:t>EL</a:t>
            </a:r>
            <a:r>
              <a:rPr dirty="0" smtClean="0" sz="1900" spc="-75" b="1">
                <a:latin typeface="Arial"/>
                <a:cs typeface="Arial"/>
              </a:rPr>
              <a:t>I</a:t>
            </a:r>
            <a:r>
              <a:rPr dirty="0" smtClean="0" sz="1900" spc="-25" b="1">
                <a:latin typeface="Arial"/>
                <a:cs typeface="Arial"/>
              </a:rPr>
              <a:t>S</a:t>
            </a:r>
            <a:r>
              <a:rPr dirty="0" smtClean="0" sz="1900" spc="0" b="1">
                <a:latin typeface="Arial"/>
                <a:cs typeface="Arial"/>
              </a:rPr>
              <a:t>A</a:t>
            </a:r>
            <a:endParaRPr sz="1900">
              <a:latin typeface="Arial"/>
              <a:cs typeface="Arial"/>
            </a:endParaRPr>
          </a:p>
          <a:p>
            <a:pPr marL="484440" marR="525422" algn="ctr">
              <a:lnSpc>
                <a:spcPct val="95825"/>
              </a:lnSpc>
              <a:spcBef>
                <a:spcPts val="61"/>
              </a:spcBef>
            </a:pPr>
            <a:r>
              <a:rPr dirty="0" smtClean="0" sz="1900" spc="39" b="1">
                <a:latin typeface="Arial"/>
                <a:cs typeface="Arial"/>
              </a:rPr>
              <a:t>(</a:t>
            </a:r>
            <a:r>
              <a:rPr dirty="0" smtClean="0" sz="1900" spc="-19" b="1">
                <a:latin typeface="Arial"/>
                <a:cs typeface="Arial"/>
              </a:rPr>
              <a:t>S</a:t>
            </a:r>
            <a:r>
              <a:rPr dirty="0" smtClean="0" sz="1900" spc="39" b="1">
                <a:latin typeface="Arial"/>
                <a:cs typeface="Arial"/>
              </a:rPr>
              <a:t>/</a:t>
            </a:r>
            <a:r>
              <a:rPr dirty="0" smtClean="0" sz="1900" spc="0" b="1">
                <a:latin typeface="Arial"/>
                <a:cs typeface="Arial"/>
              </a:rPr>
              <a:t>P</a:t>
            </a:r>
            <a:r>
              <a:rPr dirty="0" smtClean="0" sz="1900" spc="140" b="1">
                <a:latin typeface="Arial"/>
                <a:cs typeface="Arial"/>
              </a:rPr>
              <a:t> </a:t>
            </a:r>
            <a:r>
              <a:rPr dirty="0" smtClean="0" sz="1900" spc="54" b="1">
                <a:latin typeface="Arial"/>
                <a:cs typeface="Arial"/>
              </a:rPr>
              <a:t>r</a:t>
            </a:r>
            <a:r>
              <a:rPr dirty="0" smtClean="0" sz="1900" spc="-39" b="1">
                <a:latin typeface="Arial"/>
                <a:cs typeface="Arial"/>
              </a:rPr>
              <a:t>a</a:t>
            </a:r>
            <a:r>
              <a:rPr dirty="0" smtClean="0" sz="1900" spc="39" b="1">
                <a:latin typeface="Arial"/>
                <a:cs typeface="Arial"/>
              </a:rPr>
              <a:t>t</a:t>
            </a:r>
            <a:r>
              <a:rPr dirty="0" smtClean="0" sz="1900" spc="-79" b="1">
                <a:latin typeface="Arial"/>
                <a:cs typeface="Arial"/>
              </a:rPr>
              <a:t>i</a:t>
            </a:r>
            <a:r>
              <a:rPr dirty="0" smtClean="0" sz="1900" spc="-29" b="1">
                <a:latin typeface="Arial"/>
                <a:cs typeface="Arial"/>
              </a:rPr>
              <a:t>o</a:t>
            </a:r>
            <a:r>
              <a:rPr dirty="0" smtClean="0" sz="1900" spc="0" b="1">
                <a:latin typeface="Arial"/>
                <a:cs typeface="Arial"/>
              </a:rPr>
              <a:t>)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793408" y="3285632"/>
            <a:ext cx="318506" cy="2067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1" name="object 41"/>
          <p:cNvSpPr txBox="1"/>
          <p:nvPr/>
        </p:nvSpPr>
        <p:spPr>
          <a:xfrm>
            <a:off x="1906447" y="3041900"/>
            <a:ext cx="84575" cy="985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0" name="object 40"/>
          <p:cNvSpPr txBox="1"/>
          <p:nvPr/>
        </p:nvSpPr>
        <p:spPr>
          <a:xfrm>
            <a:off x="1991022" y="3041900"/>
            <a:ext cx="5732295" cy="1943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9" name="object 39"/>
          <p:cNvSpPr txBox="1"/>
          <p:nvPr/>
        </p:nvSpPr>
        <p:spPr>
          <a:xfrm>
            <a:off x="1991022" y="3236202"/>
            <a:ext cx="5090713" cy="1059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800"/>
              </a:lnSpc>
              <a:spcBef>
                <a:spcPts val="33"/>
              </a:spcBef>
            </a:pPr>
            <a:endParaRPr sz="800"/>
          </a:p>
        </p:txBody>
      </p:sp>
      <p:sp>
        <p:nvSpPr>
          <p:cNvPr id="38" name="object 38"/>
          <p:cNvSpPr txBox="1"/>
          <p:nvPr/>
        </p:nvSpPr>
        <p:spPr>
          <a:xfrm>
            <a:off x="7054297" y="3236202"/>
            <a:ext cx="669021" cy="1851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7" name="object 37"/>
          <p:cNvSpPr txBox="1"/>
          <p:nvPr/>
        </p:nvSpPr>
        <p:spPr>
          <a:xfrm>
            <a:off x="1991022" y="3342117"/>
            <a:ext cx="2774330" cy="4038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6" name="object 36"/>
          <p:cNvSpPr txBox="1"/>
          <p:nvPr/>
        </p:nvSpPr>
        <p:spPr>
          <a:xfrm>
            <a:off x="4765352" y="3342117"/>
            <a:ext cx="2288944" cy="792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  <a:spcBef>
                <a:spcPts val="24"/>
              </a:spcBef>
            </a:pPr>
            <a:endParaRPr sz="600"/>
          </a:p>
        </p:txBody>
      </p:sp>
      <p:sp>
        <p:nvSpPr>
          <p:cNvPr id="35" name="object 35"/>
          <p:cNvSpPr txBox="1"/>
          <p:nvPr/>
        </p:nvSpPr>
        <p:spPr>
          <a:xfrm>
            <a:off x="4765352" y="3421367"/>
            <a:ext cx="2957965" cy="2583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4" name="object 34"/>
          <p:cNvSpPr txBox="1"/>
          <p:nvPr/>
        </p:nvSpPr>
        <p:spPr>
          <a:xfrm>
            <a:off x="6997160" y="3421367"/>
            <a:ext cx="112001" cy="25763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3" name="object 33"/>
          <p:cNvSpPr txBox="1"/>
          <p:nvPr/>
        </p:nvSpPr>
        <p:spPr>
          <a:xfrm>
            <a:off x="7109161" y="3421367"/>
            <a:ext cx="614156" cy="25763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2" name="object 32"/>
          <p:cNvSpPr txBox="1"/>
          <p:nvPr/>
        </p:nvSpPr>
        <p:spPr>
          <a:xfrm>
            <a:off x="4765352" y="3679690"/>
            <a:ext cx="1144465" cy="662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1"/>
              </a:spcBef>
            </a:pPr>
            <a:endParaRPr sz="500"/>
          </a:p>
        </p:txBody>
      </p:sp>
      <p:sp>
        <p:nvSpPr>
          <p:cNvPr id="31" name="object 31"/>
          <p:cNvSpPr txBox="1"/>
          <p:nvPr/>
        </p:nvSpPr>
        <p:spPr>
          <a:xfrm>
            <a:off x="5909818" y="3679690"/>
            <a:ext cx="1087341" cy="2689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0" name="object 30"/>
          <p:cNvSpPr txBox="1"/>
          <p:nvPr/>
        </p:nvSpPr>
        <p:spPr>
          <a:xfrm>
            <a:off x="1991022" y="3745974"/>
            <a:ext cx="3918795" cy="10081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9" name="object 29"/>
          <p:cNvSpPr txBox="1"/>
          <p:nvPr/>
        </p:nvSpPr>
        <p:spPr>
          <a:xfrm>
            <a:off x="4708203" y="3745974"/>
            <a:ext cx="112014" cy="22517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8" name="object 28"/>
          <p:cNvSpPr txBox="1"/>
          <p:nvPr/>
        </p:nvSpPr>
        <p:spPr>
          <a:xfrm>
            <a:off x="4820217" y="3745974"/>
            <a:ext cx="1089600" cy="2026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7" name="object 27"/>
          <p:cNvSpPr txBox="1"/>
          <p:nvPr/>
        </p:nvSpPr>
        <p:spPr>
          <a:xfrm>
            <a:off x="4820217" y="3948667"/>
            <a:ext cx="2176942" cy="17114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6" name="object 26"/>
          <p:cNvSpPr txBox="1"/>
          <p:nvPr/>
        </p:nvSpPr>
        <p:spPr>
          <a:xfrm>
            <a:off x="5852682" y="3948667"/>
            <a:ext cx="112014" cy="20490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5" name="object 25"/>
          <p:cNvSpPr txBox="1"/>
          <p:nvPr/>
        </p:nvSpPr>
        <p:spPr>
          <a:xfrm>
            <a:off x="5964696" y="3948667"/>
            <a:ext cx="1032464" cy="1709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4" name="object 24"/>
          <p:cNvSpPr txBox="1"/>
          <p:nvPr/>
        </p:nvSpPr>
        <p:spPr>
          <a:xfrm>
            <a:off x="1906447" y="4027159"/>
            <a:ext cx="84575" cy="985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3" name="object 23"/>
          <p:cNvSpPr txBox="1"/>
          <p:nvPr/>
        </p:nvSpPr>
        <p:spPr>
          <a:xfrm>
            <a:off x="1991022" y="4754107"/>
            <a:ext cx="1629851" cy="4899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2" name="object 22"/>
          <p:cNvSpPr txBox="1"/>
          <p:nvPr/>
        </p:nvSpPr>
        <p:spPr>
          <a:xfrm>
            <a:off x="3620874" y="4754107"/>
            <a:ext cx="1087329" cy="4899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1" name="object 21"/>
          <p:cNvSpPr txBox="1"/>
          <p:nvPr/>
        </p:nvSpPr>
        <p:spPr>
          <a:xfrm>
            <a:off x="1906447" y="5012417"/>
            <a:ext cx="84575" cy="9852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0" name="object 20"/>
          <p:cNvSpPr txBox="1"/>
          <p:nvPr/>
        </p:nvSpPr>
        <p:spPr>
          <a:xfrm>
            <a:off x="1991022" y="5244063"/>
            <a:ext cx="1572702" cy="5989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19"/>
          <p:cNvSpPr txBox="1"/>
          <p:nvPr/>
        </p:nvSpPr>
        <p:spPr>
          <a:xfrm>
            <a:off x="3563725" y="5244063"/>
            <a:ext cx="112014" cy="7536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3675739" y="5244063"/>
            <a:ext cx="1032464" cy="7536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object 17"/>
          <p:cNvSpPr txBox="1"/>
          <p:nvPr/>
        </p:nvSpPr>
        <p:spPr>
          <a:xfrm>
            <a:off x="4820217" y="5660115"/>
            <a:ext cx="918165" cy="111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850"/>
              </a:lnSpc>
              <a:spcBef>
                <a:spcPts val="26"/>
              </a:spcBef>
            </a:pPr>
            <a:endParaRPr sz="850"/>
          </a:p>
        </p:txBody>
      </p:sp>
      <p:sp>
        <p:nvSpPr>
          <p:cNvPr id="16" name="object 16"/>
          <p:cNvSpPr txBox="1"/>
          <p:nvPr/>
        </p:nvSpPr>
        <p:spPr>
          <a:xfrm>
            <a:off x="5738383" y="5660115"/>
            <a:ext cx="114298" cy="111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850"/>
              </a:lnSpc>
              <a:spcBef>
                <a:spcPts val="26"/>
              </a:spcBef>
            </a:pPr>
            <a:endParaRPr sz="850"/>
          </a:p>
        </p:txBody>
      </p:sp>
      <p:sp>
        <p:nvSpPr>
          <p:cNvPr id="15" name="object 15"/>
          <p:cNvSpPr txBox="1"/>
          <p:nvPr/>
        </p:nvSpPr>
        <p:spPr>
          <a:xfrm>
            <a:off x="5964696" y="5657828"/>
            <a:ext cx="918165" cy="990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30"/>
              </a:spcBef>
            </a:pPr>
            <a:endParaRPr sz="750"/>
          </a:p>
        </p:txBody>
      </p:sp>
      <p:sp>
        <p:nvSpPr>
          <p:cNvPr id="14" name="object 14"/>
          <p:cNvSpPr txBox="1"/>
          <p:nvPr/>
        </p:nvSpPr>
        <p:spPr>
          <a:xfrm>
            <a:off x="6882862" y="5657828"/>
            <a:ext cx="114298" cy="990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30"/>
              </a:spcBef>
            </a:pPr>
            <a:endParaRPr sz="750"/>
          </a:p>
        </p:txBody>
      </p:sp>
      <p:sp>
        <p:nvSpPr>
          <p:cNvPr id="13" name="object 13"/>
          <p:cNvSpPr txBox="1"/>
          <p:nvPr/>
        </p:nvSpPr>
        <p:spPr>
          <a:xfrm>
            <a:off x="4820217" y="5771376"/>
            <a:ext cx="860263" cy="2263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5680481" y="5771376"/>
            <a:ext cx="112001" cy="2263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5792482" y="5771376"/>
            <a:ext cx="60199" cy="2263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5964696" y="5756894"/>
            <a:ext cx="861016" cy="2407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6825712" y="5756894"/>
            <a:ext cx="111248" cy="2407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6936961" y="5756894"/>
            <a:ext cx="60199" cy="2407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1991022" y="5842993"/>
            <a:ext cx="1400501" cy="1546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3391524" y="5842993"/>
            <a:ext cx="112001" cy="1546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3448660" y="5842993"/>
            <a:ext cx="54864" cy="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503525" y="5842993"/>
            <a:ext cx="60199" cy="1546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7793408" y="2967983"/>
            <a:ext cx="318506" cy="162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7793408" y="2628135"/>
            <a:ext cx="318506" cy="162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object 92"/>
          <p:cNvSpPr/>
          <p:nvPr/>
        </p:nvSpPr>
        <p:spPr>
          <a:xfrm>
            <a:off x="3495294" y="5555869"/>
            <a:ext cx="637794" cy="27940"/>
          </a:xfrm>
          <a:custGeom>
            <a:avLst/>
            <a:gdLst/>
            <a:ahLst/>
            <a:cxnLst/>
            <a:rect l="l" t="t" r="r" b="b"/>
            <a:pathLst>
              <a:path w="637794" h="27940">
                <a:moveTo>
                  <a:pt x="0" y="0"/>
                </a:moveTo>
                <a:lnTo>
                  <a:pt x="0" y="27940"/>
                </a:lnTo>
                <a:lnTo>
                  <a:pt x="637794" y="27940"/>
                </a:lnTo>
                <a:lnTo>
                  <a:pt x="63779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3" name="object 93"/>
          <p:cNvSpPr/>
          <p:nvPr/>
        </p:nvSpPr>
        <p:spPr>
          <a:xfrm>
            <a:off x="3542538" y="5556504"/>
            <a:ext cx="0" cy="24384"/>
          </a:xfrm>
          <a:custGeom>
            <a:avLst/>
            <a:gdLst/>
            <a:ahLst/>
            <a:cxnLst/>
            <a:rect l="l" t="t" r="r" b="b"/>
            <a:pathLst>
              <a:path w="0" h="24384">
                <a:moveTo>
                  <a:pt x="0" y="0"/>
                </a:moveTo>
                <a:lnTo>
                  <a:pt x="0" y="24384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4" name="object 94"/>
          <p:cNvSpPr/>
          <p:nvPr/>
        </p:nvSpPr>
        <p:spPr>
          <a:xfrm>
            <a:off x="3606546" y="5556504"/>
            <a:ext cx="0" cy="24384"/>
          </a:xfrm>
          <a:custGeom>
            <a:avLst/>
            <a:gdLst/>
            <a:ahLst/>
            <a:cxnLst/>
            <a:rect l="l" t="t" r="r" b="b"/>
            <a:pathLst>
              <a:path w="0" h="24384">
                <a:moveTo>
                  <a:pt x="0" y="0"/>
                </a:moveTo>
                <a:lnTo>
                  <a:pt x="0" y="24384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5" name="object 95"/>
          <p:cNvSpPr/>
          <p:nvPr/>
        </p:nvSpPr>
        <p:spPr>
          <a:xfrm>
            <a:off x="3670554" y="5556504"/>
            <a:ext cx="0" cy="24384"/>
          </a:xfrm>
          <a:custGeom>
            <a:avLst/>
            <a:gdLst/>
            <a:ahLst/>
            <a:cxnLst/>
            <a:rect l="l" t="t" r="r" b="b"/>
            <a:pathLst>
              <a:path w="0" h="24384">
                <a:moveTo>
                  <a:pt x="0" y="0"/>
                </a:moveTo>
                <a:lnTo>
                  <a:pt x="0" y="24384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6" name="object 96"/>
          <p:cNvSpPr/>
          <p:nvPr/>
        </p:nvSpPr>
        <p:spPr>
          <a:xfrm>
            <a:off x="3734562" y="5556504"/>
            <a:ext cx="0" cy="24384"/>
          </a:xfrm>
          <a:custGeom>
            <a:avLst/>
            <a:gdLst/>
            <a:ahLst/>
            <a:cxnLst/>
            <a:rect l="l" t="t" r="r" b="b"/>
            <a:pathLst>
              <a:path w="0" h="24384">
                <a:moveTo>
                  <a:pt x="0" y="0"/>
                </a:moveTo>
                <a:lnTo>
                  <a:pt x="0" y="24384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7" name="object 97"/>
          <p:cNvSpPr/>
          <p:nvPr/>
        </p:nvSpPr>
        <p:spPr>
          <a:xfrm>
            <a:off x="3797807" y="5556504"/>
            <a:ext cx="0" cy="24384"/>
          </a:xfrm>
          <a:custGeom>
            <a:avLst/>
            <a:gdLst/>
            <a:ahLst/>
            <a:cxnLst/>
            <a:rect l="l" t="t" r="r" b="b"/>
            <a:pathLst>
              <a:path w="0" h="24384">
                <a:moveTo>
                  <a:pt x="0" y="0"/>
                </a:moveTo>
                <a:lnTo>
                  <a:pt x="0" y="24384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8" name="object 98"/>
          <p:cNvSpPr/>
          <p:nvPr/>
        </p:nvSpPr>
        <p:spPr>
          <a:xfrm>
            <a:off x="3861816" y="5556504"/>
            <a:ext cx="0" cy="24384"/>
          </a:xfrm>
          <a:custGeom>
            <a:avLst/>
            <a:gdLst/>
            <a:ahLst/>
            <a:cxnLst/>
            <a:rect l="l" t="t" r="r" b="b"/>
            <a:pathLst>
              <a:path w="0" h="24384">
                <a:moveTo>
                  <a:pt x="0" y="0"/>
                </a:moveTo>
                <a:lnTo>
                  <a:pt x="0" y="24384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9" name="object 99"/>
          <p:cNvSpPr/>
          <p:nvPr/>
        </p:nvSpPr>
        <p:spPr>
          <a:xfrm>
            <a:off x="3925824" y="5556504"/>
            <a:ext cx="0" cy="24384"/>
          </a:xfrm>
          <a:custGeom>
            <a:avLst/>
            <a:gdLst/>
            <a:ahLst/>
            <a:cxnLst/>
            <a:rect l="l" t="t" r="r" b="b"/>
            <a:pathLst>
              <a:path w="0" h="24384">
                <a:moveTo>
                  <a:pt x="0" y="0"/>
                </a:moveTo>
                <a:lnTo>
                  <a:pt x="0" y="24384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0" name="object 100"/>
          <p:cNvSpPr/>
          <p:nvPr/>
        </p:nvSpPr>
        <p:spPr>
          <a:xfrm>
            <a:off x="3989451" y="5556504"/>
            <a:ext cx="0" cy="24384"/>
          </a:xfrm>
          <a:custGeom>
            <a:avLst/>
            <a:gdLst/>
            <a:ahLst/>
            <a:cxnLst/>
            <a:rect l="l" t="t" r="r" b="b"/>
            <a:pathLst>
              <a:path w="0" h="24384">
                <a:moveTo>
                  <a:pt x="0" y="0"/>
                </a:moveTo>
                <a:lnTo>
                  <a:pt x="0" y="24384"/>
                </a:lnTo>
              </a:path>
            </a:pathLst>
          </a:custGeom>
          <a:ln w="3251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1" name="object 101"/>
          <p:cNvSpPr/>
          <p:nvPr/>
        </p:nvSpPr>
        <p:spPr>
          <a:xfrm>
            <a:off x="4053078" y="5556504"/>
            <a:ext cx="0" cy="24384"/>
          </a:xfrm>
          <a:custGeom>
            <a:avLst/>
            <a:gdLst/>
            <a:ahLst/>
            <a:cxnLst/>
            <a:rect l="l" t="t" r="r" b="b"/>
            <a:pathLst>
              <a:path w="0" h="24384">
                <a:moveTo>
                  <a:pt x="0" y="0"/>
                </a:moveTo>
                <a:lnTo>
                  <a:pt x="0" y="24384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2" name="object 102"/>
          <p:cNvSpPr/>
          <p:nvPr/>
        </p:nvSpPr>
        <p:spPr>
          <a:xfrm>
            <a:off x="4117086" y="5556504"/>
            <a:ext cx="0" cy="24384"/>
          </a:xfrm>
          <a:custGeom>
            <a:avLst/>
            <a:gdLst/>
            <a:ahLst/>
            <a:cxnLst/>
            <a:rect l="l" t="t" r="r" b="b"/>
            <a:pathLst>
              <a:path w="0" h="24384">
                <a:moveTo>
                  <a:pt x="0" y="0"/>
                </a:moveTo>
                <a:lnTo>
                  <a:pt x="0" y="24384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3" name="object 103"/>
          <p:cNvSpPr/>
          <p:nvPr/>
        </p:nvSpPr>
        <p:spPr>
          <a:xfrm>
            <a:off x="3494532" y="557250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78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4" name="object 104"/>
          <p:cNvSpPr/>
          <p:nvPr/>
        </p:nvSpPr>
        <p:spPr>
          <a:xfrm>
            <a:off x="3494532" y="5556504"/>
            <a:ext cx="0" cy="16002"/>
          </a:xfrm>
          <a:custGeom>
            <a:avLst/>
            <a:gdLst/>
            <a:ahLst/>
            <a:cxnLst/>
            <a:rect l="l" t="t" r="r" b="b"/>
            <a:pathLst>
              <a:path w="0" h="16001">
                <a:moveTo>
                  <a:pt x="0" y="16001"/>
                </a:moveTo>
                <a:lnTo>
                  <a:pt x="0" y="0"/>
                </a:lnTo>
              </a:path>
            </a:pathLst>
          </a:custGeom>
          <a:ln w="478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5" name="object 105"/>
          <p:cNvSpPr/>
          <p:nvPr/>
        </p:nvSpPr>
        <p:spPr>
          <a:xfrm>
            <a:off x="3494532" y="5532583"/>
            <a:ext cx="635508" cy="47840"/>
          </a:xfrm>
          <a:custGeom>
            <a:avLst/>
            <a:gdLst/>
            <a:ahLst/>
            <a:cxnLst/>
            <a:rect l="l" t="t" r="r" b="b"/>
            <a:pathLst>
              <a:path w="635508" h="47840">
                <a:moveTo>
                  <a:pt x="0" y="0"/>
                </a:moveTo>
                <a:lnTo>
                  <a:pt x="0" y="47840"/>
                </a:lnTo>
                <a:lnTo>
                  <a:pt x="635508" y="47840"/>
                </a:lnTo>
                <a:lnTo>
                  <a:pt x="63550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6" name="object 106"/>
          <p:cNvSpPr/>
          <p:nvPr/>
        </p:nvSpPr>
        <p:spPr>
          <a:xfrm>
            <a:off x="4130040" y="5556504"/>
            <a:ext cx="0" cy="16002"/>
          </a:xfrm>
          <a:custGeom>
            <a:avLst/>
            <a:gdLst/>
            <a:ahLst/>
            <a:cxnLst/>
            <a:rect l="l" t="t" r="r" b="b"/>
            <a:pathLst>
              <a:path w="0" h="16001">
                <a:moveTo>
                  <a:pt x="0" y="0"/>
                </a:moveTo>
                <a:lnTo>
                  <a:pt x="0" y="16002"/>
                </a:lnTo>
              </a:path>
            </a:pathLst>
          </a:custGeom>
          <a:ln w="478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7" name="object 107"/>
          <p:cNvSpPr/>
          <p:nvPr/>
        </p:nvSpPr>
        <p:spPr>
          <a:xfrm>
            <a:off x="3653790" y="5526786"/>
            <a:ext cx="319278" cy="0"/>
          </a:xfrm>
          <a:custGeom>
            <a:avLst/>
            <a:gdLst/>
            <a:ahLst/>
            <a:cxnLst/>
            <a:rect l="l" t="t" r="r" b="b"/>
            <a:pathLst>
              <a:path w="319277" h="0">
                <a:moveTo>
                  <a:pt x="0" y="0"/>
                </a:moveTo>
                <a:lnTo>
                  <a:pt x="319278" y="0"/>
                </a:lnTo>
                <a:lnTo>
                  <a:pt x="0" y="0"/>
                </a:lnTo>
              </a:path>
            </a:pathLst>
          </a:custGeom>
          <a:ln w="478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8" name="object 108"/>
          <p:cNvSpPr/>
          <p:nvPr/>
        </p:nvSpPr>
        <p:spPr>
          <a:xfrm>
            <a:off x="3813810" y="5526786"/>
            <a:ext cx="0" cy="29718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8"/>
                </a:lnTo>
              </a:path>
            </a:pathLst>
          </a:custGeom>
          <a:ln w="478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9" name="object 109"/>
          <p:cNvSpPr/>
          <p:nvPr/>
        </p:nvSpPr>
        <p:spPr>
          <a:xfrm>
            <a:off x="4452366" y="5522214"/>
            <a:ext cx="637793" cy="60960"/>
          </a:xfrm>
          <a:custGeom>
            <a:avLst/>
            <a:gdLst/>
            <a:ahLst/>
            <a:cxnLst/>
            <a:rect l="l" t="t" r="r" b="b"/>
            <a:pathLst>
              <a:path w="637793" h="60960">
                <a:moveTo>
                  <a:pt x="0" y="0"/>
                </a:moveTo>
                <a:lnTo>
                  <a:pt x="0" y="60960"/>
                </a:lnTo>
                <a:lnTo>
                  <a:pt x="637793" y="60960"/>
                </a:lnTo>
                <a:lnTo>
                  <a:pt x="63779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0" name="object 110"/>
          <p:cNvSpPr/>
          <p:nvPr/>
        </p:nvSpPr>
        <p:spPr>
          <a:xfrm>
            <a:off x="4515612" y="5522214"/>
            <a:ext cx="64008" cy="58674"/>
          </a:xfrm>
          <a:custGeom>
            <a:avLst/>
            <a:gdLst/>
            <a:ahLst/>
            <a:cxnLst/>
            <a:rect l="l" t="t" r="r" b="b"/>
            <a:pathLst>
              <a:path w="64008" h="58674">
                <a:moveTo>
                  <a:pt x="0" y="0"/>
                </a:moveTo>
                <a:lnTo>
                  <a:pt x="0" y="58674"/>
                </a:lnTo>
                <a:lnTo>
                  <a:pt x="64008" y="58674"/>
                </a:lnTo>
                <a:lnTo>
                  <a:pt x="6400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1" name="object 111"/>
          <p:cNvSpPr/>
          <p:nvPr/>
        </p:nvSpPr>
        <p:spPr>
          <a:xfrm>
            <a:off x="4643628" y="5522214"/>
            <a:ext cx="64008" cy="58674"/>
          </a:xfrm>
          <a:custGeom>
            <a:avLst/>
            <a:gdLst/>
            <a:ahLst/>
            <a:cxnLst/>
            <a:rect l="l" t="t" r="r" b="b"/>
            <a:pathLst>
              <a:path w="64008" h="58674">
                <a:moveTo>
                  <a:pt x="0" y="0"/>
                </a:moveTo>
                <a:lnTo>
                  <a:pt x="0" y="58674"/>
                </a:lnTo>
                <a:lnTo>
                  <a:pt x="64008" y="58674"/>
                </a:lnTo>
                <a:lnTo>
                  <a:pt x="6400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2" name="object 112"/>
          <p:cNvSpPr/>
          <p:nvPr/>
        </p:nvSpPr>
        <p:spPr>
          <a:xfrm>
            <a:off x="4770882" y="5522214"/>
            <a:ext cx="64008" cy="58674"/>
          </a:xfrm>
          <a:custGeom>
            <a:avLst/>
            <a:gdLst/>
            <a:ahLst/>
            <a:cxnLst/>
            <a:rect l="l" t="t" r="r" b="b"/>
            <a:pathLst>
              <a:path w="64008" h="58674">
                <a:moveTo>
                  <a:pt x="0" y="0"/>
                </a:moveTo>
                <a:lnTo>
                  <a:pt x="0" y="58674"/>
                </a:lnTo>
                <a:lnTo>
                  <a:pt x="64008" y="58674"/>
                </a:lnTo>
                <a:lnTo>
                  <a:pt x="6400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3" name="object 113"/>
          <p:cNvSpPr/>
          <p:nvPr/>
        </p:nvSpPr>
        <p:spPr>
          <a:xfrm>
            <a:off x="4898898" y="5522214"/>
            <a:ext cx="63246" cy="58674"/>
          </a:xfrm>
          <a:custGeom>
            <a:avLst/>
            <a:gdLst/>
            <a:ahLst/>
            <a:cxnLst/>
            <a:rect l="l" t="t" r="r" b="b"/>
            <a:pathLst>
              <a:path w="63246" h="58674">
                <a:moveTo>
                  <a:pt x="0" y="0"/>
                </a:moveTo>
                <a:lnTo>
                  <a:pt x="0" y="58674"/>
                </a:lnTo>
                <a:lnTo>
                  <a:pt x="63246" y="58674"/>
                </a:lnTo>
                <a:lnTo>
                  <a:pt x="6324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4" name="object 114"/>
          <p:cNvSpPr/>
          <p:nvPr/>
        </p:nvSpPr>
        <p:spPr>
          <a:xfrm>
            <a:off x="5026152" y="5522214"/>
            <a:ext cx="64008" cy="58674"/>
          </a:xfrm>
          <a:custGeom>
            <a:avLst/>
            <a:gdLst/>
            <a:ahLst/>
            <a:cxnLst/>
            <a:rect l="l" t="t" r="r" b="b"/>
            <a:pathLst>
              <a:path w="64008" h="58674">
                <a:moveTo>
                  <a:pt x="0" y="0"/>
                </a:moveTo>
                <a:lnTo>
                  <a:pt x="0" y="58674"/>
                </a:lnTo>
                <a:lnTo>
                  <a:pt x="64008" y="58674"/>
                </a:lnTo>
                <a:lnTo>
                  <a:pt x="6400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5" name="object 115"/>
          <p:cNvSpPr/>
          <p:nvPr/>
        </p:nvSpPr>
        <p:spPr>
          <a:xfrm>
            <a:off x="4451604" y="557250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78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6" name="object 116"/>
          <p:cNvSpPr/>
          <p:nvPr/>
        </p:nvSpPr>
        <p:spPr>
          <a:xfrm>
            <a:off x="4451604" y="5521452"/>
            <a:ext cx="0" cy="51053"/>
          </a:xfrm>
          <a:custGeom>
            <a:avLst/>
            <a:gdLst/>
            <a:ahLst/>
            <a:cxnLst/>
            <a:rect l="l" t="t" r="r" b="b"/>
            <a:pathLst>
              <a:path w="0" h="51053">
                <a:moveTo>
                  <a:pt x="0" y="51053"/>
                </a:moveTo>
                <a:lnTo>
                  <a:pt x="0" y="0"/>
                </a:lnTo>
              </a:path>
            </a:pathLst>
          </a:custGeom>
          <a:ln w="478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7" name="object 117"/>
          <p:cNvSpPr/>
          <p:nvPr/>
        </p:nvSpPr>
        <p:spPr>
          <a:xfrm>
            <a:off x="4451604" y="5521452"/>
            <a:ext cx="635508" cy="0"/>
          </a:xfrm>
          <a:custGeom>
            <a:avLst/>
            <a:gdLst/>
            <a:ahLst/>
            <a:cxnLst/>
            <a:rect l="l" t="t" r="r" b="b"/>
            <a:pathLst>
              <a:path w="635508" h="0">
                <a:moveTo>
                  <a:pt x="0" y="0"/>
                </a:moveTo>
                <a:lnTo>
                  <a:pt x="635508" y="0"/>
                </a:lnTo>
              </a:path>
            </a:pathLst>
          </a:custGeom>
          <a:ln w="478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8" name="object 118"/>
          <p:cNvSpPr/>
          <p:nvPr/>
        </p:nvSpPr>
        <p:spPr>
          <a:xfrm>
            <a:off x="5087112" y="5521452"/>
            <a:ext cx="0" cy="51053"/>
          </a:xfrm>
          <a:custGeom>
            <a:avLst/>
            <a:gdLst/>
            <a:ahLst/>
            <a:cxnLst/>
            <a:rect l="l" t="t" r="r" b="b"/>
            <a:pathLst>
              <a:path w="0" h="51053">
                <a:moveTo>
                  <a:pt x="0" y="0"/>
                </a:moveTo>
                <a:lnTo>
                  <a:pt x="0" y="51053"/>
                </a:lnTo>
              </a:path>
            </a:pathLst>
          </a:custGeom>
          <a:ln w="478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9" name="object 119"/>
          <p:cNvSpPr/>
          <p:nvPr/>
        </p:nvSpPr>
        <p:spPr>
          <a:xfrm>
            <a:off x="4610862" y="5497830"/>
            <a:ext cx="319278" cy="0"/>
          </a:xfrm>
          <a:custGeom>
            <a:avLst/>
            <a:gdLst/>
            <a:ahLst/>
            <a:cxnLst/>
            <a:rect l="l" t="t" r="r" b="b"/>
            <a:pathLst>
              <a:path w="319277" h="0">
                <a:moveTo>
                  <a:pt x="0" y="0"/>
                </a:moveTo>
                <a:lnTo>
                  <a:pt x="319278" y="0"/>
                </a:lnTo>
                <a:lnTo>
                  <a:pt x="0" y="0"/>
                </a:lnTo>
              </a:path>
            </a:pathLst>
          </a:custGeom>
          <a:ln w="478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0" name="object 120"/>
          <p:cNvSpPr/>
          <p:nvPr/>
        </p:nvSpPr>
        <p:spPr>
          <a:xfrm>
            <a:off x="4770882" y="5497830"/>
            <a:ext cx="0" cy="23622"/>
          </a:xfrm>
          <a:custGeom>
            <a:avLst/>
            <a:gdLst/>
            <a:ahLst/>
            <a:cxnLst/>
            <a:rect l="l" t="t" r="r" b="b"/>
            <a:pathLst>
              <a:path w="0" h="23622">
                <a:moveTo>
                  <a:pt x="0" y="0"/>
                </a:moveTo>
                <a:lnTo>
                  <a:pt x="0" y="23622"/>
                </a:lnTo>
              </a:path>
            </a:pathLst>
          </a:custGeom>
          <a:ln w="478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1" name="object 121"/>
          <p:cNvSpPr/>
          <p:nvPr/>
        </p:nvSpPr>
        <p:spPr>
          <a:xfrm>
            <a:off x="5409438" y="2925317"/>
            <a:ext cx="637793" cy="2657856"/>
          </a:xfrm>
          <a:custGeom>
            <a:avLst/>
            <a:gdLst/>
            <a:ahLst/>
            <a:cxnLst/>
            <a:rect l="l" t="t" r="r" b="b"/>
            <a:pathLst>
              <a:path w="637793" h="2657856">
                <a:moveTo>
                  <a:pt x="0" y="0"/>
                </a:moveTo>
                <a:lnTo>
                  <a:pt x="0" y="2657856"/>
                </a:lnTo>
                <a:lnTo>
                  <a:pt x="637793" y="2657855"/>
                </a:lnTo>
                <a:lnTo>
                  <a:pt x="63779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2" name="object 122"/>
          <p:cNvSpPr/>
          <p:nvPr/>
        </p:nvSpPr>
        <p:spPr>
          <a:xfrm>
            <a:off x="5408676" y="2991611"/>
            <a:ext cx="3048" cy="0"/>
          </a:xfrm>
          <a:custGeom>
            <a:avLst/>
            <a:gdLst/>
            <a:ahLst/>
            <a:cxnLst/>
            <a:rect l="l" t="t" r="r" b="b"/>
            <a:pathLst>
              <a:path w="3048" h="0">
                <a:moveTo>
                  <a:pt x="3048" y="0"/>
                </a:moveTo>
                <a:lnTo>
                  <a:pt x="0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3" name="object 123"/>
          <p:cNvSpPr/>
          <p:nvPr/>
        </p:nvSpPr>
        <p:spPr>
          <a:xfrm>
            <a:off x="5408676" y="2991611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4" name="object 124"/>
          <p:cNvSpPr/>
          <p:nvPr/>
        </p:nvSpPr>
        <p:spPr>
          <a:xfrm>
            <a:off x="5408676" y="3057905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5" name="object 125"/>
          <p:cNvSpPr/>
          <p:nvPr/>
        </p:nvSpPr>
        <p:spPr>
          <a:xfrm>
            <a:off x="5408676" y="3124961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6" name="object 126"/>
          <p:cNvSpPr/>
          <p:nvPr/>
        </p:nvSpPr>
        <p:spPr>
          <a:xfrm>
            <a:off x="5408676" y="3191255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7" name="object 127"/>
          <p:cNvSpPr/>
          <p:nvPr/>
        </p:nvSpPr>
        <p:spPr>
          <a:xfrm>
            <a:off x="5408676" y="3257550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8" name="object 128"/>
          <p:cNvSpPr/>
          <p:nvPr/>
        </p:nvSpPr>
        <p:spPr>
          <a:xfrm>
            <a:off x="5408676" y="3324605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9" name="object 129"/>
          <p:cNvSpPr/>
          <p:nvPr/>
        </p:nvSpPr>
        <p:spPr>
          <a:xfrm>
            <a:off x="5408676" y="3390900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0" name="object 130"/>
          <p:cNvSpPr/>
          <p:nvPr/>
        </p:nvSpPr>
        <p:spPr>
          <a:xfrm>
            <a:off x="5408676" y="3457194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1" name="object 131"/>
          <p:cNvSpPr/>
          <p:nvPr/>
        </p:nvSpPr>
        <p:spPr>
          <a:xfrm>
            <a:off x="5408676" y="3523488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2" name="object 132"/>
          <p:cNvSpPr/>
          <p:nvPr/>
        </p:nvSpPr>
        <p:spPr>
          <a:xfrm>
            <a:off x="5408676" y="3590544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3" name="object 133"/>
          <p:cNvSpPr/>
          <p:nvPr/>
        </p:nvSpPr>
        <p:spPr>
          <a:xfrm>
            <a:off x="5408676" y="3656838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4" name="object 134"/>
          <p:cNvSpPr/>
          <p:nvPr/>
        </p:nvSpPr>
        <p:spPr>
          <a:xfrm>
            <a:off x="5408676" y="3723132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5" name="object 135"/>
          <p:cNvSpPr/>
          <p:nvPr/>
        </p:nvSpPr>
        <p:spPr>
          <a:xfrm>
            <a:off x="5408676" y="3790188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6" name="object 136"/>
          <p:cNvSpPr/>
          <p:nvPr/>
        </p:nvSpPr>
        <p:spPr>
          <a:xfrm>
            <a:off x="5408676" y="3856482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7" name="object 137"/>
          <p:cNvSpPr/>
          <p:nvPr/>
        </p:nvSpPr>
        <p:spPr>
          <a:xfrm>
            <a:off x="5408676" y="3922776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8" name="object 138"/>
          <p:cNvSpPr/>
          <p:nvPr/>
        </p:nvSpPr>
        <p:spPr>
          <a:xfrm>
            <a:off x="5408676" y="3989070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9" name="object 139"/>
          <p:cNvSpPr/>
          <p:nvPr/>
        </p:nvSpPr>
        <p:spPr>
          <a:xfrm>
            <a:off x="5408676" y="4056126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0" name="object 140"/>
          <p:cNvSpPr/>
          <p:nvPr/>
        </p:nvSpPr>
        <p:spPr>
          <a:xfrm>
            <a:off x="5408676" y="4122420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1" name="object 141"/>
          <p:cNvSpPr/>
          <p:nvPr/>
        </p:nvSpPr>
        <p:spPr>
          <a:xfrm>
            <a:off x="5408676" y="4188714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2" name="object 142"/>
          <p:cNvSpPr/>
          <p:nvPr/>
        </p:nvSpPr>
        <p:spPr>
          <a:xfrm>
            <a:off x="5408676" y="4255008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3" name="object 143"/>
          <p:cNvSpPr/>
          <p:nvPr/>
        </p:nvSpPr>
        <p:spPr>
          <a:xfrm>
            <a:off x="5408676" y="4322064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4" name="object 144"/>
          <p:cNvSpPr/>
          <p:nvPr/>
        </p:nvSpPr>
        <p:spPr>
          <a:xfrm>
            <a:off x="5408676" y="4388358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5" name="object 145"/>
          <p:cNvSpPr/>
          <p:nvPr/>
        </p:nvSpPr>
        <p:spPr>
          <a:xfrm>
            <a:off x="5408676" y="4454652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6" name="object 146"/>
          <p:cNvSpPr/>
          <p:nvPr/>
        </p:nvSpPr>
        <p:spPr>
          <a:xfrm>
            <a:off x="5408676" y="4521708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7" name="object 147"/>
          <p:cNvSpPr/>
          <p:nvPr/>
        </p:nvSpPr>
        <p:spPr>
          <a:xfrm>
            <a:off x="5408676" y="4588002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8" name="object 148"/>
          <p:cNvSpPr/>
          <p:nvPr/>
        </p:nvSpPr>
        <p:spPr>
          <a:xfrm>
            <a:off x="5408676" y="4654296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9" name="object 149"/>
          <p:cNvSpPr/>
          <p:nvPr/>
        </p:nvSpPr>
        <p:spPr>
          <a:xfrm>
            <a:off x="5408676" y="4720590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0" name="object 150"/>
          <p:cNvSpPr/>
          <p:nvPr/>
        </p:nvSpPr>
        <p:spPr>
          <a:xfrm>
            <a:off x="5408676" y="4787646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1" name="object 151"/>
          <p:cNvSpPr/>
          <p:nvPr/>
        </p:nvSpPr>
        <p:spPr>
          <a:xfrm>
            <a:off x="5408676" y="4853940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2" name="object 152"/>
          <p:cNvSpPr/>
          <p:nvPr/>
        </p:nvSpPr>
        <p:spPr>
          <a:xfrm>
            <a:off x="5408676" y="4920234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3" name="object 153"/>
          <p:cNvSpPr/>
          <p:nvPr/>
        </p:nvSpPr>
        <p:spPr>
          <a:xfrm>
            <a:off x="5408676" y="4987290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4" name="object 154"/>
          <p:cNvSpPr/>
          <p:nvPr/>
        </p:nvSpPr>
        <p:spPr>
          <a:xfrm>
            <a:off x="5408676" y="5053584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5" name="object 155"/>
          <p:cNvSpPr/>
          <p:nvPr/>
        </p:nvSpPr>
        <p:spPr>
          <a:xfrm>
            <a:off x="5408676" y="5119878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6" name="object 156"/>
          <p:cNvSpPr/>
          <p:nvPr/>
        </p:nvSpPr>
        <p:spPr>
          <a:xfrm>
            <a:off x="5408676" y="5186172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7" name="object 157"/>
          <p:cNvSpPr/>
          <p:nvPr/>
        </p:nvSpPr>
        <p:spPr>
          <a:xfrm>
            <a:off x="5408676" y="5253228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8" name="object 158"/>
          <p:cNvSpPr/>
          <p:nvPr/>
        </p:nvSpPr>
        <p:spPr>
          <a:xfrm>
            <a:off x="5408676" y="5319522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9" name="object 159"/>
          <p:cNvSpPr/>
          <p:nvPr/>
        </p:nvSpPr>
        <p:spPr>
          <a:xfrm>
            <a:off x="5408676" y="5385816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0" name="object 160"/>
          <p:cNvSpPr/>
          <p:nvPr/>
        </p:nvSpPr>
        <p:spPr>
          <a:xfrm>
            <a:off x="5408676" y="5452872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1" name="object 161"/>
          <p:cNvSpPr/>
          <p:nvPr/>
        </p:nvSpPr>
        <p:spPr>
          <a:xfrm>
            <a:off x="5408676" y="5519166"/>
            <a:ext cx="637794" cy="0"/>
          </a:xfrm>
          <a:custGeom>
            <a:avLst/>
            <a:gdLst/>
            <a:ahLst/>
            <a:cxnLst/>
            <a:rect l="l" t="t" r="r" b="b"/>
            <a:pathLst>
              <a:path w="637794" h="0">
                <a:moveTo>
                  <a:pt x="0" y="0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2" name="object 162"/>
          <p:cNvSpPr/>
          <p:nvPr/>
        </p:nvSpPr>
        <p:spPr>
          <a:xfrm>
            <a:off x="5408676" y="557250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78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3" name="object 163"/>
          <p:cNvSpPr/>
          <p:nvPr/>
        </p:nvSpPr>
        <p:spPr>
          <a:xfrm>
            <a:off x="5408676" y="2925317"/>
            <a:ext cx="0" cy="2647188"/>
          </a:xfrm>
          <a:custGeom>
            <a:avLst/>
            <a:gdLst/>
            <a:ahLst/>
            <a:cxnLst/>
            <a:rect l="l" t="t" r="r" b="b"/>
            <a:pathLst>
              <a:path w="0" h="2647188">
                <a:moveTo>
                  <a:pt x="0" y="2647188"/>
                </a:moveTo>
                <a:lnTo>
                  <a:pt x="0" y="0"/>
                </a:lnTo>
              </a:path>
            </a:pathLst>
          </a:custGeom>
          <a:ln w="478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4" name="object 164"/>
          <p:cNvSpPr/>
          <p:nvPr/>
        </p:nvSpPr>
        <p:spPr>
          <a:xfrm>
            <a:off x="5408676" y="2925317"/>
            <a:ext cx="635508" cy="0"/>
          </a:xfrm>
          <a:custGeom>
            <a:avLst/>
            <a:gdLst/>
            <a:ahLst/>
            <a:cxnLst/>
            <a:rect l="l" t="t" r="r" b="b"/>
            <a:pathLst>
              <a:path w="635508" h="0">
                <a:moveTo>
                  <a:pt x="0" y="0"/>
                </a:moveTo>
                <a:lnTo>
                  <a:pt x="635508" y="0"/>
                </a:lnTo>
              </a:path>
            </a:pathLst>
          </a:custGeom>
          <a:ln w="478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5" name="object 165"/>
          <p:cNvSpPr/>
          <p:nvPr/>
        </p:nvSpPr>
        <p:spPr>
          <a:xfrm>
            <a:off x="6044184" y="2925317"/>
            <a:ext cx="0" cy="2647188"/>
          </a:xfrm>
          <a:custGeom>
            <a:avLst/>
            <a:gdLst/>
            <a:ahLst/>
            <a:cxnLst/>
            <a:rect l="l" t="t" r="r" b="b"/>
            <a:pathLst>
              <a:path w="0" h="2647188">
                <a:moveTo>
                  <a:pt x="0" y="0"/>
                </a:moveTo>
                <a:lnTo>
                  <a:pt x="0" y="2647188"/>
                </a:lnTo>
              </a:path>
            </a:pathLst>
          </a:custGeom>
          <a:ln w="478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6" name="object 166"/>
          <p:cNvSpPr/>
          <p:nvPr/>
        </p:nvSpPr>
        <p:spPr>
          <a:xfrm>
            <a:off x="5567934" y="2648711"/>
            <a:ext cx="319278" cy="0"/>
          </a:xfrm>
          <a:custGeom>
            <a:avLst/>
            <a:gdLst/>
            <a:ahLst/>
            <a:cxnLst/>
            <a:rect l="l" t="t" r="r" b="b"/>
            <a:pathLst>
              <a:path w="319277" h="0">
                <a:moveTo>
                  <a:pt x="0" y="0"/>
                </a:moveTo>
                <a:lnTo>
                  <a:pt x="319278" y="0"/>
                </a:lnTo>
                <a:lnTo>
                  <a:pt x="0" y="0"/>
                </a:lnTo>
              </a:path>
            </a:pathLst>
          </a:custGeom>
          <a:ln w="478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7" name="object 167"/>
          <p:cNvSpPr/>
          <p:nvPr/>
        </p:nvSpPr>
        <p:spPr>
          <a:xfrm>
            <a:off x="5727954" y="2648711"/>
            <a:ext cx="0" cy="276606"/>
          </a:xfrm>
          <a:custGeom>
            <a:avLst/>
            <a:gdLst/>
            <a:ahLst/>
            <a:cxnLst/>
            <a:rect l="l" t="t" r="r" b="b"/>
            <a:pathLst>
              <a:path w="0" h="276606">
                <a:moveTo>
                  <a:pt x="0" y="0"/>
                </a:moveTo>
                <a:lnTo>
                  <a:pt x="0" y="276606"/>
                </a:lnTo>
              </a:path>
            </a:pathLst>
          </a:custGeom>
          <a:ln w="478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8" name="object 168"/>
          <p:cNvSpPr/>
          <p:nvPr/>
        </p:nvSpPr>
        <p:spPr>
          <a:xfrm>
            <a:off x="6366510" y="3122676"/>
            <a:ext cx="637793" cy="2460497"/>
          </a:xfrm>
          <a:custGeom>
            <a:avLst/>
            <a:gdLst/>
            <a:ahLst/>
            <a:cxnLst/>
            <a:rect l="l" t="t" r="r" b="b"/>
            <a:pathLst>
              <a:path w="637793" h="2460498">
                <a:moveTo>
                  <a:pt x="0" y="0"/>
                </a:moveTo>
                <a:lnTo>
                  <a:pt x="0" y="2460497"/>
                </a:lnTo>
                <a:lnTo>
                  <a:pt x="637793" y="2460497"/>
                </a:lnTo>
                <a:lnTo>
                  <a:pt x="63779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9" name="object 169"/>
          <p:cNvSpPr/>
          <p:nvPr/>
        </p:nvSpPr>
        <p:spPr>
          <a:xfrm>
            <a:off x="6445758" y="3121913"/>
            <a:ext cx="0" cy="3048"/>
          </a:xfrm>
          <a:custGeom>
            <a:avLst/>
            <a:gdLst/>
            <a:ahLst/>
            <a:cxnLst/>
            <a:rect l="l" t="t" r="r" b="b"/>
            <a:pathLst>
              <a:path w="0" h="3048">
                <a:moveTo>
                  <a:pt x="0" y="3048"/>
                </a:moveTo>
                <a:lnTo>
                  <a:pt x="0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0" name="object 170"/>
          <p:cNvSpPr/>
          <p:nvPr/>
        </p:nvSpPr>
        <p:spPr>
          <a:xfrm>
            <a:off x="6445758" y="3121913"/>
            <a:ext cx="0" cy="2461260"/>
          </a:xfrm>
          <a:custGeom>
            <a:avLst/>
            <a:gdLst/>
            <a:ahLst/>
            <a:cxnLst/>
            <a:rect l="l" t="t" r="r" b="b"/>
            <a:pathLst>
              <a:path w="0" h="2461260">
                <a:moveTo>
                  <a:pt x="0" y="0"/>
                </a:moveTo>
                <a:lnTo>
                  <a:pt x="0" y="246126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1" name="object 171"/>
          <p:cNvSpPr/>
          <p:nvPr/>
        </p:nvSpPr>
        <p:spPr>
          <a:xfrm>
            <a:off x="6525006" y="3121913"/>
            <a:ext cx="0" cy="2461260"/>
          </a:xfrm>
          <a:custGeom>
            <a:avLst/>
            <a:gdLst/>
            <a:ahLst/>
            <a:cxnLst/>
            <a:rect l="l" t="t" r="r" b="b"/>
            <a:pathLst>
              <a:path w="0" h="2461260">
                <a:moveTo>
                  <a:pt x="0" y="0"/>
                </a:moveTo>
                <a:lnTo>
                  <a:pt x="0" y="246126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2" name="object 172"/>
          <p:cNvSpPr/>
          <p:nvPr/>
        </p:nvSpPr>
        <p:spPr>
          <a:xfrm>
            <a:off x="6605016" y="3121913"/>
            <a:ext cx="0" cy="2461260"/>
          </a:xfrm>
          <a:custGeom>
            <a:avLst/>
            <a:gdLst/>
            <a:ahLst/>
            <a:cxnLst/>
            <a:rect l="l" t="t" r="r" b="b"/>
            <a:pathLst>
              <a:path w="0" h="2461260">
                <a:moveTo>
                  <a:pt x="0" y="0"/>
                </a:moveTo>
                <a:lnTo>
                  <a:pt x="0" y="246126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3" name="object 173"/>
          <p:cNvSpPr/>
          <p:nvPr/>
        </p:nvSpPr>
        <p:spPr>
          <a:xfrm>
            <a:off x="6685026" y="3121913"/>
            <a:ext cx="0" cy="2461260"/>
          </a:xfrm>
          <a:custGeom>
            <a:avLst/>
            <a:gdLst/>
            <a:ahLst/>
            <a:cxnLst/>
            <a:rect l="l" t="t" r="r" b="b"/>
            <a:pathLst>
              <a:path w="0" h="2461260">
                <a:moveTo>
                  <a:pt x="0" y="0"/>
                </a:moveTo>
                <a:lnTo>
                  <a:pt x="0" y="246126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4" name="object 174"/>
          <p:cNvSpPr/>
          <p:nvPr/>
        </p:nvSpPr>
        <p:spPr>
          <a:xfrm>
            <a:off x="6764274" y="3121913"/>
            <a:ext cx="0" cy="2461260"/>
          </a:xfrm>
          <a:custGeom>
            <a:avLst/>
            <a:gdLst/>
            <a:ahLst/>
            <a:cxnLst/>
            <a:rect l="l" t="t" r="r" b="b"/>
            <a:pathLst>
              <a:path w="0" h="2461260">
                <a:moveTo>
                  <a:pt x="0" y="0"/>
                </a:moveTo>
                <a:lnTo>
                  <a:pt x="0" y="246126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5" name="object 175"/>
          <p:cNvSpPr/>
          <p:nvPr/>
        </p:nvSpPr>
        <p:spPr>
          <a:xfrm>
            <a:off x="6844283" y="3121913"/>
            <a:ext cx="0" cy="2461260"/>
          </a:xfrm>
          <a:custGeom>
            <a:avLst/>
            <a:gdLst/>
            <a:ahLst/>
            <a:cxnLst/>
            <a:rect l="l" t="t" r="r" b="b"/>
            <a:pathLst>
              <a:path w="0" h="2461260">
                <a:moveTo>
                  <a:pt x="0" y="0"/>
                </a:moveTo>
                <a:lnTo>
                  <a:pt x="0" y="246126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6" name="object 176"/>
          <p:cNvSpPr/>
          <p:nvPr/>
        </p:nvSpPr>
        <p:spPr>
          <a:xfrm>
            <a:off x="6924294" y="3121913"/>
            <a:ext cx="0" cy="2461260"/>
          </a:xfrm>
          <a:custGeom>
            <a:avLst/>
            <a:gdLst/>
            <a:ahLst/>
            <a:cxnLst/>
            <a:rect l="l" t="t" r="r" b="b"/>
            <a:pathLst>
              <a:path w="0" h="2461260">
                <a:moveTo>
                  <a:pt x="0" y="0"/>
                </a:moveTo>
                <a:lnTo>
                  <a:pt x="0" y="246126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7" name="object 177"/>
          <p:cNvSpPr/>
          <p:nvPr/>
        </p:nvSpPr>
        <p:spPr>
          <a:xfrm>
            <a:off x="6365748" y="557250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78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8" name="object 178"/>
          <p:cNvSpPr/>
          <p:nvPr/>
        </p:nvSpPr>
        <p:spPr>
          <a:xfrm>
            <a:off x="6365748" y="3121913"/>
            <a:ext cx="0" cy="2450592"/>
          </a:xfrm>
          <a:custGeom>
            <a:avLst/>
            <a:gdLst/>
            <a:ahLst/>
            <a:cxnLst/>
            <a:rect l="l" t="t" r="r" b="b"/>
            <a:pathLst>
              <a:path w="0" h="2450592">
                <a:moveTo>
                  <a:pt x="0" y="2450591"/>
                </a:moveTo>
                <a:lnTo>
                  <a:pt x="0" y="0"/>
                </a:lnTo>
              </a:path>
            </a:pathLst>
          </a:custGeom>
          <a:ln w="478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9" name="object 179"/>
          <p:cNvSpPr/>
          <p:nvPr/>
        </p:nvSpPr>
        <p:spPr>
          <a:xfrm>
            <a:off x="6365748" y="3121913"/>
            <a:ext cx="635508" cy="0"/>
          </a:xfrm>
          <a:custGeom>
            <a:avLst/>
            <a:gdLst/>
            <a:ahLst/>
            <a:cxnLst/>
            <a:rect l="l" t="t" r="r" b="b"/>
            <a:pathLst>
              <a:path w="635507" h="0">
                <a:moveTo>
                  <a:pt x="0" y="0"/>
                </a:moveTo>
                <a:lnTo>
                  <a:pt x="635508" y="0"/>
                </a:lnTo>
              </a:path>
            </a:pathLst>
          </a:custGeom>
          <a:ln w="478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0" name="object 180"/>
          <p:cNvSpPr/>
          <p:nvPr/>
        </p:nvSpPr>
        <p:spPr>
          <a:xfrm>
            <a:off x="7001256" y="3121913"/>
            <a:ext cx="0" cy="2450592"/>
          </a:xfrm>
          <a:custGeom>
            <a:avLst/>
            <a:gdLst/>
            <a:ahLst/>
            <a:cxnLst/>
            <a:rect l="l" t="t" r="r" b="b"/>
            <a:pathLst>
              <a:path w="0" h="2450592">
                <a:moveTo>
                  <a:pt x="0" y="0"/>
                </a:moveTo>
                <a:lnTo>
                  <a:pt x="0" y="2450592"/>
                </a:lnTo>
              </a:path>
            </a:pathLst>
          </a:custGeom>
          <a:ln w="478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1" name="object 181"/>
          <p:cNvSpPr/>
          <p:nvPr/>
        </p:nvSpPr>
        <p:spPr>
          <a:xfrm>
            <a:off x="6525006" y="2864357"/>
            <a:ext cx="319278" cy="0"/>
          </a:xfrm>
          <a:custGeom>
            <a:avLst/>
            <a:gdLst/>
            <a:ahLst/>
            <a:cxnLst/>
            <a:rect l="l" t="t" r="r" b="b"/>
            <a:pathLst>
              <a:path w="319277" h="0">
                <a:moveTo>
                  <a:pt x="0" y="0"/>
                </a:moveTo>
                <a:lnTo>
                  <a:pt x="319278" y="0"/>
                </a:lnTo>
                <a:lnTo>
                  <a:pt x="0" y="0"/>
                </a:lnTo>
              </a:path>
            </a:pathLst>
          </a:custGeom>
          <a:ln w="478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2" name="object 182"/>
          <p:cNvSpPr/>
          <p:nvPr/>
        </p:nvSpPr>
        <p:spPr>
          <a:xfrm>
            <a:off x="6685026" y="2864357"/>
            <a:ext cx="0" cy="257556"/>
          </a:xfrm>
          <a:custGeom>
            <a:avLst/>
            <a:gdLst/>
            <a:ahLst/>
            <a:cxnLst/>
            <a:rect l="l" t="t" r="r" b="b"/>
            <a:pathLst>
              <a:path w="0" h="257556">
                <a:moveTo>
                  <a:pt x="0" y="0"/>
                </a:moveTo>
                <a:lnTo>
                  <a:pt x="0" y="257556"/>
                </a:lnTo>
              </a:path>
            </a:pathLst>
          </a:custGeom>
          <a:ln w="478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3" name="object 183"/>
          <p:cNvSpPr/>
          <p:nvPr/>
        </p:nvSpPr>
        <p:spPr>
          <a:xfrm>
            <a:off x="7323582" y="3595877"/>
            <a:ext cx="637794" cy="1987296"/>
          </a:xfrm>
          <a:custGeom>
            <a:avLst/>
            <a:gdLst/>
            <a:ahLst/>
            <a:cxnLst/>
            <a:rect l="l" t="t" r="r" b="b"/>
            <a:pathLst>
              <a:path w="637794" h="1987296">
                <a:moveTo>
                  <a:pt x="0" y="0"/>
                </a:moveTo>
                <a:lnTo>
                  <a:pt x="0" y="1987296"/>
                </a:lnTo>
                <a:lnTo>
                  <a:pt x="637794" y="1987296"/>
                </a:lnTo>
                <a:lnTo>
                  <a:pt x="63779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4" name="object 184"/>
          <p:cNvSpPr/>
          <p:nvPr/>
        </p:nvSpPr>
        <p:spPr>
          <a:xfrm>
            <a:off x="7322820" y="3595877"/>
            <a:ext cx="66294" cy="66294"/>
          </a:xfrm>
          <a:custGeom>
            <a:avLst/>
            <a:gdLst/>
            <a:ahLst/>
            <a:cxnLst/>
            <a:rect l="l" t="t" r="r" b="b"/>
            <a:pathLst>
              <a:path w="66294" h="66294">
                <a:moveTo>
                  <a:pt x="0" y="66294"/>
                </a:moveTo>
                <a:lnTo>
                  <a:pt x="662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5" name="object 185"/>
          <p:cNvSpPr/>
          <p:nvPr/>
        </p:nvSpPr>
        <p:spPr>
          <a:xfrm>
            <a:off x="7322820" y="3595877"/>
            <a:ext cx="133350" cy="132588"/>
          </a:xfrm>
          <a:custGeom>
            <a:avLst/>
            <a:gdLst/>
            <a:ahLst/>
            <a:cxnLst/>
            <a:rect l="l" t="t" r="r" b="b"/>
            <a:pathLst>
              <a:path w="133350" h="132587">
                <a:moveTo>
                  <a:pt x="0" y="132587"/>
                </a:moveTo>
                <a:lnTo>
                  <a:pt x="133350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6" name="object 186"/>
          <p:cNvSpPr/>
          <p:nvPr/>
        </p:nvSpPr>
        <p:spPr>
          <a:xfrm>
            <a:off x="7322820" y="3595877"/>
            <a:ext cx="199644" cy="198882"/>
          </a:xfrm>
          <a:custGeom>
            <a:avLst/>
            <a:gdLst/>
            <a:ahLst/>
            <a:cxnLst/>
            <a:rect l="l" t="t" r="r" b="b"/>
            <a:pathLst>
              <a:path w="199644" h="198882">
                <a:moveTo>
                  <a:pt x="0" y="198882"/>
                </a:moveTo>
                <a:lnTo>
                  <a:pt x="19964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7" name="object 187"/>
          <p:cNvSpPr/>
          <p:nvPr/>
        </p:nvSpPr>
        <p:spPr>
          <a:xfrm>
            <a:off x="7322820" y="3595877"/>
            <a:ext cx="265938" cy="265938"/>
          </a:xfrm>
          <a:custGeom>
            <a:avLst/>
            <a:gdLst/>
            <a:ahLst/>
            <a:cxnLst/>
            <a:rect l="l" t="t" r="r" b="b"/>
            <a:pathLst>
              <a:path w="265938" h="265938">
                <a:moveTo>
                  <a:pt x="0" y="265938"/>
                </a:moveTo>
                <a:lnTo>
                  <a:pt x="265938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8" name="object 188"/>
          <p:cNvSpPr/>
          <p:nvPr/>
        </p:nvSpPr>
        <p:spPr>
          <a:xfrm>
            <a:off x="7322820" y="3595877"/>
            <a:ext cx="332232" cy="332232"/>
          </a:xfrm>
          <a:custGeom>
            <a:avLst/>
            <a:gdLst/>
            <a:ahLst/>
            <a:cxnLst/>
            <a:rect l="l" t="t" r="r" b="b"/>
            <a:pathLst>
              <a:path w="332231" h="332232">
                <a:moveTo>
                  <a:pt x="0" y="332232"/>
                </a:moveTo>
                <a:lnTo>
                  <a:pt x="332232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9" name="object 189"/>
          <p:cNvSpPr/>
          <p:nvPr/>
        </p:nvSpPr>
        <p:spPr>
          <a:xfrm>
            <a:off x="7322820" y="3595877"/>
            <a:ext cx="398525" cy="398526"/>
          </a:xfrm>
          <a:custGeom>
            <a:avLst/>
            <a:gdLst/>
            <a:ahLst/>
            <a:cxnLst/>
            <a:rect l="l" t="t" r="r" b="b"/>
            <a:pathLst>
              <a:path w="398525" h="398525">
                <a:moveTo>
                  <a:pt x="0" y="398525"/>
                </a:moveTo>
                <a:lnTo>
                  <a:pt x="398525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0" name="object 190"/>
          <p:cNvSpPr/>
          <p:nvPr/>
        </p:nvSpPr>
        <p:spPr>
          <a:xfrm>
            <a:off x="7322820" y="3595878"/>
            <a:ext cx="465581" cy="465581"/>
          </a:xfrm>
          <a:custGeom>
            <a:avLst/>
            <a:gdLst/>
            <a:ahLst/>
            <a:cxnLst/>
            <a:rect l="l" t="t" r="r" b="b"/>
            <a:pathLst>
              <a:path w="465581" h="465581">
                <a:moveTo>
                  <a:pt x="0" y="465581"/>
                </a:moveTo>
                <a:lnTo>
                  <a:pt x="465581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1" name="object 191"/>
          <p:cNvSpPr/>
          <p:nvPr/>
        </p:nvSpPr>
        <p:spPr>
          <a:xfrm>
            <a:off x="7322820" y="3595877"/>
            <a:ext cx="531876" cy="531876"/>
          </a:xfrm>
          <a:custGeom>
            <a:avLst/>
            <a:gdLst/>
            <a:ahLst/>
            <a:cxnLst/>
            <a:rect l="l" t="t" r="r" b="b"/>
            <a:pathLst>
              <a:path w="531876" h="531876">
                <a:moveTo>
                  <a:pt x="0" y="531876"/>
                </a:moveTo>
                <a:lnTo>
                  <a:pt x="531876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2" name="object 192"/>
          <p:cNvSpPr/>
          <p:nvPr/>
        </p:nvSpPr>
        <p:spPr>
          <a:xfrm>
            <a:off x="7322820" y="3595877"/>
            <a:ext cx="598170" cy="598170"/>
          </a:xfrm>
          <a:custGeom>
            <a:avLst/>
            <a:gdLst/>
            <a:ahLst/>
            <a:cxnLst/>
            <a:rect l="l" t="t" r="r" b="b"/>
            <a:pathLst>
              <a:path w="598170" h="598170">
                <a:moveTo>
                  <a:pt x="0" y="598170"/>
                </a:moveTo>
                <a:lnTo>
                  <a:pt x="598170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3" name="object 193"/>
          <p:cNvSpPr/>
          <p:nvPr/>
        </p:nvSpPr>
        <p:spPr>
          <a:xfrm>
            <a:off x="7322820" y="3622547"/>
            <a:ext cx="637794" cy="637794"/>
          </a:xfrm>
          <a:custGeom>
            <a:avLst/>
            <a:gdLst/>
            <a:ahLst/>
            <a:cxnLst/>
            <a:rect l="l" t="t" r="r" b="b"/>
            <a:pathLst>
              <a:path w="637794" h="637794">
                <a:moveTo>
                  <a:pt x="0" y="637794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4" name="object 194"/>
          <p:cNvSpPr/>
          <p:nvPr/>
        </p:nvSpPr>
        <p:spPr>
          <a:xfrm>
            <a:off x="7322820" y="3688841"/>
            <a:ext cx="637794" cy="638556"/>
          </a:xfrm>
          <a:custGeom>
            <a:avLst/>
            <a:gdLst/>
            <a:ahLst/>
            <a:cxnLst/>
            <a:rect l="l" t="t" r="r" b="b"/>
            <a:pathLst>
              <a:path w="637794" h="638555">
                <a:moveTo>
                  <a:pt x="0" y="638556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5" name="object 195"/>
          <p:cNvSpPr/>
          <p:nvPr/>
        </p:nvSpPr>
        <p:spPr>
          <a:xfrm>
            <a:off x="7322820" y="3755135"/>
            <a:ext cx="637794" cy="638556"/>
          </a:xfrm>
          <a:custGeom>
            <a:avLst/>
            <a:gdLst/>
            <a:ahLst/>
            <a:cxnLst/>
            <a:rect l="l" t="t" r="r" b="b"/>
            <a:pathLst>
              <a:path w="637794" h="638555">
                <a:moveTo>
                  <a:pt x="0" y="638555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6" name="object 196"/>
          <p:cNvSpPr/>
          <p:nvPr/>
        </p:nvSpPr>
        <p:spPr>
          <a:xfrm>
            <a:off x="7322820" y="3821429"/>
            <a:ext cx="637794" cy="638556"/>
          </a:xfrm>
          <a:custGeom>
            <a:avLst/>
            <a:gdLst/>
            <a:ahLst/>
            <a:cxnLst/>
            <a:rect l="l" t="t" r="r" b="b"/>
            <a:pathLst>
              <a:path w="637794" h="638555">
                <a:moveTo>
                  <a:pt x="0" y="638555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7" name="object 197"/>
          <p:cNvSpPr/>
          <p:nvPr/>
        </p:nvSpPr>
        <p:spPr>
          <a:xfrm>
            <a:off x="7322820" y="3888485"/>
            <a:ext cx="637794" cy="638556"/>
          </a:xfrm>
          <a:custGeom>
            <a:avLst/>
            <a:gdLst/>
            <a:ahLst/>
            <a:cxnLst/>
            <a:rect l="l" t="t" r="r" b="b"/>
            <a:pathLst>
              <a:path w="637794" h="638555">
                <a:moveTo>
                  <a:pt x="0" y="638555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8" name="object 198"/>
          <p:cNvSpPr/>
          <p:nvPr/>
        </p:nvSpPr>
        <p:spPr>
          <a:xfrm>
            <a:off x="7322820" y="3954779"/>
            <a:ext cx="637794" cy="638556"/>
          </a:xfrm>
          <a:custGeom>
            <a:avLst/>
            <a:gdLst/>
            <a:ahLst/>
            <a:cxnLst/>
            <a:rect l="l" t="t" r="r" b="b"/>
            <a:pathLst>
              <a:path w="637794" h="638555">
                <a:moveTo>
                  <a:pt x="0" y="638555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9" name="object 199"/>
          <p:cNvSpPr/>
          <p:nvPr/>
        </p:nvSpPr>
        <p:spPr>
          <a:xfrm>
            <a:off x="7322820" y="4021073"/>
            <a:ext cx="637794" cy="638556"/>
          </a:xfrm>
          <a:custGeom>
            <a:avLst/>
            <a:gdLst/>
            <a:ahLst/>
            <a:cxnLst/>
            <a:rect l="l" t="t" r="r" b="b"/>
            <a:pathLst>
              <a:path w="637794" h="638555">
                <a:moveTo>
                  <a:pt x="0" y="638556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0" name="object 200"/>
          <p:cNvSpPr/>
          <p:nvPr/>
        </p:nvSpPr>
        <p:spPr>
          <a:xfrm>
            <a:off x="7322820" y="4088129"/>
            <a:ext cx="637794" cy="637794"/>
          </a:xfrm>
          <a:custGeom>
            <a:avLst/>
            <a:gdLst/>
            <a:ahLst/>
            <a:cxnLst/>
            <a:rect l="l" t="t" r="r" b="b"/>
            <a:pathLst>
              <a:path w="637794" h="637794">
                <a:moveTo>
                  <a:pt x="0" y="637793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1" name="object 201"/>
          <p:cNvSpPr/>
          <p:nvPr/>
        </p:nvSpPr>
        <p:spPr>
          <a:xfrm>
            <a:off x="7322820" y="4154423"/>
            <a:ext cx="637794" cy="638556"/>
          </a:xfrm>
          <a:custGeom>
            <a:avLst/>
            <a:gdLst/>
            <a:ahLst/>
            <a:cxnLst/>
            <a:rect l="l" t="t" r="r" b="b"/>
            <a:pathLst>
              <a:path w="637794" h="638555">
                <a:moveTo>
                  <a:pt x="0" y="638556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2" name="object 202"/>
          <p:cNvSpPr/>
          <p:nvPr/>
        </p:nvSpPr>
        <p:spPr>
          <a:xfrm>
            <a:off x="7322820" y="4220717"/>
            <a:ext cx="637794" cy="638556"/>
          </a:xfrm>
          <a:custGeom>
            <a:avLst/>
            <a:gdLst/>
            <a:ahLst/>
            <a:cxnLst/>
            <a:rect l="l" t="t" r="r" b="b"/>
            <a:pathLst>
              <a:path w="637794" h="638555">
                <a:moveTo>
                  <a:pt x="0" y="638556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3" name="object 203"/>
          <p:cNvSpPr/>
          <p:nvPr/>
        </p:nvSpPr>
        <p:spPr>
          <a:xfrm>
            <a:off x="7322820" y="4287011"/>
            <a:ext cx="637794" cy="638556"/>
          </a:xfrm>
          <a:custGeom>
            <a:avLst/>
            <a:gdLst/>
            <a:ahLst/>
            <a:cxnLst/>
            <a:rect l="l" t="t" r="r" b="b"/>
            <a:pathLst>
              <a:path w="637794" h="638555">
                <a:moveTo>
                  <a:pt x="0" y="638555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4" name="object 204"/>
          <p:cNvSpPr/>
          <p:nvPr/>
        </p:nvSpPr>
        <p:spPr>
          <a:xfrm>
            <a:off x="7322820" y="4354067"/>
            <a:ext cx="637794" cy="638556"/>
          </a:xfrm>
          <a:custGeom>
            <a:avLst/>
            <a:gdLst/>
            <a:ahLst/>
            <a:cxnLst/>
            <a:rect l="l" t="t" r="r" b="b"/>
            <a:pathLst>
              <a:path w="637794" h="638555">
                <a:moveTo>
                  <a:pt x="0" y="638556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5" name="object 205"/>
          <p:cNvSpPr/>
          <p:nvPr/>
        </p:nvSpPr>
        <p:spPr>
          <a:xfrm>
            <a:off x="7322820" y="4420361"/>
            <a:ext cx="637794" cy="638556"/>
          </a:xfrm>
          <a:custGeom>
            <a:avLst/>
            <a:gdLst/>
            <a:ahLst/>
            <a:cxnLst/>
            <a:rect l="l" t="t" r="r" b="b"/>
            <a:pathLst>
              <a:path w="637794" h="638555">
                <a:moveTo>
                  <a:pt x="0" y="638555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6" name="object 206"/>
          <p:cNvSpPr/>
          <p:nvPr/>
        </p:nvSpPr>
        <p:spPr>
          <a:xfrm>
            <a:off x="7322820" y="4486656"/>
            <a:ext cx="637794" cy="638556"/>
          </a:xfrm>
          <a:custGeom>
            <a:avLst/>
            <a:gdLst/>
            <a:ahLst/>
            <a:cxnLst/>
            <a:rect l="l" t="t" r="r" b="b"/>
            <a:pathLst>
              <a:path w="637794" h="638555">
                <a:moveTo>
                  <a:pt x="0" y="638555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7" name="object 207"/>
          <p:cNvSpPr/>
          <p:nvPr/>
        </p:nvSpPr>
        <p:spPr>
          <a:xfrm>
            <a:off x="7322820" y="4553711"/>
            <a:ext cx="637794" cy="637794"/>
          </a:xfrm>
          <a:custGeom>
            <a:avLst/>
            <a:gdLst/>
            <a:ahLst/>
            <a:cxnLst/>
            <a:rect l="l" t="t" r="r" b="b"/>
            <a:pathLst>
              <a:path w="637794" h="637794">
                <a:moveTo>
                  <a:pt x="0" y="637793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8" name="object 208"/>
          <p:cNvSpPr/>
          <p:nvPr/>
        </p:nvSpPr>
        <p:spPr>
          <a:xfrm>
            <a:off x="7322820" y="4620006"/>
            <a:ext cx="637794" cy="638556"/>
          </a:xfrm>
          <a:custGeom>
            <a:avLst/>
            <a:gdLst/>
            <a:ahLst/>
            <a:cxnLst/>
            <a:rect l="l" t="t" r="r" b="b"/>
            <a:pathLst>
              <a:path w="637794" h="638555">
                <a:moveTo>
                  <a:pt x="0" y="638555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9" name="object 209"/>
          <p:cNvSpPr/>
          <p:nvPr/>
        </p:nvSpPr>
        <p:spPr>
          <a:xfrm>
            <a:off x="7322820" y="4686299"/>
            <a:ext cx="637794" cy="638556"/>
          </a:xfrm>
          <a:custGeom>
            <a:avLst/>
            <a:gdLst/>
            <a:ahLst/>
            <a:cxnLst/>
            <a:rect l="l" t="t" r="r" b="b"/>
            <a:pathLst>
              <a:path w="637794" h="638555">
                <a:moveTo>
                  <a:pt x="0" y="638556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0" name="object 210"/>
          <p:cNvSpPr/>
          <p:nvPr/>
        </p:nvSpPr>
        <p:spPr>
          <a:xfrm>
            <a:off x="7322820" y="4752593"/>
            <a:ext cx="637794" cy="638556"/>
          </a:xfrm>
          <a:custGeom>
            <a:avLst/>
            <a:gdLst/>
            <a:ahLst/>
            <a:cxnLst/>
            <a:rect l="l" t="t" r="r" b="b"/>
            <a:pathLst>
              <a:path w="637794" h="638555">
                <a:moveTo>
                  <a:pt x="0" y="638556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1" name="object 211"/>
          <p:cNvSpPr/>
          <p:nvPr/>
        </p:nvSpPr>
        <p:spPr>
          <a:xfrm>
            <a:off x="7322820" y="4819649"/>
            <a:ext cx="637794" cy="638556"/>
          </a:xfrm>
          <a:custGeom>
            <a:avLst/>
            <a:gdLst/>
            <a:ahLst/>
            <a:cxnLst/>
            <a:rect l="l" t="t" r="r" b="b"/>
            <a:pathLst>
              <a:path w="637794" h="638555">
                <a:moveTo>
                  <a:pt x="0" y="638556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2" name="object 212"/>
          <p:cNvSpPr/>
          <p:nvPr/>
        </p:nvSpPr>
        <p:spPr>
          <a:xfrm>
            <a:off x="7322820" y="4885943"/>
            <a:ext cx="637794" cy="638556"/>
          </a:xfrm>
          <a:custGeom>
            <a:avLst/>
            <a:gdLst/>
            <a:ahLst/>
            <a:cxnLst/>
            <a:rect l="l" t="t" r="r" b="b"/>
            <a:pathLst>
              <a:path w="637794" h="638555">
                <a:moveTo>
                  <a:pt x="0" y="638556"/>
                </a:moveTo>
                <a:lnTo>
                  <a:pt x="637794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3" name="object 213"/>
          <p:cNvSpPr/>
          <p:nvPr/>
        </p:nvSpPr>
        <p:spPr>
          <a:xfrm>
            <a:off x="7331202" y="4952237"/>
            <a:ext cx="629412" cy="630936"/>
          </a:xfrm>
          <a:custGeom>
            <a:avLst/>
            <a:gdLst/>
            <a:ahLst/>
            <a:cxnLst/>
            <a:rect l="l" t="t" r="r" b="b"/>
            <a:pathLst>
              <a:path w="629411" h="630936">
                <a:moveTo>
                  <a:pt x="0" y="630936"/>
                </a:moveTo>
                <a:lnTo>
                  <a:pt x="629412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4" name="object 214"/>
          <p:cNvSpPr/>
          <p:nvPr/>
        </p:nvSpPr>
        <p:spPr>
          <a:xfrm>
            <a:off x="7397496" y="5018532"/>
            <a:ext cx="563118" cy="564642"/>
          </a:xfrm>
          <a:custGeom>
            <a:avLst/>
            <a:gdLst/>
            <a:ahLst/>
            <a:cxnLst/>
            <a:rect l="l" t="t" r="r" b="b"/>
            <a:pathLst>
              <a:path w="563118" h="564641">
                <a:moveTo>
                  <a:pt x="0" y="564641"/>
                </a:moveTo>
                <a:lnTo>
                  <a:pt x="563118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5" name="object 215"/>
          <p:cNvSpPr/>
          <p:nvPr/>
        </p:nvSpPr>
        <p:spPr>
          <a:xfrm>
            <a:off x="7463790" y="5085587"/>
            <a:ext cx="496823" cy="497586"/>
          </a:xfrm>
          <a:custGeom>
            <a:avLst/>
            <a:gdLst/>
            <a:ahLst/>
            <a:cxnLst/>
            <a:rect l="l" t="t" r="r" b="b"/>
            <a:pathLst>
              <a:path w="496824" h="497586">
                <a:moveTo>
                  <a:pt x="0" y="497586"/>
                </a:moveTo>
                <a:lnTo>
                  <a:pt x="496823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6" name="object 216"/>
          <p:cNvSpPr/>
          <p:nvPr/>
        </p:nvSpPr>
        <p:spPr>
          <a:xfrm>
            <a:off x="7530083" y="5151882"/>
            <a:ext cx="430530" cy="431292"/>
          </a:xfrm>
          <a:custGeom>
            <a:avLst/>
            <a:gdLst/>
            <a:ahLst/>
            <a:cxnLst/>
            <a:rect l="l" t="t" r="r" b="b"/>
            <a:pathLst>
              <a:path w="430529" h="431291">
                <a:moveTo>
                  <a:pt x="0" y="431291"/>
                </a:moveTo>
                <a:lnTo>
                  <a:pt x="430530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7" name="object 217"/>
          <p:cNvSpPr/>
          <p:nvPr/>
        </p:nvSpPr>
        <p:spPr>
          <a:xfrm>
            <a:off x="7596378" y="5218175"/>
            <a:ext cx="364236" cy="364998"/>
          </a:xfrm>
          <a:custGeom>
            <a:avLst/>
            <a:gdLst/>
            <a:ahLst/>
            <a:cxnLst/>
            <a:rect l="l" t="t" r="r" b="b"/>
            <a:pathLst>
              <a:path w="364235" h="364998">
                <a:moveTo>
                  <a:pt x="0" y="364998"/>
                </a:moveTo>
                <a:lnTo>
                  <a:pt x="364236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8" name="object 218"/>
          <p:cNvSpPr/>
          <p:nvPr/>
        </p:nvSpPr>
        <p:spPr>
          <a:xfrm>
            <a:off x="7663433" y="5285232"/>
            <a:ext cx="297180" cy="297942"/>
          </a:xfrm>
          <a:custGeom>
            <a:avLst/>
            <a:gdLst/>
            <a:ahLst/>
            <a:cxnLst/>
            <a:rect l="l" t="t" r="r" b="b"/>
            <a:pathLst>
              <a:path w="297179" h="297941">
                <a:moveTo>
                  <a:pt x="0" y="297941"/>
                </a:moveTo>
                <a:lnTo>
                  <a:pt x="297180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9" name="object 219"/>
          <p:cNvSpPr/>
          <p:nvPr/>
        </p:nvSpPr>
        <p:spPr>
          <a:xfrm>
            <a:off x="7729728" y="5351525"/>
            <a:ext cx="230886" cy="231647"/>
          </a:xfrm>
          <a:custGeom>
            <a:avLst/>
            <a:gdLst/>
            <a:ahLst/>
            <a:cxnLst/>
            <a:rect l="l" t="t" r="r" b="b"/>
            <a:pathLst>
              <a:path w="230885" h="231648">
                <a:moveTo>
                  <a:pt x="0" y="231648"/>
                </a:moveTo>
                <a:lnTo>
                  <a:pt x="230886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0" name="object 220"/>
          <p:cNvSpPr/>
          <p:nvPr/>
        </p:nvSpPr>
        <p:spPr>
          <a:xfrm>
            <a:off x="7796022" y="5417819"/>
            <a:ext cx="164592" cy="165354"/>
          </a:xfrm>
          <a:custGeom>
            <a:avLst/>
            <a:gdLst/>
            <a:ahLst/>
            <a:cxnLst/>
            <a:rect l="l" t="t" r="r" b="b"/>
            <a:pathLst>
              <a:path w="164592" h="165353">
                <a:moveTo>
                  <a:pt x="0" y="165354"/>
                </a:moveTo>
                <a:lnTo>
                  <a:pt x="164592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1" name="object 221"/>
          <p:cNvSpPr/>
          <p:nvPr/>
        </p:nvSpPr>
        <p:spPr>
          <a:xfrm>
            <a:off x="7862316" y="5484113"/>
            <a:ext cx="98297" cy="99060"/>
          </a:xfrm>
          <a:custGeom>
            <a:avLst/>
            <a:gdLst/>
            <a:ahLst/>
            <a:cxnLst/>
            <a:rect l="l" t="t" r="r" b="b"/>
            <a:pathLst>
              <a:path w="98298" h="99060">
                <a:moveTo>
                  <a:pt x="0" y="99060"/>
                </a:moveTo>
                <a:lnTo>
                  <a:pt x="98297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2" name="object 222"/>
          <p:cNvSpPr/>
          <p:nvPr/>
        </p:nvSpPr>
        <p:spPr>
          <a:xfrm>
            <a:off x="7929372" y="5551169"/>
            <a:ext cx="31242" cy="32004"/>
          </a:xfrm>
          <a:custGeom>
            <a:avLst/>
            <a:gdLst/>
            <a:ahLst/>
            <a:cxnLst/>
            <a:rect l="l" t="t" r="r" b="b"/>
            <a:pathLst>
              <a:path w="31242" h="32003">
                <a:moveTo>
                  <a:pt x="0" y="32004"/>
                </a:moveTo>
                <a:lnTo>
                  <a:pt x="31242" y="0"/>
                </a:lnTo>
              </a:path>
            </a:pathLst>
          </a:custGeom>
          <a:ln w="1595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3" name="object 223"/>
          <p:cNvSpPr/>
          <p:nvPr/>
        </p:nvSpPr>
        <p:spPr>
          <a:xfrm>
            <a:off x="7322820" y="557250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78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4" name="object 224"/>
          <p:cNvSpPr/>
          <p:nvPr/>
        </p:nvSpPr>
        <p:spPr>
          <a:xfrm>
            <a:off x="7322820" y="3595877"/>
            <a:ext cx="0" cy="1976627"/>
          </a:xfrm>
          <a:custGeom>
            <a:avLst/>
            <a:gdLst/>
            <a:ahLst/>
            <a:cxnLst/>
            <a:rect l="l" t="t" r="r" b="b"/>
            <a:pathLst>
              <a:path w="0" h="1976627">
                <a:moveTo>
                  <a:pt x="0" y="1976627"/>
                </a:moveTo>
                <a:lnTo>
                  <a:pt x="0" y="0"/>
                </a:lnTo>
              </a:path>
            </a:pathLst>
          </a:custGeom>
          <a:ln w="478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5" name="object 225"/>
          <p:cNvSpPr/>
          <p:nvPr/>
        </p:nvSpPr>
        <p:spPr>
          <a:xfrm>
            <a:off x="7322820" y="3595877"/>
            <a:ext cx="635508" cy="0"/>
          </a:xfrm>
          <a:custGeom>
            <a:avLst/>
            <a:gdLst/>
            <a:ahLst/>
            <a:cxnLst/>
            <a:rect l="l" t="t" r="r" b="b"/>
            <a:pathLst>
              <a:path w="635507" h="0">
                <a:moveTo>
                  <a:pt x="0" y="0"/>
                </a:moveTo>
                <a:lnTo>
                  <a:pt x="635508" y="0"/>
                </a:lnTo>
              </a:path>
            </a:pathLst>
          </a:custGeom>
          <a:ln w="478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6" name="object 226"/>
          <p:cNvSpPr/>
          <p:nvPr/>
        </p:nvSpPr>
        <p:spPr>
          <a:xfrm>
            <a:off x="7958328" y="3595877"/>
            <a:ext cx="0" cy="1976627"/>
          </a:xfrm>
          <a:custGeom>
            <a:avLst/>
            <a:gdLst/>
            <a:ahLst/>
            <a:cxnLst/>
            <a:rect l="l" t="t" r="r" b="b"/>
            <a:pathLst>
              <a:path w="0" h="1976627">
                <a:moveTo>
                  <a:pt x="0" y="0"/>
                </a:moveTo>
                <a:lnTo>
                  <a:pt x="0" y="1976627"/>
                </a:lnTo>
              </a:path>
            </a:pathLst>
          </a:custGeom>
          <a:ln w="478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7" name="object 227"/>
          <p:cNvSpPr/>
          <p:nvPr/>
        </p:nvSpPr>
        <p:spPr>
          <a:xfrm>
            <a:off x="7482078" y="3374897"/>
            <a:ext cx="319278" cy="0"/>
          </a:xfrm>
          <a:custGeom>
            <a:avLst/>
            <a:gdLst/>
            <a:ahLst/>
            <a:cxnLst/>
            <a:rect l="l" t="t" r="r" b="b"/>
            <a:pathLst>
              <a:path w="319277" h="0">
                <a:moveTo>
                  <a:pt x="0" y="0"/>
                </a:moveTo>
                <a:lnTo>
                  <a:pt x="319278" y="0"/>
                </a:lnTo>
                <a:lnTo>
                  <a:pt x="0" y="0"/>
                </a:lnTo>
              </a:path>
            </a:pathLst>
          </a:custGeom>
          <a:ln w="478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8" name="object 228"/>
          <p:cNvSpPr/>
          <p:nvPr/>
        </p:nvSpPr>
        <p:spPr>
          <a:xfrm>
            <a:off x="7642098" y="3374897"/>
            <a:ext cx="0" cy="220979"/>
          </a:xfrm>
          <a:custGeom>
            <a:avLst/>
            <a:gdLst/>
            <a:ahLst/>
            <a:cxnLst/>
            <a:rect l="l" t="t" r="r" b="b"/>
            <a:pathLst>
              <a:path w="0" h="220979">
                <a:moveTo>
                  <a:pt x="0" y="0"/>
                </a:moveTo>
                <a:lnTo>
                  <a:pt x="0" y="220979"/>
                </a:lnTo>
              </a:path>
            </a:pathLst>
          </a:custGeom>
          <a:ln w="478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9" name="object 229"/>
          <p:cNvSpPr/>
          <p:nvPr/>
        </p:nvSpPr>
        <p:spPr>
          <a:xfrm>
            <a:off x="3335274" y="5583174"/>
            <a:ext cx="4785360" cy="0"/>
          </a:xfrm>
          <a:custGeom>
            <a:avLst/>
            <a:gdLst/>
            <a:ahLst/>
            <a:cxnLst/>
            <a:rect l="l" t="t" r="r" b="b"/>
            <a:pathLst>
              <a:path w="4785360" h="0">
                <a:moveTo>
                  <a:pt x="0" y="0"/>
                </a:moveTo>
                <a:lnTo>
                  <a:pt x="4785360" y="0"/>
                </a:lnTo>
              </a:path>
            </a:pathLst>
          </a:custGeom>
          <a:ln w="31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0" name="object 230"/>
          <p:cNvSpPr/>
          <p:nvPr/>
        </p:nvSpPr>
        <p:spPr>
          <a:xfrm>
            <a:off x="3335274" y="2390394"/>
            <a:ext cx="0" cy="3192780"/>
          </a:xfrm>
          <a:custGeom>
            <a:avLst/>
            <a:gdLst/>
            <a:ahLst/>
            <a:cxnLst/>
            <a:rect l="l" t="t" r="r" b="b"/>
            <a:pathLst>
              <a:path w="0" h="3192779">
                <a:moveTo>
                  <a:pt x="0" y="3192779"/>
                </a:moveTo>
                <a:lnTo>
                  <a:pt x="0" y="0"/>
                </a:lnTo>
              </a:path>
            </a:pathLst>
          </a:custGeom>
          <a:ln w="31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1" name="object 231"/>
          <p:cNvSpPr/>
          <p:nvPr/>
        </p:nvSpPr>
        <p:spPr>
          <a:xfrm>
            <a:off x="3244596" y="5583174"/>
            <a:ext cx="90678" cy="0"/>
          </a:xfrm>
          <a:custGeom>
            <a:avLst/>
            <a:gdLst/>
            <a:ahLst/>
            <a:cxnLst/>
            <a:rect l="l" t="t" r="r" b="b"/>
            <a:pathLst>
              <a:path w="90677" h="0">
                <a:moveTo>
                  <a:pt x="90677" y="0"/>
                </a:moveTo>
                <a:lnTo>
                  <a:pt x="0" y="0"/>
                </a:lnTo>
              </a:path>
            </a:pathLst>
          </a:custGeom>
          <a:ln w="31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2" name="object 232"/>
          <p:cNvSpPr/>
          <p:nvPr/>
        </p:nvSpPr>
        <p:spPr>
          <a:xfrm>
            <a:off x="3244596" y="4518660"/>
            <a:ext cx="90678" cy="0"/>
          </a:xfrm>
          <a:custGeom>
            <a:avLst/>
            <a:gdLst/>
            <a:ahLst/>
            <a:cxnLst/>
            <a:rect l="l" t="t" r="r" b="b"/>
            <a:pathLst>
              <a:path w="90677" h="0">
                <a:moveTo>
                  <a:pt x="90677" y="0"/>
                </a:moveTo>
                <a:lnTo>
                  <a:pt x="0" y="0"/>
                </a:lnTo>
              </a:path>
            </a:pathLst>
          </a:custGeom>
          <a:ln w="31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3" name="object 233"/>
          <p:cNvSpPr/>
          <p:nvPr/>
        </p:nvSpPr>
        <p:spPr>
          <a:xfrm>
            <a:off x="3244596" y="3454908"/>
            <a:ext cx="90678" cy="0"/>
          </a:xfrm>
          <a:custGeom>
            <a:avLst/>
            <a:gdLst/>
            <a:ahLst/>
            <a:cxnLst/>
            <a:rect l="l" t="t" r="r" b="b"/>
            <a:pathLst>
              <a:path w="90677" h="0">
                <a:moveTo>
                  <a:pt x="90677" y="0"/>
                </a:moveTo>
                <a:lnTo>
                  <a:pt x="0" y="0"/>
                </a:lnTo>
              </a:path>
            </a:pathLst>
          </a:custGeom>
          <a:ln w="31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4" name="object 234"/>
          <p:cNvSpPr/>
          <p:nvPr/>
        </p:nvSpPr>
        <p:spPr>
          <a:xfrm>
            <a:off x="3244596" y="2390393"/>
            <a:ext cx="90678" cy="0"/>
          </a:xfrm>
          <a:custGeom>
            <a:avLst/>
            <a:gdLst/>
            <a:ahLst/>
            <a:cxnLst/>
            <a:rect l="l" t="t" r="r" b="b"/>
            <a:pathLst>
              <a:path w="90677" h="0">
                <a:moveTo>
                  <a:pt x="90677" y="0"/>
                </a:moveTo>
                <a:lnTo>
                  <a:pt x="0" y="0"/>
                </a:lnTo>
              </a:path>
            </a:pathLst>
          </a:custGeom>
          <a:ln w="31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1" name="object 91"/>
          <p:cNvSpPr txBox="1"/>
          <p:nvPr/>
        </p:nvSpPr>
        <p:spPr>
          <a:xfrm>
            <a:off x="2146808" y="556323"/>
            <a:ext cx="6131483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-34" b="1">
                <a:solidFill>
                  <a:srgbClr val="0000FF"/>
                </a:solidFill>
                <a:latin typeface="Calibri"/>
                <a:cs typeface="Calibri"/>
              </a:rPr>
              <a:t>O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W-14</a:t>
            </a:r>
            <a:r>
              <a:rPr dirty="0" smtClean="0" baseline="2925" sz="4200" spc="9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adju</a:t>
            </a:r>
            <a:r>
              <a:rPr dirty="0" smtClean="0" baseline="2925" sz="4200" spc="-39" b="1">
                <a:solidFill>
                  <a:srgbClr val="0000FF"/>
                </a:solidFill>
                <a:latin typeface="Calibri"/>
                <a:cs typeface="Calibri"/>
              </a:rPr>
              <a:t>v</a:t>
            </a:r>
            <a:r>
              <a:rPr dirty="0" smtClean="0" baseline="2925" sz="4200" spc="4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2925" sz="4200" spc="-19" b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dirty="0" smtClean="0" baseline="2925" sz="4200" spc="-9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induces</a:t>
            </a:r>
            <a:r>
              <a:rPr dirty="0" smtClean="0" baseline="2925" sz="4200" spc="-4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-34" b="1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obu</a:t>
            </a:r>
            <a:r>
              <a:rPr dirty="0" smtClean="0" baseline="2925" sz="4200" spc="-29" b="1">
                <a:solidFill>
                  <a:srgbClr val="0000FF"/>
                </a:solidFill>
                <a:latin typeface="Calibri"/>
                <a:cs typeface="Calibri"/>
              </a:rPr>
              <a:t>s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dirty="0" smtClean="0" baseline="2925" sz="4200" spc="-9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2925" sz="4200" spc="-19" b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tibody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2252710" y="983028"/>
            <a:ext cx="1707735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p</a:t>
            </a:r>
            <a:r>
              <a:rPr dirty="0" smtClean="0" baseline="2925" sz="4200" spc="-34" b="1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oduction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3960916" y="983028"/>
            <a:ext cx="791781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-14" b="1">
                <a:solidFill>
                  <a:srgbClr val="0000FF"/>
                </a:solidFill>
                <a:latin typeface="Calibri"/>
                <a:cs typeface="Calibri"/>
              </a:rPr>
              <a:t>e</a:t>
            </a:r>
            <a:r>
              <a:rPr dirty="0" smtClean="0" baseline="2925" sz="4200" spc="-25" b="1">
                <a:solidFill>
                  <a:srgbClr val="0000FF"/>
                </a:solidFill>
                <a:latin typeface="Calibri"/>
                <a:cs typeface="Calibri"/>
              </a:rPr>
              <a:t>v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en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4754434" y="983028"/>
            <a:ext cx="375232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-19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5131604" y="983028"/>
            <a:ext cx="925485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lo</a:t>
            </a:r>
            <a:r>
              <a:rPr dirty="0" smtClean="0" baseline="2925" sz="4200" spc="-19" b="1">
                <a:solidFill>
                  <a:srgbClr val="0000FF"/>
                </a:solidFill>
                <a:latin typeface="Calibri"/>
                <a:cs typeface="Calibri"/>
              </a:rPr>
              <a:t>w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er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6058782" y="983028"/>
            <a:ext cx="1188694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2925" sz="4200" spc="-19" b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ti</a:t>
            </a:r>
            <a:r>
              <a:rPr dirty="0" smtClean="0" baseline="2925" sz="4200" spc="-29" b="1">
                <a:solidFill>
                  <a:srgbClr val="0000FF"/>
                </a:solidFill>
                <a:latin typeface="Calibri"/>
                <a:cs typeface="Calibri"/>
              </a:rPr>
              <a:t>g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en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7249469" y="983028"/>
            <a:ext cx="924638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doses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2881376" y="2257722"/>
            <a:ext cx="387256" cy="267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45"/>
              </a:lnSpc>
              <a:spcBef>
                <a:spcPts val="102"/>
              </a:spcBef>
            </a:pPr>
            <a:r>
              <a:rPr dirty="0" smtClean="0" sz="1900" spc="-54" b="1">
                <a:latin typeface="Arial"/>
                <a:cs typeface="Arial"/>
              </a:rPr>
              <a:t>1</a:t>
            </a:r>
            <a:r>
              <a:rPr dirty="0" smtClean="0" sz="1900" spc="-25" b="1">
                <a:latin typeface="Arial"/>
                <a:cs typeface="Arial"/>
              </a:rPr>
              <a:t>.</a:t>
            </a:r>
            <a:r>
              <a:rPr dirty="0" smtClean="0" sz="1900" spc="0" b="1">
                <a:latin typeface="Arial"/>
                <a:cs typeface="Arial"/>
              </a:rPr>
              <a:t>5</a:t>
            </a:r>
            <a:endParaRPr sz="190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2881376" y="3322236"/>
            <a:ext cx="387256" cy="267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45"/>
              </a:lnSpc>
              <a:spcBef>
                <a:spcPts val="102"/>
              </a:spcBef>
            </a:pPr>
            <a:r>
              <a:rPr dirty="0" smtClean="0" sz="1900" spc="-54" b="1">
                <a:latin typeface="Arial"/>
                <a:cs typeface="Arial"/>
              </a:rPr>
              <a:t>1</a:t>
            </a:r>
            <a:r>
              <a:rPr dirty="0" smtClean="0" sz="1900" spc="-25" b="1">
                <a:latin typeface="Arial"/>
                <a:cs typeface="Arial"/>
              </a:rPr>
              <a:t>.</a:t>
            </a:r>
            <a:r>
              <a:rPr dirty="0" smtClean="0" sz="1900" spc="0" b="1">
                <a:latin typeface="Arial"/>
                <a:cs typeface="Arial"/>
              </a:rPr>
              <a:t>0</a:t>
            </a:r>
            <a:endParaRPr sz="19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2881376" y="4385988"/>
            <a:ext cx="387256" cy="267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45"/>
              </a:lnSpc>
              <a:spcBef>
                <a:spcPts val="102"/>
              </a:spcBef>
            </a:pPr>
            <a:r>
              <a:rPr dirty="0" smtClean="0" sz="1900" spc="-54" b="1">
                <a:latin typeface="Arial"/>
                <a:cs typeface="Arial"/>
              </a:rPr>
              <a:t>0</a:t>
            </a:r>
            <a:r>
              <a:rPr dirty="0" smtClean="0" sz="1900" spc="-25" b="1">
                <a:latin typeface="Arial"/>
                <a:cs typeface="Arial"/>
              </a:rPr>
              <a:t>.</a:t>
            </a:r>
            <a:r>
              <a:rPr dirty="0" smtClean="0" sz="1900" spc="0" b="1">
                <a:latin typeface="Arial"/>
                <a:cs typeface="Arial"/>
              </a:rPr>
              <a:t>5</a:t>
            </a:r>
            <a:endParaRPr sz="190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2881376" y="5450502"/>
            <a:ext cx="387256" cy="267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45"/>
              </a:lnSpc>
              <a:spcBef>
                <a:spcPts val="102"/>
              </a:spcBef>
            </a:pPr>
            <a:r>
              <a:rPr dirty="0" smtClean="0" sz="1900" spc="-54" b="1">
                <a:latin typeface="Arial"/>
                <a:cs typeface="Arial"/>
              </a:rPr>
              <a:t>0</a:t>
            </a:r>
            <a:r>
              <a:rPr dirty="0" smtClean="0" sz="1900" spc="-25" b="1">
                <a:latin typeface="Arial"/>
                <a:cs typeface="Arial"/>
              </a:rPr>
              <a:t>.</a:t>
            </a:r>
            <a:r>
              <a:rPr dirty="0" smtClean="0" sz="1900" spc="0" b="1">
                <a:latin typeface="Arial"/>
                <a:cs typeface="Arial"/>
              </a:rPr>
              <a:t>0</a:t>
            </a:r>
            <a:endParaRPr sz="19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 rot="16200000">
            <a:off x="1140721" y="3836731"/>
            <a:ext cx="2425957" cy="28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dirty="0" smtClean="0" sz="2100" spc="-104" b="1">
                <a:latin typeface="Arial"/>
                <a:cs typeface="Arial"/>
              </a:rPr>
              <a:t>M</a:t>
            </a:r>
            <a:r>
              <a:rPr dirty="0" smtClean="0" sz="2100" spc="-34" b="1">
                <a:latin typeface="Arial"/>
                <a:cs typeface="Arial"/>
              </a:rPr>
              <a:t>y</a:t>
            </a:r>
            <a:r>
              <a:rPr dirty="0" smtClean="0" sz="2100" spc="-29" b="1">
                <a:latin typeface="Arial"/>
                <a:cs typeface="Arial"/>
              </a:rPr>
              <a:t>c</a:t>
            </a:r>
            <a:r>
              <a:rPr dirty="0" smtClean="0" sz="2100" spc="-25" b="1">
                <a:latin typeface="Arial"/>
                <a:cs typeface="Arial"/>
              </a:rPr>
              <a:t>o</a:t>
            </a:r>
            <a:r>
              <a:rPr dirty="0" smtClean="0" sz="2100" spc="-14" b="1">
                <a:latin typeface="Arial"/>
                <a:cs typeface="Arial"/>
              </a:rPr>
              <a:t>p</a:t>
            </a:r>
            <a:r>
              <a:rPr dirty="0" smtClean="0" sz="2100" spc="-75" b="1">
                <a:latin typeface="Arial"/>
                <a:cs typeface="Arial"/>
              </a:rPr>
              <a:t>l</a:t>
            </a:r>
            <a:r>
              <a:rPr dirty="0" smtClean="0" sz="2100" spc="-34" b="1">
                <a:latin typeface="Arial"/>
                <a:cs typeface="Arial"/>
              </a:rPr>
              <a:t>a</a:t>
            </a:r>
            <a:r>
              <a:rPr dirty="0" smtClean="0" sz="2100" spc="-29" b="1">
                <a:latin typeface="Arial"/>
                <a:cs typeface="Arial"/>
              </a:rPr>
              <a:t>s</a:t>
            </a:r>
            <a:r>
              <a:rPr dirty="0" smtClean="0" sz="2100" spc="-104" b="1">
                <a:latin typeface="Arial"/>
                <a:cs typeface="Arial"/>
              </a:rPr>
              <a:t>m</a:t>
            </a:r>
            <a:r>
              <a:rPr dirty="0" smtClean="0" sz="2100" spc="0" b="1">
                <a:latin typeface="Arial"/>
                <a:cs typeface="Arial"/>
              </a:rPr>
              <a:t>a</a:t>
            </a:r>
            <a:r>
              <a:rPr dirty="0" smtClean="0" sz="2100" spc="-111" b="1">
                <a:latin typeface="Arial"/>
                <a:cs typeface="Arial"/>
              </a:rPr>
              <a:t> </a:t>
            </a:r>
            <a:r>
              <a:rPr dirty="0" smtClean="0" sz="2100" spc="-9" b="1">
                <a:latin typeface="Arial"/>
                <a:cs typeface="Arial"/>
              </a:rPr>
              <a:t>E</a:t>
            </a:r>
            <a:r>
              <a:rPr dirty="0" smtClean="0" sz="2100" spc="-25" b="1">
                <a:latin typeface="Arial"/>
                <a:cs typeface="Arial"/>
              </a:rPr>
              <a:t>L</a:t>
            </a:r>
            <a:r>
              <a:rPr dirty="0" smtClean="0" sz="2100" spc="-75" b="1">
                <a:latin typeface="Arial"/>
                <a:cs typeface="Arial"/>
              </a:rPr>
              <a:t>I</a:t>
            </a:r>
            <a:r>
              <a:rPr dirty="0" smtClean="0" sz="2100" spc="-14" b="1">
                <a:latin typeface="Arial"/>
                <a:cs typeface="Arial"/>
              </a:rPr>
              <a:t>S</a:t>
            </a:r>
            <a:r>
              <a:rPr dirty="0" smtClean="0" sz="2100" spc="0" b="1">
                <a:latin typeface="Arial"/>
                <a:cs typeface="Arial"/>
              </a:rPr>
              <a:t>A</a:t>
            </a:r>
            <a:endParaRPr sz="210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 rot="16200000">
            <a:off x="2347578" y="4215744"/>
            <a:ext cx="650777" cy="28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dirty="0" smtClean="0" sz="2100" spc="50" b="1">
                <a:latin typeface="Arial"/>
                <a:cs typeface="Arial"/>
              </a:rPr>
              <a:t>(</a:t>
            </a:r>
            <a:r>
              <a:rPr dirty="0" smtClean="0" sz="2100" spc="-9" b="1">
                <a:latin typeface="Arial"/>
                <a:cs typeface="Arial"/>
              </a:rPr>
              <a:t>S</a:t>
            </a:r>
            <a:r>
              <a:rPr dirty="0" smtClean="0" sz="2100" spc="50" b="1">
                <a:latin typeface="Arial"/>
                <a:cs typeface="Arial"/>
              </a:rPr>
              <a:t>/P</a:t>
            </a:r>
            <a:endParaRPr sz="210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 rot="16200000">
            <a:off x="2291003" y="3545130"/>
            <a:ext cx="763926" cy="2844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0"/>
              </a:lnSpc>
              <a:spcBef>
                <a:spcPts val="111"/>
              </a:spcBef>
            </a:pPr>
            <a:r>
              <a:rPr dirty="0" smtClean="0" sz="2100" spc="64" b="1">
                <a:latin typeface="Arial"/>
                <a:cs typeface="Arial"/>
              </a:rPr>
              <a:t>r</a:t>
            </a:r>
            <a:r>
              <a:rPr dirty="0" smtClean="0" sz="2100" spc="-29" b="1">
                <a:latin typeface="Arial"/>
                <a:cs typeface="Arial"/>
              </a:rPr>
              <a:t>a</a:t>
            </a:r>
            <a:r>
              <a:rPr dirty="0" smtClean="0" sz="2100" spc="59" b="1">
                <a:latin typeface="Arial"/>
                <a:cs typeface="Arial"/>
              </a:rPr>
              <a:t>t</a:t>
            </a:r>
            <a:r>
              <a:rPr dirty="0" smtClean="0" sz="2100" spc="-84" b="1">
                <a:latin typeface="Arial"/>
                <a:cs typeface="Arial"/>
              </a:rPr>
              <a:t>i</a:t>
            </a:r>
            <a:r>
              <a:rPr dirty="0" smtClean="0" sz="2100" spc="-14" b="1">
                <a:latin typeface="Arial"/>
                <a:cs typeface="Arial"/>
              </a:rPr>
              <a:t>o</a:t>
            </a:r>
            <a:r>
              <a:rPr dirty="0" smtClean="0" sz="2100" spc="0" b="1">
                <a:latin typeface="Arial"/>
                <a:cs typeface="Arial"/>
              </a:rPr>
              <a:t>)</a:t>
            </a:r>
            <a:endParaRPr sz="21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 rot="16200000">
            <a:off x="3535821" y="5767357"/>
            <a:ext cx="606633" cy="2597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45"/>
              </a:lnSpc>
              <a:spcBef>
                <a:spcPts val="102"/>
              </a:spcBef>
            </a:pPr>
            <a:r>
              <a:rPr dirty="0" smtClean="0" sz="1900" spc="9" b="1">
                <a:latin typeface="Arial"/>
                <a:cs typeface="Arial"/>
              </a:rPr>
              <a:t>PBS</a:t>
            </a:r>
            <a:endParaRPr sz="190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 rot="16200000">
            <a:off x="4033203" y="6253727"/>
            <a:ext cx="1525997" cy="2597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45"/>
              </a:lnSpc>
              <a:spcBef>
                <a:spcPts val="102"/>
              </a:spcBef>
            </a:pPr>
            <a:r>
              <a:rPr dirty="0" smtClean="0" sz="1900" spc="9" b="1">
                <a:latin typeface="Arial"/>
                <a:cs typeface="Arial"/>
              </a:rPr>
              <a:t>An</a:t>
            </a:r>
            <a:r>
              <a:rPr dirty="0" smtClean="0" sz="1900" spc="-4" b="1">
                <a:latin typeface="Arial"/>
                <a:cs typeface="Arial"/>
              </a:rPr>
              <a:t>t</a:t>
            </a:r>
            <a:r>
              <a:rPr dirty="0" smtClean="0" sz="1900" spc="-4" b="1">
                <a:latin typeface="Arial"/>
                <a:cs typeface="Arial"/>
              </a:rPr>
              <a:t>i</a:t>
            </a:r>
            <a:r>
              <a:rPr dirty="0" smtClean="0" sz="1900" spc="9" b="1">
                <a:latin typeface="Arial"/>
                <a:cs typeface="Arial"/>
              </a:rPr>
              <a:t>ge</a:t>
            </a:r>
            <a:r>
              <a:rPr dirty="0" smtClean="0" sz="1900" spc="0" b="1">
                <a:latin typeface="Arial"/>
                <a:cs typeface="Arial"/>
              </a:rPr>
              <a:t>n</a:t>
            </a:r>
            <a:r>
              <a:rPr dirty="0" smtClean="0" sz="1900" spc="14" b="1">
                <a:latin typeface="Arial"/>
                <a:cs typeface="Arial"/>
              </a:rPr>
              <a:t> </a:t>
            </a:r>
            <a:r>
              <a:rPr dirty="0" smtClean="0" sz="1900" spc="9" b="1">
                <a:latin typeface="Arial"/>
                <a:cs typeface="Arial"/>
              </a:rPr>
              <a:t>on</a:t>
            </a:r>
            <a:r>
              <a:rPr dirty="0" smtClean="0" sz="1900" spc="-4" b="1">
                <a:latin typeface="Arial"/>
                <a:cs typeface="Arial"/>
              </a:rPr>
              <a:t>l</a:t>
            </a:r>
            <a:r>
              <a:rPr dirty="0" smtClean="0" sz="1900" spc="0" b="1"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 rot="16200000">
            <a:off x="5395256" y="6219299"/>
            <a:ext cx="716020" cy="2597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45"/>
              </a:lnSpc>
              <a:spcBef>
                <a:spcPts val="102"/>
              </a:spcBef>
            </a:pPr>
            <a:r>
              <a:rPr dirty="0" smtClean="0" sz="1900" spc="9" b="1">
                <a:latin typeface="Arial"/>
                <a:cs typeface="Arial"/>
              </a:rPr>
              <a:t>100%</a:t>
            </a:r>
            <a:endParaRPr sz="190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 rot="16200000">
            <a:off x="5521516" y="5679118"/>
            <a:ext cx="463500" cy="2597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45"/>
              </a:lnSpc>
              <a:spcBef>
                <a:spcPts val="102"/>
              </a:spcBef>
            </a:pPr>
            <a:r>
              <a:rPr dirty="0" smtClean="0" sz="1900" spc="9" b="1">
                <a:latin typeface="Arial"/>
                <a:cs typeface="Arial"/>
              </a:rPr>
              <a:t>Ag</a:t>
            </a:r>
            <a:endParaRPr sz="19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 rot="16200000">
            <a:off x="6412338" y="6151480"/>
            <a:ext cx="595983" cy="2597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45"/>
              </a:lnSpc>
              <a:spcBef>
                <a:spcPts val="102"/>
              </a:spcBef>
            </a:pPr>
            <a:r>
              <a:rPr dirty="0" smtClean="0" sz="1900" spc="9" b="1">
                <a:latin typeface="Arial"/>
                <a:cs typeface="Arial"/>
              </a:rPr>
              <a:t>50%</a:t>
            </a:r>
            <a:endParaRPr sz="190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 rot="16200000">
            <a:off x="6478580" y="5679118"/>
            <a:ext cx="463500" cy="2597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45"/>
              </a:lnSpc>
              <a:spcBef>
                <a:spcPts val="102"/>
              </a:spcBef>
            </a:pPr>
            <a:r>
              <a:rPr dirty="0" smtClean="0" sz="1900" spc="9" b="1">
                <a:latin typeface="Arial"/>
                <a:cs typeface="Arial"/>
              </a:rPr>
              <a:t>Ag</a:t>
            </a:r>
            <a:endParaRPr sz="190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 rot="16200000">
            <a:off x="7369403" y="6151480"/>
            <a:ext cx="595983" cy="2597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45"/>
              </a:lnSpc>
              <a:spcBef>
                <a:spcPts val="102"/>
              </a:spcBef>
            </a:pPr>
            <a:r>
              <a:rPr dirty="0" smtClean="0" sz="1900" spc="9" b="1">
                <a:latin typeface="Arial"/>
                <a:cs typeface="Arial"/>
              </a:rPr>
              <a:t>25%</a:t>
            </a:r>
            <a:endParaRPr sz="19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 rot="16200000">
            <a:off x="7435644" y="5679118"/>
            <a:ext cx="463500" cy="2597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45"/>
              </a:lnSpc>
              <a:spcBef>
                <a:spcPts val="102"/>
              </a:spcBef>
            </a:pPr>
            <a:r>
              <a:rPr dirty="0" smtClean="0" sz="1900" spc="9" b="1">
                <a:latin typeface="Arial"/>
                <a:cs typeface="Arial"/>
              </a:rPr>
              <a:t>Ag</a:t>
            </a:r>
            <a:endParaRPr sz="19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244596" y="2390394"/>
            <a:ext cx="90677" cy="10645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8" name="object 68"/>
          <p:cNvSpPr txBox="1"/>
          <p:nvPr/>
        </p:nvSpPr>
        <p:spPr>
          <a:xfrm>
            <a:off x="3335274" y="2390394"/>
            <a:ext cx="159258" cy="3192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7" name="object 67"/>
          <p:cNvSpPr txBox="1"/>
          <p:nvPr/>
        </p:nvSpPr>
        <p:spPr>
          <a:xfrm>
            <a:off x="5567934" y="2648711"/>
            <a:ext cx="160019" cy="2766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6" name="object 66"/>
          <p:cNvSpPr txBox="1"/>
          <p:nvPr/>
        </p:nvSpPr>
        <p:spPr>
          <a:xfrm>
            <a:off x="5727954" y="2648711"/>
            <a:ext cx="159258" cy="2766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5" name="object 65"/>
          <p:cNvSpPr txBox="1"/>
          <p:nvPr/>
        </p:nvSpPr>
        <p:spPr>
          <a:xfrm>
            <a:off x="6525006" y="2864357"/>
            <a:ext cx="160019" cy="2575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4" name="object 64"/>
          <p:cNvSpPr txBox="1"/>
          <p:nvPr/>
        </p:nvSpPr>
        <p:spPr>
          <a:xfrm>
            <a:off x="6685025" y="2864357"/>
            <a:ext cx="159257" cy="2575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3" name="object 63"/>
          <p:cNvSpPr txBox="1"/>
          <p:nvPr/>
        </p:nvSpPr>
        <p:spPr>
          <a:xfrm>
            <a:off x="4133088" y="2925318"/>
            <a:ext cx="318515" cy="26578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2" name="object 62"/>
          <p:cNvSpPr txBox="1"/>
          <p:nvPr/>
        </p:nvSpPr>
        <p:spPr>
          <a:xfrm>
            <a:off x="5408676" y="2925318"/>
            <a:ext cx="635507" cy="662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1"/>
              </a:spcBef>
            </a:pPr>
            <a:endParaRPr sz="500"/>
          </a:p>
        </p:txBody>
      </p:sp>
      <p:sp>
        <p:nvSpPr>
          <p:cNvPr id="61" name="object 61"/>
          <p:cNvSpPr txBox="1"/>
          <p:nvPr/>
        </p:nvSpPr>
        <p:spPr>
          <a:xfrm>
            <a:off x="6044183" y="2925318"/>
            <a:ext cx="480822" cy="1965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0" name="object 60"/>
          <p:cNvSpPr txBox="1"/>
          <p:nvPr/>
        </p:nvSpPr>
        <p:spPr>
          <a:xfrm>
            <a:off x="5408676" y="2991611"/>
            <a:ext cx="635507" cy="662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2"/>
              </a:spcBef>
            </a:pPr>
            <a:endParaRPr sz="500"/>
          </a:p>
        </p:txBody>
      </p:sp>
      <p:sp>
        <p:nvSpPr>
          <p:cNvPr id="59" name="object 59"/>
          <p:cNvSpPr txBox="1"/>
          <p:nvPr/>
        </p:nvSpPr>
        <p:spPr>
          <a:xfrm>
            <a:off x="5408676" y="3057905"/>
            <a:ext cx="635507" cy="64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3"/>
              </a:spcBef>
            </a:pPr>
            <a:endParaRPr sz="500"/>
          </a:p>
        </p:txBody>
      </p:sp>
      <p:sp>
        <p:nvSpPr>
          <p:cNvPr id="58" name="object 58"/>
          <p:cNvSpPr txBox="1"/>
          <p:nvPr/>
        </p:nvSpPr>
        <p:spPr>
          <a:xfrm>
            <a:off x="5408676" y="3121913"/>
            <a:ext cx="635507" cy="693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6"/>
              </a:spcBef>
            </a:pPr>
            <a:endParaRPr sz="500"/>
          </a:p>
        </p:txBody>
      </p:sp>
      <p:sp>
        <p:nvSpPr>
          <p:cNvPr id="57" name="object 57"/>
          <p:cNvSpPr txBox="1"/>
          <p:nvPr/>
        </p:nvSpPr>
        <p:spPr>
          <a:xfrm>
            <a:off x="6044183" y="3121913"/>
            <a:ext cx="321564" cy="2461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6" name="object 56"/>
          <p:cNvSpPr txBox="1"/>
          <p:nvPr/>
        </p:nvSpPr>
        <p:spPr>
          <a:xfrm>
            <a:off x="6365748" y="3121913"/>
            <a:ext cx="80010" cy="2461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5" name="object 55"/>
          <p:cNvSpPr txBox="1"/>
          <p:nvPr/>
        </p:nvSpPr>
        <p:spPr>
          <a:xfrm>
            <a:off x="6445758" y="3121913"/>
            <a:ext cx="79247" cy="2461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4" name="object 54"/>
          <p:cNvSpPr txBox="1"/>
          <p:nvPr/>
        </p:nvSpPr>
        <p:spPr>
          <a:xfrm>
            <a:off x="6525006" y="3121913"/>
            <a:ext cx="80009" cy="2461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3" name="object 53"/>
          <p:cNvSpPr txBox="1"/>
          <p:nvPr/>
        </p:nvSpPr>
        <p:spPr>
          <a:xfrm>
            <a:off x="6605015" y="3121913"/>
            <a:ext cx="80009" cy="2461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2" name="object 52"/>
          <p:cNvSpPr txBox="1"/>
          <p:nvPr/>
        </p:nvSpPr>
        <p:spPr>
          <a:xfrm>
            <a:off x="6685025" y="3121913"/>
            <a:ext cx="79248" cy="2461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1" name="object 51"/>
          <p:cNvSpPr txBox="1"/>
          <p:nvPr/>
        </p:nvSpPr>
        <p:spPr>
          <a:xfrm>
            <a:off x="6764273" y="3121913"/>
            <a:ext cx="80009" cy="2461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0" name="object 50"/>
          <p:cNvSpPr txBox="1"/>
          <p:nvPr/>
        </p:nvSpPr>
        <p:spPr>
          <a:xfrm>
            <a:off x="6844283" y="3121913"/>
            <a:ext cx="80010" cy="2461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9" name="object 49"/>
          <p:cNvSpPr txBox="1"/>
          <p:nvPr/>
        </p:nvSpPr>
        <p:spPr>
          <a:xfrm>
            <a:off x="6924294" y="3121913"/>
            <a:ext cx="76961" cy="24612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8" name="object 48"/>
          <p:cNvSpPr txBox="1"/>
          <p:nvPr/>
        </p:nvSpPr>
        <p:spPr>
          <a:xfrm>
            <a:off x="7001256" y="3121913"/>
            <a:ext cx="480822" cy="4739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7" name="object 47"/>
          <p:cNvSpPr txBox="1"/>
          <p:nvPr/>
        </p:nvSpPr>
        <p:spPr>
          <a:xfrm>
            <a:off x="5408676" y="3191255"/>
            <a:ext cx="635507" cy="662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2"/>
              </a:spcBef>
            </a:pPr>
            <a:endParaRPr sz="500"/>
          </a:p>
        </p:txBody>
      </p:sp>
      <p:sp>
        <p:nvSpPr>
          <p:cNvPr id="46" name="object 46"/>
          <p:cNvSpPr txBox="1"/>
          <p:nvPr/>
        </p:nvSpPr>
        <p:spPr>
          <a:xfrm>
            <a:off x="5408676" y="3257550"/>
            <a:ext cx="635507" cy="670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7"/>
              </a:spcBef>
            </a:pPr>
            <a:endParaRPr sz="500"/>
          </a:p>
        </p:txBody>
      </p:sp>
      <p:sp>
        <p:nvSpPr>
          <p:cNvPr id="45" name="object 45"/>
          <p:cNvSpPr txBox="1"/>
          <p:nvPr/>
        </p:nvSpPr>
        <p:spPr>
          <a:xfrm>
            <a:off x="5408676" y="3324605"/>
            <a:ext cx="635507" cy="662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2"/>
              </a:spcBef>
            </a:pPr>
            <a:endParaRPr sz="500"/>
          </a:p>
        </p:txBody>
      </p:sp>
      <p:sp>
        <p:nvSpPr>
          <p:cNvPr id="44" name="object 44"/>
          <p:cNvSpPr txBox="1"/>
          <p:nvPr/>
        </p:nvSpPr>
        <p:spPr>
          <a:xfrm>
            <a:off x="5408676" y="3390900"/>
            <a:ext cx="635507" cy="662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2"/>
              </a:spcBef>
            </a:pPr>
            <a:endParaRPr sz="500"/>
          </a:p>
        </p:txBody>
      </p:sp>
      <p:sp>
        <p:nvSpPr>
          <p:cNvPr id="43" name="object 43"/>
          <p:cNvSpPr txBox="1"/>
          <p:nvPr/>
        </p:nvSpPr>
        <p:spPr>
          <a:xfrm>
            <a:off x="7482078" y="3374898"/>
            <a:ext cx="160020" cy="2209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2" name="object 42"/>
          <p:cNvSpPr txBox="1"/>
          <p:nvPr/>
        </p:nvSpPr>
        <p:spPr>
          <a:xfrm>
            <a:off x="7642098" y="3374898"/>
            <a:ext cx="159257" cy="2209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1" name="object 41"/>
          <p:cNvSpPr txBox="1"/>
          <p:nvPr/>
        </p:nvSpPr>
        <p:spPr>
          <a:xfrm>
            <a:off x="5408676" y="3457194"/>
            <a:ext cx="635507" cy="662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1"/>
              </a:spcBef>
            </a:pPr>
            <a:endParaRPr sz="500"/>
          </a:p>
        </p:txBody>
      </p:sp>
      <p:sp>
        <p:nvSpPr>
          <p:cNvPr id="40" name="object 40"/>
          <p:cNvSpPr txBox="1"/>
          <p:nvPr/>
        </p:nvSpPr>
        <p:spPr>
          <a:xfrm>
            <a:off x="3244596" y="3454907"/>
            <a:ext cx="90677" cy="10637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9" name="object 39"/>
          <p:cNvSpPr txBox="1"/>
          <p:nvPr/>
        </p:nvSpPr>
        <p:spPr>
          <a:xfrm>
            <a:off x="5408676" y="3523488"/>
            <a:ext cx="635507" cy="670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8"/>
              </a:spcBef>
            </a:pPr>
            <a:endParaRPr sz="500"/>
          </a:p>
        </p:txBody>
      </p:sp>
      <p:sp>
        <p:nvSpPr>
          <p:cNvPr id="38" name="object 38"/>
          <p:cNvSpPr txBox="1"/>
          <p:nvPr/>
        </p:nvSpPr>
        <p:spPr>
          <a:xfrm>
            <a:off x="5408676" y="3590544"/>
            <a:ext cx="635507" cy="662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1"/>
              </a:spcBef>
            </a:pPr>
            <a:endParaRPr sz="500"/>
          </a:p>
        </p:txBody>
      </p:sp>
      <p:sp>
        <p:nvSpPr>
          <p:cNvPr id="37" name="object 37"/>
          <p:cNvSpPr txBox="1"/>
          <p:nvPr/>
        </p:nvSpPr>
        <p:spPr>
          <a:xfrm>
            <a:off x="7001256" y="3595878"/>
            <a:ext cx="321564" cy="19872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6" name="object 36"/>
          <p:cNvSpPr txBox="1"/>
          <p:nvPr/>
        </p:nvSpPr>
        <p:spPr>
          <a:xfrm>
            <a:off x="7322820" y="3595878"/>
            <a:ext cx="635507" cy="19872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5" name="object 35"/>
          <p:cNvSpPr txBox="1"/>
          <p:nvPr/>
        </p:nvSpPr>
        <p:spPr>
          <a:xfrm>
            <a:off x="7958328" y="3595878"/>
            <a:ext cx="162306" cy="19872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4" name="object 34"/>
          <p:cNvSpPr txBox="1"/>
          <p:nvPr/>
        </p:nvSpPr>
        <p:spPr>
          <a:xfrm>
            <a:off x="5408676" y="3656838"/>
            <a:ext cx="635507" cy="662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2"/>
              </a:spcBef>
            </a:pPr>
            <a:endParaRPr sz="500"/>
          </a:p>
        </p:txBody>
      </p:sp>
      <p:sp>
        <p:nvSpPr>
          <p:cNvPr id="33" name="object 33"/>
          <p:cNvSpPr txBox="1"/>
          <p:nvPr/>
        </p:nvSpPr>
        <p:spPr>
          <a:xfrm>
            <a:off x="5408676" y="3723132"/>
            <a:ext cx="635507" cy="670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7"/>
              </a:spcBef>
            </a:pPr>
            <a:endParaRPr sz="500"/>
          </a:p>
        </p:txBody>
      </p:sp>
      <p:sp>
        <p:nvSpPr>
          <p:cNvPr id="32" name="object 32"/>
          <p:cNvSpPr txBox="1"/>
          <p:nvPr/>
        </p:nvSpPr>
        <p:spPr>
          <a:xfrm>
            <a:off x="5408676" y="3790188"/>
            <a:ext cx="635507" cy="662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2"/>
              </a:spcBef>
            </a:pPr>
            <a:endParaRPr sz="500"/>
          </a:p>
        </p:txBody>
      </p:sp>
      <p:sp>
        <p:nvSpPr>
          <p:cNvPr id="31" name="object 31"/>
          <p:cNvSpPr txBox="1"/>
          <p:nvPr/>
        </p:nvSpPr>
        <p:spPr>
          <a:xfrm>
            <a:off x="5408676" y="3856482"/>
            <a:ext cx="635507" cy="662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1"/>
              </a:spcBef>
            </a:pPr>
            <a:endParaRPr sz="500"/>
          </a:p>
        </p:txBody>
      </p:sp>
      <p:sp>
        <p:nvSpPr>
          <p:cNvPr id="30" name="object 30"/>
          <p:cNvSpPr txBox="1"/>
          <p:nvPr/>
        </p:nvSpPr>
        <p:spPr>
          <a:xfrm>
            <a:off x="5408676" y="3922776"/>
            <a:ext cx="635507" cy="662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2"/>
              </a:spcBef>
            </a:pPr>
            <a:endParaRPr sz="500"/>
          </a:p>
        </p:txBody>
      </p:sp>
      <p:sp>
        <p:nvSpPr>
          <p:cNvPr id="29" name="object 29"/>
          <p:cNvSpPr txBox="1"/>
          <p:nvPr/>
        </p:nvSpPr>
        <p:spPr>
          <a:xfrm>
            <a:off x="5408676" y="3989070"/>
            <a:ext cx="635507" cy="670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7"/>
              </a:spcBef>
            </a:pPr>
            <a:endParaRPr sz="500"/>
          </a:p>
        </p:txBody>
      </p:sp>
      <p:sp>
        <p:nvSpPr>
          <p:cNvPr id="28" name="object 28"/>
          <p:cNvSpPr txBox="1"/>
          <p:nvPr/>
        </p:nvSpPr>
        <p:spPr>
          <a:xfrm>
            <a:off x="5408676" y="4056126"/>
            <a:ext cx="635507" cy="662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2"/>
              </a:spcBef>
            </a:pPr>
            <a:endParaRPr sz="500"/>
          </a:p>
        </p:txBody>
      </p:sp>
      <p:sp>
        <p:nvSpPr>
          <p:cNvPr id="27" name="object 27"/>
          <p:cNvSpPr txBox="1"/>
          <p:nvPr/>
        </p:nvSpPr>
        <p:spPr>
          <a:xfrm>
            <a:off x="5408676" y="4122420"/>
            <a:ext cx="635507" cy="662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1"/>
              </a:spcBef>
            </a:pPr>
            <a:endParaRPr sz="500"/>
          </a:p>
        </p:txBody>
      </p:sp>
      <p:sp>
        <p:nvSpPr>
          <p:cNvPr id="26" name="object 26"/>
          <p:cNvSpPr txBox="1"/>
          <p:nvPr/>
        </p:nvSpPr>
        <p:spPr>
          <a:xfrm>
            <a:off x="5408676" y="4188714"/>
            <a:ext cx="635507" cy="662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2"/>
              </a:spcBef>
            </a:pPr>
            <a:endParaRPr sz="500"/>
          </a:p>
        </p:txBody>
      </p:sp>
      <p:sp>
        <p:nvSpPr>
          <p:cNvPr id="25" name="object 25"/>
          <p:cNvSpPr txBox="1"/>
          <p:nvPr/>
        </p:nvSpPr>
        <p:spPr>
          <a:xfrm>
            <a:off x="5408676" y="4255008"/>
            <a:ext cx="635507" cy="670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7"/>
              </a:spcBef>
            </a:pPr>
            <a:endParaRPr sz="500"/>
          </a:p>
        </p:txBody>
      </p:sp>
      <p:sp>
        <p:nvSpPr>
          <p:cNvPr id="24" name="object 24"/>
          <p:cNvSpPr txBox="1"/>
          <p:nvPr/>
        </p:nvSpPr>
        <p:spPr>
          <a:xfrm>
            <a:off x="5408676" y="4322064"/>
            <a:ext cx="635507" cy="662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2"/>
              </a:spcBef>
            </a:pPr>
            <a:endParaRPr sz="500"/>
          </a:p>
        </p:txBody>
      </p:sp>
      <p:sp>
        <p:nvSpPr>
          <p:cNvPr id="23" name="object 23"/>
          <p:cNvSpPr txBox="1"/>
          <p:nvPr/>
        </p:nvSpPr>
        <p:spPr>
          <a:xfrm>
            <a:off x="5408676" y="4388358"/>
            <a:ext cx="635507" cy="662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1"/>
              </a:spcBef>
            </a:pPr>
            <a:endParaRPr sz="500"/>
          </a:p>
        </p:txBody>
      </p:sp>
      <p:sp>
        <p:nvSpPr>
          <p:cNvPr id="22" name="object 22"/>
          <p:cNvSpPr txBox="1"/>
          <p:nvPr/>
        </p:nvSpPr>
        <p:spPr>
          <a:xfrm>
            <a:off x="5408676" y="4454652"/>
            <a:ext cx="635507" cy="670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8"/>
              </a:spcBef>
            </a:pPr>
            <a:endParaRPr sz="500"/>
          </a:p>
        </p:txBody>
      </p:sp>
      <p:sp>
        <p:nvSpPr>
          <p:cNvPr id="21" name="object 21"/>
          <p:cNvSpPr txBox="1"/>
          <p:nvPr/>
        </p:nvSpPr>
        <p:spPr>
          <a:xfrm>
            <a:off x="5408676" y="4521708"/>
            <a:ext cx="635507" cy="662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1"/>
              </a:spcBef>
            </a:pPr>
            <a:endParaRPr sz="500"/>
          </a:p>
        </p:txBody>
      </p:sp>
      <p:sp>
        <p:nvSpPr>
          <p:cNvPr id="20" name="object 20"/>
          <p:cNvSpPr txBox="1"/>
          <p:nvPr/>
        </p:nvSpPr>
        <p:spPr>
          <a:xfrm>
            <a:off x="3244596" y="4518660"/>
            <a:ext cx="90677" cy="1064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19"/>
          <p:cNvSpPr txBox="1"/>
          <p:nvPr/>
        </p:nvSpPr>
        <p:spPr>
          <a:xfrm>
            <a:off x="5408676" y="4588002"/>
            <a:ext cx="635507" cy="662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2"/>
              </a:spcBef>
            </a:pPr>
            <a:endParaRPr sz="500"/>
          </a:p>
        </p:txBody>
      </p:sp>
      <p:sp>
        <p:nvSpPr>
          <p:cNvPr id="18" name="object 18"/>
          <p:cNvSpPr txBox="1"/>
          <p:nvPr/>
        </p:nvSpPr>
        <p:spPr>
          <a:xfrm>
            <a:off x="5408676" y="4654296"/>
            <a:ext cx="635507" cy="662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1"/>
              </a:spcBef>
            </a:pPr>
            <a:endParaRPr sz="500"/>
          </a:p>
        </p:txBody>
      </p:sp>
      <p:sp>
        <p:nvSpPr>
          <p:cNvPr id="17" name="object 17"/>
          <p:cNvSpPr txBox="1"/>
          <p:nvPr/>
        </p:nvSpPr>
        <p:spPr>
          <a:xfrm>
            <a:off x="5408676" y="4720590"/>
            <a:ext cx="635507" cy="670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8"/>
              </a:spcBef>
            </a:pPr>
            <a:endParaRPr sz="500"/>
          </a:p>
        </p:txBody>
      </p:sp>
      <p:sp>
        <p:nvSpPr>
          <p:cNvPr id="16" name="object 16"/>
          <p:cNvSpPr txBox="1"/>
          <p:nvPr/>
        </p:nvSpPr>
        <p:spPr>
          <a:xfrm>
            <a:off x="5408676" y="4787646"/>
            <a:ext cx="635507" cy="662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1"/>
              </a:spcBef>
            </a:pPr>
            <a:endParaRPr sz="500"/>
          </a:p>
        </p:txBody>
      </p:sp>
      <p:sp>
        <p:nvSpPr>
          <p:cNvPr id="15" name="object 15"/>
          <p:cNvSpPr txBox="1"/>
          <p:nvPr/>
        </p:nvSpPr>
        <p:spPr>
          <a:xfrm>
            <a:off x="5408676" y="4853940"/>
            <a:ext cx="635507" cy="662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2"/>
              </a:spcBef>
            </a:pPr>
            <a:endParaRPr sz="500"/>
          </a:p>
        </p:txBody>
      </p:sp>
      <p:sp>
        <p:nvSpPr>
          <p:cNvPr id="14" name="object 14"/>
          <p:cNvSpPr txBox="1"/>
          <p:nvPr/>
        </p:nvSpPr>
        <p:spPr>
          <a:xfrm>
            <a:off x="5408676" y="4920234"/>
            <a:ext cx="635507" cy="670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7"/>
              </a:spcBef>
            </a:pPr>
            <a:endParaRPr sz="500"/>
          </a:p>
        </p:txBody>
      </p:sp>
      <p:sp>
        <p:nvSpPr>
          <p:cNvPr id="13" name="object 13"/>
          <p:cNvSpPr txBox="1"/>
          <p:nvPr/>
        </p:nvSpPr>
        <p:spPr>
          <a:xfrm>
            <a:off x="5408676" y="4987290"/>
            <a:ext cx="635507" cy="662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2"/>
              </a:spcBef>
            </a:pPr>
            <a:endParaRPr sz="500"/>
          </a:p>
        </p:txBody>
      </p:sp>
      <p:sp>
        <p:nvSpPr>
          <p:cNvPr id="12" name="object 12"/>
          <p:cNvSpPr txBox="1"/>
          <p:nvPr/>
        </p:nvSpPr>
        <p:spPr>
          <a:xfrm>
            <a:off x="5408676" y="5053584"/>
            <a:ext cx="635507" cy="662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1"/>
              </a:spcBef>
            </a:pPr>
            <a:endParaRPr sz="500"/>
          </a:p>
        </p:txBody>
      </p:sp>
      <p:sp>
        <p:nvSpPr>
          <p:cNvPr id="11" name="object 11"/>
          <p:cNvSpPr txBox="1"/>
          <p:nvPr/>
        </p:nvSpPr>
        <p:spPr>
          <a:xfrm>
            <a:off x="5408676" y="5119878"/>
            <a:ext cx="635507" cy="662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2"/>
              </a:spcBef>
            </a:pPr>
            <a:endParaRPr sz="500"/>
          </a:p>
        </p:txBody>
      </p:sp>
      <p:sp>
        <p:nvSpPr>
          <p:cNvPr id="10" name="object 10"/>
          <p:cNvSpPr txBox="1"/>
          <p:nvPr/>
        </p:nvSpPr>
        <p:spPr>
          <a:xfrm>
            <a:off x="5408676" y="5186172"/>
            <a:ext cx="635507" cy="670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7"/>
              </a:spcBef>
            </a:pPr>
            <a:endParaRPr sz="500"/>
          </a:p>
        </p:txBody>
      </p:sp>
      <p:sp>
        <p:nvSpPr>
          <p:cNvPr id="9" name="object 9"/>
          <p:cNvSpPr txBox="1"/>
          <p:nvPr/>
        </p:nvSpPr>
        <p:spPr>
          <a:xfrm>
            <a:off x="5408676" y="5253228"/>
            <a:ext cx="635507" cy="662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2"/>
              </a:spcBef>
            </a:pPr>
            <a:endParaRPr sz="500"/>
          </a:p>
        </p:txBody>
      </p:sp>
      <p:sp>
        <p:nvSpPr>
          <p:cNvPr id="8" name="object 8"/>
          <p:cNvSpPr txBox="1"/>
          <p:nvPr/>
        </p:nvSpPr>
        <p:spPr>
          <a:xfrm>
            <a:off x="5408676" y="5319522"/>
            <a:ext cx="635507" cy="662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1"/>
              </a:spcBef>
            </a:pPr>
            <a:endParaRPr sz="500"/>
          </a:p>
        </p:txBody>
      </p:sp>
      <p:sp>
        <p:nvSpPr>
          <p:cNvPr id="7" name="object 7"/>
          <p:cNvSpPr txBox="1"/>
          <p:nvPr/>
        </p:nvSpPr>
        <p:spPr>
          <a:xfrm>
            <a:off x="5408676" y="5385816"/>
            <a:ext cx="635507" cy="670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8"/>
              </a:spcBef>
            </a:pPr>
            <a:endParaRPr sz="500"/>
          </a:p>
        </p:txBody>
      </p:sp>
      <p:sp>
        <p:nvSpPr>
          <p:cNvPr id="6" name="object 6"/>
          <p:cNvSpPr txBox="1"/>
          <p:nvPr/>
        </p:nvSpPr>
        <p:spPr>
          <a:xfrm>
            <a:off x="5408676" y="5452872"/>
            <a:ext cx="635507" cy="662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21"/>
              </a:spcBef>
            </a:pPr>
            <a:endParaRPr sz="500"/>
          </a:p>
        </p:txBody>
      </p:sp>
      <p:sp>
        <p:nvSpPr>
          <p:cNvPr id="5" name="object 5"/>
          <p:cNvSpPr txBox="1"/>
          <p:nvPr/>
        </p:nvSpPr>
        <p:spPr>
          <a:xfrm>
            <a:off x="3244596" y="5497531"/>
            <a:ext cx="1207007" cy="856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24"/>
              </a:spcBef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4451604" y="5497531"/>
            <a:ext cx="638556" cy="856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24"/>
              </a:spcBef>
            </a:pPr>
            <a:endParaRPr sz="650"/>
          </a:p>
        </p:txBody>
      </p:sp>
      <p:sp>
        <p:nvSpPr>
          <p:cNvPr id="3" name="object 3"/>
          <p:cNvSpPr txBox="1"/>
          <p:nvPr/>
        </p:nvSpPr>
        <p:spPr>
          <a:xfrm>
            <a:off x="5090160" y="5497531"/>
            <a:ext cx="318515" cy="856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24"/>
              </a:spcBef>
            </a:pPr>
            <a:endParaRPr sz="650"/>
          </a:p>
        </p:txBody>
      </p:sp>
      <p:sp>
        <p:nvSpPr>
          <p:cNvPr id="2" name="object 2"/>
          <p:cNvSpPr txBox="1"/>
          <p:nvPr/>
        </p:nvSpPr>
        <p:spPr>
          <a:xfrm>
            <a:off x="5408676" y="5519166"/>
            <a:ext cx="635507" cy="640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"/>
              </a:spcBef>
            </a:pPr>
            <a:endParaRPr sz="5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bject 99"/>
          <p:cNvSpPr/>
          <p:nvPr/>
        </p:nvSpPr>
        <p:spPr>
          <a:xfrm>
            <a:off x="3196590" y="5000244"/>
            <a:ext cx="651509" cy="419100"/>
          </a:xfrm>
          <a:custGeom>
            <a:avLst/>
            <a:gdLst/>
            <a:ahLst/>
            <a:cxnLst/>
            <a:rect l="l" t="t" r="r" b="b"/>
            <a:pathLst>
              <a:path w="651509" h="419100">
                <a:moveTo>
                  <a:pt x="0" y="0"/>
                </a:moveTo>
                <a:lnTo>
                  <a:pt x="0" y="419100"/>
                </a:lnTo>
                <a:lnTo>
                  <a:pt x="651509" y="419100"/>
                </a:lnTo>
                <a:lnTo>
                  <a:pt x="65150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0" name="object 100"/>
          <p:cNvSpPr/>
          <p:nvPr/>
        </p:nvSpPr>
        <p:spPr>
          <a:xfrm>
            <a:off x="3245739" y="5000244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1" name="object 101"/>
          <p:cNvSpPr/>
          <p:nvPr/>
        </p:nvSpPr>
        <p:spPr>
          <a:xfrm>
            <a:off x="3310508" y="5000244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2" name="object 102"/>
          <p:cNvSpPr/>
          <p:nvPr/>
        </p:nvSpPr>
        <p:spPr>
          <a:xfrm>
            <a:off x="3376041" y="5000244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3" name="object 103"/>
          <p:cNvSpPr/>
          <p:nvPr/>
        </p:nvSpPr>
        <p:spPr>
          <a:xfrm>
            <a:off x="3440810" y="5000244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4" name="object 104"/>
          <p:cNvSpPr/>
          <p:nvPr/>
        </p:nvSpPr>
        <p:spPr>
          <a:xfrm>
            <a:off x="3506343" y="5000244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5" name="object 105"/>
          <p:cNvSpPr/>
          <p:nvPr/>
        </p:nvSpPr>
        <p:spPr>
          <a:xfrm>
            <a:off x="3571112" y="5000244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6" name="object 106"/>
          <p:cNvSpPr/>
          <p:nvPr/>
        </p:nvSpPr>
        <p:spPr>
          <a:xfrm>
            <a:off x="3636645" y="5000244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7" name="object 107"/>
          <p:cNvSpPr/>
          <p:nvPr/>
        </p:nvSpPr>
        <p:spPr>
          <a:xfrm>
            <a:off x="3701415" y="5000244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8" name="object 108"/>
          <p:cNvSpPr/>
          <p:nvPr/>
        </p:nvSpPr>
        <p:spPr>
          <a:xfrm>
            <a:off x="3766947" y="5000244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9" name="object 109"/>
          <p:cNvSpPr/>
          <p:nvPr/>
        </p:nvSpPr>
        <p:spPr>
          <a:xfrm>
            <a:off x="3831717" y="5000244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0" name="object 110"/>
          <p:cNvSpPr/>
          <p:nvPr/>
        </p:nvSpPr>
        <p:spPr>
          <a:xfrm>
            <a:off x="3212973" y="5033010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1" name="object 111"/>
          <p:cNvSpPr/>
          <p:nvPr/>
        </p:nvSpPr>
        <p:spPr>
          <a:xfrm>
            <a:off x="3278124" y="5033010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2" name="object 112"/>
          <p:cNvSpPr/>
          <p:nvPr/>
        </p:nvSpPr>
        <p:spPr>
          <a:xfrm>
            <a:off x="3343275" y="5033010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3" name="object 113"/>
          <p:cNvSpPr/>
          <p:nvPr/>
        </p:nvSpPr>
        <p:spPr>
          <a:xfrm>
            <a:off x="3408426" y="5033010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4" name="object 114"/>
          <p:cNvSpPr/>
          <p:nvPr/>
        </p:nvSpPr>
        <p:spPr>
          <a:xfrm>
            <a:off x="3473577" y="5033010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5" name="object 115"/>
          <p:cNvSpPr/>
          <p:nvPr/>
        </p:nvSpPr>
        <p:spPr>
          <a:xfrm>
            <a:off x="3538728" y="5033010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6" name="object 116"/>
          <p:cNvSpPr/>
          <p:nvPr/>
        </p:nvSpPr>
        <p:spPr>
          <a:xfrm>
            <a:off x="3603879" y="5033010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7" name="object 117"/>
          <p:cNvSpPr/>
          <p:nvPr/>
        </p:nvSpPr>
        <p:spPr>
          <a:xfrm>
            <a:off x="3669029" y="5033010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8" name="object 118"/>
          <p:cNvSpPr/>
          <p:nvPr/>
        </p:nvSpPr>
        <p:spPr>
          <a:xfrm>
            <a:off x="3734180" y="5033010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9" name="object 119"/>
          <p:cNvSpPr/>
          <p:nvPr/>
        </p:nvSpPr>
        <p:spPr>
          <a:xfrm>
            <a:off x="3799331" y="5033010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0" name="object 120"/>
          <p:cNvSpPr/>
          <p:nvPr/>
        </p:nvSpPr>
        <p:spPr>
          <a:xfrm>
            <a:off x="3245739" y="5065776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1" name="object 121"/>
          <p:cNvSpPr/>
          <p:nvPr/>
        </p:nvSpPr>
        <p:spPr>
          <a:xfrm>
            <a:off x="3310508" y="5065776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2" name="object 122"/>
          <p:cNvSpPr/>
          <p:nvPr/>
        </p:nvSpPr>
        <p:spPr>
          <a:xfrm>
            <a:off x="3376041" y="5065776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3" name="object 123"/>
          <p:cNvSpPr/>
          <p:nvPr/>
        </p:nvSpPr>
        <p:spPr>
          <a:xfrm>
            <a:off x="3440810" y="5065776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4" name="object 124"/>
          <p:cNvSpPr/>
          <p:nvPr/>
        </p:nvSpPr>
        <p:spPr>
          <a:xfrm>
            <a:off x="3506343" y="5065776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5" name="object 125"/>
          <p:cNvSpPr/>
          <p:nvPr/>
        </p:nvSpPr>
        <p:spPr>
          <a:xfrm>
            <a:off x="3571112" y="5065776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6" name="object 126"/>
          <p:cNvSpPr/>
          <p:nvPr/>
        </p:nvSpPr>
        <p:spPr>
          <a:xfrm>
            <a:off x="3636645" y="5065776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7" name="object 127"/>
          <p:cNvSpPr/>
          <p:nvPr/>
        </p:nvSpPr>
        <p:spPr>
          <a:xfrm>
            <a:off x="3701415" y="5065776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8" name="object 128"/>
          <p:cNvSpPr/>
          <p:nvPr/>
        </p:nvSpPr>
        <p:spPr>
          <a:xfrm>
            <a:off x="3766947" y="5065776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9" name="object 129"/>
          <p:cNvSpPr/>
          <p:nvPr/>
        </p:nvSpPr>
        <p:spPr>
          <a:xfrm>
            <a:off x="3831717" y="5065776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0" name="object 130"/>
          <p:cNvSpPr/>
          <p:nvPr/>
        </p:nvSpPr>
        <p:spPr>
          <a:xfrm>
            <a:off x="3212973" y="5099304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1" name="object 131"/>
          <p:cNvSpPr/>
          <p:nvPr/>
        </p:nvSpPr>
        <p:spPr>
          <a:xfrm>
            <a:off x="3278124" y="5099304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2" name="object 132"/>
          <p:cNvSpPr/>
          <p:nvPr/>
        </p:nvSpPr>
        <p:spPr>
          <a:xfrm>
            <a:off x="3343275" y="5099304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3" name="object 133"/>
          <p:cNvSpPr/>
          <p:nvPr/>
        </p:nvSpPr>
        <p:spPr>
          <a:xfrm>
            <a:off x="3408426" y="5099304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4" name="object 134"/>
          <p:cNvSpPr/>
          <p:nvPr/>
        </p:nvSpPr>
        <p:spPr>
          <a:xfrm>
            <a:off x="3473577" y="5099304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5" name="object 135"/>
          <p:cNvSpPr/>
          <p:nvPr/>
        </p:nvSpPr>
        <p:spPr>
          <a:xfrm>
            <a:off x="3538728" y="5099304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6" name="object 136"/>
          <p:cNvSpPr/>
          <p:nvPr/>
        </p:nvSpPr>
        <p:spPr>
          <a:xfrm>
            <a:off x="3603879" y="5099304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7" name="object 137"/>
          <p:cNvSpPr/>
          <p:nvPr/>
        </p:nvSpPr>
        <p:spPr>
          <a:xfrm>
            <a:off x="3669029" y="5099304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8" name="object 138"/>
          <p:cNvSpPr/>
          <p:nvPr/>
        </p:nvSpPr>
        <p:spPr>
          <a:xfrm>
            <a:off x="3734180" y="5099304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9" name="object 139"/>
          <p:cNvSpPr/>
          <p:nvPr/>
        </p:nvSpPr>
        <p:spPr>
          <a:xfrm>
            <a:off x="3799331" y="5099304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0" name="object 140"/>
          <p:cNvSpPr/>
          <p:nvPr/>
        </p:nvSpPr>
        <p:spPr>
          <a:xfrm>
            <a:off x="3245739" y="5132070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1" name="object 141"/>
          <p:cNvSpPr/>
          <p:nvPr/>
        </p:nvSpPr>
        <p:spPr>
          <a:xfrm>
            <a:off x="3310508" y="5132070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2" name="object 142"/>
          <p:cNvSpPr/>
          <p:nvPr/>
        </p:nvSpPr>
        <p:spPr>
          <a:xfrm>
            <a:off x="3376041" y="5132070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3" name="object 143"/>
          <p:cNvSpPr/>
          <p:nvPr/>
        </p:nvSpPr>
        <p:spPr>
          <a:xfrm>
            <a:off x="3440810" y="5132070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4" name="object 144"/>
          <p:cNvSpPr/>
          <p:nvPr/>
        </p:nvSpPr>
        <p:spPr>
          <a:xfrm>
            <a:off x="3506343" y="5132070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5" name="object 145"/>
          <p:cNvSpPr/>
          <p:nvPr/>
        </p:nvSpPr>
        <p:spPr>
          <a:xfrm>
            <a:off x="3571112" y="5132070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6" name="object 146"/>
          <p:cNvSpPr/>
          <p:nvPr/>
        </p:nvSpPr>
        <p:spPr>
          <a:xfrm>
            <a:off x="3636645" y="5132070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7" name="object 147"/>
          <p:cNvSpPr/>
          <p:nvPr/>
        </p:nvSpPr>
        <p:spPr>
          <a:xfrm>
            <a:off x="3701415" y="5132070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8" name="object 148"/>
          <p:cNvSpPr/>
          <p:nvPr/>
        </p:nvSpPr>
        <p:spPr>
          <a:xfrm>
            <a:off x="3766947" y="5132070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9" name="object 149"/>
          <p:cNvSpPr/>
          <p:nvPr/>
        </p:nvSpPr>
        <p:spPr>
          <a:xfrm>
            <a:off x="3831717" y="5132070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0" name="object 150"/>
          <p:cNvSpPr/>
          <p:nvPr/>
        </p:nvSpPr>
        <p:spPr>
          <a:xfrm>
            <a:off x="3212973" y="5164836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1" name="object 151"/>
          <p:cNvSpPr/>
          <p:nvPr/>
        </p:nvSpPr>
        <p:spPr>
          <a:xfrm>
            <a:off x="3278124" y="5164836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2" name="object 152"/>
          <p:cNvSpPr/>
          <p:nvPr/>
        </p:nvSpPr>
        <p:spPr>
          <a:xfrm>
            <a:off x="3343275" y="5164836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3" name="object 153"/>
          <p:cNvSpPr/>
          <p:nvPr/>
        </p:nvSpPr>
        <p:spPr>
          <a:xfrm>
            <a:off x="3408426" y="5164836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4" name="object 154"/>
          <p:cNvSpPr/>
          <p:nvPr/>
        </p:nvSpPr>
        <p:spPr>
          <a:xfrm>
            <a:off x="3473577" y="5164836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5" name="object 155"/>
          <p:cNvSpPr/>
          <p:nvPr/>
        </p:nvSpPr>
        <p:spPr>
          <a:xfrm>
            <a:off x="3538728" y="5164836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6" name="object 156"/>
          <p:cNvSpPr/>
          <p:nvPr/>
        </p:nvSpPr>
        <p:spPr>
          <a:xfrm>
            <a:off x="3603879" y="5164836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7" name="object 157"/>
          <p:cNvSpPr/>
          <p:nvPr/>
        </p:nvSpPr>
        <p:spPr>
          <a:xfrm>
            <a:off x="3669029" y="5164836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8" name="object 158"/>
          <p:cNvSpPr/>
          <p:nvPr/>
        </p:nvSpPr>
        <p:spPr>
          <a:xfrm>
            <a:off x="3734180" y="5164836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9" name="object 159"/>
          <p:cNvSpPr/>
          <p:nvPr/>
        </p:nvSpPr>
        <p:spPr>
          <a:xfrm>
            <a:off x="3799331" y="5164836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0" name="object 160"/>
          <p:cNvSpPr/>
          <p:nvPr/>
        </p:nvSpPr>
        <p:spPr>
          <a:xfrm>
            <a:off x="3245739" y="5197602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1" name="object 161"/>
          <p:cNvSpPr/>
          <p:nvPr/>
        </p:nvSpPr>
        <p:spPr>
          <a:xfrm>
            <a:off x="3310508" y="5197602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2" name="object 162"/>
          <p:cNvSpPr/>
          <p:nvPr/>
        </p:nvSpPr>
        <p:spPr>
          <a:xfrm>
            <a:off x="3376041" y="5197602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3" name="object 163"/>
          <p:cNvSpPr/>
          <p:nvPr/>
        </p:nvSpPr>
        <p:spPr>
          <a:xfrm>
            <a:off x="3440810" y="5197602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4" name="object 164"/>
          <p:cNvSpPr/>
          <p:nvPr/>
        </p:nvSpPr>
        <p:spPr>
          <a:xfrm>
            <a:off x="3506343" y="5197602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5" name="object 165"/>
          <p:cNvSpPr/>
          <p:nvPr/>
        </p:nvSpPr>
        <p:spPr>
          <a:xfrm>
            <a:off x="3571112" y="5197602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6" name="object 166"/>
          <p:cNvSpPr/>
          <p:nvPr/>
        </p:nvSpPr>
        <p:spPr>
          <a:xfrm>
            <a:off x="3636645" y="5197602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7" name="object 167"/>
          <p:cNvSpPr/>
          <p:nvPr/>
        </p:nvSpPr>
        <p:spPr>
          <a:xfrm>
            <a:off x="3701415" y="5197602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8" name="object 168"/>
          <p:cNvSpPr/>
          <p:nvPr/>
        </p:nvSpPr>
        <p:spPr>
          <a:xfrm>
            <a:off x="3766947" y="5197602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9" name="object 169"/>
          <p:cNvSpPr/>
          <p:nvPr/>
        </p:nvSpPr>
        <p:spPr>
          <a:xfrm>
            <a:off x="3831717" y="5197602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0" name="object 170"/>
          <p:cNvSpPr/>
          <p:nvPr/>
        </p:nvSpPr>
        <p:spPr>
          <a:xfrm>
            <a:off x="3212973" y="5230368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1" name="object 171"/>
          <p:cNvSpPr/>
          <p:nvPr/>
        </p:nvSpPr>
        <p:spPr>
          <a:xfrm>
            <a:off x="3278124" y="5230368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2" name="object 172"/>
          <p:cNvSpPr/>
          <p:nvPr/>
        </p:nvSpPr>
        <p:spPr>
          <a:xfrm>
            <a:off x="3343275" y="5230368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3" name="object 173"/>
          <p:cNvSpPr/>
          <p:nvPr/>
        </p:nvSpPr>
        <p:spPr>
          <a:xfrm>
            <a:off x="3408426" y="5230368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4" name="object 174"/>
          <p:cNvSpPr/>
          <p:nvPr/>
        </p:nvSpPr>
        <p:spPr>
          <a:xfrm>
            <a:off x="3473577" y="5230368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5" name="object 175"/>
          <p:cNvSpPr/>
          <p:nvPr/>
        </p:nvSpPr>
        <p:spPr>
          <a:xfrm>
            <a:off x="3538728" y="5230368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6" name="object 176"/>
          <p:cNvSpPr/>
          <p:nvPr/>
        </p:nvSpPr>
        <p:spPr>
          <a:xfrm>
            <a:off x="3603879" y="5230368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7" name="object 177"/>
          <p:cNvSpPr/>
          <p:nvPr/>
        </p:nvSpPr>
        <p:spPr>
          <a:xfrm>
            <a:off x="3669029" y="5230368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8" name="object 178"/>
          <p:cNvSpPr/>
          <p:nvPr/>
        </p:nvSpPr>
        <p:spPr>
          <a:xfrm>
            <a:off x="3734180" y="5230368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9" name="object 179"/>
          <p:cNvSpPr/>
          <p:nvPr/>
        </p:nvSpPr>
        <p:spPr>
          <a:xfrm>
            <a:off x="3799331" y="5230368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0" name="object 180"/>
          <p:cNvSpPr/>
          <p:nvPr/>
        </p:nvSpPr>
        <p:spPr>
          <a:xfrm>
            <a:off x="3245739" y="5263134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1" name="object 181"/>
          <p:cNvSpPr/>
          <p:nvPr/>
        </p:nvSpPr>
        <p:spPr>
          <a:xfrm>
            <a:off x="3310508" y="5263134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2" name="object 182"/>
          <p:cNvSpPr/>
          <p:nvPr/>
        </p:nvSpPr>
        <p:spPr>
          <a:xfrm>
            <a:off x="3376041" y="5263134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3" name="object 183"/>
          <p:cNvSpPr/>
          <p:nvPr/>
        </p:nvSpPr>
        <p:spPr>
          <a:xfrm>
            <a:off x="3440810" y="5263134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4" name="object 184"/>
          <p:cNvSpPr/>
          <p:nvPr/>
        </p:nvSpPr>
        <p:spPr>
          <a:xfrm>
            <a:off x="3506343" y="5263134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5" name="object 185"/>
          <p:cNvSpPr/>
          <p:nvPr/>
        </p:nvSpPr>
        <p:spPr>
          <a:xfrm>
            <a:off x="3571112" y="5263134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6" name="object 186"/>
          <p:cNvSpPr/>
          <p:nvPr/>
        </p:nvSpPr>
        <p:spPr>
          <a:xfrm>
            <a:off x="3636645" y="5263134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7" name="object 187"/>
          <p:cNvSpPr/>
          <p:nvPr/>
        </p:nvSpPr>
        <p:spPr>
          <a:xfrm>
            <a:off x="3701415" y="5263134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8" name="object 188"/>
          <p:cNvSpPr/>
          <p:nvPr/>
        </p:nvSpPr>
        <p:spPr>
          <a:xfrm>
            <a:off x="3766947" y="5263134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9" name="object 189"/>
          <p:cNvSpPr/>
          <p:nvPr/>
        </p:nvSpPr>
        <p:spPr>
          <a:xfrm>
            <a:off x="3831717" y="5263134"/>
            <a:ext cx="0" cy="29717"/>
          </a:xfrm>
          <a:custGeom>
            <a:avLst/>
            <a:gdLst/>
            <a:ahLst/>
            <a:cxnLst/>
            <a:rect l="l" t="t" r="r" b="b"/>
            <a:pathLst>
              <a:path w="0" h="29717">
                <a:moveTo>
                  <a:pt x="0" y="0"/>
                </a:moveTo>
                <a:lnTo>
                  <a:pt x="0" y="29717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0" name="object 190"/>
          <p:cNvSpPr/>
          <p:nvPr/>
        </p:nvSpPr>
        <p:spPr>
          <a:xfrm>
            <a:off x="3212973" y="5295900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1" name="object 191"/>
          <p:cNvSpPr/>
          <p:nvPr/>
        </p:nvSpPr>
        <p:spPr>
          <a:xfrm>
            <a:off x="3278124" y="5295900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2" name="object 192"/>
          <p:cNvSpPr/>
          <p:nvPr/>
        </p:nvSpPr>
        <p:spPr>
          <a:xfrm>
            <a:off x="3343275" y="5295900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3" name="object 193"/>
          <p:cNvSpPr/>
          <p:nvPr/>
        </p:nvSpPr>
        <p:spPr>
          <a:xfrm>
            <a:off x="3408426" y="5295900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4" name="object 194"/>
          <p:cNvSpPr/>
          <p:nvPr/>
        </p:nvSpPr>
        <p:spPr>
          <a:xfrm>
            <a:off x="3473577" y="5295900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5" name="object 195"/>
          <p:cNvSpPr/>
          <p:nvPr/>
        </p:nvSpPr>
        <p:spPr>
          <a:xfrm>
            <a:off x="3538728" y="5295900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6" name="object 196"/>
          <p:cNvSpPr/>
          <p:nvPr/>
        </p:nvSpPr>
        <p:spPr>
          <a:xfrm>
            <a:off x="3603879" y="5295900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7" name="object 197"/>
          <p:cNvSpPr/>
          <p:nvPr/>
        </p:nvSpPr>
        <p:spPr>
          <a:xfrm>
            <a:off x="3669029" y="5295900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8" name="object 198"/>
          <p:cNvSpPr/>
          <p:nvPr/>
        </p:nvSpPr>
        <p:spPr>
          <a:xfrm>
            <a:off x="3734180" y="5295900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9" name="object 199"/>
          <p:cNvSpPr/>
          <p:nvPr/>
        </p:nvSpPr>
        <p:spPr>
          <a:xfrm>
            <a:off x="3799331" y="5295900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0" name="object 200"/>
          <p:cNvSpPr/>
          <p:nvPr/>
        </p:nvSpPr>
        <p:spPr>
          <a:xfrm>
            <a:off x="3245739" y="5328666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1" name="object 201"/>
          <p:cNvSpPr/>
          <p:nvPr/>
        </p:nvSpPr>
        <p:spPr>
          <a:xfrm>
            <a:off x="3310508" y="5328666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2" name="object 202"/>
          <p:cNvSpPr/>
          <p:nvPr/>
        </p:nvSpPr>
        <p:spPr>
          <a:xfrm>
            <a:off x="3376041" y="5328666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3" name="object 203"/>
          <p:cNvSpPr/>
          <p:nvPr/>
        </p:nvSpPr>
        <p:spPr>
          <a:xfrm>
            <a:off x="3440810" y="5328666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4" name="object 204"/>
          <p:cNvSpPr/>
          <p:nvPr/>
        </p:nvSpPr>
        <p:spPr>
          <a:xfrm>
            <a:off x="3506343" y="5328666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5" name="object 205"/>
          <p:cNvSpPr/>
          <p:nvPr/>
        </p:nvSpPr>
        <p:spPr>
          <a:xfrm>
            <a:off x="3571112" y="5328666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6" name="object 206"/>
          <p:cNvSpPr/>
          <p:nvPr/>
        </p:nvSpPr>
        <p:spPr>
          <a:xfrm>
            <a:off x="3636645" y="5328666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7" name="object 207"/>
          <p:cNvSpPr/>
          <p:nvPr/>
        </p:nvSpPr>
        <p:spPr>
          <a:xfrm>
            <a:off x="3701415" y="5328666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8" name="object 208"/>
          <p:cNvSpPr/>
          <p:nvPr/>
        </p:nvSpPr>
        <p:spPr>
          <a:xfrm>
            <a:off x="3766947" y="5328666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9" name="object 209"/>
          <p:cNvSpPr/>
          <p:nvPr/>
        </p:nvSpPr>
        <p:spPr>
          <a:xfrm>
            <a:off x="3831717" y="5328666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0" name="object 210"/>
          <p:cNvSpPr/>
          <p:nvPr/>
        </p:nvSpPr>
        <p:spPr>
          <a:xfrm>
            <a:off x="3212973" y="5361432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1" name="object 211"/>
          <p:cNvSpPr/>
          <p:nvPr/>
        </p:nvSpPr>
        <p:spPr>
          <a:xfrm>
            <a:off x="3278124" y="5361432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2" name="object 212"/>
          <p:cNvSpPr/>
          <p:nvPr/>
        </p:nvSpPr>
        <p:spPr>
          <a:xfrm>
            <a:off x="3343275" y="5361432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3" name="object 213"/>
          <p:cNvSpPr/>
          <p:nvPr/>
        </p:nvSpPr>
        <p:spPr>
          <a:xfrm>
            <a:off x="3408426" y="5361432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4" name="object 214"/>
          <p:cNvSpPr/>
          <p:nvPr/>
        </p:nvSpPr>
        <p:spPr>
          <a:xfrm>
            <a:off x="3473577" y="5361432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5" name="object 215"/>
          <p:cNvSpPr/>
          <p:nvPr/>
        </p:nvSpPr>
        <p:spPr>
          <a:xfrm>
            <a:off x="3538728" y="5361432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6" name="object 216"/>
          <p:cNvSpPr/>
          <p:nvPr/>
        </p:nvSpPr>
        <p:spPr>
          <a:xfrm>
            <a:off x="3603879" y="5361432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7" name="object 217"/>
          <p:cNvSpPr/>
          <p:nvPr/>
        </p:nvSpPr>
        <p:spPr>
          <a:xfrm>
            <a:off x="3669029" y="5361432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8" name="object 218"/>
          <p:cNvSpPr/>
          <p:nvPr/>
        </p:nvSpPr>
        <p:spPr>
          <a:xfrm>
            <a:off x="3734180" y="5361432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9" name="object 219"/>
          <p:cNvSpPr/>
          <p:nvPr/>
        </p:nvSpPr>
        <p:spPr>
          <a:xfrm>
            <a:off x="3799331" y="5361432"/>
            <a:ext cx="0" cy="30479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327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0" name="object 220"/>
          <p:cNvSpPr/>
          <p:nvPr/>
        </p:nvSpPr>
        <p:spPr>
          <a:xfrm>
            <a:off x="3245739" y="5394198"/>
            <a:ext cx="0" cy="22098"/>
          </a:xfrm>
          <a:custGeom>
            <a:avLst/>
            <a:gdLst/>
            <a:ahLst/>
            <a:cxnLst/>
            <a:rect l="l" t="t" r="r" b="b"/>
            <a:pathLst>
              <a:path w="0" h="22098">
                <a:moveTo>
                  <a:pt x="0" y="0"/>
                </a:moveTo>
                <a:lnTo>
                  <a:pt x="0" y="22098"/>
                </a:lnTo>
              </a:path>
            </a:pathLst>
          </a:custGeom>
          <a:ln w="340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1" name="object 221"/>
          <p:cNvSpPr/>
          <p:nvPr/>
        </p:nvSpPr>
        <p:spPr>
          <a:xfrm>
            <a:off x="3310508" y="5394198"/>
            <a:ext cx="0" cy="22098"/>
          </a:xfrm>
          <a:custGeom>
            <a:avLst/>
            <a:gdLst/>
            <a:ahLst/>
            <a:cxnLst/>
            <a:rect l="l" t="t" r="r" b="b"/>
            <a:pathLst>
              <a:path w="0" h="22098">
                <a:moveTo>
                  <a:pt x="0" y="0"/>
                </a:moveTo>
                <a:lnTo>
                  <a:pt x="0" y="22098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2" name="object 222"/>
          <p:cNvSpPr/>
          <p:nvPr/>
        </p:nvSpPr>
        <p:spPr>
          <a:xfrm>
            <a:off x="3376041" y="5394198"/>
            <a:ext cx="0" cy="22098"/>
          </a:xfrm>
          <a:custGeom>
            <a:avLst/>
            <a:gdLst/>
            <a:ahLst/>
            <a:cxnLst/>
            <a:rect l="l" t="t" r="r" b="b"/>
            <a:pathLst>
              <a:path w="0" h="22098">
                <a:moveTo>
                  <a:pt x="0" y="0"/>
                </a:moveTo>
                <a:lnTo>
                  <a:pt x="0" y="22098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3" name="object 223"/>
          <p:cNvSpPr/>
          <p:nvPr/>
        </p:nvSpPr>
        <p:spPr>
          <a:xfrm>
            <a:off x="3440810" y="5394198"/>
            <a:ext cx="0" cy="22098"/>
          </a:xfrm>
          <a:custGeom>
            <a:avLst/>
            <a:gdLst/>
            <a:ahLst/>
            <a:cxnLst/>
            <a:rect l="l" t="t" r="r" b="b"/>
            <a:pathLst>
              <a:path w="0" h="22098">
                <a:moveTo>
                  <a:pt x="0" y="0"/>
                </a:moveTo>
                <a:lnTo>
                  <a:pt x="0" y="22098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4" name="object 224"/>
          <p:cNvSpPr/>
          <p:nvPr/>
        </p:nvSpPr>
        <p:spPr>
          <a:xfrm>
            <a:off x="3506343" y="5394198"/>
            <a:ext cx="0" cy="22098"/>
          </a:xfrm>
          <a:custGeom>
            <a:avLst/>
            <a:gdLst/>
            <a:ahLst/>
            <a:cxnLst/>
            <a:rect l="l" t="t" r="r" b="b"/>
            <a:pathLst>
              <a:path w="0" h="22098">
                <a:moveTo>
                  <a:pt x="0" y="0"/>
                </a:moveTo>
                <a:lnTo>
                  <a:pt x="0" y="22098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5" name="object 225"/>
          <p:cNvSpPr/>
          <p:nvPr/>
        </p:nvSpPr>
        <p:spPr>
          <a:xfrm>
            <a:off x="3571112" y="5394198"/>
            <a:ext cx="0" cy="22098"/>
          </a:xfrm>
          <a:custGeom>
            <a:avLst/>
            <a:gdLst/>
            <a:ahLst/>
            <a:cxnLst/>
            <a:rect l="l" t="t" r="r" b="b"/>
            <a:pathLst>
              <a:path w="0" h="22098">
                <a:moveTo>
                  <a:pt x="0" y="0"/>
                </a:moveTo>
                <a:lnTo>
                  <a:pt x="0" y="22098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6" name="object 226"/>
          <p:cNvSpPr/>
          <p:nvPr/>
        </p:nvSpPr>
        <p:spPr>
          <a:xfrm>
            <a:off x="3636645" y="5394198"/>
            <a:ext cx="0" cy="22098"/>
          </a:xfrm>
          <a:custGeom>
            <a:avLst/>
            <a:gdLst/>
            <a:ahLst/>
            <a:cxnLst/>
            <a:rect l="l" t="t" r="r" b="b"/>
            <a:pathLst>
              <a:path w="0" h="22098">
                <a:moveTo>
                  <a:pt x="0" y="0"/>
                </a:moveTo>
                <a:lnTo>
                  <a:pt x="0" y="22098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7" name="object 227"/>
          <p:cNvSpPr/>
          <p:nvPr/>
        </p:nvSpPr>
        <p:spPr>
          <a:xfrm>
            <a:off x="3701415" y="5394198"/>
            <a:ext cx="0" cy="22098"/>
          </a:xfrm>
          <a:custGeom>
            <a:avLst/>
            <a:gdLst/>
            <a:ahLst/>
            <a:cxnLst/>
            <a:rect l="l" t="t" r="r" b="b"/>
            <a:pathLst>
              <a:path w="0" h="22098">
                <a:moveTo>
                  <a:pt x="0" y="0"/>
                </a:moveTo>
                <a:lnTo>
                  <a:pt x="0" y="22098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8" name="object 228"/>
          <p:cNvSpPr/>
          <p:nvPr/>
        </p:nvSpPr>
        <p:spPr>
          <a:xfrm>
            <a:off x="3766947" y="5394198"/>
            <a:ext cx="0" cy="22098"/>
          </a:xfrm>
          <a:custGeom>
            <a:avLst/>
            <a:gdLst/>
            <a:ahLst/>
            <a:cxnLst/>
            <a:rect l="l" t="t" r="r" b="b"/>
            <a:pathLst>
              <a:path w="0" h="22098">
                <a:moveTo>
                  <a:pt x="0" y="0"/>
                </a:moveTo>
                <a:lnTo>
                  <a:pt x="0" y="22098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9" name="object 229"/>
          <p:cNvSpPr/>
          <p:nvPr/>
        </p:nvSpPr>
        <p:spPr>
          <a:xfrm>
            <a:off x="3831717" y="5394198"/>
            <a:ext cx="0" cy="22098"/>
          </a:xfrm>
          <a:custGeom>
            <a:avLst/>
            <a:gdLst/>
            <a:ahLst/>
            <a:cxnLst/>
            <a:rect l="l" t="t" r="r" b="b"/>
            <a:pathLst>
              <a:path w="0" h="22098">
                <a:moveTo>
                  <a:pt x="0" y="0"/>
                </a:moveTo>
                <a:lnTo>
                  <a:pt x="0" y="22098"/>
                </a:lnTo>
              </a:path>
            </a:pathLst>
          </a:custGeom>
          <a:ln w="34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0" name="object 230"/>
          <p:cNvSpPr/>
          <p:nvPr/>
        </p:nvSpPr>
        <p:spPr>
          <a:xfrm>
            <a:off x="3196582" y="540766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923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1" name="object 231"/>
          <p:cNvSpPr/>
          <p:nvPr/>
        </p:nvSpPr>
        <p:spPr>
          <a:xfrm>
            <a:off x="3196582" y="5000011"/>
            <a:ext cx="0" cy="407650"/>
          </a:xfrm>
          <a:custGeom>
            <a:avLst/>
            <a:gdLst/>
            <a:ahLst/>
            <a:cxnLst/>
            <a:rect l="l" t="t" r="r" b="b"/>
            <a:pathLst>
              <a:path w="0" h="407650">
                <a:moveTo>
                  <a:pt x="0" y="407650"/>
                </a:moveTo>
                <a:lnTo>
                  <a:pt x="0" y="0"/>
                </a:lnTo>
              </a:path>
            </a:pathLst>
          </a:custGeom>
          <a:ln w="4880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2" name="object 232"/>
          <p:cNvSpPr/>
          <p:nvPr/>
        </p:nvSpPr>
        <p:spPr>
          <a:xfrm>
            <a:off x="3196582" y="5000011"/>
            <a:ext cx="648461" cy="0"/>
          </a:xfrm>
          <a:custGeom>
            <a:avLst/>
            <a:gdLst/>
            <a:ahLst/>
            <a:cxnLst/>
            <a:rect l="l" t="t" r="r" b="b"/>
            <a:pathLst>
              <a:path w="648461" h="0">
                <a:moveTo>
                  <a:pt x="0" y="0"/>
                </a:moveTo>
                <a:lnTo>
                  <a:pt x="648461" y="0"/>
                </a:lnTo>
              </a:path>
            </a:pathLst>
          </a:custGeom>
          <a:ln w="4923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3" name="object 233"/>
          <p:cNvSpPr/>
          <p:nvPr/>
        </p:nvSpPr>
        <p:spPr>
          <a:xfrm>
            <a:off x="3845043" y="5000011"/>
            <a:ext cx="0" cy="407650"/>
          </a:xfrm>
          <a:custGeom>
            <a:avLst/>
            <a:gdLst/>
            <a:ahLst/>
            <a:cxnLst/>
            <a:rect l="l" t="t" r="r" b="b"/>
            <a:pathLst>
              <a:path w="0" h="407650">
                <a:moveTo>
                  <a:pt x="0" y="0"/>
                </a:moveTo>
                <a:lnTo>
                  <a:pt x="0" y="407650"/>
                </a:lnTo>
              </a:path>
            </a:pathLst>
          </a:custGeom>
          <a:ln w="4880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4" name="object 234"/>
          <p:cNvSpPr/>
          <p:nvPr/>
        </p:nvSpPr>
        <p:spPr>
          <a:xfrm>
            <a:off x="3358881" y="4928394"/>
            <a:ext cx="326140" cy="0"/>
          </a:xfrm>
          <a:custGeom>
            <a:avLst/>
            <a:gdLst/>
            <a:ahLst/>
            <a:cxnLst/>
            <a:rect l="l" t="t" r="r" b="b"/>
            <a:pathLst>
              <a:path w="326140" h="0">
                <a:moveTo>
                  <a:pt x="0" y="0"/>
                </a:moveTo>
                <a:lnTo>
                  <a:pt x="326140" y="0"/>
                </a:lnTo>
                <a:lnTo>
                  <a:pt x="0" y="0"/>
                </a:lnTo>
              </a:path>
            </a:pathLst>
          </a:custGeom>
          <a:ln w="4923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5" name="object 235"/>
          <p:cNvSpPr/>
          <p:nvPr/>
        </p:nvSpPr>
        <p:spPr>
          <a:xfrm>
            <a:off x="3521951" y="4928394"/>
            <a:ext cx="0" cy="71629"/>
          </a:xfrm>
          <a:custGeom>
            <a:avLst/>
            <a:gdLst/>
            <a:ahLst/>
            <a:cxnLst/>
            <a:rect l="l" t="t" r="r" b="b"/>
            <a:pathLst>
              <a:path w="0" h="71629">
                <a:moveTo>
                  <a:pt x="0" y="0"/>
                </a:moveTo>
                <a:lnTo>
                  <a:pt x="0" y="71629"/>
                </a:lnTo>
              </a:path>
            </a:pathLst>
          </a:custGeom>
          <a:ln w="4880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6" name="object 236"/>
          <p:cNvSpPr/>
          <p:nvPr/>
        </p:nvSpPr>
        <p:spPr>
          <a:xfrm>
            <a:off x="4174236" y="4439412"/>
            <a:ext cx="650748" cy="979932"/>
          </a:xfrm>
          <a:custGeom>
            <a:avLst/>
            <a:gdLst/>
            <a:ahLst/>
            <a:cxnLst/>
            <a:rect l="l" t="t" r="r" b="b"/>
            <a:pathLst>
              <a:path w="650748" h="979932">
                <a:moveTo>
                  <a:pt x="0" y="0"/>
                </a:moveTo>
                <a:lnTo>
                  <a:pt x="0" y="979932"/>
                </a:lnTo>
                <a:lnTo>
                  <a:pt x="650748" y="979932"/>
                </a:lnTo>
                <a:lnTo>
                  <a:pt x="65074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7" name="object 237"/>
          <p:cNvSpPr/>
          <p:nvPr/>
        </p:nvSpPr>
        <p:spPr>
          <a:xfrm>
            <a:off x="4239006" y="4439412"/>
            <a:ext cx="64770" cy="63246"/>
          </a:xfrm>
          <a:custGeom>
            <a:avLst/>
            <a:gdLst/>
            <a:ahLst/>
            <a:cxnLst/>
            <a:rect l="l" t="t" r="r" b="b"/>
            <a:pathLst>
              <a:path w="64770" h="63246">
                <a:moveTo>
                  <a:pt x="0" y="0"/>
                </a:moveTo>
                <a:lnTo>
                  <a:pt x="0" y="63246"/>
                </a:lnTo>
                <a:lnTo>
                  <a:pt x="64770" y="63246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8" name="object 238"/>
          <p:cNvSpPr/>
          <p:nvPr/>
        </p:nvSpPr>
        <p:spPr>
          <a:xfrm>
            <a:off x="4369308" y="4439412"/>
            <a:ext cx="64770" cy="63246"/>
          </a:xfrm>
          <a:custGeom>
            <a:avLst/>
            <a:gdLst/>
            <a:ahLst/>
            <a:cxnLst/>
            <a:rect l="l" t="t" r="r" b="b"/>
            <a:pathLst>
              <a:path w="64770" h="63246">
                <a:moveTo>
                  <a:pt x="0" y="0"/>
                </a:moveTo>
                <a:lnTo>
                  <a:pt x="0" y="63246"/>
                </a:lnTo>
                <a:lnTo>
                  <a:pt x="64770" y="63246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9" name="object 239"/>
          <p:cNvSpPr/>
          <p:nvPr/>
        </p:nvSpPr>
        <p:spPr>
          <a:xfrm>
            <a:off x="4499610" y="4439412"/>
            <a:ext cx="64770" cy="63246"/>
          </a:xfrm>
          <a:custGeom>
            <a:avLst/>
            <a:gdLst/>
            <a:ahLst/>
            <a:cxnLst/>
            <a:rect l="l" t="t" r="r" b="b"/>
            <a:pathLst>
              <a:path w="64770" h="63246">
                <a:moveTo>
                  <a:pt x="0" y="0"/>
                </a:moveTo>
                <a:lnTo>
                  <a:pt x="0" y="63246"/>
                </a:lnTo>
                <a:lnTo>
                  <a:pt x="64770" y="63246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0" name="object 240"/>
          <p:cNvSpPr/>
          <p:nvPr/>
        </p:nvSpPr>
        <p:spPr>
          <a:xfrm>
            <a:off x="4629912" y="4439412"/>
            <a:ext cx="64770" cy="63246"/>
          </a:xfrm>
          <a:custGeom>
            <a:avLst/>
            <a:gdLst/>
            <a:ahLst/>
            <a:cxnLst/>
            <a:rect l="l" t="t" r="r" b="b"/>
            <a:pathLst>
              <a:path w="64770" h="63246">
                <a:moveTo>
                  <a:pt x="0" y="0"/>
                </a:moveTo>
                <a:lnTo>
                  <a:pt x="0" y="63246"/>
                </a:lnTo>
                <a:lnTo>
                  <a:pt x="64770" y="63246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1" name="object 241"/>
          <p:cNvSpPr/>
          <p:nvPr/>
        </p:nvSpPr>
        <p:spPr>
          <a:xfrm>
            <a:off x="4760214" y="4439412"/>
            <a:ext cx="64770" cy="63246"/>
          </a:xfrm>
          <a:custGeom>
            <a:avLst/>
            <a:gdLst/>
            <a:ahLst/>
            <a:cxnLst/>
            <a:rect l="l" t="t" r="r" b="b"/>
            <a:pathLst>
              <a:path w="64770" h="63246">
                <a:moveTo>
                  <a:pt x="0" y="0"/>
                </a:moveTo>
                <a:lnTo>
                  <a:pt x="0" y="63246"/>
                </a:lnTo>
                <a:lnTo>
                  <a:pt x="64770" y="63246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2" name="object 242"/>
          <p:cNvSpPr/>
          <p:nvPr/>
        </p:nvSpPr>
        <p:spPr>
          <a:xfrm>
            <a:off x="4174236" y="4504944"/>
            <a:ext cx="64770" cy="63246"/>
          </a:xfrm>
          <a:custGeom>
            <a:avLst/>
            <a:gdLst/>
            <a:ahLst/>
            <a:cxnLst/>
            <a:rect l="l" t="t" r="r" b="b"/>
            <a:pathLst>
              <a:path w="64770" h="63246">
                <a:moveTo>
                  <a:pt x="0" y="0"/>
                </a:moveTo>
                <a:lnTo>
                  <a:pt x="0" y="63246"/>
                </a:lnTo>
                <a:lnTo>
                  <a:pt x="64770" y="63246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3" name="object 243"/>
          <p:cNvSpPr/>
          <p:nvPr/>
        </p:nvSpPr>
        <p:spPr>
          <a:xfrm>
            <a:off x="4303776" y="4504944"/>
            <a:ext cx="65532" cy="63246"/>
          </a:xfrm>
          <a:custGeom>
            <a:avLst/>
            <a:gdLst/>
            <a:ahLst/>
            <a:cxnLst/>
            <a:rect l="l" t="t" r="r" b="b"/>
            <a:pathLst>
              <a:path w="65532" h="63246">
                <a:moveTo>
                  <a:pt x="0" y="0"/>
                </a:moveTo>
                <a:lnTo>
                  <a:pt x="0" y="63246"/>
                </a:lnTo>
                <a:lnTo>
                  <a:pt x="65532" y="63246"/>
                </a:lnTo>
                <a:lnTo>
                  <a:pt x="655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4" name="object 244"/>
          <p:cNvSpPr/>
          <p:nvPr/>
        </p:nvSpPr>
        <p:spPr>
          <a:xfrm>
            <a:off x="4434078" y="4504944"/>
            <a:ext cx="65532" cy="63246"/>
          </a:xfrm>
          <a:custGeom>
            <a:avLst/>
            <a:gdLst/>
            <a:ahLst/>
            <a:cxnLst/>
            <a:rect l="l" t="t" r="r" b="b"/>
            <a:pathLst>
              <a:path w="65532" h="63246">
                <a:moveTo>
                  <a:pt x="0" y="0"/>
                </a:moveTo>
                <a:lnTo>
                  <a:pt x="0" y="63246"/>
                </a:lnTo>
                <a:lnTo>
                  <a:pt x="65532" y="63246"/>
                </a:lnTo>
                <a:lnTo>
                  <a:pt x="655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5" name="object 245"/>
          <p:cNvSpPr/>
          <p:nvPr/>
        </p:nvSpPr>
        <p:spPr>
          <a:xfrm>
            <a:off x="4564380" y="4504944"/>
            <a:ext cx="65532" cy="63246"/>
          </a:xfrm>
          <a:custGeom>
            <a:avLst/>
            <a:gdLst/>
            <a:ahLst/>
            <a:cxnLst/>
            <a:rect l="l" t="t" r="r" b="b"/>
            <a:pathLst>
              <a:path w="65532" h="63246">
                <a:moveTo>
                  <a:pt x="0" y="0"/>
                </a:moveTo>
                <a:lnTo>
                  <a:pt x="0" y="63246"/>
                </a:lnTo>
                <a:lnTo>
                  <a:pt x="65532" y="63246"/>
                </a:lnTo>
                <a:lnTo>
                  <a:pt x="655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6" name="object 246"/>
          <p:cNvSpPr/>
          <p:nvPr/>
        </p:nvSpPr>
        <p:spPr>
          <a:xfrm>
            <a:off x="4694682" y="4504944"/>
            <a:ext cx="65532" cy="63246"/>
          </a:xfrm>
          <a:custGeom>
            <a:avLst/>
            <a:gdLst/>
            <a:ahLst/>
            <a:cxnLst/>
            <a:rect l="l" t="t" r="r" b="b"/>
            <a:pathLst>
              <a:path w="65532" h="63246">
                <a:moveTo>
                  <a:pt x="0" y="0"/>
                </a:moveTo>
                <a:lnTo>
                  <a:pt x="0" y="63246"/>
                </a:lnTo>
                <a:lnTo>
                  <a:pt x="65532" y="63246"/>
                </a:lnTo>
                <a:lnTo>
                  <a:pt x="655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7" name="object 247"/>
          <p:cNvSpPr/>
          <p:nvPr/>
        </p:nvSpPr>
        <p:spPr>
          <a:xfrm>
            <a:off x="4239006" y="4571238"/>
            <a:ext cx="64770" cy="62484"/>
          </a:xfrm>
          <a:custGeom>
            <a:avLst/>
            <a:gdLst/>
            <a:ahLst/>
            <a:cxnLst/>
            <a:rect l="l" t="t" r="r" b="b"/>
            <a:pathLst>
              <a:path w="64770" h="62484">
                <a:moveTo>
                  <a:pt x="0" y="0"/>
                </a:moveTo>
                <a:lnTo>
                  <a:pt x="0" y="62484"/>
                </a:lnTo>
                <a:lnTo>
                  <a:pt x="64770" y="62484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8" name="object 248"/>
          <p:cNvSpPr/>
          <p:nvPr/>
        </p:nvSpPr>
        <p:spPr>
          <a:xfrm>
            <a:off x="4369308" y="4571238"/>
            <a:ext cx="64770" cy="62484"/>
          </a:xfrm>
          <a:custGeom>
            <a:avLst/>
            <a:gdLst/>
            <a:ahLst/>
            <a:cxnLst/>
            <a:rect l="l" t="t" r="r" b="b"/>
            <a:pathLst>
              <a:path w="64770" h="62484">
                <a:moveTo>
                  <a:pt x="0" y="0"/>
                </a:moveTo>
                <a:lnTo>
                  <a:pt x="0" y="62484"/>
                </a:lnTo>
                <a:lnTo>
                  <a:pt x="64770" y="62484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9" name="object 249"/>
          <p:cNvSpPr/>
          <p:nvPr/>
        </p:nvSpPr>
        <p:spPr>
          <a:xfrm>
            <a:off x="4499610" y="4571238"/>
            <a:ext cx="64770" cy="62484"/>
          </a:xfrm>
          <a:custGeom>
            <a:avLst/>
            <a:gdLst/>
            <a:ahLst/>
            <a:cxnLst/>
            <a:rect l="l" t="t" r="r" b="b"/>
            <a:pathLst>
              <a:path w="64770" h="62484">
                <a:moveTo>
                  <a:pt x="0" y="0"/>
                </a:moveTo>
                <a:lnTo>
                  <a:pt x="0" y="62484"/>
                </a:lnTo>
                <a:lnTo>
                  <a:pt x="64770" y="62484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0" name="object 250"/>
          <p:cNvSpPr/>
          <p:nvPr/>
        </p:nvSpPr>
        <p:spPr>
          <a:xfrm>
            <a:off x="4629912" y="4571238"/>
            <a:ext cx="64770" cy="62484"/>
          </a:xfrm>
          <a:custGeom>
            <a:avLst/>
            <a:gdLst/>
            <a:ahLst/>
            <a:cxnLst/>
            <a:rect l="l" t="t" r="r" b="b"/>
            <a:pathLst>
              <a:path w="64770" h="62484">
                <a:moveTo>
                  <a:pt x="0" y="0"/>
                </a:moveTo>
                <a:lnTo>
                  <a:pt x="0" y="62484"/>
                </a:lnTo>
                <a:lnTo>
                  <a:pt x="64770" y="62484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1" name="object 251"/>
          <p:cNvSpPr/>
          <p:nvPr/>
        </p:nvSpPr>
        <p:spPr>
          <a:xfrm>
            <a:off x="4760214" y="4571238"/>
            <a:ext cx="64770" cy="62484"/>
          </a:xfrm>
          <a:custGeom>
            <a:avLst/>
            <a:gdLst/>
            <a:ahLst/>
            <a:cxnLst/>
            <a:rect l="l" t="t" r="r" b="b"/>
            <a:pathLst>
              <a:path w="64770" h="62484">
                <a:moveTo>
                  <a:pt x="0" y="0"/>
                </a:moveTo>
                <a:lnTo>
                  <a:pt x="0" y="62484"/>
                </a:lnTo>
                <a:lnTo>
                  <a:pt x="64770" y="62484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2" name="object 252"/>
          <p:cNvSpPr/>
          <p:nvPr/>
        </p:nvSpPr>
        <p:spPr>
          <a:xfrm>
            <a:off x="4174236" y="4636770"/>
            <a:ext cx="64770" cy="62484"/>
          </a:xfrm>
          <a:custGeom>
            <a:avLst/>
            <a:gdLst/>
            <a:ahLst/>
            <a:cxnLst/>
            <a:rect l="l" t="t" r="r" b="b"/>
            <a:pathLst>
              <a:path w="64770" h="62484">
                <a:moveTo>
                  <a:pt x="0" y="0"/>
                </a:moveTo>
                <a:lnTo>
                  <a:pt x="0" y="62484"/>
                </a:lnTo>
                <a:lnTo>
                  <a:pt x="64770" y="62484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3" name="object 253"/>
          <p:cNvSpPr/>
          <p:nvPr/>
        </p:nvSpPr>
        <p:spPr>
          <a:xfrm>
            <a:off x="4303776" y="4636770"/>
            <a:ext cx="65532" cy="62484"/>
          </a:xfrm>
          <a:custGeom>
            <a:avLst/>
            <a:gdLst/>
            <a:ahLst/>
            <a:cxnLst/>
            <a:rect l="l" t="t" r="r" b="b"/>
            <a:pathLst>
              <a:path w="65532" h="62484">
                <a:moveTo>
                  <a:pt x="0" y="0"/>
                </a:moveTo>
                <a:lnTo>
                  <a:pt x="0" y="62484"/>
                </a:lnTo>
                <a:lnTo>
                  <a:pt x="65532" y="62484"/>
                </a:lnTo>
                <a:lnTo>
                  <a:pt x="655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4" name="object 254"/>
          <p:cNvSpPr/>
          <p:nvPr/>
        </p:nvSpPr>
        <p:spPr>
          <a:xfrm>
            <a:off x="4434078" y="4636770"/>
            <a:ext cx="65532" cy="62484"/>
          </a:xfrm>
          <a:custGeom>
            <a:avLst/>
            <a:gdLst/>
            <a:ahLst/>
            <a:cxnLst/>
            <a:rect l="l" t="t" r="r" b="b"/>
            <a:pathLst>
              <a:path w="65532" h="62484">
                <a:moveTo>
                  <a:pt x="0" y="0"/>
                </a:moveTo>
                <a:lnTo>
                  <a:pt x="0" y="62484"/>
                </a:lnTo>
                <a:lnTo>
                  <a:pt x="65532" y="62484"/>
                </a:lnTo>
                <a:lnTo>
                  <a:pt x="655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5" name="object 255"/>
          <p:cNvSpPr/>
          <p:nvPr/>
        </p:nvSpPr>
        <p:spPr>
          <a:xfrm>
            <a:off x="4564380" y="4636770"/>
            <a:ext cx="65532" cy="62484"/>
          </a:xfrm>
          <a:custGeom>
            <a:avLst/>
            <a:gdLst/>
            <a:ahLst/>
            <a:cxnLst/>
            <a:rect l="l" t="t" r="r" b="b"/>
            <a:pathLst>
              <a:path w="65532" h="62484">
                <a:moveTo>
                  <a:pt x="0" y="0"/>
                </a:moveTo>
                <a:lnTo>
                  <a:pt x="0" y="62484"/>
                </a:lnTo>
                <a:lnTo>
                  <a:pt x="65532" y="62484"/>
                </a:lnTo>
                <a:lnTo>
                  <a:pt x="655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6" name="object 256"/>
          <p:cNvSpPr/>
          <p:nvPr/>
        </p:nvSpPr>
        <p:spPr>
          <a:xfrm>
            <a:off x="4694682" y="4636770"/>
            <a:ext cx="65532" cy="62484"/>
          </a:xfrm>
          <a:custGeom>
            <a:avLst/>
            <a:gdLst/>
            <a:ahLst/>
            <a:cxnLst/>
            <a:rect l="l" t="t" r="r" b="b"/>
            <a:pathLst>
              <a:path w="65532" h="62484">
                <a:moveTo>
                  <a:pt x="0" y="0"/>
                </a:moveTo>
                <a:lnTo>
                  <a:pt x="0" y="62484"/>
                </a:lnTo>
                <a:lnTo>
                  <a:pt x="65532" y="62484"/>
                </a:lnTo>
                <a:lnTo>
                  <a:pt x="655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7" name="object 257"/>
          <p:cNvSpPr/>
          <p:nvPr/>
        </p:nvSpPr>
        <p:spPr>
          <a:xfrm>
            <a:off x="4239006" y="4702302"/>
            <a:ext cx="64770" cy="63246"/>
          </a:xfrm>
          <a:custGeom>
            <a:avLst/>
            <a:gdLst/>
            <a:ahLst/>
            <a:cxnLst/>
            <a:rect l="l" t="t" r="r" b="b"/>
            <a:pathLst>
              <a:path w="64770" h="63246">
                <a:moveTo>
                  <a:pt x="0" y="0"/>
                </a:moveTo>
                <a:lnTo>
                  <a:pt x="0" y="63246"/>
                </a:lnTo>
                <a:lnTo>
                  <a:pt x="64770" y="63246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8" name="object 258"/>
          <p:cNvSpPr/>
          <p:nvPr/>
        </p:nvSpPr>
        <p:spPr>
          <a:xfrm>
            <a:off x="4369308" y="4702302"/>
            <a:ext cx="64770" cy="63246"/>
          </a:xfrm>
          <a:custGeom>
            <a:avLst/>
            <a:gdLst/>
            <a:ahLst/>
            <a:cxnLst/>
            <a:rect l="l" t="t" r="r" b="b"/>
            <a:pathLst>
              <a:path w="64770" h="63246">
                <a:moveTo>
                  <a:pt x="0" y="0"/>
                </a:moveTo>
                <a:lnTo>
                  <a:pt x="0" y="63246"/>
                </a:lnTo>
                <a:lnTo>
                  <a:pt x="64770" y="63246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9" name="object 259"/>
          <p:cNvSpPr/>
          <p:nvPr/>
        </p:nvSpPr>
        <p:spPr>
          <a:xfrm>
            <a:off x="4499610" y="4702302"/>
            <a:ext cx="64770" cy="63246"/>
          </a:xfrm>
          <a:custGeom>
            <a:avLst/>
            <a:gdLst/>
            <a:ahLst/>
            <a:cxnLst/>
            <a:rect l="l" t="t" r="r" b="b"/>
            <a:pathLst>
              <a:path w="64770" h="63246">
                <a:moveTo>
                  <a:pt x="0" y="0"/>
                </a:moveTo>
                <a:lnTo>
                  <a:pt x="0" y="63246"/>
                </a:lnTo>
                <a:lnTo>
                  <a:pt x="64770" y="63246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0" name="object 260"/>
          <p:cNvSpPr/>
          <p:nvPr/>
        </p:nvSpPr>
        <p:spPr>
          <a:xfrm>
            <a:off x="4629912" y="4702302"/>
            <a:ext cx="64770" cy="63246"/>
          </a:xfrm>
          <a:custGeom>
            <a:avLst/>
            <a:gdLst/>
            <a:ahLst/>
            <a:cxnLst/>
            <a:rect l="l" t="t" r="r" b="b"/>
            <a:pathLst>
              <a:path w="64770" h="63246">
                <a:moveTo>
                  <a:pt x="0" y="0"/>
                </a:moveTo>
                <a:lnTo>
                  <a:pt x="0" y="63246"/>
                </a:lnTo>
                <a:lnTo>
                  <a:pt x="64770" y="63246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1" name="object 261"/>
          <p:cNvSpPr/>
          <p:nvPr/>
        </p:nvSpPr>
        <p:spPr>
          <a:xfrm>
            <a:off x="4760214" y="4702302"/>
            <a:ext cx="64770" cy="63246"/>
          </a:xfrm>
          <a:custGeom>
            <a:avLst/>
            <a:gdLst/>
            <a:ahLst/>
            <a:cxnLst/>
            <a:rect l="l" t="t" r="r" b="b"/>
            <a:pathLst>
              <a:path w="64770" h="63246">
                <a:moveTo>
                  <a:pt x="0" y="0"/>
                </a:moveTo>
                <a:lnTo>
                  <a:pt x="0" y="63246"/>
                </a:lnTo>
                <a:lnTo>
                  <a:pt x="64770" y="63246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2" name="object 262"/>
          <p:cNvSpPr/>
          <p:nvPr/>
        </p:nvSpPr>
        <p:spPr>
          <a:xfrm>
            <a:off x="4174236" y="4767834"/>
            <a:ext cx="64770" cy="63246"/>
          </a:xfrm>
          <a:custGeom>
            <a:avLst/>
            <a:gdLst/>
            <a:ahLst/>
            <a:cxnLst/>
            <a:rect l="l" t="t" r="r" b="b"/>
            <a:pathLst>
              <a:path w="64770" h="63246">
                <a:moveTo>
                  <a:pt x="0" y="0"/>
                </a:moveTo>
                <a:lnTo>
                  <a:pt x="0" y="63246"/>
                </a:lnTo>
                <a:lnTo>
                  <a:pt x="64770" y="63246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3" name="object 263"/>
          <p:cNvSpPr/>
          <p:nvPr/>
        </p:nvSpPr>
        <p:spPr>
          <a:xfrm>
            <a:off x="4303776" y="4767834"/>
            <a:ext cx="65532" cy="63246"/>
          </a:xfrm>
          <a:custGeom>
            <a:avLst/>
            <a:gdLst/>
            <a:ahLst/>
            <a:cxnLst/>
            <a:rect l="l" t="t" r="r" b="b"/>
            <a:pathLst>
              <a:path w="65532" h="63246">
                <a:moveTo>
                  <a:pt x="0" y="0"/>
                </a:moveTo>
                <a:lnTo>
                  <a:pt x="0" y="63246"/>
                </a:lnTo>
                <a:lnTo>
                  <a:pt x="65532" y="63246"/>
                </a:lnTo>
                <a:lnTo>
                  <a:pt x="655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4" name="object 264"/>
          <p:cNvSpPr/>
          <p:nvPr/>
        </p:nvSpPr>
        <p:spPr>
          <a:xfrm>
            <a:off x="4434078" y="4767834"/>
            <a:ext cx="65532" cy="63246"/>
          </a:xfrm>
          <a:custGeom>
            <a:avLst/>
            <a:gdLst/>
            <a:ahLst/>
            <a:cxnLst/>
            <a:rect l="l" t="t" r="r" b="b"/>
            <a:pathLst>
              <a:path w="65532" h="63246">
                <a:moveTo>
                  <a:pt x="0" y="0"/>
                </a:moveTo>
                <a:lnTo>
                  <a:pt x="0" y="63246"/>
                </a:lnTo>
                <a:lnTo>
                  <a:pt x="65532" y="63246"/>
                </a:lnTo>
                <a:lnTo>
                  <a:pt x="655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5" name="object 265"/>
          <p:cNvSpPr/>
          <p:nvPr/>
        </p:nvSpPr>
        <p:spPr>
          <a:xfrm>
            <a:off x="4564380" y="4767834"/>
            <a:ext cx="65532" cy="63246"/>
          </a:xfrm>
          <a:custGeom>
            <a:avLst/>
            <a:gdLst/>
            <a:ahLst/>
            <a:cxnLst/>
            <a:rect l="l" t="t" r="r" b="b"/>
            <a:pathLst>
              <a:path w="65532" h="63246">
                <a:moveTo>
                  <a:pt x="0" y="0"/>
                </a:moveTo>
                <a:lnTo>
                  <a:pt x="0" y="63246"/>
                </a:lnTo>
                <a:lnTo>
                  <a:pt x="65532" y="63246"/>
                </a:lnTo>
                <a:lnTo>
                  <a:pt x="655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6" name="object 266"/>
          <p:cNvSpPr/>
          <p:nvPr/>
        </p:nvSpPr>
        <p:spPr>
          <a:xfrm>
            <a:off x="4694682" y="4767834"/>
            <a:ext cx="65532" cy="63246"/>
          </a:xfrm>
          <a:custGeom>
            <a:avLst/>
            <a:gdLst/>
            <a:ahLst/>
            <a:cxnLst/>
            <a:rect l="l" t="t" r="r" b="b"/>
            <a:pathLst>
              <a:path w="65532" h="63246">
                <a:moveTo>
                  <a:pt x="0" y="0"/>
                </a:moveTo>
                <a:lnTo>
                  <a:pt x="0" y="63246"/>
                </a:lnTo>
                <a:lnTo>
                  <a:pt x="65532" y="63246"/>
                </a:lnTo>
                <a:lnTo>
                  <a:pt x="655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7" name="object 267"/>
          <p:cNvSpPr/>
          <p:nvPr/>
        </p:nvSpPr>
        <p:spPr>
          <a:xfrm>
            <a:off x="4239006" y="4833366"/>
            <a:ext cx="64770" cy="63246"/>
          </a:xfrm>
          <a:custGeom>
            <a:avLst/>
            <a:gdLst/>
            <a:ahLst/>
            <a:cxnLst/>
            <a:rect l="l" t="t" r="r" b="b"/>
            <a:pathLst>
              <a:path w="64770" h="63246">
                <a:moveTo>
                  <a:pt x="0" y="0"/>
                </a:moveTo>
                <a:lnTo>
                  <a:pt x="0" y="63246"/>
                </a:lnTo>
                <a:lnTo>
                  <a:pt x="64770" y="63246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8" name="object 268"/>
          <p:cNvSpPr/>
          <p:nvPr/>
        </p:nvSpPr>
        <p:spPr>
          <a:xfrm>
            <a:off x="4369308" y="4833366"/>
            <a:ext cx="64770" cy="63246"/>
          </a:xfrm>
          <a:custGeom>
            <a:avLst/>
            <a:gdLst/>
            <a:ahLst/>
            <a:cxnLst/>
            <a:rect l="l" t="t" r="r" b="b"/>
            <a:pathLst>
              <a:path w="64770" h="63246">
                <a:moveTo>
                  <a:pt x="0" y="0"/>
                </a:moveTo>
                <a:lnTo>
                  <a:pt x="0" y="63246"/>
                </a:lnTo>
                <a:lnTo>
                  <a:pt x="64770" y="63246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9" name="object 269"/>
          <p:cNvSpPr/>
          <p:nvPr/>
        </p:nvSpPr>
        <p:spPr>
          <a:xfrm>
            <a:off x="4499610" y="4833366"/>
            <a:ext cx="64770" cy="63246"/>
          </a:xfrm>
          <a:custGeom>
            <a:avLst/>
            <a:gdLst/>
            <a:ahLst/>
            <a:cxnLst/>
            <a:rect l="l" t="t" r="r" b="b"/>
            <a:pathLst>
              <a:path w="64770" h="63246">
                <a:moveTo>
                  <a:pt x="0" y="0"/>
                </a:moveTo>
                <a:lnTo>
                  <a:pt x="0" y="63246"/>
                </a:lnTo>
                <a:lnTo>
                  <a:pt x="64770" y="63246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0" name="object 270"/>
          <p:cNvSpPr/>
          <p:nvPr/>
        </p:nvSpPr>
        <p:spPr>
          <a:xfrm>
            <a:off x="4629912" y="4833366"/>
            <a:ext cx="64770" cy="63246"/>
          </a:xfrm>
          <a:custGeom>
            <a:avLst/>
            <a:gdLst/>
            <a:ahLst/>
            <a:cxnLst/>
            <a:rect l="l" t="t" r="r" b="b"/>
            <a:pathLst>
              <a:path w="64770" h="63246">
                <a:moveTo>
                  <a:pt x="0" y="0"/>
                </a:moveTo>
                <a:lnTo>
                  <a:pt x="0" y="63246"/>
                </a:lnTo>
                <a:lnTo>
                  <a:pt x="64770" y="63246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1" name="object 271"/>
          <p:cNvSpPr/>
          <p:nvPr/>
        </p:nvSpPr>
        <p:spPr>
          <a:xfrm>
            <a:off x="4760214" y="4833366"/>
            <a:ext cx="64770" cy="63246"/>
          </a:xfrm>
          <a:custGeom>
            <a:avLst/>
            <a:gdLst/>
            <a:ahLst/>
            <a:cxnLst/>
            <a:rect l="l" t="t" r="r" b="b"/>
            <a:pathLst>
              <a:path w="64770" h="63246">
                <a:moveTo>
                  <a:pt x="0" y="0"/>
                </a:moveTo>
                <a:lnTo>
                  <a:pt x="0" y="63246"/>
                </a:lnTo>
                <a:lnTo>
                  <a:pt x="64770" y="63246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2" name="object 272"/>
          <p:cNvSpPr/>
          <p:nvPr/>
        </p:nvSpPr>
        <p:spPr>
          <a:xfrm>
            <a:off x="4174236" y="4898898"/>
            <a:ext cx="64770" cy="63246"/>
          </a:xfrm>
          <a:custGeom>
            <a:avLst/>
            <a:gdLst/>
            <a:ahLst/>
            <a:cxnLst/>
            <a:rect l="l" t="t" r="r" b="b"/>
            <a:pathLst>
              <a:path w="64770" h="63246">
                <a:moveTo>
                  <a:pt x="0" y="0"/>
                </a:moveTo>
                <a:lnTo>
                  <a:pt x="0" y="63246"/>
                </a:lnTo>
                <a:lnTo>
                  <a:pt x="64770" y="63246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3" name="object 273"/>
          <p:cNvSpPr/>
          <p:nvPr/>
        </p:nvSpPr>
        <p:spPr>
          <a:xfrm>
            <a:off x="4303776" y="4898898"/>
            <a:ext cx="65532" cy="63246"/>
          </a:xfrm>
          <a:custGeom>
            <a:avLst/>
            <a:gdLst/>
            <a:ahLst/>
            <a:cxnLst/>
            <a:rect l="l" t="t" r="r" b="b"/>
            <a:pathLst>
              <a:path w="65532" h="63246">
                <a:moveTo>
                  <a:pt x="0" y="0"/>
                </a:moveTo>
                <a:lnTo>
                  <a:pt x="0" y="63246"/>
                </a:lnTo>
                <a:lnTo>
                  <a:pt x="65532" y="63246"/>
                </a:lnTo>
                <a:lnTo>
                  <a:pt x="655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4" name="object 274"/>
          <p:cNvSpPr/>
          <p:nvPr/>
        </p:nvSpPr>
        <p:spPr>
          <a:xfrm>
            <a:off x="4434078" y="4898898"/>
            <a:ext cx="65532" cy="63246"/>
          </a:xfrm>
          <a:custGeom>
            <a:avLst/>
            <a:gdLst/>
            <a:ahLst/>
            <a:cxnLst/>
            <a:rect l="l" t="t" r="r" b="b"/>
            <a:pathLst>
              <a:path w="65532" h="63246">
                <a:moveTo>
                  <a:pt x="0" y="0"/>
                </a:moveTo>
                <a:lnTo>
                  <a:pt x="0" y="63246"/>
                </a:lnTo>
                <a:lnTo>
                  <a:pt x="65532" y="63246"/>
                </a:lnTo>
                <a:lnTo>
                  <a:pt x="655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5" name="object 275"/>
          <p:cNvSpPr/>
          <p:nvPr/>
        </p:nvSpPr>
        <p:spPr>
          <a:xfrm>
            <a:off x="4564380" y="4898898"/>
            <a:ext cx="65532" cy="63246"/>
          </a:xfrm>
          <a:custGeom>
            <a:avLst/>
            <a:gdLst/>
            <a:ahLst/>
            <a:cxnLst/>
            <a:rect l="l" t="t" r="r" b="b"/>
            <a:pathLst>
              <a:path w="65532" h="63246">
                <a:moveTo>
                  <a:pt x="0" y="0"/>
                </a:moveTo>
                <a:lnTo>
                  <a:pt x="0" y="63246"/>
                </a:lnTo>
                <a:lnTo>
                  <a:pt x="65532" y="63246"/>
                </a:lnTo>
                <a:lnTo>
                  <a:pt x="655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6" name="object 276"/>
          <p:cNvSpPr/>
          <p:nvPr/>
        </p:nvSpPr>
        <p:spPr>
          <a:xfrm>
            <a:off x="4694682" y="4898898"/>
            <a:ext cx="65532" cy="63246"/>
          </a:xfrm>
          <a:custGeom>
            <a:avLst/>
            <a:gdLst/>
            <a:ahLst/>
            <a:cxnLst/>
            <a:rect l="l" t="t" r="r" b="b"/>
            <a:pathLst>
              <a:path w="65532" h="63246">
                <a:moveTo>
                  <a:pt x="0" y="0"/>
                </a:moveTo>
                <a:lnTo>
                  <a:pt x="0" y="63246"/>
                </a:lnTo>
                <a:lnTo>
                  <a:pt x="65532" y="63246"/>
                </a:lnTo>
                <a:lnTo>
                  <a:pt x="655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7" name="object 277"/>
          <p:cNvSpPr/>
          <p:nvPr/>
        </p:nvSpPr>
        <p:spPr>
          <a:xfrm>
            <a:off x="4239006" y="4965192"/>
            <a:ext cx="64770" cy="62484"/>
          </a:xfrm>
          <a:custGeom>
            <a:avLst/>
            <a:gdLst/>
            <a:ahLst/>
            <a:cxnLst/>
            <a:rect l="l" t="t" r="r" b="b"/>
            <a:pathLst>
              <a:path w="64770" h="62484">
                <a:moveTo>
                  <a:pt x="0" y="0"/>
                </a:moveTo>
                <a:lnTo>
                  <a:pt x="0" y="62484"/>
                </a:lnTo>
                <a:lnTo>
                  <a:pt x="64770" y="62484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8" name="object 278"/>
          <p:cNvSpPr/>
          <p:nvPr/>
        </p:nvSpPr>
        <p:spPr>
          <a:xfrm>
            <a:off x="4369308" y="4965192"/>
            <a:ext cx="64770" cy="62484"/>
          </a:xfrm>
          <a:custGeom>
            <a:avLst/>
            <a:gdLst/>
            <a:ahLst/>
            <a:cxnLst/>
            <a:rect l="l" t="t" r="r" b="b"/>
            <a:pathLst>
              <a:path w="64770" h="62484">
                <a:moveTo>
                  <a:pt x="0" y="0"/>
                </a:moveTo>
                <a:lnTo>
                  <a:pt x="0" y="62484"/>
                </a:lnTo>
                <a:lnTo>
                  <a:pt x="64770" y="62484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9" name="object 279"/>
          <p:cNvSpPr/>
          <p:nvPr/>
        </p:nvSpPr>
        <p:spPr>
          <a:xfrm>
            <a:off x="4499610" y="4965192"/>
            <a:ext cx="64770" cy="62484"/>
          </a:xfrm>
          <a:custGeom>
            <a:avLst/>
            <a:gdLst/>
            <a:ahLst/>
            <a:cxnLst/>
            <a:rect l="l" t="t" r="r" b="b"/>
            <a:pathLst>
              <a:path w="64770" h="62484">
                <a:moveTo>
                  <a:pt x="0" y="0"/>
                </a:moveTo>
                <a:lnTo>
                  <a:pt x="0" y="62484"/>
                </a:lnTo>
                <a:lnTo>
                  <a:pt x="64770" y="62484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0" name="object 280"/>
          <p:cNvSpPr/>
          <p:nvPr/>
        </p:nvSpPr>
        <p:spPr>
          <a:xfrm>
            <a:off x="4629912" y="4965192"/>
            <a:ext cx="64770" cy="62484"/>
          </a:xfrm>
          <a:custGeom>
            <a:avLst/>
            <a:gdLst/>
            <a:ahLst/>
            <a:cxnLst/>
            <a:rect l="l" t="t" r="r" b="b"/>
            <a:pathLst>
              <a:path w="64770" h="62484">
                <a:moveTo>
                  <a:pt x="0" y="0"/>
                </a:moveTo>
                <a:lnTo>
                  <a:pt x="0" y="62484"/>
                </a:lnTo>
                <a:lnTo>
                  <a:pt x="64770" y="62484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1" name="object 281"/>
          <p:cNvSpPr/>
          <p:nvPr/>
        </p:nvSpPr>
        <p:spPr>
          <a:xfrm>
            <a:off x="4760214" y="4965192"/>
            <a:ext cx="64770" cy="62484"/>
          </a:xfrm>
          <a:custGeom>
            <a:avLst/>
            <a:gdLst/>
            <a:ahLst/>
            <a:cxnLst/>
            <a:rect l="l" t="t" r="r" b="b"/>
            <a:pathLst>
              <a:path w="64770" h="62484">
                <a:moveTo>
                  <a:pt x="0" y="0"/>
                </a:moveTo>
                <a:lnTo>
                  <a:pt x="0" y="62484"/>
                </a:lnTo>
                <a:lnTo>
                  <a:pt x="64770" y="62484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2" name="object 282"/>
          <p:cNvSpPr/>
          <p:nvPr/>
        </p:nvSpPr>
        <p:spPr>
          <a:xfrm>
            <a:off x="4174236" y="5030724"/>
            <a:ext cx="64770" cy="62484"/>
          </a:xfrm>
          <a:custGeom>
            <a:avLst/>
            <a:gdLst/>
            <a:ahLst/>
            <a:cxnLst/>
            <a:rect l="l" t="t" r="r" b="b"/>
            <a:pathLst>
              <a:path w="64770" h="62484">
                <a:moveTo>
                  <a:pt x="0" y="0"/>
                </a:moveTo>
                <a:lnTo>
                  <a:pt x="0" y="62484"/>
                </a:lnTo>
                <a:lnTo>
                  <a:pt x="64770" y="62484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3" name="object 283"/>
          <p:cNvSpPr/>
          <p:nvPr/>
        </p:nvSpPr>
        <p:spPr>
          <a:xfrm>
            <a:off x="4303776" y="5030724"/>
            <a:ext cx="65532" cy="62484"/>
          </a:xfrm>
          <a:custGeom>
            <a:avLst/>
            <a:gdLst/>
            <a:ahLst/>
            <a:cxnLst/>
            <a:rect l="l" t="t" r="r" b="b"/>
            <a:pathLst>
              <a:path w="65532" h="62484">
                <a:moveTo>
                  <a:pt x="0" y="0"/>
                </a:moveTo>
                <a:lnTo>
                  <a:pt x="0" y="62484"/>
                </a:lnTo>
                <a:lnTo>
                  <a:pt x="65532" y="62484"/>
                </a:lnTo>
                <a:lnTo>
                  <a:pt x="655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4" name="object 284"/>
          <p:cNvSpPr/>
          <p:nvPr/>
        </p:nvSpPr>
        <p:spPr>
          <a:xfrm>
            <a:off x="4434078" y="5030724"/>
            <a:ext cx="65532" cy="62484"/>
          </a:xfrm>
          <a:custGeom>
            <a:avLst/>
            <a:gdLst/>
            <a:ahLst/>
            <a:cxnLst/>
            <a:rect l="l" t="t" r="r" b="b"/>
            <a:pathLst>
              <a:path w="65532" h="62484">
                <a:moveTo>
                  <a:pt x="0" y="0"/>
                </a:moveTo>
                <a:lnTo>
                  <a:pt x="0" y="62484"/>
                </a:lnTo>
                <a:lnTo>
                  <a:pt x="65532" y="62484"/>
                </a:lnTo>
                <a:lnTo>
                  <a:pt x="655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5" name="object 285"/>
          <p:cNvSpPr/>
          <p:nvPr/>
        </p:nvSpPr>
        <p:spPr>
          <a:xfrm>
            <a:off x="4564380" y="5030724"/>
            <a:ext cx="65532" cy="62484"/>
          </a:xfrm>
          <a:custGeom>
            <a:avLst/>
            <a:gdLst/>
            <a:ahLst/>
            <a:cxnLst/>
            <a:rect l="l" t="t" r="r" b="b"/>
            <a:pathLst>
              <a:path w="65532" h="62484">
                <a:moveTo>
                  <a:pt x="0" y="0"/>
                </a:moveTo>
                <a:lnTo>
                  <a:pt x="0" y="62484"/>
                </a:lnTo>
                <a:lnTo>
                  <a:pt x="65532" y="62484"/>
                </a:lnTo>
                <a:lnTo>
                  <a:pt x="655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6" name="object 286"/>
          <p:cNvSpPr/>
          <p:nvPr/>
        </p:nvSpPr>
        <p:spPr>
          <a:xfrm>
            <a:off x="4694682" y="5030724"/>
            <a:ext cx="65532" cy="62484"/>
          </a:xfrm>
          <a:custGeom>
            <a:avLst/>
            <a:gdLst/>
            <a:ahLst/>
            <a:cxnLst/>
            <a:rect l="l" t="t" r="r" b="b"/>
            <a:pathLst>
              <a:path w="65532" h="62484">
                <a:moveTo>
                  <a:pt x="0" y="0"/>
                </a:moveTo>
                <a:lnTo>
                  <a:pt x="0" y="62484"/>
                </a:lnTo>
                <a:lnTo>
                  <a:pt x="65532" y="62484"/>
                </a:lnTo>
                <a:lnTo>
                  <a:pt x="655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7" name="object 287"/>
          <p:cNvSpPr/>
          <p:nvPr/>
        </p:nvSpPr>
        <p:spPr>
          <a:xfrm>
            <a:off x="4239006" y="5096256"/>
            <a:ext cx="64770" cy="63246"/>
          </a:xfrm>
          <a:custGeom>
            <a:avLst/>
            <a:gdLst/>
            <a:ahLst/>
            <a:cxnLst/>
            <a:rect l="l" t="t" r="r" b="b"/>
            <a:pathLst>
              <a:path w="64770" h="63246">
                <a:moveTo>
                  <a:pt x="0" y="0"/>
                </a:moveTo>
                <a:lnTo>
                  <a:pt x="0" y="63246"/>
                </a:lnTo>
                <a:lnTo>
                  <a:pt x="64770" y="63246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8" name="object 288"/>
          <p:cNvSpPr/>
          <p:nvPr/>
        </p:nvSpPr>
        <p:spPr>
          <a:xfrm>
            <a:off x="4369308" y="5096256"/>
            <a:ext cx="64770" cy="63246"/>
          </a:xfrm>
          <a:custGeom>
            <a:avLst/>
            <a:gdLst/>
            <a:ahLst/>
            <a:cxnLst/>
            <a:rect l="l" t="t" r="r" b="b"/>
            <a:pathLst>
              <a:path w="64770" h="63246">
                <a:moveTo>
                  <a:pt x="0" y="0"/>
                </a:moveTo>
                <a:lnTo>
                  <a:pt x="0" y="63246"/>
                </a:lnTo>
                <a:lnTo>
                  <a:pt x="64770" y="63246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9" name="object 289"/>
          <p:cNvSpPr/>
          <p:nvPr/>
        </p:nvSpPr>
        <p:spPr>
          <a:xfrm>
            <a:off x="4499610" y="5096256"/>
            <a:ext cx="64770" cy="63246"/>
          </a:xfrm>
          <a:custGeom>
            <a:avLst/>
            <a:gdLst/>
            <a:ahLst/>
            <a:cxnLst/>
            <a:rect l="l" t="t" r="r" b="b"/>
            <a:pathLst>
              <a:path w="64770" h="63246">
                <a:moveTo>
                  <a:pt x="0" y="0"/>
                </a:moveTo>
                <a:lnTo>
                  <a:pt x="0" y="63246"/>
                </a:lnTo>
                <a:lnTo>
                  <a:pt x="64770" y="63246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0" name="object 290"/>
          <p:cNvSpPr/>
          <p:nvPr/>
        </p:nvSpPr>
        <p:spPr>
          <a:xfrm>
            <a:off x="4629912" y="5096256"/>
            <a:ext cx="64770" cy="63246"/>
          </a:xfrm>
          <a:custGeom>
            <a:avLst/>
            <a:gdLst/>
            <a:ahLst/>
            <a:cxnLst/>
            <a:rect l="l" t="t" r="r" b="b"/>
            <a:pathLst>
              <a:path w="64770" h="63246">
                <a:moveTo>
                  <a:pt x="0" y="0"/>
                </a:moveTo>
                <a:lnTo>
                  <a:pt x="0" y="63246"/>
                </a:lnTo>
                <a:lnTo>
                  <a:pt x="64770" y="63246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1" name="object 291"/>
          <p:cNvSpPr/>
          <p:nvPr/>
        </p:nvSpPr>
        <p:spPr>
          <a:xfrm>
            <a:off x="4760214" y="5096256"/>
            <a:ext cx="64770" cy="63246"/>
          </a:xfrm>
          <a:custGeom>
            <a:avLst/>
            <a:gdLst/>
            <a:ahLst/>
            <a:cxnLst/>
            <a:rect l="l" t="t" r="r" b="b"/>
            <a:pathLst>
              <a:path w="64770" h="63246">
                <a:moveTo>
                  <a:pt x="0" y="0"/>
                </a:moveTo>
                <a:lnTo>
                  <a:pt x="0" y="63246"/>
                </a:lnTo>
                <a:lnTo>
                  <a:pt x="64770" y="63246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2" name="object 292"/>
          <p:cNvSpPr/>
          <p:nvPr/>
        </p:nvSpPr>
        <p:spPr>
          <a:xfrm>
            <a:off x="4174236" y="5161788"/>
            <a:ext cx="64770" cy="63246"/>
          </a:xfrm>
          <a:custGeom>
            <a:avLst/>
            <a:gdLst/>
            <a:ahLst/>
            <a:cxnLst/>
            <a:rect l="l" t="t" r="r" b="b"/>
            <a:pathLst>
              <a:path w="64770" h="63246">
                <a:moveTo>
                  <a:pt x="0" y="0"/>
                </a:moveTo>
                <a:lnTo>
                  <a:pt x="0" y="63246"/>
                </a:lnTo>
                <a:lnTo>
                  <a:pt x="64770" y="63246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3" name="object 293"/>
          <p:cNvSpPr/>
          <p:nvPr/>
        </p:nvSpPr>
        <p:spPr>
          <a:xfrm>
            <a:off x="4303776" y="5161788"/>
            <a:ext cx="65532" cy="63246"/>
          </a:xfrm>
          <a:custGeom>
            <a:avLst/>
            <a:gdLst/>
            <a:ahLst/>
            <a:cxnLst/>
            <a:rect l="l" t="t" r="r" b="b"/>
            <a:pathLst>
              <a:path w="65532" h="63246">
                <a:moveTo>
                  <a:pt x="0" y="0"/>
                </a:moveTo>
                <a:lnTo>
                  <a:pt x="0" y="63246"/>
                </a:lnTo>
                <a:lnTo>
                  <a:pt x="65532" y="63246"/>
                </a:lnTo>
                <a:lnTo>
                  <a:pt x="655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4" name="object 294"/>
          <p:cNvSpPr/>
          <p:nvPr/>
        </p:nvSpPr>
        <p:spPr>
          <a:xfrm>
            <a:off x="4434078" y="5161788"/>
            <a:ext cx="65532" cy="63246"/>
          </a:xfrm>
          <a:custGeom>
            <a:avLst/>
            <a:gdLst/>
            <a:ahLst/>
            <a:cxnLst/>
            <a:rect l="l" t="t" r="r" b="b"/>
            <a:pathLst>
              <a:path w="65532" h="63246">
                <a:moveTo>
                  <a:pt x="0" y="0"/>
                </a:moveTo>
                <a:lnTo>
                  <a:pt x="0" y="63246"/>
                </a:lnTo>
                <a:lnTo>
                  <a:pt x="65532" y="63246"/>
                </a:lnTo>
                <a:lnTo>
                  <a:pt x="655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5" name="object 295"/>
          <p:cNvSpPr/>
          <p:nvPr/>
        </p:nvSpPr>
        <p:spPr>
          <a:xfrm>
            <a:off x="4564380" y="5161788"/>
            <a:ext cx="65532" cy="63246"/>
          </a:xfrm>
          <a:custGeom>
            <a:avLst/>
            <a:gdLst/>
            <a:ahLst/>
            <a:cxnLst/>
            <a:rect l="l" t="t" r="r" b="b"/>
            <a:pathLst>
              <a:path w="65532" h="63246">
                <a:moveTo>
                  <a:pt x="0" y="0"/>
                </a:moveTo>
                <a:lnTo>
                  <a:pt x="0" y="63246"/>
                </a:lnTo>
                <a:lnTo>
                  <a:pt x="65532" y="63246"/>
                </a:lnTo>
                <a:lnTo>
                  <a:pt x="655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6" name="object 296"/>
          <p:cNvSpPr/>
          <p:nvPr/>
        </p:nvSpPr>
        <p:spPr>
          <a:xfrm>
            <a:off x="4694682" y="5161788"/>
            <a:ext cx="65532" cy="63246"/>
          </a:xfrm>
          <a:custGeom>
            <a:avLst/>
            <a:gdLst/>
            <a:ahLst/>
            <a:cxnLst/>
            <a:rect l="l" t="t" r="r" b="b"/>
            <a:pathLst>
              <a:path w="65532" h="63246">
                <a:moveTo>
                  <a:pt x="0" y="0"/>
                </a:moveTo>
                <a:lnTo>
                  <a:pt x="0" y="63246"/>
                </a:lnTo>
                <a:lnTo>
                  <a:pt x="65532" y="63246"/>
                </a:lnTo>
                <a:lnTo>
                  <a:pt x="655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7" name="object 297"/>
          <p:cNvSpPr/>
          <p:nvPr/>
        </p:nvSpPr>
        <p:spPr>
          <a:xfrm>
            <a:off x="4239006" y="5227320"/>
            <a:ext cx="64770" cy="63246"/>
          </a:xfrm>
          <a:custGeom>
            <a:avLst/>
            <a:gdLst/>
            <a:ahLst/>
            <a:cxnLst/>
            <a:rect l="l" t="t" r="r" b="b"/>
            <a:pathLst>
              <a:path w="64770" h="63246">
                <a:moveTo>
                  <a:pt x="0" y="0"/>
                </a:moveTo>
                <a:lnTo>
                  <a:pt x="0" y="63246"/>
                </a:lnTo>
                <a:lnTo>
                  <a:pt x="64770" y="63246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8" name="object 298"/>
          <p:cNvSpPr/>
          <p:nvPr/>
        </p:nvSpPr>
        <p:spPr>
          <a:xfrm>
            <a:off x="4369308" y="5227320"/>
            <a:ext cx="64770" cy="63246"/>
          </a:xfrm>
          <a:custGeom>
            <a:avLst/>
            <a:gdLst/>
            <a:ahLst/>
            <a:cxnLst/>
            <a:rect l="l" t="t" r="r" b="b"/>
            <a:pathLst>
              <a:path w="64770" h="63246">
                <a:moveTo>
                  <a:pt x="0" y="0"/>
                </a:moveTo>
                <a:lnTo>
                  <a:pt x="0" y="63246"/>
                </a:lnTo>
                <a:lnTo>
                  <a:pt x="64770" y="63246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9" name="object 299"/>
          <p:cNvSpPr/>
          <p:nvPr/>
        </p:nvSpPr>
        <p:spPr>
          <a:xfrm>
            <a:off x="4499610" y="5227320"/>
            <a:ext cx="64770" cy="63246"/>
          </a:xfrm>
          <a:custGeom>
            <a:avLst/>
            <a:gdLst/>
            <a:ahLst/>
            <a:cxnLst/>
            <a:rect l="l" t="t" r="r" b="b"/>
            <a:pathLst>
              <a:path w="64770" h="63246">
                <a:moveTo>
                  <a:pt x="0" y="0"/>
                </a:moveTo>
                <a:lnTo>
                  <a:pt x="0" y="63246"/>
                </a:lnTo>
                <a:lnTo>
                  <a:pt x="64770" y="63246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0" name="object 300"/>
          <p:cNvSpPr/>
          <p:nvPr/>
        </p:nvSpPr>
        <p:spPr>
          <a:xfrm>
            <a:off x="4629912" y="5227320"/>
            <a:ext cx="64770" cy="63246"/>
          </a:xfrm>
          <a:custGeom>
            <a:avLst/>
            <a:gdLst/>
            <a:ahLst/>
            <a:cxnLst/>
            <a:rect l="l" t="t" r="r" b="b"/>
            <a:pathLst>
              <a:path w="64770" h="63246">
                <a:moveTo>
                  <a:pt x="0" y="0"/>
                </a:moveTo>
                <a:lnTo>
                  <a:pt x="0" y="63246"/>
                </a:lnTo>
                <a:lnTo>
                  <a:pt x="64770" y="63246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1" name="object 301"/>
          <p:cNvSpPr/>
          <p:nvPr/>
        </p:nvSpPr>
        <p:spPr>
          <a:xfrm>
            <a:off x="4760214" y="5227320"/>
            <a:ext cx="64770" cy="63246"/>
          </a:xfrm>
          <a:custGeom>
            <a:avLst/>
            <a:gdLst/>
            <a:ahLst/>
            <a:cxnLst/>
            <a:rect l="l" t="t" r="r" b="b"/>
            <a:pathLst>
              <a:path w="64770" h="63246">
                <a:moveTo>
                  <a:pt x="0" y="0"/>
                </a:moveTo>
                <a:lnTo>
                  <a:pt x="0" y="63246"/>
                </a:lnTo>
                <a:lnTo>
                  <a:pt x="64770" y="63246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2" name="object 302"/>
          <p:cNvSpPr/>
          <p:nvPr/>
        </p:nvSpPr>
        <p:spPr>
          <a:xfrm>
            <a:off x="4174236" y="5292852"/>
            <a:ext cx="64770" cy="63246"/>
          </a:xfrm>
          <a:custGeom>
            <a:avLst/>
            <a:gdLst/>
            <a:ahLst/>
            <a:cxnLst/>
            <a:rect l="l" t="t" r="r" b="b"/>
            <a:pathLst>
              <a:path w="64770" h="63246">
                <a:moveTo>
                  <a:pt x="0" y="0"/>
                </a:moveTo>
                <a:lnTo>
                  <a:pt x="0" y="63246"/>
                </a:lnTo>
                <a:lnTo>
                  <a:pt x="64770" y="63246"/>
                </a:lnTo>
                <a:lnTo>
                  <a:pt x="647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3" name="object 303"/>
          <p:cNvSpPr/>
          <p:nvPr/>
        </p:nvSpPr>
        <p:spPr>
          <a:xfrm>
            <a:off x="4303776" y="5292852"/>
            <a:ext cx="65532" cy="63246"/>
          </a:xfrm>
          <a:custGeom>
            <a:avLst/>
            <a:gdLst/>
            <a:ahLst/>
            <a:cxnLst/>
            <a:rect l="l" t="t" r="r" b="b"/>
            <a:pathLst>
              <a:path w="65532" h="63246">
                <a:moveTo>
                  <a:pt x="0" y="0"/>
                </a:moveTo>
                <a:lnTo>
                  <a:pt x="0" y="63246"/>
                </a:lnTo>
                <a:lnTo>
                  <a:pt x="65532" y="63246"/>
                </a:lnTo>
                <a:lnTo>
                  <a:pt x="655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4" name="object 304"/>
          <p:cNvSpPr/>
          <p:nvPr/>
        </p:nvSpPr>
        <p:spPr>
          <a:xfrm>
            <a:off x="4434078" y="5292852"/>
            <a:ext cx="65532" cy="63246"/>
          </a:xfrm>
          <a:custGeom>
            <a:avLst/>
            <a:gdLst/>
            <a:ahLst/>
            <a:cxnLst/>
            <a:rect l="l" t="t" r="r" b="b"/>
            <a:pathLst>
              <a:path w="65532" h="63246">
                <a:moveTo>
                  <a:pt x="0" y="0"/>
                </a:moveTo>
                <a:lnTo>
                  <a:pt x="0" y="63246"/>
                </a:lnTo>
                <a:lnTo>
                  <a:pt x="65532" y="63246"/>
                </a:lnTo>
                <a:lnTo>
                  <a:pt x="655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5" name="object 305"/>
          <p:cNvSpPr/>
          <p:nvPr/>
        </p:nvSpPr>
        <p:spPr>
          <a:xfrm>
            <a:off x="4564380" y="5292852"/>
            <a:ext cx="65532" cy="63246"/>
          </a:xfrm>
          <a:custGeom>
            <a:avLst/>
            <a:gdLst/>
            <a:ahLst/>
            <a:cxnLst/>
            <a:rect l="l" t="t" r="r" b="b"/>
            <a:pathLst>
              <a:path w="65532" h="63246">
                <a:moveTo>
                  <a:pt x="0" y="0"/>
                </a:moveTo>
                <a:lnTo>
                  <a:pt x="0" y="63246"/>
                </a:lnTo>
                <a:lnTo>
                  <a:pt x="65532" y="63246"/>
                </a:lnTo>
                <a:lnTo>
                  <a:pt x="655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6" name="object 306"/>
          <p:cNvSpPr/>
          <p:nvPr/>
        </p:nvSpPr>
        <p:spPr>
          <a:xfrm>
            <a:off x="4694682" y="5292852"/>
            <a:ext cx="65532" cy="63246"/>
          </a:xfrm>
          <a:custGeom>
            <a:avLst/>
            <a:gdLst/>
            <a:ahLst/>
            <a:cxnLst/>
            <a:rect l="l" t="t" r="r" b="b"/>
            <a:pathLst>
              <a:path w="65532" h="63246">
                <a:moveTo>
                  <a:pt x="0" y="0"/>
                </a:moveTo>
                <a:lnTo>
                  <a:pt x="0" y="63246"/>
                </a:lnTo>
                <a:lnTo>
                  <a:pt x="65532" y="63246"/>
                </a:lnTo>
                <a:lnTo>
                  <a:pt x="6553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7" name="object 307"/>
          <p:cNvSpPr/>
          <p:nvPr/>
        </p:nvSpPr>
        <p:spPr>
          <a:xfrm>
            <a:off x="4239006" y="5387721"/>
            <a:ext cx="64770" cy="0"/>
          </a:xfrm>
          <a:custGeom>
            <a:avLst/>
            <a:gdLst/>
            <a:ahLst/>
            <a:cxnLst/>
            <a:rect l="l" t="t" r="r" b="b"/>
            <a:pathLst>
              <a:path w="64770" h="0">
                <a:moveTo>
                  <a:pt x="64770" y="0"/>
                </a:moveTo>
                <a:lnTo>
                  <a:pt x="0" y="0"/>
                </a:lnTo>
              </a:path>
            </a:pathLst>
          </a:custGeom>
          <a:ln w="584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8" name="object 308"/>
          <p:cNvSpPr/>
          <p:nvPr/>
        </p:nvSpPr>
        <p:spPr>
          <a:xfrm>
            <a:off x="4369308" y="5387721"/>
            <a:ext cx="64770" cy="0"/>
          </a:xfrm>
          <a:custGeom>
            <a:avLst/>
            <a:gdLst/>
            <a:ahLst/>
            <a:cxnLst/>
            <a:rect l="l" t="t" r="r" b="b"/>
            <a:pathLst>
              <a:path w="64770" h="0">
                <a:moveTo>
                  <a:pt x="64770" y="0"/>
                </a:moveTo>
                <a:lnTo>
                  <a:pt x="0" y="0"/>
                </a:lnTo>
              </a:path>
            </a:pathLst>
          </a:custGeom>
          <a:ln w="584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9" name="object 309"/>
          <p:cNvSpPr/>
          <p:nvPr/>
        </p:nvSpPr>
        <p:spPr>
          <a:xfrm>
            <a:off x="4499610" y="5387721"/>
            <a:ext cx="64770" cy="0"/>
          </a:xfrm>
          <a:custGeom>
            <a:avLst/>
            <a:gdLst/>
            <a:ahLst/>
            <a:cxnLst/>
            <a:rect l="l" t="t" r="r" b="b"/>
            <a:pathLst>
              <a:path w="64770" h="0">
                <a:moveTo>
                  <a:pt x="64770" y="0"/>
                </a:moveTo>
                <a:lnTo>
                  <a:pt x="0" y="0"/>
                </a:lnTo>
              </a:path>
            </a:pathLst>
          </a:custGeom>
          <a:ln w="584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0" name="object 310"/>
          <p:cNvSpPr/>
          <p:nvPr/>
        </p:nvSpPr>
        <p:spPr>
          <a:xfrm>
            <a:off x="4629912" y="5387721"/>
            <a:ext cx="64770" cy="0"/>
          </a:xfrm>
          <a:custGeom>
            <a:avLst/>
            <a:gdLst/>
            <a:ahLst/>
            <a:cxnLst/>
            <a:rect l="l" t="t" r="r" b="b"/>
            <a:pathLst>
              <a:path w="64770" h="0">
                <a:moveTo>
                  <a:pt x="64770" y="0"/>
                </a:moveTo>
                <a:lnTo>
                  <a:pt x="0" y="0"/>
                </a:lnTo>
              </a:path>
            </a:pathLst>
          </a:custGeom>
          <a:ln w="584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1" name="object 311"/>
          <p:cNvSpPr/>
          <p:nvPr/>
        </p:nvSpPr>
        <p:spPr>
          <a:xfrm>
            <a:off x="4760214" y="5387721"/>
            <a:ext cx="64770" cy="0"/>
          </a:xfrm>
          <a:custGeom>
            <a:avLst/>
            <a:gdLst/>
            <a:ahLst/>
            <a:cxnLst/>
            <a:rect l="l" t="t" r="r" b="b"/>
            <a:pathLst>
              <a:path w="64770" h="0">
                <a:moveTo>
                  <a:pt x="64770" y="0"/>
                </a:moveTo>
                <a:lnTo>
                  <a:pt x="0" y="0"/>
                </a:lnTo>
              </a:path>
            </a:pathLst>
          </a:custGeom>
          <a:ln w="584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2" name="object 312"/>
          <p:cNvSpPr/>
          <p:nvPr/>
        </p:nvSpPr>
        <p:spPr>
          <a:xfrm>
            <a:off x="4173459" y="540766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923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3" name="object 313"/>
          <p:cNvSpPr/>
          <p:nvPr/>
        </p:nvSpPr>
        <p:spPr>
          <a:xfrm>
            <a:off x="4173459" y="4439203"/>
            <a:ext cx="0" cy="968457"/>
          </a:xfrm>
          <a:custGeom>
            <a:avLst/>
            <a:gdLst/>
            <a:ahLst/>
            <a:cxnLst/>
            <a:rect l="l" t="t" r="r" b="b"/>
            <a:pathLst>
              <a:path w="0" h="968457">
                <a:moveTo>
                  <a:pt x="0" y="968457"/>
                </a:moveTo>
                <a:lnTo>
                  <a:pt x="0" y="0"/>
                </a:lnTo>
              </a:path>
            </a:pathLst>
          </a:custGeom>
          <a:ln w="4880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4" name="object 314"/>
          <p:cNvSpPr/>
          <p:nvPr/>
        </p:nvSpPr>
        <p:spPr>
          <a:xfrm>
            <a:off x="4173459" y="4439203"/>
            <a:ext cx="648461" cy="0"/>
          </a:xfrm>
          <a:custGeom>
            <a:avLst/>
            <a:gdLst/>
            <a:ahLst/>
            <a:cxnLst/>
            <a:rect l="l" t="t" r="r" b="b"/>
            <a:pathLst>
              <a:path w="648461" h="0">
                <a:moveTo>
                  <a:pt x="0" y="0"/>
                </a:moveTo>
                <a:lnTo>
                  <a:pt x="648461" y="0"/>
                </a:lnTo>
              </a:path>
            </a:pathLst>
          </a:custGeom>
          <a:ln w="4923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5" name="object 315"/>
          <p:cNvSpPr/>
          <p:nvPr/>
        </p:nvSpPr>
        <p:spPr>
          <a:xfrm>
            <a:off x="4821921" y="4439203"/>
            <a:ext cx="0" cy="968457"/>
          </a:xfrm>
          <a:custGeom>
            <a:avLst/>
            <a:gdLst/>
            <a:ahLst/>
            <a:cxnLst/>
            <a:rect l="l" t="t" r="r" b="b"/>
            <a:pathLst>
              <a:path w="0" h="968457">
                <a:moveTo>
                  <a:pt x="0" y="0"/>
                </a:moveTo>
                <a:lnTo>
                  <a:pt x="0" y="968457"/>
                </a:lnTo>
              </a:path>
            </a:pathLst>
          </a:custGeom>
          <a:ln w="4880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6" name="object 316"/>
          <p:cNvSpPr/>
          <p:nvPr/>
        </p:nvSpPr>
        <p:spPr>
          <a:xfrm>
            <a:off x="4336529" y="4267003"/>
            <a:ext cx="325368" cy="0"/>
          </a:xfrm>
          <a:custGeom>
            <a:avLst/>
            <a:gdLst/>
            <a:ahLst/>
            <a:cxnLst/>
            <a:rect l="l" t="t" r="r" b="b"/>
            <a:pathLst>
              <a:path w="325368" h="0">
                <a:moveTo>
                  <a:pt x="0" y="0"/>
                </a:moveTo>
                <a:lnTo>
                  <a:pt x="325368" y="0"/>
                </a:lnTo>
                <a:lnTo>
                  <a:pt x="0" y="0"/>
                </a:lnTo>
              </a:path>
            </a:pathLst>
          </a:custGeom>
          <a:ln w="4923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7" name="object 317"/>
          <p:cNvSpPr/>
          <p:nvPr/>
        </p:nvSpPr>
        <p:spPr>
          <a:xfrm>
            <a:off x="4498841" y="4267003"/>
            <a:ext cx="0" cy="172199"/>
          </a:xfrm>
          <a:custGeom>
            <a:avLst/>
            <a:gdLst/>
            <a:ahLst/>
            <a:cxnLst/>
            <a:rect l="l" t="t" r="r" b="b"/>
            <a:pathLst>
              <a:path w="0" h="172199">
                <a:moveTo>
                  <a:pt x="0" y="0"/>
                </a:moveTo>
                <a:lnTo>
                  <a:pt x="0" y="172199"/>
                </a:lnTo>
              </a:path>
            </a:pathLst>
          </a:custGeom>
          <a:ln w="4880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8" name="object 318"/>
          <p:cNvSpPr/>
          <p:nvPr/>
        </p:nvSpPr>
        <p:spPr>
          <a:xfrm>
            <a:off x="5151120" y="3178302"/>
            <a:ext cx="651510" cy="2241042"/>
          </a:xfrm>
          <a:custGeom>
            <a:avLst/>
            <a:gdLst/>
            <a:ahLst/>
            <a:cxnLst/>
            <a:rect l="l" t="t" r="r" b="b"/>
            <a:pathLst>
              <a:path w="651510" h="2241042">
                <a:moveTo>
                  <a:pt x="0" y="0"/>
                </a:moveTo>
                <a:lnTo>
                  <a:pt x="0" y="2241042"/>
                </a:lnTo>
                <a:lnTo>
                  <a:pt x="651510" y="2241042"/>
                </a:lnTo>
                <a:lnTo>
                  <a:pt x="65151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9" name="object 319"/>
          <p:cNvSpPr/>
          <p:nvPr/>
        </p:nvSpPr>
        <p:spPr>
          <a:xfrm>
            <a:off x="5150337" y="3245971"/>
            <a:ext cx="3047" cy="0"/>
          </a:xfrm>
          <a:custGeom>
            <a:avLst/>
            <a:gdLst/>
            <a:ahLst/>
            <a:cxnLst/>
            <a:rect l="l" t="t" r="r" b="b"/>
            <a:pathLst>
              <a:path w="3047" h="0">
                <a:moveTo>
                  <a:pt x="3047" y="0"/>
                </a:moveTo>
                <a:lnTo>
                  <a:pt x="0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0" name="object 320"/>
          <p:cNvSpPr/>
          <p:nvPr/>
        </p:nvSpPr>
        <p:spPr>
          <a:xfrm>
            <a:off x="5150337" y="3245971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1" name="object 321"/>
          <p:cNvSpPr/>
          <p:nvPr/>
        </p:nvSpPr>
        <p:spPr>
          <a:xfrm>
            <a:off x="5150337" y="3314553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2" name="object 322"/>
          <p:cNvSpPr/>
          <p:nvPr/>
        </p:nvSpPr>
        <p:spPr>
          <a:xfrm>
            <a:off x="5150337" y="3383122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3" name="object 323"/>
          <p:cNvSpPr/>
          <p:nvPr/>
        </p:nvSpPr>
        <p:spPr>
          <a:xfrm>
            <a:off x="5150337" y="3451703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4" name="object 324"/>
          <p:cNvSpPr/>
          <p:nvPr/>
        </p:nvSpPr>
        <p:spPr>
          <a:xfrm>
            <a:off x="5150337" y="3519519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5" name="object 325"/>
          <p:cNvSpPr/>
          <p:nvPr/>
        </p:nvSpPr>
        <p:spPr>
          <a:xfrm>
            <a:off x="5150337" y="3588088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6" name="object 326"/>
          <p:cNvSpPr/>
          <p:nvPr/>
        </p:nvSpPr>
        <p:spPr>
          <a:xfrm>
            <a:off x="5150337" y="3656670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7" name="object 327"/>
          <p:cNvSpPr/>
          <p:nvPr/>
        </p:nvSpPr>
        <p:spPr>
          <a:xfrm>
            <a:off x="5150337" y="3725251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8" name="object 328"/>
          <p:cNvSpPr/>
          <p:nvPr/>
        </p:nvSpPr>
        <p:spPr>
          <a:xfrm>
            <a:off x="5150337" y="3793067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9" name="object 329"/>
          <p:cNvSpPr/>
          <p:nvPr/>
        </p:nvSpPr>
        <p:spPr>
          <a:xfrm>
            <a:off x="5150337" y="3861636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0" name="object 330"/>
          <p:cNvSpPr/>
          <p:nvPr/>
        </p:nvSpPr>
        <p:spPr>
          <a:xfrm>
            <a:off x="5150337" y="3930218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1" name="object 331"/>
          <p:cNvSpPr/>
          <p:nvPr/>
        </p:nvSpPr>
        <p:spPr>
          <a:xfrm>
            <a:off x="5150337" y="3998799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2" name="object 332"/>
          <p:cNvSpPr/>
          <p:nvPr/>
        </p:nvSpPr>
        <p:spPr>
          <a:xfrm>
            <a:off x="5150337" y="4066603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3" name="object 333"/>
          <p:cNvSpPr/>
          <p:nvPr/>
        </p:nvSpPr>
        <p:spPr>
          <a:xfrm>
            <a:off x="5150337" y="4135184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4" name="object 334"/>
          <p:cNvSpPr/>
          <p:nvPr/>
        </p:nvSpPr>
        <p:spPr>
          <a:xfrm>
            <a:off x="5150337" y="4203766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5" name="object 335"/>
          <p:cNvSpPr/>
          <p:nvPr/>
        </p:nvSpPr>
        <p:spPr>
          <a:xfrm>
            <a:off x="5150337" y="4272335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6" name="object 336"/>
          <p:cNvSpPr/>
          <p:nvPr/>
        </p:nvSpPr>
        <p:spPr>
          <a:xfrm>
            <a:off x="5150337" y="4340151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7" name="object 337"/>
          <p:cNvSpPr/>
          <p:nvPr/>
        </p:nvSpPr>
        <p:spPr>
          <a:xfrm>
            <a:off x="5150337" y="4408732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8" name="object 338"/>
          <p:cNvSpPr/>
          <p:nvPr/>
        </p:nvSpPr>
        <p:spPr>
          <a:xfrm>
            <a:off x="5150337" y="4477301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9" name="object 339"/>
          <p:cNvSpPr/>
          <p:nvPr/>
        </p:nvSpPr>
        <p:spPr>
          <a:xfrm>
            <a:off x="5150337" y="4545883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0" name="object 340"/>
          <p:cNvSpPr/>
          <p:nvPr/>
        </p:nvSpPr>
        <p:spPr>
          <a:xfrm>
            <a:off x="5150337" y="4614464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1" name="object 341"/>
          <p:cNvSpPr/>
          <p:nvPr/>
        </p:nvSpPr>
        <p:spPr>
          <a:xfrm>
            <a:off x="5150337" y="4682281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2" name="object 342"/>
          <p:cNvSpPr/>
          <p:nvPr/>
        </p:nvSpPr>
        <p:spPr>
          <a:xfrm>
            <a:off x="5150337" y="4750849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3" name="object 343"/>
          <p:cNvSpPr/>
          <p:nvPr/>
        </p:nvSpPr>
        <p:spPr>
          <a:xfrm>
            <a:off x="5150337" y="4819431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4" name="object 344"/>
          <p:cNvSpPr/>
          <p:nvPr/>
        </p:nvSpPr>
        <p:spPr>
          <a:xfrm>
            <a:off x="5150337" y="4888012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5" name="object 345"/>
          <p:cNvSpPr/>
          <p:nvPr/>
        </p:nvSpPr>
        <p:spPr>
          <a:xfrm>
            <a:off x="5150337" y="4955816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6" name="object 346"/>
          <p:cNvSpPr/>
          <p:nvPr/>
        </p:nvSpPr>
        <p:spPr>
          <a:xfrm>
            <a:off x="5150337" y="5024398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7" name="object 347"/>
          <p:cNvSpPr/>
          <p:nvPr/>
        </p:nvSpPr>
        <p:spPr>
          <a:xfrm>
            <a:off x="5150337" y="5092979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8" name="object 348"/>
          <p:cNvSpPr/>
          <p:nvPr/>
        </p:nvSpPr>
        <p:spPr>
          <a:xfrm>
            <a:off x="5150337" y="5161548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9" name="object 349"/>
          <p:cNvSpPr/>
          <p:nvPr/>
        </p:nvSpPr>
        <p:spPr>
          <a:xfrm>
            <a:off x="5150337" y="5229364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0" name="object 350"/>
          <p:cNvSpPr/>
          <p:nvPr/>
        </p:nvSpPr>
        <p:spPr>
          <a:xfrm>
            <a:off x="5150337" y="5297946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1" name="object 351"/>
          <p:cNvSpPr/>
          <p:nvPr/>
        </p:nvSpPr>
        <p:spPr>
          <a:xfrm>
            <a:off x="5150337" y="5366527"/>
            <a:ext cx="651508" cy="0"/>
          </a:xfrm>
          <a:custGeom>
            <a:avLst/>
            <a:gdLst/>
            <a:ahLst/>
            <a:cxnLst/>
            <a:rect l="l" t="t" r="r" b="b"/>
            <a:pathLst>
              <a:path w="651508" h="0">
                <a:moveTo>
                  <a:pt x="0" y="0"/>
                </a:moveTo>
                <a:lnTo>
                  <a:pt x="651508" y="0"/>
                </a:lnTo>
              </a:path>
            </a:pathLst>
          </a:custGeom>
          <a:ln w="1641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2" name="object 352"/>
          <p:cNvSpPr/>
          <p:nvPr/>
        </p:nvSpPr>
        <p:spPr>
          <a:xfrm>
            <a:off x="5150337" y="540766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923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3" name="object 353"/>
          <p:cNvSpPr/>
          <p:nvPr/>
        </p:nvSpPr>
        <p:spPr>
          <a:xfrm>
            <a:off x="5150337" y="3178155"/>
            <a:ext cx="0" cy="2229505"/>
          </a:xfrm>
          <a:custGeom>
            <a:avLst/>
            <a:gdLst/>
            <a:ahLst/>
            <a:cxnLst/>
            <a:rect l="l" t="t" r="r" b="b"/>
            <a:pathLst>
              <a:path w="0" h="2229505">
                <a:moveTo>
                  <a:pt x="0" y="2229505"/>
                </a:moveTo>
                <a:lnTo>
                  <a:pt x="0" y="0"/>
                </a:lnTo>
              </a:path>
            </a:pathLst>
          </a:custGeom>
          <a:ln w="4880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4" name="object 354"/>
          <p:cNvSpPr/>
          <p:nvPr/>
        </p:nvSpPr>
        <p:spPr>
          <a:xfrm>
            <a:off x="5150337" y="3178155"/>
            <a:ext cx="649220" cy="0"/>
          </a:xfrm>
          <a:custGeom>
            <a:avLst/>
            <a:gdLst/>
            <a:ahLst/>
            <a:cxnLst/>
            <a:rect l="l" t="t" r="r" b="b"/>
            <a:pathLst>
              <a:path w="649220" h="0">
                <a:moveTo>
                  <a:pt x="0" y="0"/>
                </a:moveTo>
                <a:lnTo>
                  <a:pt x="649220" y="0"/>
                </a:lnTo>
              </a:path>
            </a:pathLst>
          </a:custGeom>
          <a:ln w="4923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5" name="object 355"/>
          <p:cNvSpPr/>
          <p:nvPr/>
        </p:nvSpPr>
        <p:spPr>
          <a:xfrm>
            <a:off x="5799570" y="3178155"/>
            <a:ext cx="0" cy="2229505"/>
          </a:xfrm>
          <a:custGeom>
            <a:avLst/>
            <a:gdLst/>
            <a:ahLst/>
            <a:cxnLst/>
            <a:rect l="l" t="t" r="r" b="b"/>
            <a:pathLst>
              <a:path w="0" h="2229505">
                <a:moveTo>
                  <a:pt x="0" y="0"/>
                </a:moveTo>
                <a:lnTo>
                  <a:pt x="0" y="2229505"/>
                </a:lnTo>
              </a:path>
            </a:pathLst>
          </a:custGeom>
          <a:ln w="4880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6" name="object 356"/>
          <p:cNvSpPr/>
          <p:nvPr/>
        </p:nvSpPr>
        <p:spPr>
          <a:xfrm>
            <a:off x="5313407" y="2836038"/>
            <a:ext cx="325368" cy="0"/>
          </a:xfrm>
          <a:custGeom>
            <a:avLst/>
            <a:gdLst/>
            <a:ahLst/>
            <a:cxnLst/>
            <a:rect l="l" t="t" r="r" b="b"/>
            <a:pathLst>
              <a:path w="325368" h="0">
                <a:moveTo>
                  <a:pt x="0" y="0"/>
                </a:moveTo>
                <a:lnTo>
                  <a:pt x="325368" y="0"/>
                </a:lnTo>
                <a:lnTo>
                  <a:pt x="0" y="0"/>
                </a:lnTo>
              </a:path>
            </a:pathLst>
          </a:custGeom>
          <a:ln w="4923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7" name="object 357"/>
          <p:cNvSpPr/>
          <p:nvPr/>
        </p:nvSpPr>
        <p:spPr>
          <a:xfrm>
            <a:off x="5476477" y="2836038"/>
            <a:ext cx="0" cy="342116"/>
          </a:xfrm>
          <a:custGeom>
            <a:avLst/>
            <a:gdLst/>
            <a:ahLst/>
            <a:cxnLst/>
            <a:rect l="l" t="t" r="r" b="b"/>
            <a:pathLst>
              <a:path w="0" h="342116">
                <a:moveTo>
                  <a:pt x="0" y="0"/>
                </a:moveTo>
                <a:lnTo>
                  <a:pt x="0" y="342116"/>
                </a:lnTo>
              </a:path>
            </a:pathLst>
          </a:custGeom>
          <a:ln w="4880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8" name="object 358"/>
          <p:cNvSpPr/>
          <p:nvPr/>
        </p:nvSpPr>
        <p:spPr>
          <a:xfrm>
            <a:off x="6128004" y="2899409"/>
            <a:ext cx="651509" cy="2519934"/>
          </a:xfrm>
          <a:custGeom>
            <a:avLst/>
            <a:gdLst/>
            <a:ahLst/>
            <a:cxnLst/>
            <a:rect l="l" t="t" r="r" b="b"/>
            <a:pathLst>
              <a:path w="651509" h="2519933">
                <a:moveTo>
                  <a:pt x="0" y="0"/>
                </a:moveTo>
                <a:lnTo>
                  <a:pt x="0" y="2519934"/>
                </a:lnTo>
                <a:lnTo>
                  <a:pt x="651509" y="2519934"/>
                </a:lnTo>
                <a:lnTo>
                  <a:pt x="65150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9" name="object 359"/>
          <p:cNvSpPr/>
          <p:nvPr/>
        </p:nvSpPr>
        <p:spPr>
          <a:xfrm>
            <a:off x="6208762" y="2898510"/>
            <a:ext cx="0" cy="3048"/>
          </a:xfrm>
          <a:custGeom>
            <a:avLst/>
            <a:gdLst/>
            <a:ahLst/>
            <a:cxnLst/>
            <a:rect l="l" t="t" r="r" b="b"/>
            <a:pathLst>
              <a:path w="0" h="3048">
                <a:moveTo>
                  <a:pt x="0" y="3048"/>
                </a:moveTo>
                <a:lnTo>
                  <a:pt x="0" y="0"/>
                </a:lnTo>
              </a:path>
            </a:pathLst>
          </a:custGeom>
          <a:ln w="162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0" name="object 360"/>
          <p:cNvSpPr/>
          <p:nvPr/>
        </p:nvSpPr>
        <p:spPr>
          <a:xfrm>
            <a:off x="6208762" y="2898510"/>
            <a:ext cx="0" cy="2519813"/>
          </a:xfrm>
          <a:custGeom>
            <a:avLst/>
            <a:gdLst/>
            <a:ahLst/>
            <a:cxnLst/>
            <a:rect l="l" t="t" r="r" b="b"/>
            <a:pathLst>
              <a:path w="0" h="2519813">
                <a:moveTo>
                  <a:pt x="0" y="0"/>
                </a:moveTo>
                <a:lnTo>
                  <a:pt x="0" y="2519813"/>
                </a:lnTo>
              </a:path>
            </a:pathLst>
          </a:custGeom>
          <a:ln w="162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1" name="object 361"/>
          <p:cNvSpPr/>
          <p:nvPr/>
        </p:nvSpPr>
        <p:spPr>
          <a:xfrm>
            <a:off x="6290285" y="2898510"/>
            <a:ext cx="0" cy="2519813"/>
          </a:xfrm>
          <a:custGeom>
            <a:avLst/>
            <a:gdLst/>
            <a:ahLst/>
            <a:cxnLst/>
            <a:rect l="l" t="t" r="r" b="b"/>
            <a:pathLst>
              <a:path w="0" h="2519813">
                <a:moveTo>
                  <a:pt x="0" y="0"/>
                </a:moveTo>
                <a:lnTo>
                  <a:pt x="0" y="2519813"/>
                </a:lnTo>
              </a:path>
            </a:pathLst>
          </a:custGeom>
          <a:ln w="162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2" name="object 362"/>
          <p:cNvSpPr/>
          <p:nvPr/>
        </p:nvSpPr>
        <p:spPr>
          <a:xfrm>
            <a:off x="6371820" y="2898510"/>
            <a:ext cx="0" cy="2519813"/>
          </a:xfrm>
          <a:custGeom>
            <a:avLst/>
            <a:gdLst/>
            <a:ahLst/>
            <a:cxnLst/>
            <a:rect l="l" t="t" r="r" b="b"/>
            <a:pathLst>
              <a:path w="0" h="2519813">
                <a:moveTo>
                  <a:pt x="0" y="0"/>
                </a:moveTo>
                <a:lnTo>
                  <a:pt x="0" y="2519813"/>
                </a:lnTo>
              </a:path>
            </a:pathLst>
          </a:custGeom>
          <a:ln w="162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3" name="object 363"/>
          <p:cNvSpPr/>
          <p:nvPr/>
        </p:nvSpPr>
        <p:spPr>
          <a:xfrm>
            <a:off x="6453355" y="2898510"/>
            <a:ext cx="0" cy="2519813"/>
          </a:xfrm>
          <a:custGeom>
            <a:avLst/>
            <a:gdLst/>
            <a:ahLst/>
            <a:cxnLst/>
            <a:rect l="l" t="t" r="r" b="b"/>
            <a:pathLst>
              <a:path w="0" h="2519813">
                <a:moveTo>
                  <a:pt x="0" y="0"/>
                </a:moveTo>
                <a:lnTo>
                  <a:pt x="0" y="2519813"/>
                </a:lnTo>
              </a:path>
            </a:pathLst>
          </a:custGeom>
          <a:ln w="162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4" name="object 364"/>
          <p:cNvSpPr/>
          <p:nvPr/>
        </p:nvSpPr>
        <p:spPr>
          <a:xfrm>
            <a:off x="6534890" y="2898510"/>
            <a:ext cx="0" cy="2519813"/>
          </a:xfrm>
          <a:custGeom>
            <a:avLst/>
            <a:gdLst/>
            <a:ahLst/>
            <a:cxnLst/>
            <a:rect l="l" t="t" r="r" b="b"/>
            <a:pathLst>
              <a:path w="0" h="2519813">
                <a:moveTo>
                  <a:pt x="0" y="0"/>
                </a:moveTo>
                <a:lnTo>
                  <a:pt x="0" y="2519813"/>
                </a:lnTo>
              </a:path>
            </a:pathLst>
          </a:custGeom>
          <a:ln w="162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5" name="object 365"/>
          <p:cNvSpPr/>
          <p:nvPr/>
        </p:nvSpPr>
        <p:spPr>
          <a:xfrm>
            <a:off x="6616425" y="2898510"/>
            <a:ext cx="0" cy="2519813"/>
          </a:xfrm>
          <a:custGeom>
            <a:avLst/>
            <a:gdLst/>
            <a:ahLst/>
            <a:cxnLst/>
            <a:rect l="l" t="t" r="r" b="b"/>
            <a:pathLst>
              <a:path w="0" h="2519813">
                <a:moveTo>
                  <a:pt x="0" y="0"/>
                </a:moveTo>
                <a:lnTo>
                  <a:pt x="0" y="2519813"/>
                </a:lnTo>
              </a:path>
            </a:pathLst>
          </a:custGeom>
          <a:ln w="162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6" name="object 366"/>
          <p:cNvSpPr/>
          <p:nvPr/>
        </p:nvSpPr>
        <p:spPr>
          <a:xfrm>
            <a:off x="6697960" y="2898510"/>
            <a:ext cx="0" cy="2519813"/>
          </a:xfrm>
          <a:custGeom>
            <a:avLst/>
            <a:gdLst/>
            <a:ahLst/>
            <a:cxnLst/>
            <a:rect l="l" t="t" r="r" b="b"/>
            <a:pathLst>
              <a:path w="0" h="2519813">
                <a:moveTo>
                  <a:pt x="0" y="0"/>
                </a:moveTo>
                <a:lnTo>
                  <a:pt x="0" y="2519813"/>
                </a:lnTo>
              </a:path>
            </a:pathLst>
          </a:custGeom>
          <a:ln w="1627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7" name="object 367"/>
          <p:cNvSpPr/>
          <p:nvPr/>
        </p:nvSpPr>
        <p:spPr>
          <a:xfrm>
            <a:off x="6127986" y="540766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923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8" name="object 368"/>
          <p:cNvSpPr/>
          <p:nvPr/>
        </p:nvSpPr>
        <p:spPr>
          <a:xfrm>
            <a:off x="6127986" y="2898510"/>
            <a:ext cx="0" cy="2509150"/>
          </a:xfrm>
          <a:custGeom>
            <a:avLst/>
            <a:gdLst/>
            <a:ahLst/>
            <a:cxnLst/>
            <a:rect l="l" t="t" r="r" b="b"/>
            <a:pathLst>
              <a:path w="0" h="2509150">
                <a:moveTo>
                  <a:pt x="0" y="2509150"/>
                </a:moveTo>
                <a:lnTo>
                  <a:pt x="0" y="0"/>
                </a:lnTo>
              </a:path>
            </a:pathLst>
          </a:custGeom>
          <a:ln w="4880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9" name="object 369"/>
          <p:cNvSpPr/>
          <p:nvPr/>
        </p:nvSpPr>
        <p:spPr>
          <a:xfrm>
            <a:off x="6127986" y="2898510"/>
            <a:ext cx="648461" cy="0"/>
          </a:xfrm>
          <a:custGeom>
            <a:avLst/>
            <a:gdLst/>
            <a:ahLst/>
            <a:cxnLst/>
            <a:rect l="l" t="t" r="r" b="b"/>
            <a:pathLst>
              <a:path w="648461" h="0">
                <a:moveTo>
                  <a:pt x="0" y="0"/>
                </a:moveTo>
                <a:lnTo>
                  <a:pt x="648461" y="0"/>
                </a:lnTo>
              </a:path>
            </a:pathLst>
          </a:custGeom>
          <a:ln w="4923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0" name="object 370"/>
          <p:cNvSpPr/>
          <p:nvPr/>
        </p:nvSpPr>
        <p:spPr>
          <a:xfrm>
            <a:off x="6776447" y="2898510"/>
            <a:ext cx="0" cy="2509150"/>
          </a:xfrm>
          <a:custGeom>
            <a:avLst/>
            <a:gdLst/>
            <a:ahLst/>
            <a:cxnLst/>
            <a:rect l="l" t="t" r="r" b="b"/>
            <a:pathLst>
              <a:path w="0" h="2509150">
                <a:moveTo>
                  <a:pt x="0" y="0"/>
                </a:moveTo>
                <a:lnTo>
                  <a:pt x="0" y="2509150"/>
                </a:lnTo>
              </a:path>
            </a:pathLst>
          </a:custGeom>
          <a:ln w="4880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1" name="object 371"/>
          <p:cNvSpPr/>
          <p:nvPr/>
        </p:nvSpPr>
        <p:spPr>
          <a:xfrm>
            <a:off x="6290285" y="2617348"/>
            <a:ext cx="326140" cy="0"/>
          </a:xfrm>
          <a:custGeom>
            <a:avLst/>
            <a:gdLst/>
            <a:ahLst/>
            <a:cxnLst/>
            <a:rect l="l" t="t" r="r" b="b"/>
            <a:pathLst>
              <a:path w="326140" h="0">
                <a:moveTo>
                  <a:pt x="0" y="0"/>
                </a:moveTo>
                <a:lnTo>
                  <a:pt x="326140" y="0"/>
                </a:lnTo>
                <a:lnTo>
                  <a:pt x="0" y="0"/>
                </a:lnTo>
              </a:path>
            </a:pathLst>
          </a:custGeom>
          <a:ln w="4923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2" name="object 372"/>
          <p:cNvSpPr/>
          <p:nvPr/>
        </p:nvSpPr>
        <p:spPr>
          <a:xfrm>
            <a:off x="6453355" y="2617348"/>
            <a:ext cx="0" cy="281162"/>
          </a:xfrm>
          <a:custGeom>
            <a:avLst/>
            <a:gdLst/>
            <a:ahLst/>
            <a:cxnLst/>
            <a:rect l="l" t="t" r="r" b="b"/>
            <a:pathLst>
              <a:path w="0" h="281162">
                <a:moveTo>
                  <a:pt x="0" y="0"/>
                </a:moveTo>
                <a:lnTo>
                  <a:pt x="0" y="281162"/>
                </a:lnTo>
              </a:path>
            </a:pathLst>
          </a:custGeom>
          <a:ln w="4880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3" name="object 373"/>
          <p:cNvSpPr/>
          <p:nvPr/>
        </p:nvSpPr>
        <p:spPr>
          <a:xfrm>
            <a:off x="7104888" y="3460241"/>
            <a:ext cx="651509" cy="1959102"/>
          </a:xfrm>
          <a:custGeom>
            <a:avLst/>
            <a:gdLst/>
            <a:ahLst/>
            <a:cxnLst/>
            <a:rect l="l" t="t" r="r" b="b"/>
            <a:pathLst>
              <a:path w="651509" h="1959102">
                <a:moveTo>
                  <a:pt x="0" y="0"/>
                </a:moveTo>
                <a:lnTo>
                  <a:pt x="0" y="1959102"/>
                </a:lnTo>
                <a:lnTo>
                  <a:pt x="651509" y="1959102"/>
                </a:lnTo>
                <a:lnTo>
                  <a:pt x="65150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4" name="object 374"/>
          <p:cNvSpPr/>
          <p:nvPr/>
        </p:nvSpPr>
        <p:spPr>
          <a:xfrm>
            <a:off x="7104863" y="3459318"/>
            <a:ext cx="67815" cy="68581"/>
          </a:xfrm>
          <a:custGeom>
            <a:avLst/>
            <a:gdLst/>
            <a:ahLst/>
            <a:cxnLst/>
            <a:rect l="l" t="t" r="r" b="b"/>
            <a:pathLst>
              <a:path w="67815" h="68581">
                <a:moveTo>
                  <a:pt x="0" y="68581"/>
                </a:moveTo>
                <a:lnTo>
                  <a:pt x="67815" y="0"/>
                </a:lnTo>
              </a:path>
            </a:pathLst>
          </a:custGeom>
          <a:ln w="1634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5" name="object 375"/>
          <p:cNvSpPr/>
          <p:nvPr/>
        </p:nvSpPr>
        <p:spPr>
          <a:xfrm>
            <a:off x="7104863" y="3459330"/>
            <a:ext cx="135630" cy="137150"/>
          </a:xfrm>
          <a:custGeom>
            <a:avLst/>
            <a:gdLst/>
            <a:ahLst/>
            <a:cxnLst/>
            <a:rect l="l" t="t" r="r" b="b"/>
            <a:pathLst>
              <a:path w="135630" h="137150">
                <a:moveTo>
                  <a:pt x="0" y="137150"/>
                </a:moveTo>
                <a:lnTo>
                  <a:pt x="135630" y="0"/>
                </a:lnTo>
              </a:path>
            </a:pathLst>
          </a:custGeom>
          <a:ln w="1634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6" name="object 376"/>
          <p:cNvSpPr/>
          <p:nvPr/>
        </p:nvSpPr>
        <p:spPr>
          <a:xfrm>
            <a:off x="7104863" y="3459318"/>
            <a:ext cx="203458" cy="205731"/>
          </a:xfrm>
          <a:custGeom>
            <a:avLst/>
            <a:gdLst/>
            <a:ahLst/>
            <a:cxnLst/>
            <a:rect l="l" t="t" r="r" b="b"/>
            <a:pathLst>
              <a:path w="203458" h="205731">
                <a:moveTo>
                  <a:pt x="0" y="205731"/>
                </a:moveTo>
                <a:lnTo>
                  <a:pt x="203458" y="0"/>
                </a:lnTo>
              </a:path>
            </a:pathLst>
          </a:custGeom>
          <a:ln w="1634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7" name="object 377"/>
          <p:cNvSpPr/>
          <p:nvPr/>
        </p:nvSpPr>
        <p:spPr>
          <a:xfrm>
            <a:off x="7104863" y="3459318"/>
            <a:ext cx="271273" cy="273548"/>
          </a:xfrm>
          <a:custGeom>
            <a:avLst/>
            <a:gdLst/>
            <a:ahLst/>
            <a:cxnLst/>
            <a:rect l="l" t="t" r="r" b="b"/>
            <a:pathLst>
              <a:path w="271273" h="273548">
                <a:moveTo>
                  <a:pt x="0" y="273548"/>
                </a:moveTo>
                <a:lnTo>
                  <a:pt x="271273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8" name="object 378"/>
          <p:cNvSpPr/>
          <p:nvPr/>
        </p:nvSpPr>
        <p:spPr>
          <a:xfrm>
            <a:off x="7104863" y="3459330"/>
            <a:ext cx="339088" cy="342116"/>
          </a:xfrm>
          <a:custGeom>
            <a:avLst/>
            <a:gdLst/>
            <a:ahLst/>
            <a:cxnLst/>
            <a:rect l="l" t="t" r="r" b="b"/>
            <a:pathLst>
              <a:path w="339088" h="342116">
                <a:moveTo>
                  <a:pt x="0" y="342116"/>
                </a:moveTo>
                <a:lnTo>
                  <a:pt x="339088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9" name="object 379"/>
          <p:cNvSpPr/>
          <p:nvPr/>
        </p:nvSpPr>
        <p:spPr>
          <a:xfrm>
            <a:off x="7104863" y="3459318"/>
            <a:ext cx="406903" cy="410698"/>
          </a:xfrm>
          <a:custGeom>
            <a:avLst/>
            <a:gdLst/>
            <a:ahLst/>
            <a:cxnLst/>
            <a:rect l="l" t="t" r="r" b="b"/>
            <a:pathLst>
              <a:path w="406903" h="410698">
                <a:moveTo>
                  <a:pt x="0" y="410698"/>
                </a:moveTo>
                <a:lnTo>
                  <a:pt x="406903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0" name="object 380"/>
          <p:cNvSpPr/>
          <p:nvPr/>
        </p:nvSpPr>
        <p:spPr>
          <a:xfrm>
            <a:off x="7104863" y="3459318"/>
            <a:ext cx="474718" cy="479279"/>
          </a:xfrm>
          <a:custGeom>
            <a:avLst/>
            <a:gdLst/>
            <a:ahLst/>
            <a:cxnLst/>
            <a:rect l="l" t="t" r="r" b="b"/>
            <a:pathLst>
              <a:path w="474718" h="479279">
                <a:moveTo>
                  <a:pt x="0" y="479279"/>
                </a:moveTo>
                <a:lnTo>
                  <a:pt x="474718" y="0"/>
                </a:lnTo>
              </a:path>
            </a:pathLst>
          </a:custGeom>
          <a:ln w="1634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1" name="object 381"/>
          <p:cNvSpPr/>
          <p:nvPr/>
        </p:nvSpPr>
        <p:spPr>
          <a:xfrm>
            <a:off x="7104863" y="3459318"/>
            <a:ext cx="542546" cy="547096"/>
          </a:xfrm>
          <a:custGeom>
            <a:avLst/>
            <a:gdLst/>
            <a:ahLst/>
            <a:cxnLst/>
            <a:rect l="l" t="t" r="r" b="b"/>
            <a:pathLst>
              <a:path w="542546" h="547096">
                <a:moveTo>
                  <a:pt x="0" y="547096"/>
                </a:moveTo>
                <a:lnTo>
                  <a:pt x="542546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2" name="object 382"/>
          <p:cNvSpPr/>
          <p:nvPr/>
        </p:nvSpPr>
        <p:spPr>
          <a:xfrm>
            <a:off x="7104863" y="3459330"/>
            <a:ext cx="610361" cy="615665"/>
          </a:xfrm>
          <a:custGeom>
            <a:avLst/>
            <a:gdLst/>
            <a:ahLst/>
            <a:cxnLst/>
            <a:rect l="l" t="t" r="r" b="b"/>
            <a:pathLst>
              <a:path w="610361" h="615665">
                <a:moveTo>
                  <a:pt x="0" y="615665"/>
                </a:moveTo>
                <a:lnTo>
                  <a:pt x="610361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3" name="object 383"/>
          <p:cNvSpPr/>
          <p:nvPr/>
        </p:nvSpPr>
        <p:spPr>
          <a:xfrm>
            <a:off x="7104863" y="3486753"/>
            <a:ext cx="651508" cy="656811"/>
          </a:xfrm>
          <a:custGeom>
            <a:avLst/>
            <a:gdLst/>
            <a:ahLst/>
            <a:cxnLst/>
            <a:rect l="l" t="t" r="r" b="b"/>
            <a:pathLst>
              <a:path w="651508" h="656811">
                <a:moveTo>
                  <a:pt x="0" y="656811"/>
                </a:moveTo>
                <a:lnTo>
                  <a:pt x="651508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4" name="object 384"/>
          <p:cNvSpPr/>
          <p:nvPr/>
        </p:nvSpPr>
        <p:spPr>
          <a:xfrm>
            <a:off x="7104863" y="3555334"/>
            <a:ext cx="651508" cy="656811"/>
          </a:xfrm>
          <a:custGeom>
            <a:avLst/>
            <a:gdLst/>
            <a:ahLst/>
            <a:cxnLst/>
            <a:rect l="l" t="t" r="r" b="b"/>
            <a:pathLst>
              <a:path w="651508" h="656811">
                <a:moveTo>
                  <a:pt x="0" y="656811"/>
                </a:moveTo>
                <a:lnTo>
                  <a:pt x="651508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5" name="object 385"/>
          <p:cNvSpPr/>
          <p:nvPr/>
        </p:nvSpPr>
        <p:spPr>
          <a:xfrm>
            <a:off x="7104863" y="3623903"/>
            <a:ext cx="651508" cy="656811"/>
          </a:xfrm>
          <a:custGeom>
            <a:avLst/>
            <a:gdLst/>
            <a:ahLst/>
            <a:cxnLst/>
            <a:rect l="l" t="t" r="r" b="b"/>
            <a:pathLst>
              <a:path w="651508" h="656811">
                <a:moveTo>
                  <a:pt x="0" y="656811"/>
                </a:moveTo>
                <a:lnTo>
                  <a:pt x="651508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6" name="object 386"/>
          <p:cNvSpPr/>
          <p:nvPr/>
        </p:nvSpPr>
        <p:spPr>
          <a:xfrm>
            <a:off x="7104863" y="3692485"/>
            <a:ext cx="651508" cy="656046"/>
          </a:xfrm>
          <a:custGeom>
            <a:avLst/>
            <a:gdLst/>
            <a:ahLst/>
            <a:cxnLst/>
            <a:rect l="l" t="t" r="r" b="b"/>
            <a:pathLst>
              <a:path w="651508" h="656046">
                <a:moveTo>
                  <a:pt x="0" y="656046"/>
                </a:moveTo>
                <a:lnTo>
                  <a:pt x="651508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7" name="object 387"/>
          <p:cNvSpPr/>
          <p:nvPr/>
        </p:nvSpPr>
        <p:spPr>
          <a:xfrm>
            <a:off x="7104863" y="3760301"/>
            <a:ext cx="651508" cy="656811"/>
          </a:xfrm>
          <a:custGeom>
            <a:avLst/>
            <a:gdLst/>
            <a:ahLst/>
            <a:cxnLst/>
            <a:rect l="l" t="t" r="r" b="b"/>
            <a:pathLst>
              <a:path w="651508" h="656811">
                <a:moveTo>
                  <a:pt x="0" y="656811"/>
                </a:moveTo>
                <a:lnTo>
                  <a:pt x="651508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8" name="object 388"/>
          <p:cNvSpPr/>
          <p:nvPr/>
        </p:nvSpPr>
        <p:spPr>
          <a:xfrm>
            <a:off x="7104863" y="3828882"/>
            <a:ext cx="651508" cy="656811"/>
          </a:xfrm>
          <a:custGeom>
            <a:avLst/>
            <a:gdLst/>
            <a:ahLst/>
            <a:cxnLst/>
            <a:rect l="l" t="t" r="r" b="b"/>
            <a:pathLst>
              <a:path w="651508" h="656811">
                <a:moveTo>
                  <a:pt x="0" y="656811"/>
                </a:moveTo>
                <a:lnTo>
                  <a:pt x="651508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9" name="object 389"/>
          <p:cNvSpPr/>
          <p:nvPr/>
        </p:nvSpPr>
        <p:spPr>
          <a:xfrm>
            <a:off x="7104863" y="3897451"/>
            <a:ext cx="651508" cy="656811"/>
          </a:xfrm>
          <a:custGeom>
            <a:avLst/>
            <a:gdLst/>
            <a:ahLst/>
            <a:cxnLst/>
            <a:rect l="l" t="t" r="r" b="b"/>
            <a:pathLst>
              <a:path w="651508" h="656811">
                <a:moveTo>
                  <a:pt x="0" y="656811"/>
                </a:moveTo>
                <a:lnTo>
                  <a:pt x="651508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0" name="object 390"/>
          <p:cNvSpPr/>
          <p:nvPr/>
        </p:nvSpPr>
        <p:spPr>
          <a:xfrm>
            <a:off x="7104863" y="3966033"/>
            <a:ext cx="651508" cy="656046"/>
          </a:xfrm>
          <a:custGeom>
            <a:avLst/>
            <a:gdLst/>
            <a:ahLst/>
            <a:cxnLst/>
            <a:rect l="l" t="t" r="r" b="b"/>
            <a:pathLst>
              <a:path w="651508" h="656046">
                <a:moveTo>
                  <a:pt x="0" y="656046"/>
                </a:moveTo>
                <a:lnTo>
                  <a:pt x="651508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1" name="object 391"/>
          <p:cNvSpPr/>
          <p:nvPr/>
        </p:nvSpPr>
        <p:spPr>
          <a:xfrm>
            <a:off x="7104863" y="4033849"/>
            <a:ext cx="651508" cy="656811"/>
          </a:xfrm>
          <a:custGeom>
            <a:avLst/>
            <a:gdLst/>
            <a:ahLst/>
            <a:cxnLst/>
            <a:rect l="l" t="t" r="r" b="b"/>
            <a:pathLst>
              <a:path w="651508" h="656811">
                <a:moveTo>
                  <a:pt x="0" y="656811"/>
                </a:moveTo>
                <a:lnTo>
                  <a:pt x="651508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2" name="object 392"/>
          <p:cNvSpPr/>
          <p:nvPr/>
        </p:nvSpPr>
        <p:spPr>
          <a:xfrm>
            <a:off x="7104863" y="4102418"/>
            <a:ext cx="651508" cy="656811"/>
          </a:xfrm>
          <a:custGeom>
            <a:avLst/>
            <a:gdLst/>
            <a:ahLst/>
            <a:cxnLst/>
            <a:rect l="l" t="t" r="r" b="b"/>
            <a:pathLst>
              <a:path w="651508" h="656811">
                <a:moveTo>
                  <a:pt x="0" y="656811"/>
                </a:moveTo>
                <a:lnTo>
                  <a:pt x="651508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3" name="object 393"/>
          <p:cNvSpPr/>
          <p:nvPr/>
        </p:nvSpPr>
        <p:spPr>
          <a:xfrm>
            <a:off x="7104863" y="4170999"/>
            <a:ext cx="651508" cy="656811"/>
          </a:xfrm>
          <a:custGeom>
            <a:avLst/>
            <a:gdLst/>
            <a:ahLst/>
            <a:cxnLst/>
            <a:rect l="l" t="t" r="r" b="b"/>
            <a:pathLst>
              <a:path w="651508" h="656811">
                <a:moveTo>
                  <a:pt x="0" y="656811"/>
                </a:moveTo>
                <a:lnTo>
                  <a:pt x="651508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4" name="object 394"/>
          <p:cNvSpPr/>
          <p:nvPr/>
        </p:nvSpPr>
        <p:spPr>
          <a:xfrm>
            <a:off x="7104863" y="4239581"/>
            <a:ext cx="651508" cy="656046"/>
          </a:xfrm>
          <a:custGeom>
            <a:avLst/>
            <a:gdLst/>
            <a:ahLst/>
            <a:cxnLst/>
            <a:rect l="l" t="t" r="r" b="b"/>
            <a:pathLst>
              <a:path w="651508" h="656046">
                <a:moveTo>
                  <a:pt x="0" y="656046"/>
                </a:moveTo>
                <a:lnTo>
                  <a:pt x="651508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5" name="object 395"/>
          <p:cNvSpPr/>
          <p:nvPr/>
        </p:nvSpPr>
        <p:spPr>
          <a:xfrm>
            <a:off x="7104863" y="4307397"/>
            <a:ext cx="651508" cy="656811"/>
          </a:xfrm>
          <a:custGeom>
            <a:avLst/>
            <a:gdLst/>
            <a:ahLst/>
            <a:cxnLst/>
            <a:rect l="l" t="t" r="r" b="b"/>
            <a:pathLst>
              <a:path w="651508" h="656811">
                <a:moveTo>
                  <a:pt x="0" y="656811"/>
                </a:moveTo>
                <a:lnTo>
                  <a:pt x="651508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6" name="object 396"/>
          <p:cNvSpPr/>
          <p:nvPr/>
        </p:nvSpPr>
        <p:spPr>
          <a:xfrm>
            <a:off x="7104863" y="4375966"/>
            <a:ext cx="651508" cy="656811"/>
          </a:xfrm>
          <a:custGeom>
            <a:avLst/>
            <a:gdLst/>
            <a:ahLst/>
            <a:cxnLst/>
            <a:rect l="l" t="t" r="r" b="b"/>
            <a:pathLst>
              <a:path w="651508" h="656811">
                <a:moveTo>
                  <a:pt x="0" y="656811"/>
                </a:moveTo>
                <a:lnTo>
                  <a:pt x="651508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7" name="object 397"/>
          <p:cNvSpPr/>
          <p:nvPr/>
        </p:nvSpPr>
        <p:spPr>
          <a:xfrm>
            <a:off x="7104863" y="4444547"/>
            <a:ext cx="651508" cy="656811"/>
          </a:xfrm>
          <a:custGeom>
            <a:avLst/>
            <a:gdLst/>
            <a:ahLst/>
            <a:cxnLst/>
            <a:rect l="l" t="t" r="r" b="b"/>
            <a:pathLst>
              <a:path w="651508" h="656811">
                <a:moveTo>
                  <a:pt x="0" y="656811"/>
                </a:moveTo>
                <a:lnTo>
                  <a:pt x="651508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8" name="object 398"/>
          <p:cNvSpPr/>
          <p:nvPr/>
        </p:nvSpPr>
        <p:spPr>
          <a:xfrm>
            <a:off x="7104863" y="4513129"/>
            <a:ext cx="651508" cy="656046"/>
          </a:xfrm>
          <a:custGeom>
            <a:avLst/>
            <a:gdLst/>
            <a:ahLst/>
            <a:cxnLst/>
            <a:rect l="l" t="t" r="r" b="b"/>
            <a:pathLst>
              <a:path w="651508" h="656046">
                <a:moveTo>
                  <a:pt x="0" y="656046"/>
                </a:moveTo>
                <a:lnTo>
                  <a:pt x="651508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9" name="object 399"/>
          <p:cNvSpPr/>
          <p:nvPr/>
        </p:nvSpPr>
        <p:spPr>
          <a:xfrm>
            <a:off x="7104863" y="4580932"/>
            <a:ext cx="651508" cy="656811"/>
          </a:xfrm>
          <a:custGeom>
            <a:avLst/>
            <a:gdLst/>
            <a:ahLst/>
            <a:cxnLst/>
            <a:rect l="l" t="t" r="r" b="b"/>
            <a:pathLst>
              <a:path w="651508" h="656811">
                <a:moveTo>
                  <a:pt x="0" y="656811"/>
                </a:moveTo>
                <a:lnTo>
                  <a:pt x="651508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0" name="object 400"/>
          <p:cNvSpPr/>
          <p:nvPr/>
        </p:nvSpPr>
        <p:spPr>
          <a:xfrm>
            <a:off x="7104863" y="4649514"/>
            <a:ext cx="651508" cy="656811"/>
          </a:xfrm>
          <a:custGeom>
            <a:avLst/>
            <a:gdLst/>
            <a:ahLst/>
            <a:cxnLst/>
            <a:rect l="l" t="t" r="r" b="b"/>
            <a:pathLst>
              <a:path w="651508" h="656811">
                <a:moveTo>
                  <a:pt x="0" y="656811"/>
                </a:moveTo>
                <a:lnTo>
                  <a:pt x="651508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1" name="object 401"/>
          <p:cNvSpPr/>
          <p:nvPr/>
        </p:nvSpPr>
        <p:spPr>
          <a:xfrm>
            <a:off x="7104863" y="4718096"/>
            <a:ext cx="651508" cy="656811"/>
          </a:xfrm>
          <a:custGeom>
            <a:avLst/>
            <a:gdLst/>
            <a:ahLst/>
            <a:cxnLst/>
            <a:rect l="l" t="t" r="r" b="b"/>
            <a:pathLst>
              <a:path w="651508" h="656811">
                <a:moveTo>
                  <a:pt x="0" y="656811"/>
                </a:moveTo>
                <a:lnTo>
                  <a:pt x="651508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2" name="object 402"/>
          <p:cNvSpPr/>
          <p:nvPr/>
        </p:nvSpPr>
        <p:spPr>
          <a:xfrm>
            <a:off x="7129243" y="4786664"/>
            <a:ext cx="627129" cy="631672"/>
          </a:xfrm>
          <a:custGeom>
            <a:avLst/>
            <a:gdLst/>
            <a:ahLst/>
            <a:cxnLst/>
            <a:rect l="l" t="t" r="r" b="b"/>
            <a:pathLst>
              <a:path w="627129" h="631672">
                <a:moveTo>
                  <a:pt x="0" y="631672"/>
                </a:moveTo>
                <a:lnTo>
                  <a:pt x="627129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3" name="object 403"/>
          <p:cNvSpPr/>
          <p:nvPr/>
        </p:nvSpPr>
        <p:spPr>
          <a:xfrm>
            <a:off x="7197071" y="4854481"/>
            <a:ext cx="559301" cy="563855"/>
          </a:xfrm>
          <a:custGeom>
            <a:avLst/>
            <a:gdLst/>
            <a:ahLst/>
            <a:cxnLst/>
            <a:rect l="l" t="t" r="r" b="b"/>
            <a:pathLst>
              <a:path w="559301" h="563855">
                <a:moveTo>
                  <a:pt x="0" y="563855"/>
                </a:moveTo>
                <a:lnTo>
                  <a:pt x="559301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4" name="object 404"/>
          <p:cNvSpPr/>
          <p:nvPr/>
        </p:nvSpPr>
        <p:spPr>
          <a:xfrm>
            <a:off x="7264886" y="4923062"/>
            <a:ext cx="491486" cy="495274"/>
          </a:xfrm>
          <a:custGeom>
            <a:avLst/>
            <a:gdLst/>
            <a:ahLst/>
            <a:cxnLst/>
            <a:rect l="l" t="t" r="r" b="b"/>
            <a:pathLst>
              <a:path w="491486" h="495274">
                <a:moveTo>
                  <a:pt x="0" y="495274"/>
                </a:moveTo>
                <a:lnTo>
                  <a:pt x="491486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5" name="object 405"/>
          <p:cNvSpPr/>
          <p:nvPr/>
        </p:nvSpPr>
        <p:spPr>
          <a:xfrm>
            <a:off x="7332701" y="4991631"/>
            <a:ext cx="423671" cy="426705"/>
          </a:xfrm>
          <a:custGeom>
            <a:avLst/>
            <a:gdLst/>
            <a:ahLst/>
            <a:cxnLst/>
            <a:rect l="l" t="t" r="r" b="b"/>
            <a:pathLst>
              <a:path w="423671" h="426705">
                <a:moveTo>
                  <a:pt x="0" y="426705"/>
                </a:moveTo>
                <a:lnTo>
                  <a:pt x="423671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6" name="object 406"/>
          <p:cNvSpPr/>
          <p:nvPr/>
        </p:nvSpPr>
        <p:spPr>
          <a:xfrm>
            <a:off x="7400516" y="5060212"/>
            <a:ext cx="355855" cy="358123"/>
          </a:xfrm>
          <a:custGeom>
            <a:avLst/>
            <a:gdLst/>
            <a:ahLst/>
            <a:cxnLst/>
            <a:rect l="l" t="t" r="r" b="b"/>
            <a:pathLst>
              <a:path w="355855" h="358123">
                <a:moveTo>
                  <a:pt x="0" y="358123"/>
                </a:moveTo>
                <a:lnTo>
                  <a:pt x="355855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7" name="object 407"/>
          <p:cNvSpPr/>
          <p:nvPr/>
        </p:nvSpPr>
        <p:spPr>
          <a:xfrm>
            <a:off x="7468331" y="5128794"/>
            <a:ext cx="288040" cy="289542"/>
          </a:xfrm>
          <a:custGeom>
            <a:avLst/>
            <a:gdLst/>
            <a:ahLst/>
            <a:cxnLst/>
            <a:rect l="l" t="t" r="r" b="b"/>
            <a:pathLst>
              <a:path w="288040" h="289542">
                <a:moveTo>
                  <a:pt x="0" y="289542"/>
                </a:moveTo>
                <a:lnTo>
                  <a:pt x="288040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8" name="object 408"/>
          <p:cNvSpPr/>
          <p:nvPr/>
        </p:nvSpPr>
        <p:spPr>
          <a:xfrm>
            <a:off x="7536159" y="5196610"/>
            <a:ext cx="220212" cy="221726"/>
          </a:xfrm>
          <a:custGeom>
            <a:avLst/>
            <a:gdLst/>
            <a:ahLst/>
            <a:cxnLst/>
            <a:rect l="l" t="t" r="r" b="b"/>
            <a:pathLst>
              <a:path w="220212" h="221726">
                <a:moveTo>
                  <a:pt x="0" y="221726"/>
                </a:moveTo>
                <a:lnTo>
                  <a:pt x="220212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9" name="object 409"/>
          <p:cNvSpPr/>
          <p:nvPr/>
        </p:nvSpPr>
        <p:spPr>
          <a:xfrm>
            <a:off x="7603975" y="5265179"/>
            <a:ext cx="152397" cy="153157"/>
          </a:xfrm>
          <a:custGeom>
            <a:avLst/>
            <a:gdLst/>
            <a:ahLst/>
            <a:cxnLst/>
            <a:rect l="l" t="t" r="r" b="b"/>
            <a:pathLst>
              <a:path w="152397" h="153157">
                <a:moveTo>
                  <a:pt x="0" y="153157"/>
                </a:moveTo>
                <a:lnTo>
                  <a:pt x="152397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0" name="object 410"/>
          <p:cNvSpPr/>
          <p:nvPr/>
        </p:nvSpPr>
        <p:spPr>
          <a:xfrm>
            <a:off x="7671790" y="5333761"/>
            <a:ext cx="84582" cy="84575"/>
          </a:xfrm>
          <a:custGeom>
            <a:avLst/>
            <a:gdLst/>
            <a:ahLst/>
            <a:cxnLst/>
            <a:rect l="l" t="t" r="r" b="b"/>
            <a:pathLst>
              <a:path w="84582" h="84575">
                <a:moveTo>
                  <a:pt x="0" y="84575"/>
                </a:moveTo>
                <a:lnTo>
                  <a:pt x="84582" y="0"/>
                </a:lnTo>
              </a:path>
            </a:pathLst>
          </a:custGeom>
          <a:ln w="16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1" name="object 411"/>
          <p:cNvSpPr/>
          <p:nvPr/>
        </p:nvSpPr>
        <p:spPr>
          <a:xfrm>
            <a:off x="7739605" y="5402329"/>
            <a:ext cx="16767" cy="16007"/>
          </a:xfrm>
          <a:custGeom>
            <a:avLst/>
            <a:gdLst/>
            <a:ahLst/>
            <a:cxnLst/>
            <a:rect l="l" t="t" r="r" b="b"/>
            <a:pathLst>
              <a:path w="16767" h="16007">
                <a:moveTo>
                  <a:pt x="0" y="16007"/>
                </a:moveTo>
                <a:lnTo>
                  <a:pt x="16767" y="0"/>
                </a:lnTo>
              </a:path>
            </a:pathLst>
          </a:custGeom>
          <a:ln w="1634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2" name="object 412"/>
          <p:cNvSpPr/>
          <p:nvPr/>
        </p:nvSpPr>
        <p:spPr>
          <a:xfrm>
            <a:off x="7104863" y="5407661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4923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3" name="object 413"/>
          <p:cNvSpPr/>
          <p:nvPr/>
        </p:nvSpPr>
        <p:spPr>
          <a:xfrm>
            <a:off x="7104863" y="3459318"/>
            <a:ext cx="0" cy="1948343"/>
          </a:xfrm>
          <a:custGeom>
            <a:avLst/>
            <a:gdLst/>
            <a:ahLst/>
            <a:cxnLst/>
            <a:rect l="l" t="t" r="r" b="b"/>
            <a:pathLst>
              <a:path w="0" h="1948343">
                <a:moveTo>
                  <a:pt x="0" y="1948343"/>
                </a:moveTo>
                <a:lnTo>
                  <a:pt x="0" y="0"/>
                </a:lnTo>
              </a:path>
            </a:pathLst>
          </a:custGeom>
          <a:ln w="4880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4" name="object 414"/>
          <p:cNvSpPr/>
          <p:nvPr/>
        </p:nvSpPr>
        <p:spPr>
          <a:xfrm>
            <a:off x="7104863" y="3459318"/>
            <a:ext cx="648461" cy="0"/>
          </a:xfrm>
          <a:custGeom>
            <a:avLst/>
            <a:gdLst/>
            <a:ahLst/>
            <a:cxnLst/>
            <a:rect l="l" t="t" r="r" b="b"/>
            <a:pathLst>
              <a:path w="648461" h="0">
                <a:moveTo>
                  <a:pt x="0" y="0"/>
                </a:moveTo>
                <a:lnTo>
                  <a:pt x="648461" y="0"/>
                </a:lnTo>
              </a:path>
            </a:pathLst>
          </a:custGeom>
          <a:ln w="4923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5" name="object 415"/>
          <p:cNvSpPr/>
          <p:nvPr/>
        </p:nvSpPr>
        <p:spPr>
          <a:xfrm>
            <a:off x="7753325" y="3459318"/>
            <a:ext cx="0" cy="1948343"/>
          </a:xfrm>
          <a:custGeom>
            <a:avLst/>
            <a:gdLst/>
            <a:ahLst/>
            <a:cxnLst/>
            <a:rect l="l" t="t" r="r" b="b"/>
            <a:pathLst>
              <a:path w="0" h="1948343">
                <a:moveTo>
                  <a:pt x="0" y="0"/>
                </a:moveTo>
                <a:lnTo>
                  <a:pt x="0" y="1948343"/>
                </a:lnTo>
              </a:path>
            </a:pathLst>
          </a:custGeom>
          <a:ln w="4880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6" name="object 416"/>
          <p:cNvSpPr/>
          <p:nvPr/>
        </p:nvSpPr>
        <p:spPr>
          <a:xfrm>
            <a:off x="7267933" y="3114918"/>
            <a:ext cx="325368" cy="0"/>
          </a:xfrm>
          <a:custGeom>
            <a:avLst/>
            <a:gdLst/>
            <a:ahLst/>
            <a:cxnLst/>
            <a:rect l="l" t="t" r="r" b="b"/>
            <a:pathLst>
              <a:path w="325368" h="0">
                <a:moveTo>
                  <a:pt x="0" y="0"/>
                </a:moveTo>
                <a:lnTo>
                  <a:pt x="325368" y="0"/>
                </a:lnTo>
                <a:lnTo>
                  <a:pt x="0" y="0"/>
                </a:lnTo>
              </a:path>
            </a:pathLst>
          </a:custGeom>
          <a:ln w="4923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7" name="object 417"/>
          <p:cNvSpPr/>
          <p:nvPr/>
        </p:nvSpPr>
        <p:spPr>
          <a:xfrm>
            <a:off x="7430245" y="3114918"/>
            <a:ext cx="0" cy="344412"/>
          </a:xfrm>
          <a:custGeom>
            <a:avLst/>
            <a:gdLst/>
            <a:ahLst/>
            <a:cxnLst/>
            <a:rect l="l" t="t" r="r" b="b"/>
            <a:pathLst>
              <a:path w="0" h="344412">
                <a:moveTo>
                  <a:pt x="0" y="0"/>
                </a:moveTo>
                <a:lnTo>
                  <a:pt x="0" y="344412"/>
                </a:lnTo>
              </a:path>
            </a:pathLst>
          </a:custGeom>
          <a:ln w="4880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8" name="object 418"/>
          <p:cNvSpPr/>
          <p:nvPr/>
        </p:nvSpPr>
        <p:spPr>
          <a:xfrm>
            <a:off x="3033512" y="5418336"/>
            <a:ext cx="4885171" cy="0"/>
          </a:xfrm>
          <a:custGeom>
            <a:avLst/>
            <a:gdLst/>
            <a:ahLst/>
            <a:cxnLst/>
            <a:rect l="l" t="t" r="r" b="b"/>
            <a:pathLst>
              <a:path w="4885171" h="0">
                <a:moveTo>
                  <a:pt x="0" y="0"/>
                </a:moveTo>
                <a:lnTo>
                  <a:pt x="4885171" y="0"/>
                </a:lnTo>
              </a:path>
            </a:pathLst>
          </a:custGeom>
          <a:ln w="328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9" name="object 419"/>
          <p:cNvSpPr/>
          <p:nvPr/>
        </p:nvSpPr>
        <p:spPr>
          <a:xfrm>
            <a:off x="3033512" y="2135784"/>
            <a:ext cx="0" cy="3282551"/>
          </a:xfrm>
          <a:custGeom>
            <a:avLst/>
            <a:gdLst/>
            <a:ahLst/>
            <a:cxnLst/>
            <a:rect l="l" t="t" r="r" b="b"/>
            <a:pathLst>
              <a:path w="0" h="3282551">
                <a:moveTo>
                  <a:pt x="0" y="3282551"/>
                </a:moveTo>
                <a:lnTo>
                  <a:pt x="0" y="0"/>
                </a:lnTo>
              </a:path>
            </a:pathLst>
          </a:custGeom>
          <a:ln w="3254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0" name="object 420"/>
          <p:cNvSpPr/>
          <p:nvPr/>
        </p:nvSpPr>
        <p:spPr>
          <a:xfrm>
            <a:off x="2941304" y="5418336"/>
            <a:ext cx="92207" cy="0"/>
          </a:xfrm>
          <a:custGeom>
            <a:avLst/>
            <a:gdLst/>
            <a:ahLst/>
            <a:cxnLst/>
            <a:rect l="l" t="t" r="r" b="b"/>
            <a:pathLst>
              <a:path w="92207" h="0">
                <a:moveTo>
                  <a:pt x="92207" y="0"/>
                </a:moveTo>
                <a:lnTo>
                  <a:pt x="0" y="0"/>
                </a:lnTo>
              </a:path>
            </a:pathLst>
          </a:custGeom>
          <a:ln w="328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1" name="object 421"/>
          <p:cNvSpPr/>
          <p:nvPr/>
        </p:nvSpPr>
        <p:spPr>
          <a:xfrm>
            <a:off x="2941304" y="4324157"/>
            <a:ext cx="92207" cy="0"/>
          </a:xfrm>
          <a:custGeom>
            <a:avLst/>
            <a:gdLst/>
            <a:ahLst/>
            <a:cxnLst/>
            <a:rect l="l" t="t" r="r" b="b"/>
            <a:pathLst>
              <a:path w="92207" h="0">
                <a:moveTo>
                  <a:pt x="92207" y="0"/>
                </a:moveTo>
                <a:lnTo>
                  <a:pt x="0" y="0"/>
                </a:lnTo>
              </a:path>
            </a:pathLst>
          </a:custGeom>
          <a:ln w="328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2" name="object 422"/>
          <p:cNvSpPr/>
          <p:nvPr/>
        </p:nvSpPr>
        <p:spPr>
          <a:xfrm>
            <a:off x="2941304" y="3229964"/>
            <a:ext cx="92207" cy="0"/>
          </a:xfrm>
          <a:custGeom>
            <a:avLst/>
            <a:gdLst/>
            <a:ahLst/>
            <a:cxnLst/>
            <a:rect l="l" t="t" r="r" b="b"/>
            <a:pathLst>
              <a:path w="92207" h="0">
                <a:moveTo>
                  <a:pt x="92207" y="0"/>
                </a:moveTo>
                <a:lnTo>
                  <a:pt x="0" y="0"/>
                </a:lnTo>
              </a:path>
            </a:pathLst>
          </a:custGeom>
          <a:ln w="328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3" name="object 423"/>
          <p:cNvSpPr/>
          <p:nvPr/>
        </p:nvSpPr>
        <p:spPr>
          <a:xfrm>
            <a:off x="2941304" y="2135784"/>
            <a:ext cx="92207" cy="0"/>
          </a:xfrm>
          <a:custGeom>
            <a:avLst/>
            <a:gdLst/>
            <a:ahLst/>
            <a:cxnLst/>
            <a:rect l="l" t="t" r="r" b="b"/>
            <a:pathLst>
              <a:path w="92207" h="0">
                <a:moveTo>
                  <a:pt x="92207" y="0"/>
                </a:moveTo>
                <a:lnTo>
                  <a:pt x="0" y="0"/>
                </a:lnTo>
              </a:path>
            </a:pathLst>
          </a:custGeom>
          <a:ln w="328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8" name="object 98"/>
          <p:cNvSpPr txBox="1"/>
          <p:nvPr/>
        </p:nvSpPr>
        <p:spPr>
          <a:xfrm>
            <a:off x="2146808" y="556323"/>
            <a:ext cx="6131483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-34" b="1">
                <a:solidFill>
                  <a:srgbClr val="0000FF"/>
                </a:solidFill>
                <a:latin typeface="Calibri"/>
                <a:cs typeface="Calibri"/>
              </a:rPr>
              <a:t>O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W-14</a:t>
            </a:r>
            <a:r>
              <a:rPr dirty="0" smtClean="0" baseline="2925" sz="4200" spc="9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adju</a:t>
            </a:r>
            <a:r>
              <a:rPr dirty="0" smtClean="0" baseline="2925" sz="4200" spc="-39" b="1">
                <a:solidFill>
                  <a:srgbClr val="0000FF"/>
                </a:solidFill>
                <a:latin typeface="Calibri"/>
                <a:cs typeface="Calibri"/>
              </a:rPr>
              <a:t>v</a:t>
            </a:r>
            <a:r>
              <a:rPr dirty="0" smtClean="0" baseline="2925" sz="4200" spc="4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2925" sz="4200" spc="-19" b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dirty="0" smtClean="0" baseline="2925" sz="4200" spc="-9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induces</a:t>
            </a:r>
            <a:r>
              <a:rPr dirty="0" smtClean="0" baseline="2925" sz="4200" spc="-4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-34" b="1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obu</a:t>
            </a:r>
            <a:r>
              <a:rPr dirty="0" smtClean="0" baseline="2925" sz="4200" spc="-29" b="1">
                <a:solidFill>
                  <a:srgbClr val="0000FF"/>
                </a:solidFill>
                <a:latin typeface="Calibri"/>
                <a:cs typeface="Calibri"/>
              </a:rPr>
              <a:t>s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dirty="0" smtClean="0" baseline="2925" sz="4200" spc="-9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2925" sz="4200" spc="-19" b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tibody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2252710" y="983028"/>
            <a:ext cx="1707735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p</a:t>
            </a:r>
            <a:r>
              <a:rPr dirty="0" smtClean="0" baseline="2925" sz="4200" spc="-34" b="1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oduction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3960916" y="983028"/>
            <a:ext cx="791781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-14" b="1">
                <a:solidFill>
                  <a:srgbClr val="0000FF"/>
                </a:solidFill>
                <a:latin typeface="Calibri"/>
                <a:cs typeface="Calibri"/>
              </a:rPr>
              <a:t>e</a:t>
            </a:r>
            <a:r>
              <a:rPr dirty="0" smtClean="0" baseline="2925" sz="4200" spc="-25" b="1">
                <a:solidFill>
                  <a:srgbClr val="0000FF"/>
                </a:solidFill>
                <a:latin typeface="Calibri"/>
                <a:cs typeface="Calibri"/>
              </a:rPr>
              <a:t>v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en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4754434" y="983028"/>
            <a:ext cx="375232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-19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5131604" y="983028"/>
            <a:ext cx="925485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lo</a:t>
            </a:r>
            <a:r>
              <a:rPr dirty="0" smtClean="0" baseline="2925" sz="4200" spc="-19" b="1">
                <a:solidFill>
                  <a:srgbClr val="0000FF"/>
                </a:solidFill>
                <a:latin typeface="Calibri"/>
                <a:cs typeface="Calibri"/>
              </a:rPr>
              <a:t>w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er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6058782" y="983028"/>
            <a:ext cx="1188694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2925" sz="4200" spc="-19" b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ti</a:t>
            </a:r>
            <a:r>
              <a:rPr dirty="0" smtClean="0" baseline="2925" sz="4200" spc="-29" b="1">
                <a:solidFill>
                  <a:srgbClr val="0000FF"/>
                </a:solidFill>
                <a:latin typeface="Calibri"/>
                <a:cs typeface="Calibri"/>
              </a:rPr>
              <a:t>g</a:t>
            </a: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en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7249469" y="983028"/>
            <a:ext cx="924638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dirty="0" smtClean="0" baseline="2925" sz="4200" spc="0" b="1">
                <a:solidFill>
                  <a:srgbClr val="0000FF"/>
                </a:solidFill>
                <a:latin typeface="Calibri"/>
                <a:cs typeface="Calibri"/>
              </a:rPr>
              <a:t>doses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2375408" y="1999174"/>
            <a:ext cx="583802" cy="2743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00"/>
              </a:lnSpc>
              <a:spcBef>
                <a:spcPts val="105"/>
              </a:spcBef>
            </a:pPr>
            <a:r>
              <a:rPr dirty="0" smtClean="0" sz="1950" spc="-54" b="1">
                <a:latin typeface="Arial"/>
                <a:cs typeface="Arial"/>
              </a:rPr>
              <a:t>1500</a:t>
            </a:r>
            <a:endParaRPr sz="195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2375408" y="3093406"/>
            <a:ext cx="583802" cy="2743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00"/>
              </a:lnSpc>
              <a:spcBef>
                <a:spcPts val="105"/>
              </a:spcBef>
            </a:pPr>
            <a:r>
              <a:rPr dirty="0" smtClean="0" sz="1950" spc="-54" b="1">
                <a:latin typeface="Arial"/>
                <a:cs typeface="Arial"/>
              </a:rPr>
              <a:t>1000</a:t>
            </a:r>
            <a:endParaRPr sz="195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2505710" y="4188400"/>
            <a:ext cx="453537" cy="2743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00"/>
              </a:lnSpc>
              <a:spcBef>
                <a:spcPts val="105"/>
              </a:spcBef>
            </a:pPr>
            <a:r>
              <a:rPr dirty="0" smtClean="0" sz="1950" spc="-54" b="1">
                <a:latin typeface="Arial"/>
                <a:cs typeface="Arial"/>
              </a:rPr>
              <a:t>500</a:t>
            </a:r>
            <a:endParaRPr sz="195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2766314" y="5282632"/>
            <a:ext cx="199838" cy="2743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00"/>
              </a:lnSpc>
              <a:spcBef>
                <a:spcPts val="105"/>
              </a:spcBef>
            </a:pPr>
            <a:r>
              <a:rPr dirty="0" smtClean="0" sz="1950" spc="0" b="1">
                <a:latin typeface="Arial"/>
                <a:cs typeface="Arial"/>
              </a:rPr>
              <a:t>0</a:t>
            </a:r>
            <a:endParaRPr sz="195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 rot="16200000">
            <a:off x="2018352" y="3962650"/>
            <a:ext cx="452258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00"/>
              </a:lnSpc>
              <a:spcBef>
                <a:spcPts val="115"/>
              </a:spcBef>
            </a:pPr>
            <a:r>
              <a:rPr dirty="0" smtClean="0" sz="2150" spc="4" b="1">
                <a:latin typeface="Arial"/>
                <a:cs typeface="Arial"/>
              </a:rPr>
              <a:t>HI</a:t>
            </a:r>
            <a:endParaRPr sz="215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 rot="16200000">
            <a:off x="1896567" y="3463733"/>
            <a:ext cx="695829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00"/>
              </a:lnSpc>
              <a:spcBef>
                <a:spcPts val="115"/>
              </a:spcBef>
            </a:pPr>
            <a:r>
              <a:rPr dirty="0" smtClean="0" sz="2150" spc="-14" b="1">
                <a:latin typeface="Arial"/>
                <a:cs typeface="Arial"/>
              </a:rPr>
              <a:t>T</a:t>
            </a:r>
            <a:r>
              <a:rPr dirty="0" smtClean="0" sz="2150" spc="-69" b="1">
                <a:latin typeface="Arial"/>
                <a:cs typeface="Arial"/>
              </a:rPr>
              <a:t>i</a:t>
            </a:r>
            <a:r>
              <a:rPr dirty="0" smtClean="0" sz="2150" spc="64" b="1">
                <a:latin typeface="Arial"/>
                <a:cs typeface="Arial"/>
              </a:rPr>
              <a:t>t</a:t>
            </a:r>
            <a:r>
              <a:rPr dirty="0" smtClean="0" sz="2150" spc="-25" b="1">
                <a:latin typeface="Arial"/>
                <a:cs typeface="Arial"/>
              </a:rPr>
              <a:t>e</a:t>
            </a:r>
            <a:r>
              <a:rPr dirty="0" smtClean="0" sz="2150" spc="0" b="1">
                <a:latin typeface="Arial"/>
                <a:cs typeface="Arial"/>
              </a:rPr>
              <a:t>r</a:t>
            </a:r>
            <a:endParaRPr sz="215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 rot="16200000">
            <a:off x="3237809" y="5608663"/>
            <a:ext cx="623354" cy="266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00"/>
              </a:lnSpc>
              <a:spcBef>
                <a:spcPts val="105"/>
              </a:spcBef>
            </a:pPr>
            <a:r>
              <a:rPr dirty="0" smtClean="0" sz="1950" spc="19" b="1">
                <a:latin typeface="Arial"/>
                <a:cs typeface="Arial"/>
              </a:rPr>
              <a:t>PBS</a:t>
            </a:r>
            <a:endParaRPr sz="195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 rot="16200000">
            <a:off x="3742757" y="6108836"/>
            <a:ext cx="1567240" cy="266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00"/>
              </a:lnSpc>
              <a:spcBef>
                <a:spcPts val="105"/>
              </a:spcBef>
            </a:pPr>
            <a:r>
              <a:rPr dirty="0" smtClean="0" sz="1950" spc="19" b="1">
                <a:latin typeface="Arial"/>
                <a:cs typeface="Arial"/>
              </a:rPr>
              <a:t>An</a:t>
            </a:r>
            <a:r>
              <a:rPr dirty="0" smtClean="0" sz="1950" spc="0" b="1">
                <a:latin typeface="Arial"/>
                <a:cs typeface="Arial"/>
              </a:rPr>
              <a:t>t</a:t>
            </a:r>
            <a:r>
              <a:rPr dirty="0" smtClean="0" sz="1950" spc="-4" b="1">
                <a:latin typeface="Arial"/>
                <a:cs typeface="Arial"/>
              </a:rPr>
              <a:t>i</a:t>
            </a:r>
            <a:r>
              <a:rPr dirty="0" smtClean="0" sz="1950" spc="19" b="1">
                <a:latin typeface="Arial"/>
                <a:cs typeface="Arial"/>
              </a:rPr>
              <a:t>ge</a:t>
            </a:r>
            <a:r>
              <a:rPr dirty="0" smtClean="0" sz="1950" spc="0" b="1">
                <a:latin typeface="Arial"/>
                <a:cs typeface="Arial"/>
              </a:rPr>
              <a:t>n</a:t>
            </a:r>
            <a:r>
              <a:rPr dirty="0" smtClean="0" sz="1950" spc="-52" b="1">
                <a:latin typeface="Arial"/>
                <a:cs typeface="Arial"/>
              </a:rPr>
              <a:t> </a:t>
            </a:r>
            <a:r>
              <a:rPr dirty="0" smtClean="0" sz="1950" spc="19" b="1">
                <a:latin typeface="Arial"/>
                <a:cs typeface="Arial"/>
              </a:rPr>
              <a:t>on</a:t>
            </a:r>
            <a:r>
              <a:rPr dirty="0" smtClean="0" sz="1950" spc="0" b="1">
                <a:latin typeface="Arial"/>
                <a:cs typeface="Arial"/>
              </a:rPr>
              <a:t>ly</a:t>
            </a:r>
            <a:endParaRPr sz="195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 rot="16200000">
            <a:off x="5135984" y="6074057"/>
            <a:ext cx="734571" cy="266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00"/>
              </a:lnSpc>
              <a:spcBef>
                <a:spcPts val="105"/>
              </a:spcBef>
            </a:pPr>
            <a:r>
              <a:rPr dirty="0" smtClean="0" sz="1950" spc="19" b="1">
                <a:latin typeface="Arial"/>
                <a:cs typeface="Arial"/>
              </a:rPr>
              <a:t>100%</a:t>
            </a:r>
            <a:endParaRPr sz="195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 rot="16200000">
            <a:off x="5265657" y="5518898"/>
            <a:ext cx="475223" cy="266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00"/>
              </a:lnSpc>
              <a:spcBef>
                <a:spcPts val="105"/>
              </a:spcBef>
            </a:pPr>
            <a:r>
              <a:rPr dirty="0" smtClean="0" sz="1950" spc="19" b="1">
                <a:latin typeface="Arial"/>
                <a:cs typeface="Arial"/>
              </a:rPr>
              <a:t>Ag</a:t>
            </a:r>
            <a:endParaRPr sz="195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 rot="16200000">
            <a:off x="6174925" y="6003882"/>
            <a:ext cx="611965" cy="266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00"/>
              </a:lnSpc>
              <a:spcBef>
                <a:spcPts val="105"/>
              </a:spcBef>
            </a:pPr>
            <a:r>
              <a:rPr dirty="0" smtClean="0" sz="1950" spc="19" b="1">
                <a:latin typeface="Arial"/>
                <a:cs typeface="Arial"/>
              </a:rPr>
              <a:t>50%</a:t>
            </a:r>
            <a:endParaRPr sz="195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 rot="16200000">
            <a:off x="6243073" y="5518577"/>
            <a:ext cx="475670" cy="266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00"/>
              </a:lnSpc>
              <a:spcBef>
                <a:spcPts val="105"/>
              </a:spcBef>
            </a:pPr>
            <a:r>
              <a:rPr dirty="0" smtClean="0" sz="1950" spc="19" b="1">
                <a:latin typeface="Arial"/>
                <a:cs typeface="Arial"/>
              </a:rPr>
              <a:t>Ag</a:t>
            </a:r>
            <a:endParaRPr sz="195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 rot="16200000">
            <a:off x="7151816" y="6003882"/>
            <a:ext cx="611965" cy="266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00"/>
              </a:lnSpc>
              <a:spcBef>
                <a:spcPts val="105"/>
              </a:spcBef>
            </a:pPr>
            <a:r>
              <a:rPr dirty="0" smtClean="0" sz="1950" spc="19" b="1">
                <a:latin typeface="Arial"/>
                <a:cs typeface="Arial"/>
              </a:rPr>
              <a:t>25%</a:t>
            </a:r>
            <a:endParaRPr sz="195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 rot="16200000">
            <a:off x="7219964" y="5518577"/>
            <a:ext cx="475670" cy="266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00"/>
              </a:lnSpc>
              <a:spcBef>
                <a:spcPts val="105"/>
              </a:spcBef>
            </a:pPr>
            <a:r>
              <a:rPr dirty="0" smtClean="0" sz="1950" spc="19" b="1">
                <a:latin typeface="Arial"/>
                <a:cs typeface="Arial"/>
              </a:rPr>
              <a:t>Ag</a:t>
            </a:r>
            <a:endParaRPr sz="195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2941304" y="2135784"/>
            <a:ext cx="92207" cy="10941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6" name="object 76"/>
          <p:cNvSpPr txBox="1"/>
          <p:nvPr/>
        </p:nvSpPr>
        <p:spPr>
          <a:xfrm>
            <a:off x="3033512" y="2135784"/>
            <a:ext cx="325368" cy="28642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5" name="object 75"/>
          <p:cNvSpPr txBox="1"/>
          <p:nvPr/>
        </p:nvSpPr>
        <p:spPr>
          <a:xfrm>
            <a:off x="6290285" y="2617348"/>
            <a:ext cx="163070" cy="2811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4" name="object 74"/>
          <p:cNvSpPr txBox="1"/>
          <p:nvPr/>
        </p:nvSpPr>
        <p:spPr>
          <a:xfrm>
            <a:off x="6453355" y="2617348"/>
            <a:ext cx="163070" cy="2811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3" name="object 73"/>
          <p:cNvSpPr txBox="1"/>
          <p:nvPr/>
        </p:nvSpPr>
        <p:spPr>
          <a:xfrm>
            <a:off x="5313407" y="2836038"/>
            <a:ext cx="163070" cy="3421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2" name="object 72"/>
          <p:cNvSpPr txBox="1"/>
          <p:nvPr/>
        </p:nvSpPr>
        <p:spPr>
          <a:xfrm>
            <a:off x="5476477" y="2836038"/>
            <a:ext cx="162298" cy="3421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1" name="object 71"/>
          <p:cNvSpPr txBox="1"/>
          <p:nvPr/>
        </p:nvSpPr>
        <p:spPr>
          <a:xfrm>
            <a:off x="5638776" y="2898510"/>
            <a:ext cx="489210" cy="279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0" name="object 70"/>
          <p:cNvSpPr txBox="1"/>
          <p:nvPr/>
        </p:nvSpPr>
        <p:spPr>
          <a:xfrm>
            <a:off x="6127986" y="2898510"/>
            <a:ext cx="80776" cy="25198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9" name="object 69"/>
          <p:cNvSpPr txBox="1"/>
          <p:nvPr/>
        </p:nvSpPr>
        <p:spPr>
          <a:xfrm>
            <a:off x="6208762" y="2898510"/>
            <a:ext cx="81522" cy="25198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8" name="object 68"/>
          <p:cNvSpPr txBox="1"/>
          <p:nvPr/>
        </p:nvSpPr>
        <p:spPr>
          <a:xfrm>
            <a:off x="6290285" y="2898510"/>
            <a:ext cx="81535" cy="25198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7" name="object 67"/>
          <p:cNvSpPr txBox="1"/>
          <p:nvPr/>
        </p:nvSpPr>
        <p:spPr>
          <a:xfrm>
            <a:off x="6371820" y="2898510"/>
            <a:ext cx="81535" cy="25198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6" name="object 66"/>
          <p:cNvSpPr txBox="1"/>
          <p:nvPr/>
        </p:nvSpPr>
        <p:spPr>
          <a:xfrm>
            <a:off x="6453355" y="2898510"/>
            <a:ext cx="81535" cy="25198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5" name="object 65"/>
          <p:cNvSpPr txBox="1"/>
          <p:nvPr/>
        </p:nvSpPr>
        <p:spPr>
          <a:xfrm>
            <a:off x="6534890" y="2898510"/>
            <a:ext cx="81535" cy="25198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4" name="object 64"/>
          <p:cNvSpPr txBox="1"/>
          <p:nvPr/>
        </p:nvSpPr>
        <p:spPr>
          <a:xfrm>
            <a:off x="6616425" y="2898510"/>
            <a:ext cx="81535" cy="25198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3" name="object 63"/>
          <p:cNvSpPr txBox="1"/>
          <p:nvPr/>
        </p:nvSpPr>
        <p:spPr>
          <a:xfrm>
            <a:off x="6697960" y="2898510"/>
            <a:ext cx="78487" cy="25198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2" name="object 62"/>
          <p:cNvSpPr txBox="1"/>
          <p:nvPr/>
        </p:nvSpPr>
        <p:spPr>
          <a:xfrm>
            <a:off x="6776447" y="2898510"/>
            <a:ext cx="491486" cy="5608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1" name="object 61"/>
          <p:cNvSpPr txBox="1"/>
          <p:nvPr/>
        </p:nvSpPr>
        <p:spPr>
          <a:xfrm>
            <a:off x="7267933" y="3114918"/>
            <a:ext cx="162311" cy="344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0" name="object 60"/>
          <p:cNvSpPr txBox="1"/>
          <p:nvPr/>
        </p:nvSpPr>
        <p:spPr>
          <a:xfrm>
            <a:off x="7430245" y="3114918"/>
            <a:ext cx="163057" cy="344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9" name="object 59"/>
          <p:cNvSpPr txBox="1"/>
          <p:nvPr/>
        </p:nvSpPr>
        <p:spPr>
          <a:xfrm>
            <a:off x="4661898" y="3178155"/>
            <a:ext cx="488438" cy="12364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8" name="object 58"/>
          <p:cNvSpPr txBox="1"/>
          <p:nvPr/>
        </p:nvSpPr>
        <p:spPr>
          <a:xfrm>
            <a:off x="5150337" y="3178155"/>
            <a:ext cx="649232" cy="678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33"/>
              </a:spcBef>
            </a:pPr>
            <a:endParaRPr sz="500"/>
          </a:p>
        </p:txBody>
      </p:sp>
      <p:sp>
        <p:nvSpPr>
          <p:cNvPr id="57" name="object 57"/>
          <p:cNvSpPr txBox="1"/>
          <p:nvPr/>
        </p:nvSpPr>
        <p:spPr>
          <a:xfrm>
            <a:off x="5799570" y="3178155"/>
            <a:ext cx="328416" cy="22401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6" name="object 56"/>
          <p:cNvSpPr txBox="1"/>
          <p:nvPr/>
        </p:nvSpPr>
        <p:spPr>
          <a:xfrm>
            <a:off x="5150337" y="3245971"/>
            <a:ext cx="649232" cy="685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0"/>
              </a:spcBef>
            </a:pPr>
            <a:endParaRPr sz="500"/>
          </a:p>
        </p:txBody>
      </p:sp>
      <p:sp>
        <p:nvSpPr>
          <p:cNvPr id="55" name="object 55"/>
          <p:cNvSpPr txBox="1"/>
          <p:nvPr/>
        </p:nvSpPr>
        <p:spPr>
          <a:xfrm>
            <a:off x="2941304" y="3229964"/>
            <a:ext cx="92207" cy="10941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4" name="object 54"/>
          <p:cNvSpPr txBox="1"/>
          <p:nvPr/>
        </p:nvSpPr>
        <p:spPr>
          <a:xfrm>
            <a:off x="5150337" y="3314553"/>
            <a:ext cx="649232" cy="685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39"/>
              </a:spcBef>
            </a:pPr>
            <a:endParaRPr sz="500"/>
          </a:p>
        </p:txBody>
      </p:sp>
      <p:sp>
        <p:nvSpPr>
          <p:cNvPr id="53" name="object 53"/>
          <p:cNvSpPr txBox="1"/>
          <p:nvPr/>
        </p:nvSpPr>
        <p:spPr>
          <a:xfrm>
            <a:off x="5150337" y="3383122"/>
            <a:ext cx="649232" cy="685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0"/>
              </a:spcBef>
            </a:pPr>
            <a:endParaRPr sz="500"/>
          </a:p>
        </p:txBody>
      </p:sp>
      <p:sp>
        <p:nvSpPr>
          <p:cNvPr id="52" name="object 52"/>
          <p:cNvSpPr txBox="1"/>
          <p:nvPr/>
        </p:nvSpPr>
        <p:spPr>
          <a:xfrm>
            <a:off x="5150337" y="3451703"/>
            <a:ext cx="649232" cy="678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33"/>
              </a:spcBef>
            </a:pPr>
            <a:endParaRPr sz="500"/>
          </a:p>
        </p:txBody>
      </p:sp>
      <p:sp>
        <p:nvSpPr>
          <p:cNvPr id="51" name="object 51"/>
          <p:cNvSpPr txBox="1"/>
          <p:nvPr/>
        </p:nvSpPr>
        <p:spPr>
          <a:xfrm>
            <a:off x="6776447" y="3459318"/>
            <a:ext cx="328416" cy="19590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0" name="object 50"/>
          <p:cNvSpPr txBox="1"/>
          <p:nvPr/>
        </p:nvSpPr>
        <p:spPr>
          <a:xfrm>
            <a:off x="7104863" y="3459318"/>
            <a:ext cx="648461" cy="19590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9" name="object 49"/>
          <p:cNvSpPr txBox="1"/>
          <p:nvPr/>
        </p:nvSpPr>
        <p:spPr>
          <a:xfrm>
            <a:off x="7753325" y="3459318"/>
            <a:ext cx="165358" cy="19590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8" name="object 48"/>
          <p:cNvSpPr txBox="1"/>
          <p:nvPr/>
        </p:nvSpPr>
        <p:spPr>
          <a:xfrm>
            <a:off x="5150337" y="3519519"/>
            <a:ext cx="649232" cy="685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39"/>
              </a:spcBef>
            </a:pPr>
            <a:endParaRPr sz="500"/>
          </a:p>
        </p:txBody>
      </p:sp>
      <p:sp>
        <p:nvSpPr>
          <p:cNvPr id="47" name="object 47"/>
          <p:cNvSpPr txBox="1"/>
          <p:nvPr/>
        </p:nvSpPr>
        <p:spPr>
          <a:xfrm>
            <a:off x="5150337" y="3588088"/>
            <a:ext cx="649232" cy="685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0"/>
              </a:spcBef>
            </a:pPr>
            <a:endParaRPr sz="500"/>
          </a:p>
        </p:txBody>
      </p:sp>
      <p:sp>
        <p:nvSpPr>
          <p:cNvPr id="46" name="object 46"/>
          <p:cNvSpPr txBox="1"/>
          <p:nvPr/>
        </p:nvSpPr>
        <p:spPr>
          <a:xfrm>
            <a:off x="5150337" y="3656670"/>
            <a:ext cx="649232" cy="685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0"/>
              </a:spcBef>
            </a:pPr>
            <a:endParaRPr sz="500"/>
          </a:p>
        </p:txBody>
      </p:sp>
      <p:sp>
        <p:nvSpPr>
          <p:cNvPr id="45" name="object 45"/>
          <p:cNvSpPr txBox="1"/>
          <p:nvPr/>
        </p:nvSpPr>
        <p:spPr>
          <a:xfrm>
            <a:off x="5150337" y="3725251"/>
            <a:ext cx="649232" cy="678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33"/>
              </a:spcBef>
            </a:pPr>
            <a:endParaRPr sz="500"/>
          </a:p>
        </p:txBody>
      </p:sp>
      <p:sp>
        <p:nvSpPr>
          <p:cNvPr id="44" name="object 44"/>
          <p:cNvSpPr txBox="1"/>
          <p:nvPr/>
        </p:nvSpPr>
        <p:spPr>
          <a:xfrm>
            <a:off x="5150337" y="3793067"/>
            <a:ext cx="649232" cy="685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39"/>
              </a:spcBef>
            </a:pPr>
            <a:endParaRPr sz="500"/>
          </a:p>
        </p:txBody>
      </p:sp>
      <p:sp>
        <p:nvSpPr>
          <p:cNvPr id="43" name="object 43"/>
          <p:cNvSpPr txBox="1"/>
          <p:nvPr/>
        </p:nvSpPr>
        <p:spPr>
          <a:xfrm>
            <a:off x="5150337" y="3861636"/>
            <a:ext cx="649232" cy="685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0"/>
              </a:spcBef>
            </a:pPr>
            <a:endParaRPr sz="500"/>
          </a:p>
        </p:txBody>
      </p:sp>
      <p:sp>
        <p:nvSpPr>
          <p:cNvPr id="42" name="object 42"/>
          <p:cNvSpPr txBox="1"/>
          <p:nvPr/>
        </p:nvSpPr>
        <p:spPr>
          <a:xfrm>
            <a:off x="5150337" y="3930218"/>
            <a:ext cx="649232" cy="685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0"/>
              </a:spcBef>
            </a:pPr>
            <a:endParaRPr sz="500"/>
          </a:p>
        </p:txBody>
      </p:sp>
      <p:sp>
        <p:nvSpPr>
          <p:cNvPr id="41" name="object 41"/>
          <p:cNvSpPr txBox="1"/>
          <p:nvPr/>
        </p:nvSpPr>
        <p:spPr>
          <a:xfrm>
            <a:off x="5150337" y="3998799"/>
            <a:ext cx="649232" cy="678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33"/>
              </a:spcBef>
            </a:pPr>
            <a:endParaRPr sz="500"/>
          </a:p>
        </p:txBody>
      </p:sp>
      <p:sp>
        <p:nvSpPr>
          <p:cNvPr id="40" name="object 40"/>
          <p:cNvSpPr txBox="1"/>
          <p:nvPr/>
        </p:nvSpPr>
        <p:spPr>
          <a:xfrm>
            <a:off x="5150337" y="4066611"/>
            <a:ext cx="649232" cy="685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39"/>
              </a:spcBef>
            </a:pPr>
            <a:endParaRPr sz="500"/>
          </a:p>
        </p:txBody>
      </p:sp>
      <p:sp>
        <p:nvSpPr>
          <p:cNvPr id="39" name="object 39"/>
          <p:cNvSpPr txBox="1"/>
          <p:nvPr/>
        </p:nvSpPr>
        <p:spPr>
          <a:xfrm>
            <a:off x="5150337" y="4135184"/>
            <a:ext cx="649232" cy="685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0"/>
              </a:spcBef>
            </a:pPr>
            <a:endParaRPr sz="500"/>
          </a:p>
        </p:txBody>
      </p:sp>
      <p:sp>
        <p:nvSpPr>
          <p:cNvPr id="38" name="object 38"/>
          <p:cNvSpPr txBox="1"/>
          <p:nvPr/>
        </p:nvSpPr>
        <p:spPr>
          <a:xfrm>
            <a:off x="5150337" y="4203766"/>
            <a:ext cx="649232" cy="685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39"/>
              </a:spcBef>
            </a:pPr>
            <a:endParaRPr sz="500"/>
          </a:p>
        </p:txBody>
      </p:sp>
      <p:sp>
        <p:nvSpPr>
          <p:cNvPr id="37" name="object 37"/>
          <p:cNvSpPr txBox="1"/>
          <p:nvPr/>
        </p:nvSpPr>
        <p:spPr>
          <a:xfrm>
            <a:off x="4336529" y="4267003"/>
            <a:ext cx="162311" cy="147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6" name="object 36"/>
          <p:cNvSpPr txBox="1"/>
          <p:nvPr/>
        </p:nvSpPr>
        <p:spPr>
          <a:xfrm>
            <a:off x="4498841" y="4267003"/>
            <a:ext cx="163057" cy="147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5" name="object 35"/>
          <p:cNvSpPr txBox="1"/>
          <p:nvPr/>
        </p:nvSpPr>
        <p:spPr>
          <a:xfrm>
            <a:off x="5150337" y="4272335"/>
            <a:ext cx="649232" cy="678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34"/>
              </a:spcBef>
            </a:pPr>
            <a:endParaRPr sz="500"/>
          </a:p>
        </p:txBody>
      </p:sp>
      <p:sp>
        <p:nvSpPr>
          <p:cNvPr id="34" name="object 34"/>
          <p:cNvSpPr txBox="1"/>
          <p:nvPr/>
        </p:nvSpPr>
        <p:spPr>
          <a:xfrm>
            <a:off x="5150337" y="4340164"/>
            <a:ext cx="649232" cy="744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36"/>
              </a:spcBef>
            </a:pPr>
            <a:endParaRPr sz="550"/>
          </a:p>
        </p:txBody>
      </p:sp>
      <p:sp>
        <p:nvSpPr>
          <p:cNvPr id="33" name="object 33"/>
          <p:cNvSpPr txBox="1"/>
          <p:nvPr/>
        </p:nvSpPr>
        <p:spPr>
          <a:xfrm>
            <a:off x="2941304" y="4324157"/>
            <a:ext cx="92207" cy="10941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2" name="object 32"/>
          <p:cNvSpPr txBox="1"/>
          <p:nvPr/>
        </p:nvSpPr>
        <p:spPr>
          <a:xfrm>
            <a:off x="3685021" y="4414587"/>
            <a:ext cx="488438" cy="5854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1" name="object 31"/>
          <p:cNvSpPr txBox="1"/>
          <p:nvPr/>
        </p:nvSpPr>
        <p:spPr>
          <a:xfrm>
            <a:off x="4173459" y="4414587"/>
            <a:ext cx="648461" cy="10037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0" name="object 30"/>
          <p:cNvSpPr txBox="1"/>
          <p:nvPr/>
        </p:nvSpPr>
        <p:spPr>
          <a:xfrm>
            <a:off x="4821921" y="4414587"/>
            <a:ext cx="328416" cy="10037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9" name="object 29"/>
          <p:cNvSpPr txBox="1"/>
          <p:nvPr/>
        </p:nvSpPr>
        <p:spPr>
          <a:xfrm>
            <a:off x="5150337" y="4414587"/>
            <a:ext cx="649232" cy="627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5150337" y="4477301"/>
            <a:ext cx="649232" cy="685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0"/>
              </a:spcBef>
            </a:pPr>
            <a:endParaRPr sz="500"/>
          </a:p>
        </p:txBody>
      </p:sp>
      <p:sp>
        <p:nvSpPr>
          <p:cNvPr id="27" name="object 27"/>
          <p:cNvSpPr txBox="1"/>
          <p:nvPr/>
        </p:nvSpPr>
        <p:spPr>
          <a:xfrm>
            <a:off x="5150337" y="4545883"/>
            <a:ext cx="649232" cy="685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0"/>
              </a:spcBef>
            </a:pPr>
            <a:endParaRPr sz="500"/>
          </a:p>
        </p:txBody>
      </p:sp>
      <p:sp>
        <p:nvSpPr>
          <p:cNvPr id="26" name="object 26"/>
          <p:cNvSpPr txBox="1"/>
          <p:nvPr/>
        </p:nvSpPr>
        <p:spPr>
          <a:xfrm>
            <a:off x="5150337" y="4614464"/>
            <a:ext cx="649232" cy="678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34"/>
              </a:spcBef>
            </a:pPr>
            <a:endParaRPr sz="500"/>
          </a:p>
        </p:txBody>
      </p:sp>
      <p:sp>
        <p:nvSpPr>
          <p:cNvPr id="25" name="object 25"/>
          <p:cNvSpPr txBox="1"/>
          <p:nvPr/>
        </p:nvSpPr>
        <p:spPr>
          <a:xfrm>
            <a:off x="5150337" y="4682298"/>
            <a:ext cx="649232" cy="685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39"/>
              </a:spcBef>
            </a:pPr>
            <a:endParaRPr sz="500"/>
          </a:p>
        </p:txBody>
      </p:sp>
      <p:sp>
        <p:nvSpPr>
          <p:cNvPr id="24" name="object 24"/>
          <p:cNvSpPr txBox="1"/>
          <p:nvPr/>
        </p:nvSpPr>
        <p:spPr>
          <a:xfrm>
            <a:off x="5150337" y="4750849"/>
            <a:ext cx="649232" cy="685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0"/>
              </a:spcBef>
            </a:pPr>
            <a:endParaRPr sz="500"/>
          </a:p>
        </p:txBody>
      </p:sp>
      <p:sp>
        <p:nvSpPr>
          <p:cNvPr id="23" name="object 23"/>
          <p:cNvSpPr txBox="1"/>
          <p:nvPr/>
        </p:nvSpPr>
        <p:spPr>
          <a:xfrm>
            <a:off x="5150337" y="4819431"/>
            <a:ext cx="649232" cy="685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0"/>
              </a:spcBef>
            </a:pPr>
            <a:endParaRPr sz="500"/>
          </a:p>
        </p:txBody>
      </p:sp>
      <p:sp>
        <p:nvSpPr>
          <p:cNvPr id="22" name="object 22"/>
          <p:cNvSpPr txBox="1"/>
          <p:nvPr/>
        </p:nvSpPr>
        <p:spPr>
          <a:xfrm>
            <a:off x="5150337" y="4888012"/>
            <a:ext cx="649232" cy="678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34"/>
              </a:spcBef>
            </a:pPr>
            <a:endParaRPr sz="500"/>
          </a:p>
        </p:txBody>
      </p:sp>
      <p:sp>
        <p:nvSpPr>
          <p:cNvPr id="21" name="object 21"/>
          <p:cNvSpPr txBox="1"/>
          <p:nvPr/>
        </p:nvSpPr>
        <p:spPr>
          <a:xfrm>
            <a:off x="3358881" y="4928394"/>
            <a:ext cx="147461" cy="716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13"/>
              </a:spcBef>
            </a:pPr>
            <a:endParaRPr sz="550"/>
          </a:p>
        </p:txBody>
      </p:sp>
      <p:sp>
        <p:nvSpPr>
          <p:cNvPr id="20" name="object 20"/>
          <p:cNvSpPr txBox="1"/>
          <p:nvPr/>
        </p:nvSpPr>
        <p:spPr>
          <a:xfrm>
            <a:off x="3506343" y="4928394"/>
            <a:ext cx="178678" cy="716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13"/>
              </a:spcBef>
            </a:pPr>
            <a:endParaRPr sz="550"/>
          </a:p>
        </p:txBody>
      </p:sp>
      <p:sp>
        <p:nvSpPr>
          <p:cNvPr id="19" name="object 19"/>
          <p:cNvSpPr txBox="1"/>
          <p:nvPr/>
        </p:nvSpPr>
        <p:spPr>
          <a:xfrm>
            <a:off x="5150337" y="4955845"/>
            <a:ext cx="649232" cy="685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39"/>
              </a:spcBef>
            </a:pPr>
            <a:endParaRPr sz="500"/>
          </a:p>
        </p:txBody>
      </p:sp>
      <p:sp>
        <p:nvSpPr>
          <p:cNvPr id="18" name="object 18"/>
          <p:cNvSpPr txBox="1"/>
          <p:nvPr/>
        </p:nvSpPr>
        <p:spPr>
          <a:xfrm>
            <a:off x="3033512" y="5000011"/>
            <a:ext cx="167571" cy="4183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object 17"/>
          <p:cNvSpPr txBox="1"/>
          <p:nvPr/>
        </p:nvSpPr>
        <p:spPr>
          <a:xfrm>
            <a:off x="3201084" y="5000011"/>
            <a:ext cx="44654" cy="4183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6"/>
          <p:cNvSpPr txBox="1"/>
          <p:nvPr/>
        </p:nvSpPr>
        <p:spPr>
          <a:xfrm>
            <a:off x="3245739" y="5000011"/>
            <a:ext cx="113142" cy="4183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3358881" y="5000011"/>
            <a:ext cx="98312" cy="4183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3457193" y="5000011"/>
            <a:ext cx="49149" cy="4183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3506343" y="5000011"/>
            <a:ext cx="81152" cy="4183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3587495" y="5000011"/>
            <a:ext cx="49149" cy="4183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3636645" y="5000011"/>
            <a:ext cx="48376" cy="4183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3685021" y="5000011"/>
            <a:ext cx="81925" cy="4183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3766947" y="5000011"/>
            <a:ext cx="75126" cy="4183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3842073" y="5000011"/>
            <a:ext cx="331386" cy="4183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5150337" y="5024398"/>
            <a:ext cx="649232" cy="685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0"/>
              </a:spcBef>
            </a:pPr>
            <a:endParaRPr sz="500"/>
          </a:p>
        </p:txBody>
      </p:sp>
      <p:sp>
        <p:nvSpPr>
          <p:cNvPr id="6" name="object 6"/>
          <p:cNvSpPr txBox="1"/>
          <p:nvPr/>
        </p:nvSpPr>
        <p:spPr>
          <a:xfrm>
            <a:off x="5150337" y="5092979"/>
            <a:ext cx="649232" cy="685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39"/>
              </a:spcBef>
            </a:pPr>
            <a:endParaRPr sz="500"/>
          </a:p>
        </p:txBody>
      </p:sp>
      <p:sp>
        <p:nvSpPr>
          <p:cNvPr id="5" name="object 5"/>
          <p:cNvSpPr txBox="1"/>
          <p:nvPr/>
        </p:nvSpPr>
        <p:spPr>
          <a:xfrm>
            <a:off x="5150337" y="5161548"/>
            <a:ext cx="649232" cy="678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34"/>
              </a:spcBef>
            </a:pPr>
            <a:endParaRPr sz="500"/>
          </a:p>
        </p:txBody>
      </p:sp>
      <p:sp>
        <p:nvSpPr>
          <p:cNvPr id="4" name="object 4"/>
          <p:cNvSpPr txBox="1"/>
          <p:nvPr/>
        </p:nvSpPr>
        <p:spPr>
          <a:xfrm>
            <a:off x="5150337" y="5229398"/>
            <a:ext cx="649232" cy="685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39"/>
              </a:spcBef>
            </a:pPr>
            <a:endParaRPr sz="500"/>
          </a:p>
        </p:txBody>
      </p:sp>
      <p:sp>
        <p:nvSpPr>
          <p:cNvPr id="3" name="object 3"/>
          <p:cNvSpPr txBox="1"/>
          <p:nvPr/>
        </p:nvSpPr>
        <p:spPr>
          <a:xfrm>
            <a:off x="5150337" y="5297946"/>
            <a:ext cx="649232" cy="685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0"/>
              </a:spcBef>
            </a:pPr>
            <a:endParaRPr sz="500"/>
          </a:p>
        </p:txBody>
      </p:sp>
      <p:sp>
        <p:nvSpPr>
          <p:cNvPr id="2" name="object 2"/>
          <p:cNvSpPr txBox="1"/>
          <p:nvPr/>
        </p:nvSpPr>
        <p:spPr>
          <a:xfrm>
            <a:off x="5150337" y="5366527"/>
            <a:ext cx="649232" cy="518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3964940" y="1032763"/>
            <a:ext cx="2344261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dirty="0" smtClean="0" baseline="3034" sz="5400" spc="0" b="1">
                <a:solidFill>
                  <a:srgbClr val="0000FF"/>
                </a:solidFill>
                <a:latin typeface="Calibri"/>
                <a:cs typeface="Calibri"/>
              </a:rPr>
              <a:t>Conclusions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33348" y="2223007"/>
            <a:ext cx="7718731" cy="695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dirty="0" smtClean="0" baseline="3413" sz="3600" spc="-89">
                <a:latin typeface="Calibri"/>
                <a:cs typeface="Calibri"/>
              </a:rPr>
              <a:t>W</a:t>
            </a:r>
            <a:r>
              <a:rPr dirty="0" smtClean="0" baseline="3413" sz="3600" spc="0">
                <a:latin typeface="Calibri"/>
                <a:cs typeface="Calibri"/>
              </a:rPr>
              <a:t>e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h</a:t>
            </a:r>
            <a:r>
              <a:rPr dirty="0" smtClean="0" baseline="3413" sz="3600" spc="-39">
                <a:latin typeface="Calibri"/>
                <a:cs typeface="Calibri"/>
              </a:rPr>
              <a:t>a</a:t>
            </a:r>
            <a:r>
              <a:rPr dirty="0" smtClean="0" baseline="3413" sz="3600" spc="-19">
                <a:latin typeface="Calibri"/>
                <a:cs typeface="Calibri"/>
              </a:rPr>
              <a:t>v</a:t>
            </a:r>
            <a:r>
              <a:rPr dirty="0" smtClean="0" baseline="3413" sz="3600" spc="0">
                <a:latin typeface="Calibri"/>
                <a:cs typeface="Calibri"/>
              </a:rPr>
              <a:t>e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c</a:t>
            </a:r>
            <a:r>
              <a:rPr dirty="0" smtClean="0" baseline="3413" sz="3600" spc="-29">
                <a:latin typeface="Calibri"/>
                <a:cs typeface="Calibri"/>
              </a:rPr>
              <a:t>r</a:t>
            </a:r>
            <a:r>
              <a:rPr dirty="0" smtClean="0" baseline="3413" sz="3600" spc="0">
                <a:latin typeface="Calibri"/>
                <a:cs typeface="Calibri"/>
              </a:rPr>
              <a:t>e</a:t>
            </a:r>
            <a:r>
              <a:rPr dirty="0" smtClean="0" baseline="3413" sz="3600" spc="-19">
                <a:latin typeface="Calibri"/>
                <a:cs typeface="Calibri"/>
              </a:rPr>
              <a:t>a</a:t>
            </a:r>
            <a:r>
              <a:rPr dirty="0" smtClean="0" baseline="3413" sz="3600" spc="-25">
                <a:latin typeface="Calibri"/>
                <a:cs typeface="Calibri"/>
              </a:rPr>
              <a:t>t</a:t>
            </a:r>
            <a:r>
              <a:rPr dirty="0" smtClean="0" baseline="3413" sz="3600" spc="0">
                <a:latin typeface="Calibri"/>
                <a:cs typeface="Calibri"/>
              </a:rPr>
              <a:t>ed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a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-34">
                <a:latin typeface="Calibri"/>
                <a:cs typeface="Calibri"/>
              </a:rPr>
              <a:t>s</a:t>
            </a:r>
            <a:r>
              <a:rPr dirty="0" smtClean="0" baseline="3413" sz="3600" spc="-29">
                <a:latin typeface="Calibri"/>
                <a:cs typeface="Calibri"/>
              </a:rPr>
              <a:t>t</a:t>
            </a:r>
            <a:r>
              <a:rPr dirty="0" smtClean="0" baseline="3413" sz="3600" spc="0">
                <a:latin typeface="Calibri"/>
                <a:cs typeface="Calibri"/>
              </a:rPr>
              <a:t>able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oil-in-</a:t>
            </a:r>
            <a:r>
              <a:rPr dirty="0" smtClean="0" baseline="3413" sz="3600" spc="-34">
                <a:latin typeface="Calibri"/>
                <a:cs typeface="Calibri"/>
              </a:rPr>
              <a:t>w</a:t>
            </a:r>
            <a:r>
              <a:rPr dirty="0" smtClean="0" baseline="3413" sz="3600" spc="-19">
                <a:latin typeface="Calibri"/>
                <a:cs typeface="Calibri"/>
              </a:rPr>
              <a:t>a</a:t>
            </a:r>
            <a:r>
              <a:rPr dirty="0" smtClean="0" baseline="3413" sz="3600" spc="-25">
                <a:latin typeface="Calibri"/>
                <a:cs typeface="Calibri"/>
              </a:rPr>
              <a:t>t</a:t>
            </a:r>
            <a:r>
              <a:rPr dirty="0" smtClean="0" baseline="3413" sz="3600" spc="0">
                <a:latin typeface="Calibri"/>
                <a:cs typeface="Calibri"/>
              </a:rPr>
              <a:t>er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emulsion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(</a:t>
            </a:r>
            <a:r>
              <a:rPr dirty="0" smtClean="0" baseline="3413" sz="3600" spc="-25">
                <a:latin typeface="Calibri"/>
                <a:cs typeface="Calibri"/>
              </a:rPr>
              <a:t>O</a:t>
            </a:r>
            <a:r>
              <a:rPr dirty="0" smtClean="0" baseline="3413" sz="3600" spc="0">
                <a:latin typeface="Calibri"/>
                <a:cs typeface="Calibri"/>
              </a:rPr>
              <a:t>W-14)</a:t>
            </a:r>
            <a:r>
              <a:rPr dirty="0" smtClean="0" baseline="3413" sz="3600" spc="-14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using</a:t>
            </a:r>
            <a:endParaRPr sz="2400">
              <a:latin typeface="Calibri"/>
              <a:cs typeface="Calibri"/>
            </a:endParaRPr>
          </a:p>
          <a:p>
            <a:pPr marL="12700" marR="45720">
              <a:lnSpc>
                <a:spcPts val="2880"/>
              </a:lnSpc>
              <a:spcBef>
                <a:spcPts val="16"/>
              </a:spcBef>
            </a:pPr>
            <a:r>
              <a:rPr dirty="0" smtClean="0" baseline="1137" sz="3600" spc="-19">
                <a:latin typeface="Calibri"/>
                <a:cs typeface="Calibri"/>
              </a:rPr>
              <a:t>c</a:t>
            </a:r>
            <a:r>
              <a:rPr dirty="0" smtClean="0" baseline="1137" sz="3600" spc="0">
                <a:latin typeface="Calibri"/>
                <a:cs typeface="Calibri"/>
              </a:rPr>
              <a:t>o</a:t>
            </a:r>
            <a:r>
              <a:rPr dirty="0" smtClean="0" baseline="1137" sz="3600" spc="-34">
                <a:latin typeface="Calibri"/>
                <a:cs typeface="Calibri"/>
              </a:rPr>
              <a:t>s</a:t>
            </a:r>
            <a:r>
              <a:rPr dirty="0" smtClean="0" baseline="1137" sz="3600" spc="0">
                <a:latin typeface="Calibri"/>
                <a:cs typeface="Calibri"/>
              </a:rPr>
              <a:t>t-</a:t>
            </a:r>
            <a:r>
              <a:rPr dirty="0" smtClean="0" baseline="1137" sz="3600" spc="-25">
                <a:latin typeface="Calibri"/>
                <a:cs typeface="Calibri"/>
              </a:rPr>
              <a:t>e</a:t>
            </a:r>
            <a:r>
              <a:rPr dirty="0" smtClean="0" baseline="1137" sz="3600" spc="-25">
                <a:latin typeface="Calibri"/>
                <a:cs typeface="Calibri"/>
              </a:rPr>
              <a:t>f</a:t>
            </a:r>
            <a:r>
              <a:rPr dirty="0" smtClean="0" baseline="1137" sz="3600" spc="-59">
                <a:latin typeface="Calibri"/>
                <a:cs typeface="Calibri"/>
              </a:rPr>
              <a:t>f</a:t>
            </a:r>
            <a:r>
              <a:rPr dirty="0" smtClean="0" baseline="1137" sz="3600" spc="0">
                <a:latin typeface="Calibri"/>
                <a:cs typeface="Calibri"/>
              </a:rPr>
              <a:t>ecti</a:t>
            </a:r>
            <a:r>
              <a:rPr dirty="0" smtClean="0" baseline="1137" sz="3600" spc="-19">
                <a:latin typeface="Calibri"/>
                <a:cs typeface="Calibri"/>
              </a:rPr>
              <a:t>v</a:t>
            </a:r>
            <a:r>
              <a:rPr dirty="0" smtClean="0" baseline="1137" sz="3600" spc="0">
                <a:latin typeface="Calibri"/>
                <a:cs typeface="Calibri"/>
              </a:rPr>
              <a:t>e</a:t>
            </a:r>
            <a:r>
              <a:rPr dirty="0" smtClean="0" baseline="1137" sz="3600" spc="14">
                <a:latin typeface="Calibri"/>
                <a:cs typeface="Calibri"/>
              </a:rPr>
              <a:t> </a:t>
            </a:r>
            <a:r>
              <a:rPr dirty="0" smtClean="0" baseline="1137" sz="3600" spc="0">
                <a:latin typeface="Calibri"/>
                <a:cs typeface="Calibri"/>
              </a:rPr>
              <a:t>emulsifie</a:t>
            </a:r>
            <a:r>
              <a:rPr dirty="0" smtClean="0" baseline="1137" sz="3600" spc="-44">
                <a:latin typeface="Calibri"/>
                <a:cs typeface="Calibri"/>
              </a:rPr>
              <a:t>r</a:t>
            </a:r>
            <a:r>
              <a:rPr dirty="0" smtClean="0" baseline="1137" sz="3600" spc="0">
                <a:latin typeface="Calibri"/>
                <a:cs typeface="Calibri"/>
              </a:rPr>
              <a:t>s</a:t>
            </a:r>
            <a:r>
              <a:rPr dirty="0" smtClean="0" baseline="1137" sz="3600" spc="14">
                <a:latin typeface="Calibri"/>
                <a:cs typeface="Calibri"/>
              </a:rPr>
              <a:t> </a:t>
            </a:r>
            <a:r>
              <a:rPr dirty="0" smtClean="0" baseline="1137" sz="3600" spc="0">
                <a:latin typeface="Calibri"/>
                <a:cs typeface="Calibri"/>
              </a:rPr>
              <a:t>and</a:t>
            </a:r>
            <a:r>
              <a:rPr dirty="0" smtClean="0" baseline="1137" sz="3600" spc="0">
                <a:latin typeface="Calibri"/>
                <a:cs typeface="Calibri"/>
              </a:rPr>
              <a:t> </a:t>
            </a:r>
            <a:r>
              <a:rPr dirty="0" smtClean="0" baseline="1137" sz="3600" spc="0">
                <a:latin typeface="Calibri"/>
                <a:cs typeface="Calibri"/>
              </a:rPr>
              <a:t>oils.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3348" y="3320287"/>
            <a:ext cx="7870205" cy="10617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545"/>
              </a:lnSpc>
              <a:spcBef>
                <a:spcPts val="127"/>
              </a:spcBef>
            </a:pPr>
            <a:r>
              <a:rPr dirty="0" smtClean="0" baseline="3413" sz="3600" spc="0">
                <a:latin typeface="Calibri"/>
                <a:cs typeface="Calibri"/>
              </a:rPr>
              <a:t>Animals</a:t>
            </a:r>
            <a:r>
              <a:rPr dirty="0" smtClean="0" baseline="3413" sz="3600" spc="-9">
                <a:latin typeface="Calibri"/>
                <a:cs typeface="Calibri"/>
              </a:rPr>
              <a:t> </a:t>
            </a:r>
            <a:r>
              <a:rPr dirty="0" smtClean="0" baseline="3413" sz="3600" spc="-34">
                <a:latin typeface="Calibri"/>
                <a:cs typeface="Calibri"/>
              </a:rPr>
              <a:t>v</a:t>
            </a:r>
            <a:r>
              <a:rPr dirty="0" smtClean="0" baseline="3413" sz="3600" spc="0">
                <a:latin typeface="Calibri"/>
                <a:cs typeface="Calibri"/>
              </a:rPr>
              <a:t>accin</a:t>
            </a:r>
            <a:r>
              <a:rPr dirty="0" smtClean="0" baseline="3413" sz="3600" spc="-25">
                <a:latin typeface="Calibri"/>
                <a:cs typeface="Calibri"/>
              </a:rPr>
              <a:t>a</a:t>
            </a:r>
            <a:r>
              <a:rPr dirty="0" smtClean="0" baseline="3413" sz="3600" spc="-25">
                <a:latin typeface="Calibri"/>
                <a:cs typeface="Calibri"/>
              </a:rPr>
              <a:t>t</a:t>
            </a:r>
            <a:r>
              <a:rPr dirty="0" smtClean="0" baseline="3413" sz="3600" spc="0">
                <a:latin typeface="Calibri"/>
                <a:cs typeface="Calibri"/>
              </a:rPr>
              <a:t>ed</a:t>
            </a:r>
            <a:r>
              <a:rPr dirty="0" smtClean="0" baseline="3413" sz="3600" spc="-9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with</a:t>
            </a:r>
            <a:r>
              <a:rPr dirty="0" smtClean="0" baseline="3413" sz="3600" spc="-9">
                <a:latin typeface="Calibri"/>
                <a:cs typeface="Calibri"/>
              </a:rPr>
              <a:t> </a:t>
            </a:r>
            <a:r>
              <a:rPr dirty="0" smtClean="0" baseline="3413" sz="3600" spc="-25">
                <a:latin typeface="Calibri"/>
                <a:cs typeface="Calibri"/>
              </a:rPr>
              <a:t>O</a:t>
            </a:r>
            <a:r>
              <a:rPr dirty="0" smtClean="0" baseline="3413" sz="3600" spc="0">
                <a:latin typeface="Calibri"/>
                <a:cs typeface="Calibri"/>
              </a:rPr>
              <a:t>W-14-</a:t>
            </a:r>
            <a:r>
              <a:rPr dirty="0" smtClean="0" baseline="3413" sz="3600" spc="-50">
                <a:latin typeface="Calibri"/>
                <a:cs typeface="Calibri"/>
              </a:rPr>
              <a:t>f</a:t>
            </a:r>
            <a:r>
              <a:rPr dirty="0" smtClean="0" baseline="3413" sz="3600" spc="0">
                <a:latin typeface="Calibri"/>
                <a:cs typeface="Calibri"/>
              </a:rPr>
              <a:t>ormul</a:t>
            </a:r>
            <a:r>
              <a:rPr dirty="0" smtClean="0" baseline="3413" sz="3600" spc="-19">
                <a:latin typeface="Calibri"/>
                <a:cs typeface="Calibri"/>
              </a:rPr>
              <a:t>a</a:t>
            </a:r>
            <a:r>
              <a:rPr dirty="0" smtClean="0" baseline="3413" sz="3600" spc="-25">
                <a:latin typeface="Calibri"/>
                <a:cs typeface="Calibri"/>
              </a:rPr>
              <a:t>t</a:t>
            </a:r>
            <a:r>
              <a:rPr dirty="0" smtClean="0" baseline="3413" sz="3600" spc="0">
                <a:latin typeface="Calibri"/>
                <a:cs typeface="Calibri"/>
              </a:rPr>
              <a:t>ed</a:t>
            </a:r>
            <a:r>
              <a:rPr dirty="0" smtClean="0" baseline="3413" sz="3600" spc="-9">
                <a:latin typeface="Calibri"/>
                <a:cs typeface="Calibri"/>
              </a:rPr>
              <a:t> </a:t>
            </a:r>
            <a:r>
              <a:rPr dirty="0" smtClean="0" baseline="3413" sz="3600" spc="-34">
                <a:latin typeface="Calibri"/>
                <a:cs typeface="Calibri"/>
              </a:rPr>
              <a:t>v</a:t>
            </a:r>
            <a:r>
              <a:rPr dirty="0" smtClean="0" baseline="3413" sz="3600" spc="0">
                <a:latin typeface="Calibri"/>
                <a:cs typeface="Calibri"/>
              </a:rPr>
              <a:t>accines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had</a:t>
            </a:r>
            <a:r>
              <a:rPr dirty="0" smtClean="0" baseline="3413" sz="3600" spc="-9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high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880"/>
              </a:lnSpc>
              <a:spcBef>
                <a:spcPts val="16"/>
              </a:spcBef>
            </a:pPr>
            <a:r>
              <a:rPr dirty="0" smtClean="0" baseline="1137" sz="3600" spc="0">
                <a:latin typeface="Calibri"/>
                <a:cs typeface="Calibri"/>
              </a:rPr>
              <a:t>a</a:t>
            </a:r>
            <a:r>
              <a:rPr dirty="0" smtClean="0" baseline="1137" sz="3600" spc="-25">
                <a:latin typeface="Calibri"/>
                <a:cs typeface="Calibri"/>
              </a:rPr>
              <a:t>n</a:t>
            </a:r>
            <a:r>
              <a:rPr dirty="0" smtClean="0" baseline="1137" sz="3600" spc="0">
                <a:latin typeface="Calibri"/>
                <a:cs typeface="Calibri"/>
              </a:rPr>
              <a:t>ti</a:t>
            </a:r>
            <a:r>
              <a:rPr dirty="0" smtClean="0" baseline="1137" sz="3600" spc="-19">
                <a:latin typeface="Calibri"/>
                <a:cs typeface="Calibri"/>
              </a:rPr>
              <a:t>g</a:t>
            </a:r>
            <a:r>
              <a:rPr dirty="0" smtClean="0" baseline="1137" sz="3600" spc="0">
                <a:latin typeface="Calibri"/>
                <a:cs typeface="Calibri"/>
              </a:rPr>
              <a:t>en-specific</a:t>
            </a:r>
            <a:r>
              <a:rPr dirty="0" smtClean="0" baseline="1137" sz="3600" spc="0">
                <a:latin typeface="Calibri"/>
                <a:cs typeface="Calibri"/>
              </a:rPr>
              <a:t> </a:t>
            </a:r>
            <a:r>
              <a:rPr dirty="0" smtClean="0" baseline="1137" sz="3600" spc="0">
                <a:latin typeface="Calibri"/>
                <a:cs typeface="Calibri"/>
              </a:rPr>
              <a:t>a</a:t>
            </a:r>
            <a:r>
              <a:rPr dirty="0" smtClean="0" baseline="1137" sz="3600" spc="-25">
                <a:latin typeface="Calibri"/>
                <a:cs typeface="Calibri"/>
              </a:rPr>
              <a:t>n</a:t>
            </a:r>
            <a:r>
              <a:rPr dirty="0" smtClean="0" baseline="1137" sz="3600" spc="0">
                <a:latin typeface="Calibri"/>
                <a:cs typeface="Calibri"/>
              </a:rPr>
              <a:t>tibodies</a:t>
            </a:r>
            <a:r>
              <a:rPr dirty="0" smtClean="0" baseline="1137" sz="3600" spc="0">
                <a:latin typeface="Calibri"/>
                <a:cs typeface="Calibri"/>
              </a:rPr>
              <a:t> </a:t>
            </a:r>
            <a:r>
              <a:rPr dirty="0" smtClean="0" baseline="1137" sz="3600" spc="0">
                <a:latin typeface="Calibri"/>
                <a:cs typeface="Calibri"/>
              </a:rPr>
              <a:t>ti</a:t>
            </a:r>
            <a:r>
              <a:rPr dirty="0" smtClean="0" baseline="1137" sz="3600" spc="-25">
                <a:latin typeface="Calibri"/>
                <a:cs typeface="Calibri"/>
              </a:rPr>
              <a:t>t</a:t>
            </a:r>
            <a:r>
              <a:rPr dirty="0" smtClean="0" baseline="1137" sz="3600" spc="0">
                <a:latin typeface="Calibri"/>
                <a:cs typeface="Calibri"/>
              </a:rPr>
              <a:t>e</a:t>
            </a:r>
            <a:r>
              <a:rPr dirty="0" smtClean="0" baseline="1137" sz="3600" spc="-44">
                <a:latin typeface="Calibri"/>
                <a:cs typeface="Calibri"/>
              </a:rPr>
              <a:t>r</a:t>
            </a:r>
            <a:r>
              <a:rPr dirty="0" smtClean="0" baseline="1137" sz="3600" spc="-4">
                <a:latin typeface="Calibri"/>
                <a:cs typeface="Calibri"/>
              </a:rPr>
              <a:t>s</a:t>
            </a:r>
            <a:r>
              <a:rPr dirty="0" smtClean="0" baseline="1137" sz="3600" spc="0">
                <a:latin typeface="Calibri"/>
                <a:cs typeface="Calibri"/>
              </a:rPr>
              <a:t>,</a:t>
            </a:r>
            <a:r>
              <a:rPr dirty="0" smtClean="0" baseline="1137" sz="3600" spc="0">
                <a:latin typeface="Calibri"/>
                <a:cs typeface="Calibri"/>
              </a:rPr>
              <a:t> </a:t>
            </a:r>
            <a:r>
              <a:rPr dirty="0" smtClean="0" baseline="1137" sz="3600" spc="0">
                <a:latin typeface="Calibri"/>
                <a:cs typeface="Calibri"/>
              </a:rPr>
              <a:t>which</a:t>
            </a:r>
            <a:r>
              <a:rPr dirty="0" smtClean="0" baseline="1137" sz="3600" spc="0">
                <a:latin typeface="Calibri"/>
                <a:cs typeface="Calibri"/>
              </a:rPr>
              <a:t> </a:t>
            </a:r>
            <a:r>
              <a:rPr dirty="0" smtClean="0" baseline="1137" sz="3600" spc="-25">
                <a:latin typeface="Calibri"/>
                <a:cs typeface="Calibri"/>
              </a:rPr>
              <a:t>w</a:t>
            </a:r>
            <a:r>
              <a:rPr dirty="0" smtClean="0" baseline="1137" sz="3600" spc="0">
                <a:latin typeface="Calibri"/>
                <a:cs typeface="Calibri"/>
              </a:rPr>
              <a:t>e</a:t>
            </a:r>
            <a:r>
              <a:rPr dirty="0" smtClean="0" baseline="1137" sz="3600" spc="-29">
                <a:latin typeface="Calibri"/>
                <a:cs typeface="Calibri"/>
              </a:rPr>
              <a:t>r</a:t>
            </a:r>
            <a:r>
              <a:rPr dirty="0" smtClean="0" baseline="1137" sz="3600" spc="0">
                <a:latin typeface="Calibri"/>
                <a:cs typeface="Calibri"/>
              </a:rPr>
              <a:t>e</a:t>
            </a:r>
            <a:r>
              <a:rPr dirty="0" smtClean="0" baseline="1137" sz="3600" spc="0">
                <a:latin typeface="Calibri"/>
                <a:cs typeface="Calibri"/>
              </a:rPr>
              <a:t> </a:t>
            </a:r>
            <a:r>
              <a:rPr dirty="0" smtClean="0" baseline="1137" sz="3600" spc="0">
                <a:latin typeface="Calibri"/>
                <a:cs typeface="Calibri"/>
              </a:rPr>
              <a:t>higher</a:t>
            </a:r>
            <a:r>
              <a:rPr dirty="0" smtClean="0" baseline="1137" sz="3600" spc="0">
                <a:latin typeface="Calibri"/>
                <a:cs typeface="Calibri"/>
              </a:rPr>
              <a:t> </a:t>
            </a:r>
            <a:r>
              <a:rPr dirty="0" smtClean="0" baseline="1137" sz="3600" spc="0">
                <a:latin typeface="Calibri"/>
                <a:cs typeface="Calibri"/>
              </a:rPr>
              <a:t>and</a:t>
            </a:r>
            <a:r>
              <a:rPr dirty="0" smtClean="0" baseline="1137" sz="3600" spc="0">
                <a:latin typeface="Calibri"/>
                <a:cs typeface="Calibri"/>
              </a:rPr>
              <a:t> </a:t>
            </a:r>
            <a:r>
              <a:rPr dirty="0" smtClean="0" baseline="1137" sz="3600" spc="0">
                <a:latin typeface="Calibri"/>
                <a:cs typeface="Calibri"/>
              </a:rPr>
              <a:t>la</a:t>
            </a:r>
            <a:r>
              <a:rPr dirty="0" smtClean="0" baseline="1137" sz="3600" spc="-34">
                <a:latin typeface="Calibri"/>
                <a:cs typeface="Calibri"/>
              </a:rPr>
              <a:t>s</a:t>
            </a:r>
            <a:r>
              <a:rPr dirty="0" smtClean="0" baseline="1137" sz="3600" spc="-25">
                <a:latin typeface="Calibri"/>
                <a:cs typeface="Calibri"/>
              </a:rPr>
              <a:t>t</a:t>
            </a:r>
            <a:r>
              <a:rPr dirty="0" smtClean="0" baseline="1137" sz="3600" spc="0">
                <a:latin typeface="Calibri"/>
                <a:cs typeface="Calibri"/>
              </a:rPr>
              <a:t>ed</a:t>
            </a:r>
            <a:endParaRPr sz="2400">
              <a:latin typeface="Calibri"/>
              <a:cs typeface="Calibri"/>
            </a:endParaRPr>
          </a:p>
          <a:p>
            <a:pPr marL="12700" marR="45720">
              <a:lnSpc>
                <a:spcPts val="2880"/>
              </a:lnSpc>
            </a:pPr>
            <a:r>
              <a:rPr dirty="0" smtClean="0" baseline="1137" sz="3600" spc="0">
                <a:latin typeface="Calibri"/>
                <a:cs typeface="Calibri"/>
              </a:rPr>
              <a:t>lon</a:t>
            </a:r>
            <a:r>
              <a:rPr dirty="0" smtClean="0" baseline="1137" sz="3600" spc="-19">
                <a:latin typeface="Calibri"/>
                <a:cs typeface="Calibri"/>
              </a:rPr>
              <a:t>g</a:t>
            </a:r>
            <a:r>
              <a:rPr dirty="0" smtClean="0" baseline="1137" sz="3600" spc="0">
                <a:latin typeface="Calibri"/>
                <a:cs typeface="Calibri"/>
              </a:rPr>
              <a:t>er</a:t>
            </a:r>
            <a:r>
              <a:rPr dirty="0" smtClean="0" baseline="1137" sz="3600" spc="-9">
                <a:latin typeface="Calibri"/>
                <a:cs typeface="Calibri"/>
              </a:rPr>
              <a:t> </a:t>
            </a:r>
            <a:r>
              <a:rPr dirty="0" smtClean="0" baseline="1137" sz="3600" spc="0">
                <a:latin typeface="Calibri"/>
                <a:cs typeface="Calibri"/>
              </a:rPr>
              <a:t>than</a:t>
            </a:r>
            <a:r>
              <a:rPr dirty="0" smtClean="0" baseline="1137" sz="3600" spc="-9">
                <a:latin typeface="Calibri"/>
                <a:cs typeface="Calibri"/>
              </a:rPr>
              <a:t> </a:t>
            </a:r>
            <a:r>
              <a:rPr dirty="0" smtClean="0" baseline="1137" sz="3600" spc="-19">
                <a:latin typeface="Calibri"/>
                <a:cs typeface="Calibri"/>
              </a:rPr>
              <a:t>c</a:t>
            </a:r>
            <a:r>
              <a:rPr dirty="0" smtClean="0" baseline="1137" sz="3600" spc="0">
                <a:latin typeface="Calibri"/>
                <a:cs typeface="Calibri"/>
              </a:rPr>
              <a:t>omme</a:t>
            </a:r>
            <a:r>
              <a:rPr dirty="0" smtClean="0" baseline="1137" sz="3600" spc="-34">
                <a:latin typeface="Calibri"/>
                <a:cs typeface="Calibri"/>
              </a:rPr>
              <a:t>r</a:t>
            </a:r>
            <a:r>
              <a:rPr dirty="0" smtClean="0" baseline="1137" sz="3600" spc="0">
                <a:latin typeface="Calibri"/>
                <a:cs typeface="Calibri"/>
              </a:rPr>
              <a:t>cially</a:t>
            </a:r>
            <a:r>
              <a:rPr dirty="0" smtClean="0" baseline="1137" sz="3600" spc="-14">
                <a:latin typeface="Calibri"/>
                <a:cs typeface="Calibri"/>
              </a:rPr>
              <a:t> </a:t>
            </a:r>
            <a:r>
              <a:rPr dirty="0" smtClean="0" baseline="1137" sz="3600" spc="-39">
                <a:latin typeface="Calibri"/>
                <a:cs typeface="Calibri"/>
              </a:rPr>
              <a:t>a</a:t>
            </a:r>
            <a:r>
              <a:rPr dirty="0" smtClean="0" baseline="1137" sz="3600" spc="-34">
                <a:latin typeface="Calibri"/>
                <a:cs typeface="Calibri"/>
              </a:rPr>
              <a:t>v</a:t>
            </a:r>
            <a:r>
              <a:rPr dirty="0" smtClean="0" baseline="1137" sz="3600" spc="0">
                <a:latin typeface="Calibri"/>
                <a:cs typeface="Calibri"/>
              </a:rPr>
              <a:t>ailable</a:t>
            </a:r>
            <a:r>
              <a:rPr dirty="0" smtClean="0" baseline="1137" sz="3600" spc="-14">
                <a:latin typeface="Calibri"/>
                <a:cs typeface="Calibri"/>
              </a:rPr>
              <a:t> </a:t>
            </a:r>
            <a:r>
              <a:rPr dirty="0" smtClean="0" baseline="1137" sz="3600" spc="-34">
                <a:latin typeface="Calibri"/>
                <a:cs typeface="Calibri"/>
              </a:rPr>
              <a:t>v</a:t>
            </a:r>
            <a:r>
              <a:rPr dirty="0" smtClean="0" baseline="1137" sz="3600" spc="0">
                <a:latin typeface="Calibri"/>
                <a:cs typeface="Calibri"/>
              </a:rPr>
              <a:t>accines.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3348" y="4783327"/>
            <a:ext cx="7357544" cy="695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dirty="0" smtClean="0" baseline="3413" sz="3600" spc="-89">
                <a:latin typeface="Calibri"/>
                <a:cs typeface="Calibri"/>
              </a:rPr>
              <a:t>W</a:t>
            </a:r>
            <a:r>
              <a:rPr dirty="0" smtClean="0" baseline="3413" sz="3600" spc="0">
                <a:latin typeface="Calibri"/>
                <a:cs typeface="Calibri"/>
              </a:rPr>
              <a:t>e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also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-50">
                <a:latin typeface="Calibri"/>
                <a:cs typeface="Calibri"/>
              </a:rPr>
              <a:t>f</a:t>
            </a:r>
            <a:r>
              <a:rPr dirty="0" smtClean="0" baseline="3413" sz="3600" spc="0">
                <a:latin typeface="Calibri"/>
                <a:cs typeface="Calibri"/>
              </a:rPr>
              <a:t>ound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th</a:t>
            </a:r>
            <a:r>
              <a:rPr dirty="0" smtClean="0" baseline="3413" sz="3600" spc="-19">
                <a:latin typeface="Calibri"/>
                <a:cs typeface="Calibri"/>
              </a:rPr>
              <a:t>a</a:t>
            </a:r>
            <a:r>
              <a:rPr dirty="0" smtClean="0" baseline="3413" sz="3600" spc="0">
                <a:latin typeface="Calibri"/>
                <a:cs typeface="Calibri"/>
              </a:rPr>
              <a:t>t</a:t>
            </a:r>
            <a:r>
              <a:rPr dirty="0" smtClean="0" baseline="3413" sz="3600" spc="-14">
                <a:latin typeface="Calibri"/>
                <a:cs typeface="Calibri"/>
              </a:rPr>
              <a:t> </a:t>
            </a:r>
            <a:r>
              <a:rPr dirty="0" smtClean="0" baseline="3413" sz="3600" spc="-34">
                <a:latin typeface="Calibri"/>
                <a:cs typeface="Calibri"/>
              </a:rPr>
              <a:t>v</a:t>
            </a:r>
            <a:r>
              <a:rPr dirty="0" smtClean="0" baseline="3413" sz="3600" spc="0">
                <a:latin typeface="Calibri"/>
                <a:cs typeface="Calibri"/>
              </a:rPr>
              <a:t>accines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-50">
                <a:latin typeface="Calibri"/>
                <a:cs typeface="Calibri"/>
              </a:rPr>
              <a:t>f</a:t>
            </a:r>
            <a:r>
              <a:rPr dirty="0" smtClean="0" baseline="3413" sz="3600" spc="0">
                <a:latin typeface="Calibri"/>
                <a:cs typeface="Calibri"/>
              </a:rPr>
              <a:t>ormul</a:t>
            </a:r>
            <a:r>
              <a:rPr dirty="0" smtClean="0" baseline="3413" sz="3600" spc="-19">
                <a:latin typeface="Calibri"/>
                <a:cs typeface="Calibri"/>
              </a:rPr>
              <a:t>a</a:t>
            </a:r>
            <a:r>
              <a:rPr dirty="0" smtClean="0" baseline="3413" sz="3600" spc="-25">
                <a:latin typeface="Calibri"/>
                <a:cs typeface="Calibri"/>
              </a:rPr>
              <a:t>t</a:t>
            </a:r>
            <a:r>
              <a:rPr dirty="0" smtClean="0" baseline="3413" sz="3600" spc="0">
                <a:latin typeface="Calibri"/>
                <a:cs typeface="Calibri"/>
              </a:rPr>
              <a:t>ed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with</a:t>
            </a:r>
            <a:r>
              <a:rPr dirty="0" smtClean="0" baseline="3413" sz="3600" spc="-14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lo</a:t>
            </a:r>
            <a:r>
              <a:rPr dirty="0" smtClean="0" baseline="3413" sz="3600" spc="-25">
                <a:latin typeface="Calibri"/>
                <a:cs typeface="Calibri"/>
              </a:rPr>
              <a:t>w</a:t>
            </a:r>
            <a:r>
              <a:rPr dirty="0" smtClean="0" baseline="3413" sz="3600" spc="0">
                <a:latin typeface="Calibri"/>
                <a:cs typeface="Calibri"/>
              </a:rPr>
              <a:t>er</a:t>
            </a:r>
            <a:r>
              <a:rPr dirty="0" smtClean="0" baseline="3413" sz="3600" spc="0">
                <a:latin typeface="Calibri"/>
                <a:cs typeface="Calibri"/>
              </a:rPr>
              <a:t> </a:t>
            </a:r>
            <a:r>
              <a:rPr dirty="0" smtClean="0" baseline="3413" sz="3600" spc="0">
                <a:latin typeface="Calibri"/>
                <a:cs typeface="Calibri"/>
              </a:rPr>
              <a:t>a</a:t>
            </a:r>
            <a:r>
              <a:rPr dirty="0" smtClean="0" baseline="3413" sz="3600" spc="-25">
                <a:latin typeface="Calibri"/>
                <a:cs typeface="Calibri"/>
              </a:rPr>
              <a:t>n</a:t>
            </a:r>
            <a:r>
              <a:rPr dirty="0" smtClean="0" baseline="3413" sz="3600" spc="0">
                <a:latin typeface="Calibri"/>
                <a:cs typeface="Calibri"/>
              </a:rPr>
              <a:t>ti</a:t>
            </a:r>
            <a:r>
              <a:rPr dirty="0" smtClean="0" baseline="3413" sz="3600" spc="-19">
                <a:latin typeface="Calibri"/>
                <a:cs typeface="Calibri"/>
              </a:rPr>
              <a:t>g</a:t>
            </a:r>
            <a:r>
              <a:rPr dirty="0" smtClean="0" baseline="3413" sz="3600" spc="0">
                <a:latin typeface="Calibri"/>
                <a:cs typeface="Calibri"/>
              </a:rPr>
              <a:t>en</a:t>
            </a:r>
            <a:endParaRPr sz="2400">
              <a:latin typeface="Calibri"/>
              <a:cs typeface="Calibri"/>
            </a:endParaRPr>
          </a:p>
          <a:p>
            <a:pPr marL="12700" marR="45720">
              <a:lnSpc>
                <a:spcPts val="2880"/>
              </a:lnSpc>
              <a:spcBef>
                <a:spcPts val="16"/>
              </a:spcBef>
            </a:pPr>
            <a:r>
              <a:rPr dirty="0" smtClean="0" baseline="1137" sz="3600" spc="0">
                <a:latin typeface="Calibri"/>
                <a:cs typeface="Calibri"/>
              </a:rPr>
              <a:t>doses</a:t>
            </a:r>
            <a:r>
              <a:rPr dirty="0" smtClean="0" baseline="1137" sz="3600" spc="-4">
                <a:latin typeface="Calibri"/>
                <a:cs typeface="Calibri"/>
              </a:rPr>
              <a:t> </a:t>
            </a:r>
            <a:r>
              <a:rPr dirty="0" smtClean="0" baseline="1137" sz="3600" spc="0">
                <a:latin typeface="Calibri"/>
                <a:cs typeface="Calibri"/>
              </a:rPr>
              <a:t>also</a:t>
            </a:r>
            <a:r>
              <a:rPr dirty="0" smtClean="0" baseline="1137" sz="3600" spc="-4">
                <a:latin typeface="Calibri"/>
                <a:cs typeface="Calibri"/>
              </a:rPr>
              <a:t> </a:t>
            </a:r>
            <a:r>
              <a:rPr dirty="0" smtClean="0" baseline="1137" sz="3600" spc="0">
                <a:latin typeface="Calibri"/>
                <a:cs typeface="Calibri"/>
              </a:rPr>
              <a:t>p</a:t>
            </a:r>
            <a:r>
              <a:rPr dirty="0" smtClean="0" baseline="1137" sz="3600" spc="-39">
                <a:latin typeface="Calibri"/>
                <a:cs typeface="Calibri"/>
              </a:rPr>
              <a:t>r</a:t>
            </a:r>
            <a:r>
              <a:rPr dirty="0" smtClean="0" baseline="1137" sz="3600" spc="0">
                <a:latin typeface="Calibri"/>
                <a:cs typeface="Calibri"/>
              </a:rPr>
              <a:t>oduced</a:t>
            </a:r>
            <a:r>
              <a:rPr dirty="0" smtClean="0" baseline="1137" sz="3600" spc="-4">
                <a:latin typeface="Calibri"/>
                <a:cs typeface="Calibri"/>
              </a:rPr>
              <a:t> </a:t>
            </a:r>
            <a:r>
              <a:rPr dirty="0" smtClean="0" baseline="1137" sz="3600" spc="0">
                <a:latin typeface="Calibri"/>
                <a:cs typeface="Calibri"/>
              </a:rPr>
              <a:t>a</a:t>
            </a:r>
            <a:r>
              <a:rPr dirty="0" smtClean="0" baseline="1137" sz="3600" spc="0">
                <a:latin typeface="Calibri"/>
                <a:cs typeface="Calibri"/>
              </a:rPr>
              <a:t> </a:t>
            </a:r>
            <a:r>
              <a:rPr dirty="0" smtClean="0" baseline="1137" sz="3600" spc="0">
                <a:latin typeface="Calibri"/>
                <a:cs typeface="Calibri"/>
              </a:rPr>
              <a:t>high</a:t>
            </a:r>
            <a:r>
              <a:rPr dirty="0" smtClean="0" baseline="1137" sz="3600" spc="-4">
                <a:latin typeface="Calibri"/>
                <a:cs typeface="Calibri"/>
              </a:rPr>
              <a:t> </a:t>
            </a:r>
            <a:r>
              <a:rPr dirty="0" smtClean="0" baseline="1137" sz="3600" spc="0">
                <a:latin typeface="Calibri"/>
                <a:cs typeface="Calibri"/>
              </a:rPr>
              <a:t>a</a:t>
            </a:r>
            <a:r>
              <a:rPr dirty="0" smtClean="0" baseline="1137" sz="3600" spc="-25">
                <a:latin typeface="Calibri"/>
                <a:cs typeface="Calibri"/>
              </a:rPr>
              <a:t>n</a:t>
            </a:r>
            <a:r>
              <a:rPr dirty="0" smtClean="0" baseline="1137" sz="3600" spc="0">
                <a:latin typeface="Calibri"/>
                <a:cs typeface="Calibri"/>
              </a:rPr>
              <a:t>tibody</a:t>
            </a:r>
            <a:r>
              <a:rPr dirty="0" smtClean="0" baseline="1137" sz="3600" spc="-9">
                <a:latin typeface="Calibri"/>
                <a:cs typeface="Calibri"/>
              </a:rPr>
              <a:t> </a:t>
            </a:r>
            <a:r>
              <a:rPr dirty="0" smtClean="0" baseline="1137" sz="3600" spc="-29">
                <a:latin typeface="Calibri"/>
                <a:cs typeface="Calibri"/>
              </a:rPr>
              <a:t>r</a:t>
            </a:r>
            <a:r>
              <a:rPr dirty="0" smtClean="0" baseline="1137" sz="3600" spc="0">
                <a:latin typeface="Calibri"/>
                <a:cs typeface="Calibri"/>
              </a:rPr>
              <a:t>esponse.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133348" y="5880607"/>
            <a:ext cx="7756245" cy="695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45"/>
              </a:lnSpc>
              <a:spcBef>
                <a:spcPts val="127"/>
              </a:spcBef>
            </a:pPr>
            <a:r>
              <a:rPr dirty="0" smtClean="0" baseline="3413" sz="3600" spc="-29" b="1">
                <a:solidFill>
                  <a:srgbClr val="0000FF"/>
                </a:solidFill>
                <a:latin typeface="Calibri"/>
                <a:cs typeface="Calibri"/>
              </a:rPr>
              <a:t>O</a:t>
            </a:r>
            <a:r>
              <a:rPr dirty="0" smtClean="0" baseline="3413" sz="3600" spc="0" b="1">
                <a:solidFill>
                  <a:srgbClr val="0000FF"/>
                </a:solidFill>
                <a:latin typeface="Calibri"/>
                <a:cs typeface="Calibri"/>
              </a:rPr>
              <a:t>W-14</a:t>
            </a:r>
            <a:r>
              <a:rPr dirty="0" smtClean="0" baseline="3413" sz="3600" spc="-9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413" sz="3600" spc="-14" b="1">
                <a:solidFill>
                  <a:srgbClr val="0000FF"/>
                </a:solidFill>
                <a:latin typeface="Calibri"/>
                <a:cs typeface="Calibri"/>
              </a:rPr>
              <a:t>c</a:t>
            </a:r>
            <a:r>
              <a:rPr dirty="0" smtClean="0" baseline="3413" sz="3600" spc="0" b="1">
                <a:solidFill>
                  <a:srgbClr val="0000FF"/>
                </a:solidFill>
                <a:latin typeface="Calibri"/>
                <a:cs typeface="Calibri"/>
              </a:rPr>
              <a:t>ould</a:t>
            </a:r>
            <a:r>
              <a:rPr dirty="0" smtClean="0" baseline="3413" sz="3600" spc="-9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413" sz="3600" spc="0" b="1">
                <a:solidFill>
                  <a:srgbClr val="0000FF"/>
                </a:solidFill>
                <a:latin typeface="Calibri"/>
                <a:cs typeface="Calibri"/>
              </a:rPr>
              <a:t>be</a:t>
            </a:r>
            <a:r>
              <a:rPr dirty="0" smtClean="0" baseline="3413" sz="3600" spc="-9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413" sz="3600" spc="0" b="1">
                <a:solidFill>
                  <a:srgbClr val="0000FF"/>
                </a:solidFill>
                <a:latin typeface="Calibri"/>
                <a:cs typeface="Calibri"/>
              </a:rPr>
              <a:t>cheaper</a:t>
            </a:r>
            <a:r>
              <a:rPr dirty="0" smtClean="0" baseline="3413" sz="3600" spc="9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413" sz="3600" spc="0" b="1">
                <a:solidFill>
                  <a:srgbClr val="0000FF"/>
                </a:solidFill>
                <a:latin typeface="Calibri"/>
                <a:cs typeface="Calibri"/>
              </a:rPr>
              <a:t>and</a:t>
            </a:r>
            <a:r>
              <a:rPr dirty="0" smtClean="0" baseline="3413" sz="3600" spc="-9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413" sz="3600" spc="0" b="1">
                <a:solidFill>
                  <a:srgbClr val="0000FF"/>
                </a:solidFill>
                <a:latin typeface="Calibri"/>
                <a:cs typeface="Calibri"/>
              </a:rPr>
              <a:t>mo</a:t>
            </a:r>
            <a:r>
              <a:rPr dirty="0" smtClean="0" baseline="3413" sz="3600" spc="-34" b="1">
                <a:solidFill>
                  <a:srgbClr val="0000FF"/>
                </a:solidFill>
                <a:latin typeface="Calibri"/>
                <a:cs typeface="Calibri"/>
              </a:rPr>
              <a:t>r</a:t>
            </a:r>
            <a:r>
              <a:rPr dirty="0" smtClean="0" baseline="3413" sz="3600" spc="0" b="1">
                <a:solidFill>
                  <a:srgbClr val="0000FF"/>
                </a:solidFill>
                <a:latin typeface="Calibri"/>
                <a:cs typeface="Calibri"/>
              </a:rPr>
              <a:t>e</a:t>
            </a:r>
            <a:r>
              <a:rPr dirty="0" smtClean="0" baseline="3413" sz="36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413" sz="3600" spc="-19" b="1">
                <a:solidFill>
                  <a:srgbClr val="0000FF"/>
                </a:solidFill>
                <a:latin typeface="Calibri"/>
                <a:cs typeface="Calibri"/>
              </a:rPr>
              <a:t>e</a:t>
            </a:r>
            <a:r>
              <a:rPr dirty="0" smtClean="0" baseline="3413" sz="3600" spc="0" b="1">
                <a:solidFill>
                  <a:srgbClr val="0000FF"/>
                </a:solidFill>
                <a:latin typeface="Calibri"/>
                <a:cs typeface="Calibri"/>
              </a:rPr>
              <a:t>f</a:t>
            </a:r>
            <a:r>
              <a:rPr dirty="0" smtClean="0" baseline="3413" sz="3600" spc="-39" b="1">
                <a:solidFill>
                  <a:srgbClr val="0000FF"/>
                </a:solidFill>
                <a:latin typeface="Calibri"/>
                <a:cs typeface="Calibri"/>
              </a:rPr>
              <a:t>f</a:t>
            </a:r>
            <a:r>
              <a:rPr dirty="0" smtClean="0" baseline="3413" sz="3600" spc="-4" b="1">
                <a:solidFill>
                  <a:srgbClr val="0000FF"/>
                </a:solidFill>
                <a:latin typeface="Calibri"/>
                <a:cs typeface="Calibri"/>
              </a:rPr>
              <a:t>e</a:t>
            </a:r>
            <a:r>
              <a:rPr dirty="0" smtClean="0" baseline="3413" sz="3600" spc="0" b="1">
                <a:solidFill>
                  <a:srgbClr val="0000FF"/>
                </a:solidFill>
                <a:latin typeface="Calibri"/>
                <a:cs typeface="Calibri"/>
              </a:rPr>
              <a:t>cti</a:t>
            </a:r>
            <a:r>
              <a:rPr dirty="0" smtClean="0" baseline="3413" sz="3600" spc="-25" b="1">
                <a:solidFill>
                  <a:srgbClr val="0000FF"/>
                </a:solidFill>
                <a:latin typeface="Calibri"/>
                <a:cs typeface="Calibri"/>
              </a:rPr>
              <a:t>v</a:t>
            </a:r>
            <a:r>
              <a:rPr dirty="0" smtClean="0" baseline="3413" sz="3600" spc="0" b="1">
                <a:solidFill>
                  <a:srgbClr val="0000FF"/>
                </a:solidFill>
                <a:latin typeface="Calibri"/>
                <a:cs typeface="Calibri"/>
              </a:rPr>
              <a:t>e</a:t>
            </a:r>
            <a:r>
              <a:rPr dirty="0" smtClean="0" baseline="3413" sz="3600" spc="19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413" sz="3600" spc="0" b="1">
                <a:solidFill>
                  <a:srgbClr val="0000FF"/>
                </a:solidFill>
                <a:latin typeface="Calibri"/>
                <a:cs typeface="Calibri"/>
              </a:rPr>
              <a:t>adju</a:t>
            </a:r>
            <a:r>
              <a:rPr dirty="0" smtClean="0" baseline="3413" sz="3600" spc="-34" b="1">
                <a:solidFill>
                  <a:srgbClr val="0000FF"/>
                </a:solidFill>
                <a:latin typeface="Calibri"/>
                <a:cs typeface="Calibri"/>
              </a:rPr>
              <a:t>v</a:t>
            </a:r>
            <a:r>
              <a:rPr dirty="0" smtClean="0" baseline="3413" sz="3600" spc="0" b="1">
                <a:solidFill>
                  <a:srgbClr val="0000FF"/>
                </a:solidFill>
                <a:latin typeface="Calibri"/>
                <a:cs typeface="Calibri"/>
              </a:rPr>
              <a:t>a</a:t>
            </a:r>
            <a:r>
              <a:rPr dirty="0" smtClean="0" baseline="3413" sz="3600" spc="-19" b="1">
                <a:solidFill>
                  <a:srgbClr val="0000FF"/>
                </a:solidFill>
                <a:latin typeface="Calibri"/>
                <a:cs typeface="Calibri"/>
              </a:rPr>
              <a:t>n</a:t>
            </a:r>
            <a:r>
              <a:rPr dirty="0" smtClean="0" baseline="3413" sz="3600" spc="0" b="1">
                <a:solidFill>
                  <a:srgbClr val="0000FF"/>
                </a:solidFill>
                <a:latin typeface="Calibri"/>
                <a:cs typeface="Calibri"/>
              </a:rPr>
              <a:t>t</a:t>
            </a:r>
            <a:r>
              <a:rPr dirty="0" smtClean="0" baseline="3413" sz="3600" spc="9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413" sz="3600" spc="-34" b="1">
                <a:solidFill>
                  <a:srgbClr val="0000FF"/>
                </a:solidFill>
                <a:latin typeface="Calibri"/>
                <a:cs typeface="Calibri"/>
              </a:rPr>
              <a:t>f</a:t>
            </a:r>
            <a:r>
              <a:rPr dirty="0" smtClean="0" baseline="3413" sz="3600" spc="0" b="1">
                <a:solidFill>
                  <a:srgbClr val="0000FF"/>
                </a:solidFill>
                <a:latin typeface="Calibri"/>
                <a:cs typeface="Calibri"/>
              </a:rPr>
              <a:t>or</a:t>
            </a:r>
            <a:r>
              <a:rPr dirty="0" smtClean="0" baseline="3413" sz="3600" spc="-9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3413" sz="3600" spc="0" b="1">
                <a:solidFill>
                  <a:srgbClr val="0000FF"/>
                </a:solidFill>
                <a:latin typeface="Calibri"/>
                <a:cs typeface="Calibri"/>
              </a:rPr>
              <a:t>use</a:t>
            </a:r>
            <a:endParaRPr sz="2400">
              <a:latin typeface="Calibri"/>
              <a:cs typeface="Calibri"/>
            </a:endParaRPr>
          </a:p>
          <a:p>
            <a:pPr marL="12700" marR="45720">
              <a:lnSpc>
                <a:spcPts val="2880"/>
              </a:lnSpc>
              <a:spcBef>
                <a:spcPts val="16"/>
              </a:spcBef>
            </a:pPr>
            <a:r>
              <a:rPr dirty="0" smtClean="0" baseline="1137" sz="3600" spc="0" b="1">
                <a:solidFill>
                  <a:srgbClr val="0000FF"/>
                </a:solidFill>
                <a:latin typeface="Calibri"/>
                <a:cs typeface="Calibri"/>
              </a:rPr>
              <a:t>in</a:t>
            </a:r>
            <a:r>
              <a:rPr dirty="0" smtClean="0" baseline="1137" sz="36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1137" sz="3600" spc="0" b="1">
                <a:solidFill>
                  <a:srgbClr val="0000FF"/>
                </a:solidFill>
                <a:latin typeface="Calibri"/>
                <a:cs typeface="Calibri"/>
              </a:rPr>
              <a:t>animal</a:t>
            </a:r>
            <a:r>
              <a:rPr dirty="0" smtClean="0" baseline="1137" sz="3600" spc="0" b="1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mtClean="0" baseline="1137" sz="3600" spc="-39" b="1">
                <a:solidFill>
                  <a:srgbClr val="0000FF"/>
                </a:solidFill>
                <a:latin typeface="Calibri"/>
                <a:cs typeface="Calibri"/>
              </a:rPr>
              <a:t>v</a:t>
            </a:r>
            <a:r>
              <a:rPr dirty="0" smtClean="0" baseline="1137" sz="3600" spc="0" b="1">
                <a:solidFill>
                  <a:srgbClr val="0000FF"/>
                </a:solidFill>
                <a:latin typeface="Calibri"/>
                <a:cs typeface="Calibri"/>
              </a:rPr>
              <a:t>accines.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64820" y="601256"/>
            <a:ext cx="9136380" cy="51518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4193540" y="6138162"/>
            <a:ext cx="143505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dirty="0" smtClean="0" baseline="3034" sz="5400" spc="0" b="1">
                <a:solidFill>
                  <a:srgbClr val="0000FF"/>
                </a:solidFill>
                <a:latin typeface="Calibri"/>
                <a:cs typeface="Calibri"/>
              </a:rPr>
              <a:t>Than</a:t>
            </a:r>
            <a:r>
              <a:rPr dirty="0" smtClean="0" baseline="3034" sz="5400" spc="-25" b="1">
                <a:solidFill>
                  <a:srgbClr val="0000FF"/>
                </a:solidFill>
                <a:latin typeface="Calibri"/>
                <a:cs typeface="Calibri"/>
              </a:rPr>
              <a:t>k</a:t>
            </a:r>
            <a:r>
              <a:rPr dirty="0" smtClean="0" baseline="3034" sz="5400" spc="0" b="1">
                <a:solidFill>
                  <a:srgbClr val="0000FF"/>
                </a:solidFill>
                <a:latin typeface="Calibri"/>
                <a:cs typeface="Calibri"/>
              </a:rPr>
              <a:t>s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xsi="http://www.w3.org/2001/XMLSchema-instance"/>
</file>