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sldIdLst>
    <p:sldId id="573" r:id="rId2"/>
    <p:sldId id="576" r:id="rId3"/>
    <p:sldId id="588" r:id="rId4"/>
    <p:sldId id="574" r:id="rId5"/>
    <p:sldId id="589" r:id="rId6"/>
    <p:sldId id="591" r:id="rId7"/>
    <p:sldId id="592" r:id="rId8"/>
    <p:sldId id="593" r:id="rId9"/>
    <p:sldId id="590" r:id="rId10"/>
    <p:sldId id="594" r:id="rId11"/>
    <p:sldId id="595" r:id="rId12"/>
    <p:sldId id="596" r:id="rId13"/>
    <p:sldId id="597" r:id="rId14"/>
    <p:sldId id="598" r:id="rId15"/>
    <p:sldId id="599" r:id="rId16"/>
    <p:sldId id="600" r:id="rId17"/>
    <p:sldId id="601" r:id="rId18"/>
    <p:sldId id="577" r:id="rId19"/>
    <p:sldId id="579" r:id="rId20"/>
    <p:sldId id="578" r:id="rId21"/>
    <p:sldId id="605" r:id="rId22"/>
    <p:sldId id="580" r:id="rId23"/>
    <p:sldId id="581" r:id="rId24"/>
    <p:sldId id="582" r:id="rId25"/>
    <p:sldId id="583" r:id="rId26"/>
    <p:sldId id="584" r:id="rId27"/>
    <p:sldId id="585" r:id="rId28"/>
    <p:sldId id="606" r:id="rId29"/>
    <p:sldId id="607" r:id="rId30"/>
    <p:sldId id="608" r:id="rId31"/>
    <p:sldId id="587" r:id="rId32"/>
  </p:sldIdLst>
  <p:sldSz cx="9144000" cy="6858000" type="screen4x3"/>
  <p:notesSz cx="6858000" cy="9144000"/>
  <p:defaultTextStyle>
    <a:defPPr>
      <a:defRPr lang="en-US"/>
    </a:defPPr>
    <a:lvl1pPr marL="0" algn="l" defTabSz="913626" rtl="0" eaLnBrk="1" latinLnBrk="0" hangingPunct="1">
      <a:defRPr sz="1800" kern="1200">
        <a:solidFill>
          <a:schemeClr val="tx1"/>
        </a:solidFill>
        <a:latin typeface="+mn-lt"/>
        <a:ea typeface="+mn-ea"/>
        <a:cs typeface="+mn-cs"/>
      </a:defRPr>
    </a:lvl1pPr>
    <a:lvl2pPr marL="456816" algn="l" defTabSz="913626" rtl="0" eaLnBrk="1" latinLnBrk="0" hangingPunct="1">
      <a:defRPr sz="1800" kern="1200">
        <a:solidFill>
          <a:schemeClr val="tx1"/>
        </a:solidFill>
        <a:latin typeface="+mn-lt"/>
        <a:ea typeface="+mn-ea"/>
        <a:cs typeface="+mn-cs"/>
      </a:defRPr>
    </a:lvl2pPr>
    <a:lvl3pPr marL="913626" algn="l" defTabSz="913626" rtl="0" eaLnBrk="1" latinLnBrk="0" hangingPunct="1">
      <a:defRPr sz="1800" kern="1200">
        <a:solidFill>
          <a:schemeClr val="tx1"/>
        </a:solidFill>
        <a:latin typeface="+mn-lt"/>
        <a:ea typeface="+mn-ea"/>
        <a:cs typeface="+mn-cs"/>
      </a:defRPr>
    </a:lvl3pPr>
    <a:lvl4pPr marL="1370438" algn="l" defTabSz="913626" rtl="0" eaLnBrk="1" latinLnBrk="0" hangingPunct="1">
      <a:defRPr sz="1800" kern="1200">
        <a:solidFill>
          <a:schemeClr val="tx1"/>
        </a:solidFill>
        <a:latin typeface="+mn-lt"/>
        <a:ea typeface="+mn-ea"/>
        <a:cs typeface="+mn-cs"/>
      </a:defRPr>
    </a:lvl4pPr>
    <a:lvl5pPr marL="1827250" algn="l" defTabSz="913626" rtl="0" eaLnBrk="1" latinLnBrk="0" hangingPunct="1">
      <a:defRPr sz="1800" kern="1200">
        <a:solidFill>
          <a:schemeClr val="tx1"/>
        </a:solidFill>
        <a:latin typeface="+mn-lt"/>
        <a:ea typeface="+mn-ea"/>
        <a:cs typeface="+mn-cs"/>
      </a:defRPr>
    </a:lvl5pPr>
    <a:lvl6pPr marL="2284063" algn="l" defTabSz="913626" rtl="0" eaLnBrk="1" latinLnBrk="0" hangingPunct="1">
      <a:defRPr sz="1800" kern="1200">
        <a:solidFill>
          <a:schemeClr val="tx1"/>
        </a:solidFill>
        <a:latin typeface="+mn-lt"/>
        <a:ea typeface="+mn-ea"/>
        <a:cs typeface="+mn-cs"/>
      </a:defRPr>
    </a:lvl6pPr>
    <a:lvl7pPr marL="2740875" algn="l" defTabSz="913626" rtl="0" eaLnBrk="1" latinLnBrk="0" hangingPunct="1">
      <a:defRPr sz="1800" kern="1200">
        <a:solidFill>
          <a:schemeClr val="tx1"/>
        </a:solidFill>
        <a:latin typeface="+mn-lt"/>
        <a:ea typeface="+mn-ea"/>
        <a:cs typeface="+mn-cs"/>
      </a:defRPr>
    </a:lvl7pPr>
    <a:lvl8pPr marL="3197688" algn="l" defTabSz="913626" rtl="0" eaLnBrk="1" latinLnBrk="0" hangingPunct="1">
      <a:defRPr sz="1800" kern="1200">
        <a:solidFill>
          <a:schemeClr val="tx1"/>
        </a:solidFill>
        <a:latin typeface="+mn-lt"/>
        <a:ea typeface="+mn-ea"/>
        <a:cs typeface="+mn-cs"/>
      </a:defRPr>
    </a:lvl8pPr>
    <a:lvl9pPr marL="3654500" algn="l" defTabSz="91362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DBDBDB"/>
    <a:srgbClr val="D3D3D3"/>
    <a:srgbClr val="C9C9C9"/>
    <a:srgbClr val="339900"/>
    <a:srgbClr val="66CC33"/>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82" autoAdjust="0"/>
    <p:restoredTop sz="90409" autoAdjust="0"/>
  </p:normalViewPr>
  <p:slideViewPr>
    <p:cSldViewPr>
      <p:cViewPr varScale="1">
        <p:scale>
          <a:sx n="67" d="100"/>
          <a:sy n="67" d="100"/>
        </p:scale>
        <p:origin x="1746" y="72"/>
      </p:cViewPr>
      <p:guideLst>
        <p:guide orient="horz" pos="2160"/>
        <p:guide pos="288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latin typeface="Arial" panose="020B0604020202020204" pitchFamily="34" charset="0"/>
                <a:cs typeface="Arial" panose="020B0604020202020204" pitchFamily="34" charset="0"/>
              </a:defRPr>
            </a:pPr>
            <a:r>
              <a:rPr lang="en-US" sz="1600" dirty="0">
                <a:latin typeface="Arial" panose="020B0604020202020204" pitchFamily="34" charset="0"/>
                <a:cs typeface="Arial" panose="020B0604020202020204" pitchFamily="34" charset="0"/>
              </a:rPr>
              <a:t>Time Spent</a:t>
            </a:r>
          </a:p>
          <a:p>
            <a:pPr>
              <a:defRPr sz="1600">
                <a:latin typeface="Arial" panose="020B0604020202020204" pitchFamily="34" charset="0"/>
                <a:cs typeface="Arial" panose="020B0604020202020204" pitchFamily="34" charset="0"/>
              </a:defRPr>
            </a:pPr>
            <a:r>
              <a:rPr lang="en-US" sz="1600" dirty="0">
                <a:latin typeface="Arial" panose="020B0604020202020204" pitchFamily="34" charset="0"/>
                <a:cs typeface="Arial" panose="020B0604020202020204" pitchFamily="34" charset="0"/>
              </a:rPr>
              <a:t>Per Domain</a:t>
            </a:r>
          </a:p>
        </c:rich>
      </c:tx>
      <c:layout>
        <c:manualLayout>
          <c:xMode val="edge"/>
          <c:yMode val="edge"/>
          <c:x val="0.31810225579910617"/>
          <c:y val="0"/>
        </c:manualLayout>
      </c:layout>
      <c:overlay val="0"/>
    </c:title>
    <c:autoTitleDeleted val="0"/>
    <c:plotArea>
      <c:layout>
        <c:manualLayout>
          <c:layoutTarget val="inner"/>
          <c:xMode val="edge"/>
          <c:yMode val="edge"/>
          <c:x val="0.12774349152301909"/>
          <c:y val="0.1770302323320696"/>
          <c:w val="0.76217221158166037"/>
          <c:h val="0.62667492952269854"/>
        </c:manualLayout>
      </c:layout>
      <c:pieChart>
        <c:varyColors val="1"/>
        <c:ser>
          <c:idx val="0"/>
          <c:order val="0"/>
          <c:tx>
            <c:strRef>
              <c:f>Sheet1!$B$1</c:f>
              <c:strCache>
                <c:ptCount val="1"/>
                <c:pt idx="0">
                  <c:v>Time Spent Per Domain</c:v>
                </c:pt>
              </c:strCache>
            </c:strRef>
          </c:tx>
          <c:dPt>
            <c:idx val="0"/>
            <c:bubble3D val="0"/>
            <c:spPr>
              <a:solidFill>
                <a:srgbClr val="0070C0"/>
              </a:solidFill>
            </c:spPr>
          </c:dPt>
          <c:dPt>
            <c:idx val="1"/>
            <c:bubble3D val="0"/>
            <c:spPr>
              <a:solidFill>
                <a:srgbClr val="00B0F0"/>
              </a:solidFill>
            </c:spPr>
          </c:dPt>
          <c:dPt>
            <c:idx val="2"/>
            <c:bubble3D val="0"/>
            <c:spPr>
              <a:solidFill>
                <a:srgbClr val="00B050"/>
              </a:solidFill>
            </c:spPr>
          </c:dPt>
          <c:dPt>
            <c:idx val="3"/>
            <c:bubble3D val="0"/>
            <c:spPr>
              <a:solidFill>
                <a:srgbClr val="92D050"/>
              </a:solidFill>
            </c:spPr>
          </c:dPt>
          <c:dPt>
            <c:idx val="4"/>
            <c:bubble3D val="0"/>
            <c:spPr>
              <a:solidFill>
                <a:schemeClr val="accent5">
                  <a:lumMod val="40000"/>
                  <a:lumOff val="60000"/>
                </a:schemeClr>
              </a:solidFill>
            </c:spPr>
          </c:dPt>
          <c:dPt>
            <c:idx val="5"/>
            <c:bubble3D val="0"/>
            <c:spPr>
              <a:solidFill>
                <a:srgbClr val="002060"/>
              </a:solidFill>
            </c:spPr>
          </c:dPt>
          <c:cat>
            <c:strRef>
              <c:f>Sheet1!$A$2:$A$7</c:f>
              <c:strCache>
                <c:ptCount val="6"/>
                <c:pt idx="0">
                  <c:v>Sensory</c:v>
                </c:pt>
                <c:pt idx="1">
                  <c:v>Coping</c:v>
                </c:pt>
                <c:pt idx="2">
                  <c:v>Cognitive</c:v>
                </c:pt>
                <c:pt idx="3">
                  <c:v>Exercise</c:v>
                </c:pt>
                <c:pt idx="4">
                  <c:v>Social</c:v>
                </c:pt>
                <c:pt idx="5">
                  <c:v>Recreational</c:v>
                </c:pt>
              </c:strCache>
            </c:strRef>
          </c:cat>
          <c:val>
            <c:numRef>
              <c:f>Sheet1!$B$2:$B$7</c:f>
              <c:numCache>
                <c:formatCode>General</c:formatCode>
                <c:ptCount val="6"/>
                <c:pt idx="0">
                  <c:v>258</c:v>
                </c:pt>
                <c:pt idx="1">
                  <c:v>728</c:v>
                </c:pt>
                <c:pt idx="2">
                  <c:v>4626</c:v>
                </c:pt>
                <c:pt idx="3">
                  <c:v>29</c:v>
                </c:pt>
                <c:pt idx="4">
                  <c:v>55</c:v>
                </c:pt>
                <c:pt idx="5">
                  <c:v>158</c:v>
                </c:pt>
              </c:numCache>
            </c:numRef>
          </c:val>
        </c:ser>
        <c:dLbls>
          <c:showLegendKey val="0"/>
          <c:showVal val="0"/>
          <c:showCatName val="0"/>
          <c:showSerName val="0"/>
          <c:showPercent val="0"/>
          <c:showBubbleSize val="0"/>
          <c:showLeaderLines val="1"/>
        </c:dLbls>
        <c:firstSliceAng val="0"/>
      </c:pieChart>
    </c:plotArea>
    <c:legend>
      <c:legendPos val="b"/>
      <c:layout>
        <c:manualLayout>
          <c:xMode val="edge"/>
          <c:yMode val="edge"/>
          <c:x val="2.0689094606417442E-2"/>
          <c:y val="0.8414449354093364"/>
          <c:w val="0.96612931829467275"/>
          <c:h val="0.14035165743170994"/>
        </c:manualLayout>
      </c:layout>
      <c:overlay val="0"/>
      <c:txPr>
        <a:bodyPr/>
        <a:lstStyle/>
        <a:p>
          <a:pPr>
            <a:defRPr sz="1200">
              <a:latin typeface="+mj-lt"/>
              <a:cs typeface="Times New Roman" panose="02020603050405020304" pitchFamily="18" charset="0"/>
            </a:defRPr>
          </a:pPr>
          <a:endParaRPr lang="en-US"/>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latin typeface="Arial" panose="020B0604020202020204" pitchFamily="34" charset="0"/>
                <a:cs typeface="Arial" panose="020B0604020202020204" pitchFamily="34" charset="0"/>
              </a:defRPr>
            </a:pPr>
            <a:r>
              <a:rPr lang="en-US" sz="1600" dirty="0">
                <a:latin typeface="Arial" panose="020B0604020202020204" pitchFamily="34" charset="0"/>
                <a:cs typeface="Arial" panose="020B0604020202020204" pitchFamily="34" charset="0"/>
              </a:rPr>
              <a:t>Time Spent</a:t>
            </a:r>
          </a:p>
          <a:p>
            <a:pPr>
              <a:defRPr sz="1600">
                <a:latin typeface="Arial" panose="020B0604020202020204" pitchFamily="34" charset="0"/>
                <a:cs typeface="Arial" panose="020B0604020202020204" pitchFamily="34" charset="0"/>
              </a:defRPr>
            </a:pPr>
            <a:r>
              <a:rPr lang="en-US" sz="1600" dirty="0">
                <a:latin typeface="Arial" panose="020B0604020202020204" pitchFamily="34" charset="0"/>
                <a:cs typeface="Arial" panose="020B0604020202020204" pitchFamily="34" charset="0"/>
              </a:rPr>
              <a:t>Per Cognitive Domain</a:t>
            </a:r>
          </a:p>
        </c:rich>
      </c:tx>
      <c:layout>
        <c:manualLayout>
          <c:xMode val="edge"/>
          <c:yMode val="edge"/>
          <c:x val="0.17668918918918919"/>
          <c:y val="0"/>
        </c:manualLayout>
      </c:layout>
      <c:overlay val="0"/>
    </c:title>
    <c:autoTitleDeleted val="0"/>
    <c:plotArea>
      <c:layout>
        <c:manualLayout>
          <c:layoutTarget val="inner"/>
          <c:xMode val="edge"/>
          <c:yMode val="edge"/>
          <c:x val="0.12076978236241272"/>
          <c:y val="0.17540172061825604"/>
          <c:w val="0.7617315149795465"/>
          <c:h val="0.62631257898318271"/>
        </c:manualLayout>
      </c:layout>
      <c:pieChart>
        <c:varyColors val="1"/>
        <c:ser>
          <c:idx val="0"/>
          <c:order val="0"/>
          <c:tx>
            <c:strRef>
              <c:f>Sheet1!$B$1</c:f>
              <c:strCache>
                <c:ptCount val="1"/>
                <c:pt idx="0">
                  <c:v>Time Spent Per Cognitive Domain</c:v>
                </c:pt>
              </c:strCache>
            </c:strRef>
          </c:tx>
          <c:dPt>
            <c:idx val="0"/>
            <c:bubble3D val="0"/>
            <c:spPr>
              <a:solidFill>
                <a:srgbClr val="C00000"/>
              </a:solidFill>
            </c:spPr>
          </c:dPt>
          <c:dPt>
            <c:idx val="1"/>
            <c:bubble3D val="0"/>
            <c:spPr>
              <a:solidFill>
                <a:srgbClr val="92D050"/>
              </a:solidFill>
            </c:spPr>
          </c:dPt>
          <c:dPt>
            <c:idx val="2"/>
            <c:bubble3D val="0"/>
            <c:spPr>
              <a:solidFill>
                <a:srgbClr val="00B0F0"/>
              </a:solidFill>
            </c:spPr>
          </c:dPt>
          <c:dPt>
            <c:idx val="3"/>
            <c:bubble3D val="0"/>
            <c:spPr>
              <a:solidFill>
                <a:srgbClr val="7030A0"/>
              </a:solidFill>
            </c:spPr>
          </c:dPt>
          <c:dPt>
            <c:idx val="4"/>
            <c:bubble3D val="0"/>
            <c:spPr>
              <a:solidFill>
                <a:srgbClr val="FF6600"/>
              </a:solidFill>
            </c:spPr>
          </c:dPt>
          <c:cat>
            <c:strRef>
              <c:f>Sheet1!$A$2:$A$6</c:f>
              <c:strCache>
                <c:ptCount val="5"/>
                <c:pt idx="0">
                  <c:v>Executive Functioning</c:v>
                </c:pt>
                <c:pt idx="1">
                  <c:v>Attention</c:v>
                </c:pt>
                <c:pt idx="2">
                  <c:v>Language</c:v>
                </c:pt>
                <c:pt idx="3">
                  <c:v>Visual-Spatial</c:v>
                </c:pt>
                <c:pt idx="4">
                  <c:v>Memory</c:v>
                </c:pt>
              </c:strCache>
            </c:strRef>
          </c:cat>
          <c:val>
            <c:numRef>
              <c:f>Sheet1!$B$2:$B$6</c:f>
              <c:numCache>
                <c:formatCode>General</c:formatCode>
                <c:ptCount val="5"/>
                <c:pt idx="0">
                  <c:v>1010</c:v>
                </c:pt>
                <c:pt idx="1">
                  <c:v>48</c:v>
                </c:pt>
                <c:pt idx="2">
                  <c:v>990</c:v>
                </c:pt>
                <c:pt idx="3">
                  <c:v>1904</c:v>
                </c:pt>
                <c:pt idx="4">
                  <c:v>674</c:v>
                </c:pt>
              </c:numCache>
            </c:numRef>
          </c:val>
        </c:ser>
        <c:dLbls>
          <c:showLegendKey val="0"/>
          <c:showVal val="0"/>
          <c:showCatName val="0"/>
          <c:showSerName val="0"/>
          <c:showPercent val="0"/>
          <c:showBubbleSize val="0"/>
          <c:showLeaderLines val="1"/>
        </c:dLbls>
        <c:firstSliceAng val="0"/>
      </c:pieChart>
    </c:plotArea>
    <c:legend>
      <c:legendPos val="b"/>
      <c:layout>
        <c:manualLayout>
          <c:xMode val="edge"/>
          <c:yMode val="edge"/>
          <c:x val="0"/>
          <c:y val="0.82970593953533589"/>
          <c:w val="1"/>
          <c:h val="0.15194840126758602"/>
        </c:manualLayout>
      </c:layout>
      <c:overlay val="0"/>
      <c:txPr>
        <a:bodyPr/>
        <a:lstStyle/>
        <a:p>
          <a:pPr>
            <a:defRPr sz="1200">
              <a:latin typeface="+mj-lt"/>
              <a:cs typeface="Times New Roman" panose="02020603050405020304" pitchFamily="18" charset="0"/>
            </a:defRPr>
          </a:pPr>
          <a:endParaRPr lang="en-US"/>
        </a:p>
      </c:txPr>
    </c:legend>
    <c:plotVisOnly val="1"/>
    <c:dispBlanksAs val="gap"/>
    <c:showDLblsOverMax val="0"/>
  </c:chart>
  <c:spPr>
    <a:ln>
      <a:noFill/>
    </a:ln>
  </c:sp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7F789E-23E6-444D-A500-27B15AF03B10}" type="datetimeFigureOut">
              <a:rPr lang="en-US" smtClean="0"/>
              <a:pPr/>
              <a:t>9/6/2014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05B543-C4FC-420A-9F9E-F930BFB014EC}" type="slidenum">
              <a:rPr lang="en-US" smtClean="0"/>
              <a:pPr/>
              <a:t>‹#›</a:t>
            </a:fld>
            <a:endParaRPr lang="en-US" dirty="0"/>
          </a:p>
        </p:txBody>
      </p:sp>
    </p:spTree>
    <p:extLst>
      <p:ext uri="{BB962C8B-B14F-4D97-AF65-F5344CB8AC3E}">
        <p14:creationId xmlns:p14="http://schemas.microsoft.com/office/powerpoint/2010/main" val="2893670800"/>
      </p:ext>
    </p:extLst>
  </p:cSld>
  <p:clrMap bg1="lt1" tx1="dk1" bg2="lt2" tx2="dk2" accent1="accent1" accent2="accent2" accent3="accent3" accent4="accent4" accent5="accent5" accent6="accent6" hlink="hlink" folHlink="folHlink"/>
  <p:notesStyle>
    <a:lvl1pPr marL="0" algn="l" defTabSz="913626" rtl="0" eaLnBrk="1" latinLnBrk="0" hangingPunct="1">
      <a:defRPr sz="1200" kern="1200">
        <a:solidFill>
          <a:schemeClr val="tx1"/>
        </a:solidFill>
        <a:latin typeface="+mn-lt"/>
        <a:ea typeface="+mn-ea"/>
        <a:cs typeface="+mn-cs"/>
      </a:defRPr>
    </a:lvl1pPr>
    <a:lvl2pPr marL="456816" algn="l" defTabSz="913626" rtl="0" eaLnBrk="1" latinLnBrk="0" hangingPunct="1">
      <a:defRPr sz="1200" kern="1200">
        <a:solidFill>
          <a:schemeClr val="tx1"/>
        </a:solidFill>
        <a:latin typeface="+mn-lt"/>
        <a:ea typeface="+mn-ea"/>
        <a:cs typeface="+mn-cs"/>
      </a:defRPr>
    </a:lvl2pPr>
    <a:lvl3pPr marL="913626" algn="l" defTabSz="913626" rtl="0" eaLnBrk="1" latinLnBrk="0" hangingPunct="1">
      <a:defRPr sz="1200" kern="1200">
        <a:solidFill>
          <a:schemeClr val="tx1"/>
        </a:solidFill>
        <a:latin typeface="+mn-lt"/>
        <a:ea typeface="+mn-ea"/>
        <a:cs typeface="+mn-cs"/>
      </a:defRPr>
    </a:lvl3pPr>
    <a:lvl4pPr marL="1370438" algn="l" defTabSz="913626" rtl="0" eaLnBrk="1" latinLnBrk="0" hangingPunct="1">
      <a:defRPr sz="1200" kern="1200">
        <a:solidFill>
          <a:schemeClr val="tx1"/>
        </a:solidFill>
        <a:latin typeface="+mn-lt"/>
        <a:ea typeface="+mn-ea"/>
        <a:cs typeface="+mn-cs"/>
      </a:defRPr>
    </a:lvl4pPr>
    <a:lvl5pPr marL="1827250" algn="l" defTabSz="913626" rtl="0" eaLnBrk="1" latinLnBrk="0" hangingPunct="1">
      <a:defRPr sz="1200" kern="1200">
        <a:solidFill>
          <a:schemeClr val="tx1"/>
        </a:solidFill>
        <a:latin typeface="+mn-lt"/>
        <a:ea typeface="+mn-ea"/>
        <a:cs typeface="+mn-cs"/>
      </a:defRPr>
    </a:lvl5pPr>
    <a:lvl6pPr marL="2284063" algn="l" defTabSz="913626" rtl="0" eaLnBrk="1" latinLnBrk="0" hangingPunct="1">
      <a:defRPr sz="1200" kern="1200">
        <a:solidFill>
          <a:schemeClr val="tx1"/>
        </a:solidFill>
        <a:latin typeface="+mn-lt"/>
        <a:ea typeface="+mn-ea"/>
        <a:cs typeface="+mn-cs"/>
      </a:defRPr>
    </a:lvl6pPr>
    <a:lvl7pPr marL="2740875" algn="l" defTabSz="913626" rtl="0" eaLnBrk="1" latinLnBrk="0" hangingPunct="1">
      <a:defRPr sz="1200" kern="1200">
        <a:solidFill>
          <a:schemeClr val="tx1"/>
        </a:solidFill>
        <a:latin typeface="+mn-lt"/>
        <a:ea typeface="+mn-ea"/>
        <a:cs typeface="+mn-cs"/>
      </a:defRPr>
    </a:lvl7pPr>
    <a:lvl8pPr marL="3197688" algn="l" defTabSz="913626" rtl="0" eaLnBrk="1" latinLnBrk="0" hangingPunct="1">
      <a:defRPr sz="1200" kern="1200">
        <a:solidFill>
          <a:schemeClr val="tx1"/>
        </a:solidFill>
        <a:latin typeface="+mn-lt"/>
        <a:ea typeface="+mn-ea"/>
        <a:cs typeface="+mn-cs"/>
      </a:defRPr>
    </a:lvl8pPr>
    <a:lvl9pPr marL="3654500" algn="l" defTabSz="91362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D005B543-C4FC-420A-9F9E-F930BFB014EC}" type="slidenum">
              <a:rPr lang="en-US" smtClean="0"/>
              <a:pPr/>
              <a:t>7</a:t>
            </a:fld>
            <a:endParaRPr lang="en-US" dirty="0"/>
          </a:p>
        </p:txBody>
      </p:sp>
    </p:spTree>
    <p:extLst>
      <p:ext uri="{BB962C8B-B14F-4D97-AF65-F5344CB8AC3E}">
        <p14:creationId xmlns:p14="http://schemas.microsoft.com/office/powerpoint/2010/main" val="1831582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3626"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D005B543-C4FC-420A-9F9E-F930BFB014EC}" type="slidenum">
              <a:rPr lang="en-US" smtClean="0"/>
              <a:pPr/>
              <a:t>10</a:t>
            </a:fld>
            <a:endParaRPr lang="en-US" dirty="0"/>
          </a:p>
        </p:txBody>
      </p:sp>
    </p:spTree>
    <p:extLst>
      <p:ext uri="{BB962C8B-B14F-4D97-AF65-F5344CB8AC3E}">
        <p14:creationId xmlns:p14="http://schemas.microsoft.com/office/powerpoint/2010/main" val="301925141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1.xml"/><Relationship Id="rId7" Type="http://schemas.openxmlformats.org/officeDocument/2006/relationships/tags" Target="../tags/tag25.xml"/><Relationship Id="rId2" Type="http://schemas.openxmlformats.org/officeDocument/2006/relationships/tags" Target="../tags/tag20.xml"/><Relationship Id="rId1" Type="http://schemas.openxmlformats.org/officeDocument/2006/relationships/vmlDrawing" Target="../drawings/vmlDrawing1.vml"/><Relationship Id="rId6" Type="http://schemas.openxmlformats.org/officeDocument/2006/relationships/tags" Target="../tags/tag24.xml"/><Relationship Id="rId11" Type="http://schemas.openxmlformats.org/officeDocument/2006/relationships/image" Target="../media/image2.png"/><Relationship Id="rId5" Type="http://schemas.openxmlformats.org/officeDocument/2006/relationships/tags" Target="../tags/tag23.xml"/><Relationship Id="rId10" Type="http://schemas.openxmlformats.org/officeDocument/2006/relationships/image" Target="../media/image1.jpeg"/><Relationship Id="rId4" Type="http://schemas.openxmlformats.org/officeDocument/2006/relationships/tags" Target="../tags/tag22.xml"/><Relationship Id="rId9"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27788290" name="Rectangle 2" hidden="1"/>
          <p:cNvGraphicFramePr>
            <a:graphicFrameLocks/>
          </p:cNvGraphicFramePr>
          <p:nvPr>
            <p:custDataLst>
              <p:tags r:id="rId2"/>
            </p:custDataLst>
          </p:nvPr>
        </p:nvGraphicFramePr>
        <p:xfrm>
          <a:off x="9" y="9"/>
          <a:ext cx="158744" cy="158735"/>
        </p:xfrm>
        <a:graphic>
          <a:graphicData uri="http://schemas.openxmlformats.org/presentationml/2006/ole">
            <mc:AlternateContent xmlns:mc="http://schemas.openxmlformats.org/markup-compatibility/2006">
              <mc:Choice xmlns:v="urn:schemas-microsoft-com:vml" Requires="v">
                <p:oleObj spid="_x0000_s1166" name="think-cell Slide" r:id="rId9" imgW="0" imgH="0" progId="">
                  <p:embed/>
                </p:oleObj>
              </mc:Choice>
              <mc:Fallback>
                <p:oleObj name="think-cell Slide" r:id="rId9" imgW="0" imgH="0" progId="">
                  <p:embed/>
                  <p:pic>
                    <p:nvPicPr>
                      <p:cNvPr id="0" name="AutoShape 85"/>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9" y="9"/>
                        <a:ext cx="158744" cy="1587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788292" name="Rectangle 4"/>
          <p:cNvSpPr>
            <a:spLocks noGrp="1" noChangeArrowheads="1"/>
          </p:cNvSpPr>
          <p:nvPr>
            <p:ph type="ctrTitle" sz="quarter" hasCustomPrompt="1"/>
            <p:custDataLst>
              <p:tags r:id="rId3"/>
            </p:custDataLst>
          </p:nvPr>
        </p:nvSpPr>
        <p:spPr bwMode="auto">
          <a:xfrm>
            <a:off x="3732120" y="1457675"/>
            <a:ext cx="5206167" cy="552434"/>
          </a:xfrm>
        </p:spPr>
        <p:txBody>
          <a:bodyPr lIns="90938" tIns="45471" rIns="90938" bIns="45471" anchor="b"/>
          <a:lstStyle>
            <a:lvl1pPr>
              <a:lnSpc>
                <a:spcPct val="90000"/>
              </a:lnSpc>
              <a:spcBef>
                <a:spcPct val="40000"/>
              </a:spcBef>
              <a:defRPr sz="3300"/>
            </a:lvl1pPr>
          </a:lstStyle>
          <a:p>
            <a:r>
              <a:rPr lang="en-US" dirty="0" smtClean="0"/>
              <a:t>…</a:t>
            </a:r>
            <a:endParaRPr lang="en-US" dirty="0"/>
          </a:p>
        </p:txBody>
      </p:sp>
      <p:sp>
        <p:nvSpPr>
          <p:cNvPr id="27788293" name="Rectangle 5"/>
          <p:cNvSpPr>
            <a:spLocks noGrp="1" noChangeArrowheads="1"/>
          </p:cNvSpPr>
          <p:nvPr>
            <p:ph type="subTitle" sz="quarter" idx="1" hasCustomPrompt="1"/>
            <p:custDataLst>
              <p:tags r:id="rId4"/>
            </p:custDataLst>
          </p:nvPr>
        </p:nvSpPr>
        <p:spPr bwMode="auto">
          <a:xfrm>
            <a:off x="3732111" y="4953182"/>
            <a:ext cx="5163105" cy="782773"/>
          </a:xfrm>
        </p:spPr>
        <p:txBody>
          <a:bodyPr lIns="90938" tIns="45471" rIns="90938" bIns="45471"/>
          <a:lstStyle>
            <a:lvl1pPr eaLnBrk="0" hangingPunct="0">
              <a:lnSpc>
                <a:spcPct val="90000"/>
              </a:lnSpc>
              <a:spcBef>
                <a:spcPct val="40000"/>
              </a:spcBef>
              <a:defRPr sz="2000">
                <a:solidFill>
                  <a:schemeClr val="tx2"/>
                </a:solidFill>
              </a:defRPr>
            </a:lvl1pPr>
          </a:lstStyle>
          <a:p>
            <a:r>
              <a:rPr lang="en-US" dirty="0" smtClean="0"/>
              <a:t>…</a:t>
            </a:r>
          </a:p>
          <a:p>
            <a:r>
              <a:rPr lang="en-US" dirty="0" smtClean="0"/>
              <a:t>…</a:t>
            </a:r>
            <a:endParaRPr lang="en-US" dirty="0"/>
          </a:p>
        </p:txBody>
      </p:sp>
      <p:sp>
        <p:nvSpPr>
          <p:cNvPr id="27788295" name="McK Confidential" hidden="1"/>
          <p:cNvSpPr txBox="1">
            <a:spLocks noChangeArrowheads="1"/>
          </p:cNvSpPr>
          <p:nvPr>
            <p:custDataLst>
              <p:tags r:id="rId5"/>
            </p:custDataLst>
          </p:nvPr>
        </p:nvSpPr>
        <p:spPr bwMode="auto">
          <a:xfrm>
            <a:off x="1512931" y="1793059"/>
            <a:ext cx="2261528" cy="219820"/>
          </a:xfrm>
          <a:prstGeom prst="rect">
            <a:avLst/>
          </a:prstGeom>
          <a:noFill/>
          <a:ln w="9525">
            <a:noFill/>
            <a:miter lim="800000"/>
            <a:headEnd/>
            <a:tailEnd/>
          </a:ln>
          <a:effectLst/>
        </p:spPr>
        <p:txBody>
          <a:bodyPr wrap="none" lIns="0" tIns="0" rIns="0" bIns="0">
            <a:spAutoFit/>
          </a:bodyPr>
          <a:lstStyle/>
          <a:p>
            <a:pPr defTabSz="912750" fontAlgn="base">
              <a:spcBef>
                <a:spcPct val="0"/>
              </a:spcBef>
              <a:spcAft>
                <a:spcPct val="0"/>
              </a:spcAft>
            </a:pPr>
            <a:r>
              <a:rPr lang="en-US" sz="1400" dirty="0">
                <a:solidFill>
                  <a:prstClr val="black"/>
                </a:solidFill>
              </a:rPr>
              <a:t>STRICTLY CONFIDENTIAL</a:t>
            </a:r>
          </a:p>
        </p:txBody>
      </p:sp>
      <p:sp>
        <p:nvSpPr>
          <p:cNvPr id="27788296" name="McK Disclaimer" hidden="1"/>
          <p:cNvSpPr>
            <a:spLocks noChangeArrowheads="1"/>
          </p:cNvSpPr>
          <p:nvPr>
            <p:custDataLst>
              <p:tags r:id="rId6"/>
            </p:custDataLst>
          </p:nvPr>
        </p:nvSpPr>
        <p:spPr bwMode="auto">
          <a:xfrm>
            <a:off x="1514552" y="5345204"/>
            <a:ext cx="4540412" cy="565251"/>
          </a:xfrm>
          <a:prstGeom prst="rect">
            <a:avLst/>
          </a:prstGeom>
          <a:noFill/>
          <a:ln w="9525">
            <a:noFill/>
            <a:miter lim="800000"/>
            <a:headEnd/>
            <a:tailEnd/>
          </a:ln>
          <a:effectLst/>
        </p:spPr>
        <p:txBody>
          <a:bodyPr lIns="0" tIns="0" rIns="0" bIns="0" anchor="b">
            <a:spAutoFit/>
          </a:bodyPr>
          <a:lstStyle/>
          <a:p>
            <a:pPr defTabSz="804322" eaLnBrk="0" fontAlgn="base" hangingPunct="0">
              <a:spcBef>
                <a:spcPct val="0"/>
              </a:spcBef>
              <a:spcAft>
                <a:spcPct val="0"/>
              </a:spcAft>
            </a:pPr>
            <a:r>
              <a:rPr lang="en-US" sz="900" dirty="0">
                <a:solidFill>
                  <a:prstClr val="black"/>
                </a:solidFill>
              </a:rPr>
              <a:t>This report is solely for the use of client personnel. No part of it may be circulated, quoted, or reproduced for distribution outside the client organization without prior written approval from McKinsey &amp; Company, Inc. This material was used by McKinsey &amp; Company, Inc. during an oral presentation; it is not a complete record of the discussion.</a:t>
            </a:r>
          </a:p>
        </p:txBody>
      </p:sp>
      <p:sp>
        <p:nvSpPr>
          <p:cNvPr id="27788297" name="Rectangle 9"/>
          <p:cNvSpPr>
            <a:spLocks noGrp="1" noChangeArrowheads="1"/>
          </p:cNvSpPr>
          <p:nvPr>
            <p:ph type="sldNum" sz="quarter" idx="4"/>
            <p:custDataLst>
              <p:tags r:id="rId7"/>
            </p:custDataLst>
          </p:nvPr>
        </p:nvSpPr>
        <p:spPr/>
        <p:txBody>
          <a:bodyPr/>
          <a:lstStyle>
            <a:lvl1pPr>
              <a:defRPr/>
            </a:lvl1pPr>
          </a:lstStyle>
          <a:p>
            <a:fld id="{5589548D-552A-42C5-8BDA-BA784CBFA7A7}" type="slidenum">
              <a:rPr lang="en-US"/>
              <a:pPr/>
              <a:t>‹#›</a:t>
            </a:fld>
            <a:endParaRPr lang="en-US" dirty="0"/>
          </a:p>
        </p:txBody>
      </p:sp>
      <p:sp>
        <p:nvSpPr>
          <p:cNvPr id="14" name="Rectangle 13"/>
          <p:cNvSpPr/>
          <p:nvPr userDrawn="1"/>
        </p:nvSpPr>
        <p:spPr bwMode="auto">
          <a:xfrm flipH="1">
            <a:off x="3594911" y="9"/>
            <a:ext cx="46650" cy="685800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3216" tIns="46609" rIns="93216" bIns="46609" numCol="1" rtlCol="0" anchor="t" anchorCtr="0" compatLnSpc="1">
            <a:prstTxWarp prst="textNoShape">
              <a:avLst/>
            </a:prstTxWarp>
          </a:bodyPr>
          <a:lstStyle/>
          <a:p>
            <a:pPr defTabSz="932173" fontAlgn="base">
              <a:spcBef>
                <a:spcPct val="0"/>
              </a:spcBef>
              <a:spcAft>
                <a:spcPct val="0"/>
              </a:spcAft>
            </a:pPr>
            <a:endParaRPr lang="en-US" sz="1400" b="1" dirty="0">
              <a:solidFill>
                <a:prstClr val="black"/>
              </a:solidFill>
            </a:endParaRPr>
          </a:p>
        </p:txBody>
      </p:sp>
      <p:pic>
        <p:nvPicPr>
          <p:cNvPr id="11" name="Picture 1" descr="C:\Users\CHENXI~1\AppData\Local\Temp\Rar$DI01.748\screen_rgb.jpg"/>
          <p:cNvPicPr>
            <a:picLocks noChangeAspect="1" noChangeArrowheads="1"/>
          </p:cNvPicPr>
          <p:nvPr userDrawn="1"/>
        </p:nvPicPr>
        <p:blipFill>
          <a:blip r:embed="rId10" cstate="print"/>
          <a:srcRect/>
          <a:stretch>
            <a:fillRect/>
          </a:stretch>
        </p:blipFill>
        <p:spPr bwMode="auto">
          <a:xfrm>
            <a:off x="165902" y="1136960"/>
            <a:ext cx="3263098" cy="2036782"/>
          </a:xfrm>
          <a:prstGeom prst="rect">
            <a:avLst/>
          </a:prstGeom>
          <a:noFill/>
        </p:spPr>
      </p:pic>
      <p:pic>
        <p:nvPicPr>
          <p:cNvPr id="10" name="Picture 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16392" y="3429000"/>
            <a:ext cx="3352800" cy="1029614"/>
          </a:xfrm>
          <a:prstGeom prst="rect">
            <a:avLst/>
          </a:prstGeom>
        </p:spPr>
      </p:pic>
    </p:spTree>
    <p:extLst>
      <p:ext uri="{BB962C8B-B14F-4D97-AF65-F5344CB8AC3E}">
        <p14:creationId xmlns:p14="http://schemas.microsoft.com/office/powerpoint/2010/main" val="2499557622"/>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6265E241-A7ED-4F7A-B5AB-BB546BE9D70B}" type="slidenum">
              <a:rPr lang="en-US"/>
              <a:pPr/>
              <a:t>‹#›</a:t>
            </a:fld>
            <a:endParaRPr lang="en-US" dirty="0"/>
          </a:p>
        </p:txBody>
      </p:sp>
      <p:sp>
        <p:nvSpPr>
          <p:cNvPr id="7" name="Rectangle 5"/>
          <p:cNvSpPr>
            <a:spLocks noGrp="1" noChangeArrowheads="1"/>
          </p:cNvSpPr>
          <p:nvPr>
            <p:ph type="title"/>
          </p:nvPr>
        </p:nvSpPr>
        <p:spPr bwMode="gray">
          <a:xfrm>
            <a:off x="539408" y="258757"/>
            <a:ext cx="7993912" cy="534259"/>
          </a:xfrm>
          <a:prstGeom prst="rect">
            <a:avLst/>
          </a:prstGeom>
          <a:noFill/>
          <a:ln w="9525">
            <a:noFill/>
            <a:miter lim="800000"/>
            <a:headEnd/>
            <a:tailEnd/>
          </a:ln>
          <a:effectLst/>
        </p:spPr>
        <p:txBody>
          <a:bodyPr vert="horz" wrap="square" lIns="90918" tIns="45463" rIns="90918" bIns="45463" numCol="1" anchor="ctr" anchorCtr="0" compatLnSpc="1">
            <a:prstTxWarp prst="textNoShape">
              <a:avLst/>
            </a:prstTxWarp>
            <a:spAutoFit/>
          </a:bodyPr>
          <a:lstStyle>
            <a:lvl1pPr>
              <a:defRPr sz="3000">
                <a:solidFill>
                  <a:srgbClr val="C00000"/>
                </a:solidFill>
              </a:defRPr>
            </a:lvl1pPr>
          </a:lstStyle>
          <a:p>
            <a:pPr lvl="0"/>
            <a:r>
              <a:rPr lang="en-US" dirty="0" smtClean="0"/>
              <a:t>Click to edit Master title style</a:t>
            </a:r>
          </a:p>
        </p:txBody>
      </p:sp>
      <p:sp>
        <p:nvSpPr>
          <p:cNvPr id="10" name="Rectangle 2"/>
          <p:cNvSpPr>
            <a:spLocks noChangeArrowheads="1"/>
          </p:cNvSpPr>
          <p:nvPr userDrawn="1"/>
        </p:nvSpPr>
        <p:spPr bwMode="gray">
          <a:xfrm>
            <a:off x="9" y="1125723"/>
            <a:ext cx="9140760" cy="63170"/>
          </a:xfrm>
          <a:prstGeom prst="rect">
            <a:avLst/>
          </a:prstGeom>
          <a:solidFill>
            <a:srgbClr val="6A5540"/>
          </a:solidFill>
          <a:ln w="12700">
            <a:noFill/>
            <a:miter lim="800000"/>
            <a:headEnd/>
            <a:tailEnd/>
          </a:ln>
          <a:effectLst/>
        </p:spPr>
        <p:txBody>
          <a:bodyPr wrap="none" lIns="92970" tIns="46486" rIns="92970" bIns="46486" anchor="ctr"/>
          <a:lstStyle/>
          <a:p>
            <a:pPr algn="ctr" fontAlgn="base">
              <a:spcBef>
                <a:spcPct val="0"/>
              </a:spcBef>
              <a:spcAft>
                <a:spcPct val="0"/>
              </a:spcAft>
            </a:pPr>
            <a:endParaRPr lang="en-US" sz="1300" b="1" dirty="0">
              <a:solidFill>
                <a:prstClr val="black"/>
              </a:solidFill>
            </a:endParaRPr>
          </a:p>
        </p:txBody>
      </p:sp>
      <p:pic>
        <p:nvPicPr>
          <p:cNvPr id="11" name="Picture 6" descr="C:\Users\Chen Xie\Desktop\Logos\print_cmyk.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6144488"/>
            <a:ext cx="1143000" cy="7135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8000" y="6243840"/>
            <a:ext cx="1676400" cy="514807"/>
          </a:xfrm>
          <a:prstGeom prst="rect">
            <a:avLst/>
          </a:prstGeom>
        </p:spPr>
      </p:pic>
    </p:spTree>
    <p:extLst>
      <p:ext uri="{BB962C8B-B14F-4D97-AF65-F5344CB8AC3E}">
        <p14:creationId xmlns:p14="http://schemas.microsoft.com/office/powerpoint/2010/main" val="882364738"/>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6265E241-A7ED-4F7A-B5AB-BB546BE9D70B}" type="slidenum">
              <a:rPr lang="en-US"/>
              <a:pPr/>
              <a:t>‹#›</a:t>
            </a:fld>
            <a:endParaRPr lang="en-US" dirty="0"/>
          </a:p>
        </p:txBody>
      </p:sp>
      <p:sp>
        <p:nvSpPr>
          <p:cNvPr id="7" name="Rectangle 5"/>
          <p:cNvSpPr>
            <a:spLocks noGrp="1" noChangeArrowheads="1"/>
          </p:cNvSpPr>
          <p:nvPr>
            <p:ph type="title"/>
          </p:nvPr>
        </p:nvSpPr>
        <p:spPr bwMode="gray">
          <a:xfrm>
            <a:off x="539408" y="300940"/>
            <a:ext cx="7993912" cy="449882"/>
          </a:xfrm>
          <a:prstGeom prst="rect">
            <a:avLst/>
          </a:prstGeom>
          <a:noFill/>
          <a:ln w="9525">
            <a:noFill/>
            <a:miter lim="800000"/>
            <a:headEnd/>
            <a:tailEnd/>
          </a:ln>
          <a:effectLst/>
        </p:spPr>
        <p:txBody>
          <a:bodyPr vert="horz" wrap="square" lIns="90918" tIns="45463" rIns="90918" bIns="45463" numCol="1" anchor="ctr" anchorCtr="0" compatLnSpc="1">
            <a:prstTxWarp prst="textNoShape">
              <a:avLst/>
            </a:prstTxWarp>
            <a:spAutoFit/>
          </a:bodyPr>
          <a:lstStyle>
            <a:lvl1pPr>
              <a:defRPr>
                <a:solidFill>
                  <a:srgbClr val="C00000"/>
                </a:solidFill>
              </a:defRPr>
            </a:lvl1pPr>
          </a:lstStyle>
          <a:p>
            <a:pPr lvl="0"/>
            <a:r>
              <a:rPr lang="en-US" dirty="0" smtClean="0"/>
              <a:t>Click to edit Master title style</a:t>
            </a:r>
          </a:p>
        </p:txBody>
      </p:sp>
    </p:spTree>
    <p:extLst>
      <p:ext uri="{BB962C8B-B14F-4D97-AF65-F5344CB8AC3E}">
        <p14:creationId xmlns:p14="http://schemas.microsoft.com/office/powerpoint/2010/main" val="2698344312"/>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39408" y="2854746"/>
            <a:ext cx="7993912" cy="574254"/>
          </a:xfrm>
        </p:spPr>
        <p:txBody>
          <a:bodyPr/>
          <a:lstStyle>
            <a:lvl1pPr>
              <a:defRPr sz="3300">
                <a:solidFill>
                  <a:schemeClr val="tx2"/>
                </a:solidFill>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p>
            <a:pPr fontAlgn="base">
              <a:spcBef>
                <a:spcPct val="0"/>
              </a:spcBef>
              <a:spcAft>
                <a:spcPct val="0"/>
              </a:spcAft>
            </a:pPr>
            <a:fld id="{F4330A16-3F7B-4CB3-8C6B-88318127ADA3}" type="slidenum">
              <a:rPr lang="en-US" smtClean="0"/>
              <a:pPr fontAlgn="base">
                <a:spcBef>
                  <a:spcPct val="0"/>
                </a:spcBef>
                <a:spcAft>
                  <a:spcPct val="0"/>
                </a:spcAft>
              </a:pPr>
              <a:t>‹#›</a:t>
            </a:fld>
            <a:endParaRPr lang="en-US" dirty="0"/>
          </a:p>
        </p:txBody>
      </p:sp>
      <p:sp>
        <p:nvSpPr>
          <p:cNvPr id="4" name="Rectangle 3"/>
          <p:cNvSpPr/>
          <p:nvPr userDrawn="1"/>
        </p:nvSpPr>
        <p:spPr bwMode="auto">
          <a:xfrm flipH="1">
            <a:off x="-1" y="3429000"/>
            <a:ext cx="9144000" cy="45719"/>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3216" tIns="46609" rIns="93216" bIns="46609" numCol="1" rtlCol="0" anchor="t" anchorCtr="0" compatLnSpc="1">
            <a:prstTxWarp prst="textNoShape">
              <a:avLst/>
            </a:prstTxWarp>
          </a:bodyPr>
          <a:lstStyle/>
          <a:p>
            <a:pPr defTabSz="932173" fontAlgn="base">
              <a:spcBef>
                <a:spcPct val="0"/>
              </a:spcBef>
              <a:spcAft>
                <a:spcPct val="0"/>
              </a:spcAft>
            </a:pPr>
            <a:endParaRPr lang="en-US" sz="1400" b="1" dirty="0">
              <a:solidFill>
                <a:prstClr val="black"/>
              </a:solidFill>
            </a:endParaRPr>
          </a:p>
        </p:txBody>
      </p:sp>
      <p:pic>
        <p:nvPicPr>
          <p:cNvPr id="5" name="Picture 6" descr="C:\Users\Chen Xie\Desktop\Logos\print_cmyk.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6144488"/>
            <a:ext cx="1143000" cy="71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97533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13" Type="http://schemas.openxmlformats.org/officeDocument/2006/relationships/tags" Target="../tags/tag8.xml"/><Relationship Id="rId18" Type="http://schemas.openxmlformats.org/officeDocument/2006/relationships/tags" Target="../tags/tag13.xml"/><Relationship Id="rId3" Type="http://schemas.openxmlformats.org/officeDocument/2006/relationships/slideLayout" Target="../slideLayouts/slideLayout3.xml"/><Relationship Id="rId21" Type="http://schemas.openxmlformats.org/officeDocument/2006/relationships/tags" Target="../tags/tag16.xml"/><Relationship Id="rId7" Type="http://schemas.openxmlformats.org/officeDocument/2006/relationships/tags" Target="../tags/tag2.xml"/><Relationship Id="rId12" Type="http://schemas.openxmlformats.org/officeDocument/2006/relationships/tags" Target="../tags/tag7.xml"/><Relationship Id="rId17" Type="http://schemas.openxmlformats.org/officeDocument/2006/relationships/tags" Target="../tags/tag12.xml"/><Relationship Id="rId2" Type="http://schemas.openxmlformats.org/officeDocument/2006/relationships/slideLayout" Target="../slideLayouts/slideLayout2.xml"/><Relationship Id="rId16" Type="http://schemas.openxmlformats.org/officeDocument/2006/relationships/tags" Target="../tags/tag11.xml"/><Relationship Id="rId20" Type="http://schemas.openxmlformats.org/officeDocument/2006/relationships/tags" Target="../tags/tag15.xml"/><Relationship Id="rId1" Type="http://schemas.openxmlformats.org/officeDocument/2006/relationships/slideLayout" Target="../slideLayouts/slideLayout1.xml"/><Relationship Id="rId6" Type="http://schemas.openxmlformats.org/officeDocument/2006/relationships/tags" Target="../tags/tag1.xml"/><Relationship Id="rId11" Type="http://schemas.openxmlformats.org/officeDocument/2006/relationships/tags" Target="../tags/tag6.xml"/><Relationship Id="rId24" Type="http://schemas.openxmlformats.org/officeDocument/2006/relationships/tags" Target="../tags/tag19.xml"/><Relationship Id="rId5" Type="http://schemas.openxmlformats.org/officeDocument/2006/relationships/theme" Target="../theme/theme1.xml"/><Relationship Id="rId15" Type="http://schemas.openxmlformats.org/officeDocument/2006/relationships/tags" Target="../tags/tag10.xml"/><Relationship Id="rId23" Type="http://schemas.openxmlformats.org/officeDocument/2006/relationships/tags" Target="../tags/tag18.xml"/><Relationship Id="rId10" Type="http://schemas.openxmlformats.org/officeDocument/2006/relationships/tags" Target="../tags/tag5.xml"/><Relationship Id="rId19" Type="http://schemas.openxmlformats.org/officeDocument/2006/relationships/tags" Target="../tags/tag14.xml"/><Relationship Id="rId4" Type="http://schemas.openxmlformats.org/officeDocument/2006/relationships/slideLayout" Target="../slideLayouts/slideLayout4.xml"/><Relationship Id="rId9" Type="http://schemas.openxmlformats.org/officeDocument/2006/relationships/tags" Target="../tags/tag4.xml"/><Relationship Id="rId14" Type="http://schemas.openxmlformats.org/officeDocument/2006/relationships/tags" Target="../tags/tag9.xml"/><Relationship Id="rId22" Type="http://schemas.openxmlformats.org/officeDocument/2006/relationships/tags" Target="../tags/tag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787268" name="Rectangle 4"/>
          <p:cNvSpPr>
            <a:spLocks noGrp="1" noChangeArrowheads="1"/>
          </p:cNvSpPr>
          <p:nvPr>
            <p:ph type="body" idx="1"/>
          </p:nvPr>
        </p:nvSpPr>
        <p:spPr bwMode="gray">
          <a:xfrm>
            <a:off x="626882" y="1655388"/>
            <a:ext cx="8008491" cy="124720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First level</a:t>
            </a:r>
          </a:p>
          <a:p>
            <a:pPr lvl="2"/>
            <a:r>
              <a:rPr lang="en-US" smtClean="0"/>
              <a:t>Second level</a:t>
            </a:r>
          </a:p>
          <a:p>
            <a:pPr lvl="3"/>
            <a:r>
              <a:rPr lang="en-US" smtClean="0"/>
              <a:t>Third level</a:t>
            </a:r>
          </a:p>
          <a:p>
            <a:pPr lvl="4"/>
            <a:r>
              <a:rPr lang="en-US" smtClean="0"/>
              <a:t>Fourth level</a:t>
            </a:r>
          </a:p>
        </p:txBody>
      </p:sp>
      <p:sp>
        <p:nvSpPr>
          <p:cNvPr id="27787269" name="Rectangle 5"/>
          <p:cNvSpPr>
            <a:spLocks noGrp="1" noChangeArrowheads="1"/>
          </p:cNvSpPr>
          <p:nvPr>
            <p:ph type="title"/>
          </p:nvPr>
        </p:nvSpPr>
        <p:spPr bwMode="gray">
          <a:xfrm>
            <a:off x="539408" y="300940"/>
            <a:ext cx="7993912" cy="449882"/>
          </a:xfrm>
          <a:prstGeom prst="rect">
            <a:avLst/>
          </a:prstGeom>
          <a:noFill/>
          <a:ln w="9525">
            <a:noFill/>
            <a:miter lim="800000"/>
            <a:headEnd/>
            <a:tailEnd/>
          </a:ln>
          <a:effectLst/>
        </p:spPr>
        <p:txBody>
          <a:bodyPr vert="horz" wrap="square" lIns="90918" tIns="45463" rIns="90918" bIns="45463" numCol="1" anchor="ctr" anchorCtr="0" compatLnSpc="1">
            <a:prstTxWarp prst="textNoShape">
              <a:avLst/>
            </a:prstTxWarp>
            <a:spAutoFit/>
          </a:bodyPr>
          <a:lstStyle/>
          <a:p>
            <a:pPr lvl="0"/>
            <a:r>
              <a:rPr lang="en-US" dirty="0" smtClean="0"/>
              <a:t>Click to edit Master title style</a:t>
            </a:r>
          </a:p>
        </p:txBody>
      </p:sp>
      <p:grpSp>
        <p:nvGrpSpPr>
          <p:cNvPr id="27787270" name="McK Sticker" hidden="1"/>
          <p:cNvGrpSpPr>
            <a:grpSpLocks/>
          </p:cNvGrpSpPr>
          <p:nvPr>
            <p:custDataLst>
              <p:tags r:id="rId6"/>
            </p:custDataLst>
          </p:nvPr>
        </p:nvGrpSpPr>
        <p:grpSpPr bwMode="auto">
          <a:xfrm>
            <a:off x="7854728" y="1308752"/>
            <a:ext cx="680211" cy="187850"/>
            <a:chOff x="1312" y="2182"/>
            <a:chExt cx="428" cy="119"/>
          </a:xfrm>
        </p:grpSpPr>
        <p:sp>
          <p:nvSpPr>
            <p:cNvPr id="27787271" name="AutoShape 7" hidden="1"/>
            <p:cNvSpPr>
              <a:spLocks noChangeArrowheads="1"/>
            </p:cNvSpPr>
            <p:nvPr userDrawn="1"/>
          </p:nvSpPr>
          <p:spPr bwMode="auto">
            <a:xfrm>
              <a:off x="1312" y="2182"/>
              <a:ext cx="428" cy="119"/>
            </a:xfrm>
            <a:prstGeom prst="leftRightArrow">
              <a:avLst>
                <a:gd name="adj1" fmla="val 100000"/>
                <a:gd name="adj2" fmla="val 0"/>
              </a:avLst>
            </a:prstGeom>
            <a:noFill/>
            <a:ln w="9525">
              <a:noFill/>
              <a:miter lim="800000"/>
              <a:headEnd/>
              <a:tailEnd/>
            </a:ln>
            <a:effectLst/>
          </p:spPr>
          <p:txBody>
            <a:bodyPr wrap="none" lIns="0" tIns="0" rIns="0" bIns="0">
              <a:spAutoFit/>
            </a:bodyPr>
            <a:lstStyle/>
            <a:p>
              <a:pPr algn="r" defTabSz="912750" fontAlgn="base">
                <a:spcBef>
                  <a:spcPct val="0"/>
                </a:spcBef>
                <a:spcAft>
                  <a:spcPct val="0"/>
                </a:spcAft>
              </a:pPr>
              <a:r>
                <a:rPr lang="en-US" sz="1200" dirty="0">
                  <a:solidFill>
                    <a:prstClr val="black"/>
                  </a:solidFill>
                </a:rPr>
                <a:t>STICKER</a:t>
              </a:r>
            </a:p>
          </p:txBody>
        </p:sp>
        <p:cxnSp>
          <p:nvCxnSpPr>
            <p:cNvPr id="27787272" name="AutoShape 8" hidden="1"/>
            <p:cNvCxnSpPr>
              <a:cxnSpLocks noChangeShapeType="1"/>
              <a:stCxn id="27787271" idx="2"/>
              <a:endCxn id="27787271" idx="0"/>
            </p:cNvCxnSpPr>
            <p:nvPr userDrawn="1"/>
          </p:nvCxnSpPr>
          <p:spPr bwMode="auto">
            <a:xfrm>
              <a:off x="1312" y="2182"/>
              <a:ext cx="428" cy="0"/>
            </a:xfrm>
            <a:prstGeom prst="straightConnector1">
              <a:avLst/>
            </a:prstGeom>
            <a:noFill/>
            <a:ln w="9525">
              <a:solidFill>
                <a:schemeClr val="tx1"/>
              </a:solidFill>
              <a:round/>
              <a:headEnd/>
              <a:tailEnd/>
            </a:ln>
            <a:effectLst/>
          </p:spPr>
        </p:cxnSp>
        <p:cxnSp>
          <p:nvCxnSpPr>
            <p:cNvPr id="27787273" name="AutoShape 9" hidden="1"/>
            <p:cNvCxnSpPr>
              <a:cxnSpLocks noChangeShapeType="1"/>
              <a:stCxn id="27787271" idx="4"/>
              <a:endCxn id="27787271" idx="6"/>
            </p:cNvCxnSpPr>
            <p:nvPr userDrawn="1"/>
          </p:nvCxnSpPr>
          <p:spPr bwMode="auto">
            <a:xfrm>
              <a:off x="1312" y="2301"/>
              <a:ext cx="428" cy="0"/>
            </a:xfrm>
            <a:prstGeom prst="straightConnector1">
              <a:avLst/>
            </a:prstGeom>
            <a:noFill/>
            <a:ln w="9525">
              <a:solidFill>
                <a:schemeClr val="tx1"/>
              </a:solidFill>
              <a:round/>
              <a:headEnd/>
              <a:tailEnd/>
            </a:ln>
            <a:effectLst/>
          </p:spPr>
        </p:cxnSp>
      </p:grpSp>
      <p:grpSp>
        <p:nvGrpSpPr>
          <p:cNvPr id="27787274" name="McK Legend Boxes" hidden="1"/>
          <p:cNvGrpSpPr>
            <a:grpSpLocks/>
          </p:cNvGrpSpPr>
          <p:nvPr>
            <p:custDataLst>
              <p:tags r:id="rId7"/>
            </p:custDataLst>
          </p:nvPr>
        </p:nvGrpSpPr>
        <p:grpSpPr bwMode="auto">
          <a:xfrm>
            <a:off x="7725019" y="1310382"/>
            <a:ext cx="824404" cy="932907"/>
            <a:chOff x="4994" y="179"/>
            <a:chExt cx="519" cy="588"/>
          </a:xfrm>
        </p:grpSpPr>
        <p:sp>
          <p:nvSpPr>
            <p:cNvPr id="27787275" name="Rectangle 11" hidden="1"/>
            <p:cNvSpPr>
              <a:spLocks noChangeArrowheads="1"/>
            </p:cNvSpPr>
            <p:nvPr userDrawn="1"/>
          </p:nvSpPr>
          <p:spPr bwMode="gray">
            <a:xfrm>
              <a:off x="5186" y="179"/>
              <a:ext cx="327" cy="119"/>
            </a:xfrm>
            <a:prstGeom prst="rect">
              <a:avLst/>
            </a:prstGeom>
            <a:noFill/>
            <a:ln w="9525">
              <a:noFill/>
              <a:miter lim="800000"/>
              <a:headEnd/>
              <a:tailEnd/>
            </a:ln>
            <a:effectLst/>
          </p:spPr>
          <p:txBody>
            <a:bodyPr wrap="none" lIns="0" tIns="0" rIns="0" bIns="0">
              <a:spAutoFit/>
            </a:bodyPr>
            <a:lstStyle/>
            <a:p>
              <a:pPr defTabSz="873910" eaLnBrk="0" fontAlgn="base" hangingPunct="0">
                <a:spcBef>
                  <a:spcPct val="0"/>
                </a:spcBef>
                <a:spcAft>
                  <a:spcPct val="0"/>
                </a:spcAft>
              </a:pPr>
              <a:r>
                <a:rPr lang="en-US" sz="1200" dirty="0">
                  <a:solidFill>
                    <a:prstClr val="black"/>
                  </a:solidFill>
                </a:rPr>
                <a:t>Legend</a:t>
              </a:r>
            </a:p>
          </p:txBody>
        </p:sp>
        <p:sp>
          <p:nvSpPr>
            <p:cNvPr id="27787276" name="Rectangle 12" hidden="1"/>
            <p:cNvSpPr>
              <a:spLocks noChangeArrowheads="1"/>
            </p:cNvSpPr>
            <p:nvPr userDrawn="1"/>
          </p:nvSpPr>
          <p:spPr bwMode="gray">
            <a:xfrm>
              <a:off x="5186" y="335"/>
              <a:ext cx="327" cy="119"/>
            </a:xfrm>
            <a:prstGeom prst="rect">
              <a:avLst/>
            </a:prstGeom>
            <a:noFill/>
            <a:ln w="9525">
              <a:noFill/>
              <a:miter lim="800000"/>
              <a:headEnd/>
              <a:tailEnd/>
            </a:ln>
            <a:effectLst/>
          </p:spPr>
          <p:txBody>
            <a:bodyPr wrap="none" lIns="0" tIns="0" rIns="0" bIns="0">
              <a:spAutoFit/>
            </a:bodyPr>
            <a:lstStyle/>
            <a:p>
              <a:pPr defTabSz="873910" eaLnBrk="0" fontAlgn="base" hangingPunct="0">
                <a:spcBef>
                  <a:spcPct val="0"/>
                </a:spcBef>
                <a:spcAft>
                  <a:spcPct val="0"/>
                </a:spcAft>
              </a:pPr>
              <a:r>
                <a:rPr lang="en-US" sz="1200" dirty="0">
                  <a:solidFill>
                    <a:prstClr val="black"/>
                  </a:solidFill>
                </a:rPr>
                <a:t>Legend</a:t>
              </a:r>
            </a:p>
          </p:txBody>
        </p:sp>
        <p:sp>
          <p:nvSpPr>
            <p:cNvPr id="27787277" name="Rectangle 13" hidden="1"/>
            <p:cNvSpPr>
              <a:spLocks noChangeArrowheads="1"/>
            </p:cNvSpPr>
            <p:nvPr userDrawn="1"/>
          </p:nvSpPr>
          <p:spPr bwMode="gray">
            <a:xfrm>
              <a:off x="5186" y="492"/>
              <a:ext cx="327" cy="119"/>
            </a:xfrm>
            <a:prstGeom prst="rect">
              <a:avLst/>
            </a:prstGeom>
            <a:noFill/>
            <a:ln w="9525">
              <a:noFill/>
              <a:miter lim="800000"/>
              <a:headEnd/>
              <a:tailEnd/>
            </a:ln>
            <a:effectLst/>
          </p:spPr>
          <p:txBody>
            <a:bodyPr wrap="none" lIns="0" tIns="0" rIns="0" bIns="0">
              <a:spAutoFit/>
            </a:bodyPr>
            <a:lstStyle/>
            <a:p>
              <a:pPr defTabSz="873910" eaLnBrk="0" fontAlgn="base" hangingPunct="0">
                <a:spcBef>
                  <a:spcPct val="0"/>
                </a:spcBef>
                <a:spcAft>
                  <a:spcPct val="0"/>
                </a:spcAft>
              </a:pPr>
              <a:r>
                <a:rPr lang="en-US" sz="1200" dirty="0">
                  <a:solidFill>
                    <a:prstClr val="black"/>
                  </a:solidFill>
                </a:rPr>
                <a:t>Legend</a:t>
              </a:r>
            </a:p>
          </p:txBody>
        </p:sp>
        <p:sp>
          <p:nvSpPr>
            <p:cNvPr id="27787278" name="Rectangle 14" hidden="1"/>
            <p:cNvSpPr>
              <a:spLocks noChangeArrowheads="1"/>
            </p:cNvSpPr>
            <p:nvPr userDrawn="1"/>
          </p:nvSpPr>
          <p:spPr bwMode="gray">
            <a:xfrm>
              <a:off x="5186" y="648"/>
              <a:ext cx="327" cy="119"/>
            </a:xfrm>
            <a:prstGeom prst="rect">
              <a:avLst/>
            </a:prstGeom>
            <a:noFill/>
            <a:ln w="9525">
              <a:noFill/>
              <a:miter lim="800000"/>
              <a:headEnd/>
              <a:tailEnd/>
            </a:ln>
            <a:effectLst/>
          </p:spPr>
          <p:txBody>
            <a:bodyPr wrap="none" lIns="0" tIns="0" rIns="0" bIns="0">
              <a:spAutoFit/>
            </a:bodyPr>
            <a:lstStyle/>
            <a:p>
              <a:pPr defTabSz="873910" eaLnBrk="0" fontAlgn="base" hangingPunct="0">
                <a:spcBef>
                  <a:spcPct val="0"/>
                </a:spcBef>
                <a:spcAft>
                  <a:spcPct val="0"/>
                </a:spcAft>
              </a:pPr>
              <a:r>
                <a:rPr lang="en-US" sz="1200" dirty="0">
                  <a:solidFill>
                    <a:prstClr val="black"/>
                  </a:solidFill>
                </a:rPr>
                <a:t>Legend</a:t>
              </a:r>
            </a:p>
          </p:txBody>
        </p:sp>
        <p:sp>
          <p:nvSpPr>
            <p:cNvPr id="27787279" name="LegendRectangle1" hidden="1"/>
            <p:cNvSpPr>
              <a:spLocks noChangeArrowheads="1"/>
            </p:cNvSpPr>
            <p:nvPr userDrawn="1"/>
          </p:nvSpPr>
          <p:spPr bwMode="auto">
            <a:xfrm>
              <a:off x="4994" y="186"/>
              <a:ext cx="135" cy="101"/>
            </a:xfrm>
            <a:prstGeom prst="rect">
              <a:avLst/>
            </a:prstGeom>
            <a:solidFill>
              <a:schemeClr val="accent1"/>
            </a:solidFill>
            <a:ln w="9525">
              <a:solidFill>
                <a:schemeClr val="tx1"/>
              </a:solidFill>
              <a:miter lim="800000"/>
              <a:headEnd/>
              <a:tailEnd/>
            </a:ln>
            <a:effectLst/>
          </p:spPr>
          <p:txBody>
            <a:bodyPr lIns="0" tIns="0" rIns="0" bIns="0"/>
            <a:lstStyle/>
            <a:p>
              <a:pPr fontAlgn="base">
                <a:spcBef>
                  <a:spcPct val="0"/>
                </a:spcBef>
                <a:spcAft>
                  <a:spcPct val="0"/>
                </a:spcAft>
              </a:pPr>
              <a:endParaRPr lang="en-US" sz="1400" b="1" dirty="0">
                <a:solidFill>
                  <a:prstClr val="black"/>
                </a:solidFill>
              </a:endParaRPr>
            </a:p>
          </p:txBody>
        </p:sp>
        <p:sp>
          <p:nvSpPr>
            <p:cNvPr id="27787280" name="LegendRectangle2" hidden="1"/>
            <p:cNvSpPr>
              <a:spLocks noChangeArrowheads="1"/>
            </p:cNvSpPr>
            <p:nvPr userDrawn="1"/>
          </p:nvSpPr>
          <p:spPr bwMode="auto">
            <a:xfrm>
              <a:off x="4994" y="342"/>
              <a:ext cx="135" cy="101"/>
            </a:xfrm>
            <a:prstGeom prst="rect">
              <a:avLst/>
            </a:prstGeom>
            <a:solidFill>
              <a:schemeClr val="accent2"/>
            </a:solidFill>
            <a:ln w="9525">
              <a:solidFill>
                <a:schemeClr val="tx1"/>
              </a:solidFill>
              <a:miter lim="800000"/>
              <a:headEnd/>
              <a:tailEnd/>
            </a:ln>
            <a:effectLst/>
          </p:spPr>
          <p:txBody>
            <a:bodyPr lIns="0" tIns="0" rIns="0" bIns="0"/>
            <a:lstStyle/>
            <a:p>
              <a:pPr fontAlgn="base">
                <a:spcBef>
                  <a:spcPct val="0"/>
                </a:spcBef>
                <a:spcAft>
                  <a:spcPct val="0"/>
                </a:spcAft>
              </a:pPr>
              <a:endParaRPr lang="en-US" sz="1400" b="1" dirty="0">
                <a:solidFill>
                  <a:prstClr val="black"/>
                </a:solidFill>
              </a:endParaRPr>
            </a:p>
          </p:txBody>
        </p:sp>
        <p:sp>
          <p:nvSpPr>
            <p:cNvPr id="27787281" name="LegendRectangle3" hidden="1"/>
            <p:cNvSpPr>
              <a:spLocks noChangeArrowheads="1"/>
            </p:cNvSpPr>
            <p:nvPr userDrawn="1"/>
          </p:nvSpPr>
          <p:spPr bwMode="auto">
            <a:xfrm>
              <a:off x="4994" y="499"/>
              <a:ext cx="135" cy="101"/>
            </a:xfrm>
            <a:prstGeom prst="rect">
              <a:avLst/>
            </a:prstGeom>
            <a:solidFill>
              <a:schemeClr val="hlink"/>
            </a:solidFill>
            <a:ln w="9525">
              <a:solidFill>
                <a:schemeClr val="tx1"/>
              </a:solidFill>
              <a:miter lim="800000"/>
              <a:headEnd/>
              <a:tailEnd/>
            </a:ln>
            <a:effectLst/>
          </p:spPr>
          <p:txBody>
            <a:bodyPr lIns="0" tIns="0" rIns="0" bIns="0"/>
            <a:lstStyle/>
            <a:p>
              <a:pPr fontAlgn="base">
                <a:spcBef>
                  <a:spcPct val="0"/>
                </a:spcBef>
                <a:spcAft>
                  <a:spcPct val="0"/>
                </a:spcAft>
              </a:pPr>
              <a:endParaRPr lang="en-US" sz="1400" b="1" dirty="0">
                <a:solidFill>
                  <a:prstClr val="black"/>
                </a:solidFill>
              </a:endParaRPr>
            </a:p>
          </p:txBody>
        </p:sp>
        <p:sp>
          <p:nvSpPr>
            <p:cNvPr id="27787282" name="LegendRectangle4" hidden="1"/>
            <p:cNvSpPr>
              <a:spLocks noChangeArrowheads="1"/>
            </p:cNvSpPr>
            <p:nvPr userDrawn="1"/>
          </p:nvSpPr>
          <p:spPr bwMode="auto">
            <a:xfrm>
              <a:off x="4994" y="655"/>
              <a:ext cx="135" cy="101"/>
            </a:xfrm>
            <a:prstGeom prst="rect">
              <a:avLst/>
            </a:prstGeom>
            <a:solidFill>
              <a:schemeClr val="folHlink"/>
            </a:solidFill>
            <a:ln w="9525">
              <a:solidFill>
                <a:schemeClr val="tx1"/>
              </a:solidFill>
              <a:miter lim="800000"/>
              <a:headEnd/>
              <a:tailEnd/>
            </a:ln>
            <a:effectLst/>
          </p:spPr>
          <p:txBody>
            <a:bodyPr lIns="0" tIns="0" rIns="0" bIns="0"/>
            <a:lstStyle/>
            <a:p>
              <a:pPr fontAlgn="base">
                <a:spcBef>
                  <a:spcPct val="0"/>
                </a:spcBef>
                <a:spcAft>
                  <a:spcPct val="0"/>
                </a:spcAft>
              </a:pPr>
              <a:endParaRPr lang="en-US" sz="1400" b="1" dirty="0">
                <a:solidFill>
                  <a:prstClr val="black"/>
                </a:solidFill>
              </a:endParaRPr>
            </a:p>
          </p:txBody>
        </p:sp>
      </p:grpSp>
      <p:grpSp>
        <p:nvGrpSpPr>
          <p:cNvPr id="27787283" name="McK Legend Moons" hidden="1"/>
          <p:cNvGrpSpPr>
            <a:grpSpLocks/>
          </p:cNvGrpSpPr>
          <p:nvPr>
            <p:custDataLst>
              <p:tags r:id="rId8"/>
            </p:custDataLst>
          </p:nvPr>
        </p:nvGrpSpPr>
        <p:grpSpPr bwMode="auto">
          <a:xfrm>
            <a:off x="7725019" y="1310380"/>
            <a:ext cx="824404" cy="1182348"/>
            <a:chOff x="4994" y="179"/>
            <a:chExt cx="519" cy="745"/>
          </a:xfrm>
        </p:grpSpPr>
        <p:grpSp>
          <p:nvGrpSpPr>
            <p:cNvPr id="27787284" name="Group 20" hidden="1"/>
            <p:cNvGrpSpPr>
              <a:grpSpLocks noChangeAspect="1"/>
            </p:cNvGrpSpPr>
            <p:nvPr userDrawn="1">
              <p:custDataLst>
                <p:tags r:id="rId10"/>
              </p:custDataLst>
            </p:nvPr>
          </p:nvGrpSpPr>
          <p:grpSpPr bwMode="auto">
            <a:xfrm>
              <a:off x="4994" y="179"/>
              <a:ext cx="117" cy="117"/>
              <a:chOff x="4828" y="1575"/>
              <a:chExt cx="117" cy="117"/>
            </a:xfrm>
          </p:grpSpPr>
          <p:sp>
            <p:nvSpPr>
              <p:cNvPr id="27787285" name="Oval 21" hidden="1"/>
              <p:cNvSpPr>
                <a:spLocks noChangeAspect="1" noChangeArrowheads="1"/>
              </p:cNvSpPr>
              <p:nvPr>
                <p:custDataLst>
                  <p:tags r:id="rId23"/>
                </p:custDataLst>
              </p:nvPr>
            </p:nvSpPr>
            <p:spPr bwMode="gray">
              <a:xfrm>
                <a:off x="4828" y="1575"/>
                <a:ext cx="116" cy="116"/>
              </a:xfrm>
              <a:prstGeom prst="ellipse">
                <a:avLst/>
              </a:prstGeom>
              <a:solidFill>
                <a:schemeClr val="accent1"/>
              </a:solidFill>
              <a:ln w="9525" algn="ctr">
                <a:solidFill>
                  <a:schemeClr val="tx1"/>
                </a:solidFill>
                <a:round/>
                <a:headEnd/>
                <a:tailEnd/>
              </a:ln>
              <a:effectLst/>
            </p:spPr>
            <p:txBody>
              <a:bodyPr wrap="none" lIns="91430" tIns="45716" rIns="91430" bIns="45716"/>
              <a:lstStyle/>
              <a:p>
                <a:pPr fontAlgn="base">
                  <a:spcBef>
                    <a:spcPct val="0"/>
                  </a:spcBef>
                  <a:spcAft>
                    <a:spcPct val="0"/>
                  </a:spcAft>
                </a:pPr>
                <a:endParaRPr lang="en-US" sz="1400" b="1" dirty="0">
                  <a:solidFill>
                    <a:prstClr val="black"/>
                  </a:solidFill>
                </a:endParaRPr>
              </a:p>
            </p:txBody>
          </p:sp>
          <p:sp>
            <p:nvSpPr>
              <p:cNvPr id="27787286" name="Arc 22" hidden="1"/>
              <p:cNvSpPr>
                <a:spLocks noChangeAspect="1"/>
              </p:cNvSpPr>
              <p:nvPr>
                <p:custDataLst>
                  <p:tags r:id="rId24"/>
                </p:custDataLst>
              </p:nvPr>
            </p:nvSpPr>
            <p:spPr bwMode="gray">
              <a:xfrm>
                <a:off x="4829" y="1576"/>
                <a:ext cx="116" cy="116"/>
              </a:xfrm>
              <a:custGeom>
                <a:avLst/>
                <a:gdLst>
                  <a:gd name="G0" fmla="+- 21600 0 0"/>
                  <a:gd name="G1" fmla="+- 21600 0 0"/>
                  <a:gd name="G2" fmla="+- 21600 0 0"/>
                  <a:gd name="T0" fmla="*/ 21600 w 43200"/>
                  <a:gd name="T1" fmla="*/ 0 h 43200"/>
                  <a:gd name="T2" fmla="*/ 21600 w 43200"/>
                  <a:gd name="T3" fmla="*/ 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path>
                  <a:path w="43200" h="43200" stroke="0" extrusionOk="0">
                    <a:moveTo>
                      <a:pt x="21599" y="0"/>
                    </a:moveTo>
                    <a:lnTo>
                      <a:pt x="21600" y="21600"/>
                    </a:lnTo>
                    <a:close/>
                  </a:path>
                </a:pathLst>
              </a:custGeom>
              <a:solidFill>
                <a:schemeClr val="accent1"/>
              </a:solidFill>
              <a:ln w="9525">
                <a:solidFill>
                  <a:schemeClr val="tx1"/>
                </a:solidFill>
                <a:round/>
                <a:headEnd/>
                <a:tailEnd/>
              </a:ln>
              <a:effectLst/>
            </p:spPr>
            <p:txBody>
              <a:bodyPr wrap="none" lIns="91430" tIns="45716" rIns="91430" bIns="45716"/>
              <a:lstStyle/>
              <a:p>
                <a:pPr fontAlgn="base">
                  <a:spcBef>
                    <a:spcPct val="0"/>
                  </a:spcBef>
                  <a:spcAft>
                    <a:spcPct val="0"/>
                  </a:spcAft>
                </a:pPr>
                <a:endParaRPr lang="en-US" sz="1400" b="1" dirty="0">
                  <a:solidFill>
                    <a:prstClr val="black"/>
                  </a:solidFill>
                </a:endParaRPr>
              </a:p>
            </p:txBody>
          </p:sp>
        </p:grpSp>
        <p:grpSp>
          <p:nvGrpSpPr>
            <p:cNvPr id="27787287" name="Group 23" hidden="1"/>
            <p:cNvGrpSpPr>
              <a:grpSpLocks noChangeAspect="1"/>
            </p:cNvGrpSpPr>
            <p:nvPr userDrawn="1">
              <p:custDataLst>
                <p:tags r:id="rId11"/>
              </p:custDataLst>
            </p:nvPr>
          </p:nvGrpSpPr>
          <p:grpSpPr bwMode="auto">
            <a:xfrm>
              <a:off x="4995" y="491"/>
              <a:ext cx="116" cy="117"/>
              <a:chOff x="4828" y="1722"/>
              <a:chExt cx="116" cy="117"/>
            </a:xfrm>
          </p:grpSpPr>
          <p:sp>
            <p:nvSpPr>
              <p:cNvPr id="27787288" name="Oval 24" hidden="1"/>
              <p:cNvSpPr>
                <a:spLocks noChangeAspect="1" noChangeArrowheads="1"/>
              </p:cNvSpPr>
              <p:nvPr>
                <p:custDataLst>
                  <p:tags r:id="rId21"/>
                </p:custDataLst>
              </p:nvPr>
            </p:nvSpPr>
            <p:spPr bwMode="gray">
              <a:xfrm>
                <a:off x="4828" y="1722"/>
                <a:ext cx="116" cy="116"/>
              </a:xfrm>
              <a:prstGeom prst="ellipse">
                <a:avLst/>
              </a:prstGeom>
              <a:solidFill>
                <a:schemeClr val="accent1"/>
              </a:solidFill>
              <a:ln w="9525" algn="ctr">
                <a:solidFill>
                  <a:schemeClr val="tx1"/>
                </a:solidFill>
                <a:round/>
                <a:headEnd/>
                <a:tailEnd/>
              </a:ln>
              <a:effectLst/>
            </p:spPr>
            <p:txBody>
              <a:bodyPr wrap="none" lIns="91430" tIns="45716" rIns="91430" bIns="45716"/>
              <a:lstStyle/>
              <a:p>
                <a:pPr fontAlgn="base">
                  <a:spcBef>
                    <a:spcPct val="0"/>
                  </a:spcBef>
                  <a:spcAft>
                    <a:spcPct val="0"/>
                  </a:spcAft>
                </a:pPr>
                <a:endParaRPr lang="en-US" sz="1400" b="1" dirty="0">
                  <a:solidFill>
                    <a:prstClr val="black"/>
                  </a:solidFill>
                </a:endParaRPr>
              </a:p>
            </p:txBody>
          </p:sp>
          <p:sp>
            <p:nvSpPr>
              <p:cNvPr id="27787289" name="Arc 25" hidden="1"/>
              <p:cNvSpPr>
                <a:spLocks noChangeAspect="1"/>
              </p:cNvSpPr>
              <p:nvPr>
                <p:custDataLst>
                  <p:tags r:id="rId22"/>
                </p:custDataLst>
              </p:nvPr>
            </p:nvSpPr>
            <p:spPr bwMode="gray">
              <a:xfrm>
                <a:off x="4886" y="1723"/>
                <a:ext cx="58" cy="116"/>
              </a:xfrm>
              <a:custGeom>
                <a:avLst/>
                <a:gdLst>
                  <a:gd name="G0" fmla="+- 0 0 0"/>
                  <a:gd name="G1" fmla="+- 21600 0 0"/>
                  <a:gd name="G2" fmla="+- 21600 0 0"/>
                  <a:gd name="T0" fmla="*/ 0 w 21600"/>
                  <a:gd name="T1" fmla="*/ 0 h 43200"/>
                  <a:gd name="T2" fmla="*/ 0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close/>
                  </a:path>
                </a:pathLst>
              </a:custGeom>
              <a:solidFill>
                <a:schemeClr val="folHlink"/>
              </a:solidFill>
              <a:ln w="9525">
                <a:solidFill>
                  <a:schemeClr val="tx1"/>
                </a:solidFill>
                <a:round/>
                <a:headEnd/>
                <a:tailEnd/>
              </a:ln>
              <a:effectLst/>
            </p:spPr>
            <p:txBody>
              <a:bodyPr wrap="none" lIns="91430" tIns="45716" rIns="91430" bIns="45716"/>
              <a:lstStyle/>
              <a:p>
                <a:pPr fontAlgn="base">
                  <a:spcBef>
                    <a:spcPct val="0"/>
                  </a:spcBef>
                  <a:spcAft>
                    <a:spcPct val="0"/>
                  </a:spcAft>
                </a:pPr>
                <a:endParaRPr lang="en-US" sz="1400" b="1" dirty="0">
                  <a:solidFill>
                    <a:prstClr val="black"/>
                  </a:solidFill>
                </a:endParaRPr>
              </a:p>
            </p:txBody>
          </p:sp>
        </p:grpSp>
        <p:grpSp>
          <p:nvGrpSpPr>
            <p:cNvPr id="27787290" name="Group 26" hidden="1"/>
            <p:cNvGrpSpPr>
              <a:grpSpLocks noChangeAspect="1"/>
            </p:cNvGrpSpPr>
            <p:nvPr userDrawn="1">
              <p:custDataLst>
                <p:tags r:id="rId12"/>
              </p:custDataLst>
            </p:nvPr>
          </p:nvGrpSpPr>
          <p:grpSpPr bwMode="auto">
            <a:xfrm>
              <a:off x="4995" y="804"/>
              <a:ext cx="116" cy="116"/>
              <a:chOff x="4828" y="1870"/>
              <a:chExt cx="116" cy="116"/>
            </a:xfrm>
          </p:grpSpPr>
          <p:sp>
            <p:nvSpPr>
              <p:cNvPr id="27787291" name="Oval 27" hidden="1"/>
              <p:cNvSpPr>
                <a:spLocks noChangeAspect="1" noChangeArrowheads="1"/>
              </p:cNvSpPr>
              <p:nvPr>
                <p:custDataLst>
                  <p:tags r:id="rId19"/>
                </p:custDataLst>
              </p:nvPr>
            </p:nvSpPr>
            <p:spPr bwMode="gray">
              <a:xfrm>
                <a:off x="4828" y="1870"/>
                <a:ext cx="116" cy="116"/>
              </a:xfrm>
              <a:prstGeom prst="ellipse">
                <a:avLst/>
              </a:prstGeom>
              <a:solidFill>
                <a:schemeClr val="accent1"/>
              </a:solidFill>
              <a:ln w="9525" algn="ctr">
                <a:solidFill>
                  <a:schemeClr val="tx1"/>
                </a:solidFill>
                <a:round/>
                <a:headEnd/>
                <a:tailEnd/>
              </a:ln>
              <a:effectLst/>
            </p:spPr>
            <p:txBody>
              <a:bodyPr wrap="none" lIns="91430" tIns="45716" rIns="91430" bIns="45716"/>
              <a:lstStyle/>
              <a:p>
                <a:pPr fontAlgn="base">
                  <a:spcBef>
                    <a:spcPct val="0"/>
                  </a:spcBef>
                  <a:spcAft>
                    <a:spcPct val="0"/>
                  </a:spcAft>
                </a:pPr>
                <a:endParaRPr lang="en-US" sz="1400" b="1" dirty="0">
                  <a:solidFill>
                    <a:prstClr val="black"/>
                  </a:solidFill>
                </a:endParaRPr>
              </a:p>
            </p:txBody>
          </p:sp>
          <p:sp>
            <p:nvSpPr>
              <p:cNvPr id="27787292" name="Oval 28" hidden="1"/>
              <p:cNvSpPr>
                <a:spLocks noChangeAspect="1" noChangeArrowheads="1"/>
              </p:cNvSpPr>
              <p:nvPr>
                <p:custDataLst>
                  <p:tags r:id="rId20"/>
                </p:custDataLst>
              </p:nvPr>
            </p:nvSpPr>
            <p:spPr bwMode="gray">
              <a:xfrm>
                <a:off x="4828" y="1870"/>
                <a:ext cx="116" cy="116"/>
              </a:xfrm>
              <a:prstGeom prst="ellipse">
                <a:avLst/>
              </a:prstGeom>
              <a:solidFill>
                <a:schemeClr val="folHlink"/>
              </a:solidFill>
              <a:ln w="9525">
                <a:solidFill>
                  <a:schemeClr val="tx1"/>
                </a:solidFill>
                <a:round/>
                <a:headEnd/>
                <a:tailEnd/>
              </a:ln>
              <a:effectLst/>
            </p:spPr>
            <p:txBody>
              <a:bodyPr wrap="none" lIns="91430" tIns="45716" rIns="91430" bIns="45716"/>
              <a:lstStyle/>
              <a:p>
                <a:pPr fontAlgn="base">
                  <a:spcBef>
                    <a:spcPct val="0"/>
                  </a:spcBef>
                  <a:spcAft>
                    <a:spcPct val="0"/>
                  </a:spcAft>
                </a:pPr>
                <a:endParaRPr lang="en-US" sz="1400" b="1" dirty="0">
                  <a:solidFill>
                    <a:prstClr val="black"/>
                  </a:solidFill>
                </a:endParaRPr>
              </a:p>
            </p:txBody>
          </p:sp>
        </p:grpSp>
        <p:grpSp>
          <p:nvGrpSpPr>
            <p:cNvPr id="27787293" name="Group 29" hidden="1"/>
            <p:cNvGrpSpPr>
              <a:grpSpLocks noChangeAspect="1"/>
            </p:cNvGrpSpPr>
            <p:nvPr userDrawn="1">
              <p:custDataLst>
                <p:tags r:id="rId13"/>
              </p:custDataLst>
            </p:nvPr>
          </p:nvGrpSpPr>
          <p:grpSpPr bwMode="auto">
            <a:xfrm>
              <a:off x="4995" y="647"/>
              <a:ext cx="117" cy="117"/>
              <a:chOff x="2065" y="1110"/>
              <a:chExt cx="117" cy="117"/>
            </a:xfrm>
          </p:grpSpPr>
          <p:sp>
            <p:nvSpPr>
              <p:cNvPr id="27787294" name="Oval 30" hidden="1"/>
              <p:cNvSpPr>
                <a:spLocks noChangeAspect="1" noChangeArrowheads="1"/>
              </p:cNvSpPr>
              <p:nvPr userDrawn="1">
                <p:custDataLst>
                  <p:tags r:id="rId17"/>
                </p:custDataLst>
              </p:nvPr>
            </p:nvSpPr>
            <p:spPr bwMode="gray">
              <a:xfrm>
                <a:off x="2065" y="1110"/>
                <a:ext cx="116" cy="116"/>
              </a:xfrm>
              <a:prstGeom prst="ellipse">
                <a:avLst/>
              </a:prstGeom>
              <a:solidFill>
                <a:schemeClr val="accent1"/>
              </a:solidFill>
              <a:ln w="9525" algn="ctr">
                <a:solidFill>
                  <a:schemeClr val="tx1"/>
                </a:solidFill>
                <a:round/>
                <a:headEnd/>
                <a:tailEnd/>
              </a:ln>
              <a:effectLst/>
            </p:spPr>
            <p:txBody>
              <a:bodyPr wrap="none" lIns="91430" tIns="45716" rIns="91430" bIns="45716"/>
              <a:lstStyle/>
              <a:p>
                <a:pPr fontAlgn="base">
                  <a:spcBef>
                    <a:spcPct val="0"/>
                  </a:spcBef>
                  <a:spcAft>
                    <a:spcPct val="0"/>
                  </a:spcAft>
                </a:pPr>
                <a:endParaRPr lang="en-US" sz="1400" b="1" dirty="0">
                  <a:solidFill>
                    <a:prstClr val="black"/>
                  </a:solidFill>
                </a:endParaRPr>
              </a:p>
            </p:txBody>
          </p:sp>
          <p:sp>
            <p:nvSpPr>
              <p:cNvPr id="27787295" name="Arc 31" hidden="1"/>
              <p:cNvSpPr>
                <a:spLocks noChangeAspect="1"/>
              </p:cNvSpPr>
              <p:nvPr userDrawn="1">
                <p:custDataLst>
                  <p:tags r:id="rId18"/>
                </p:custDataLst>
              </p:nvPr>
            </p:nvSpPr>
            <p:spPr bwMode="gray">
              <a:xfrm>
                <a:off x="2066" y="1111"/>
                <a:ext cx="116" cy="116"/>
              </a:xfrm>
              <a:custGeom>
                <a:avLst/>
                <a:gdLst>
                  <a:gd name="G0" fmla="+- 21600 0 0"/>
                  <a:gd name="G1" fmla="+- 21600 0 0"/>
                  <a:gd name="G2" fmla="+- 21600 0 0"/>
                  <a:gd name="T0" fmla="*/ 21600 w 43200"/>
                  <a:gd name="T1" fmla="*/ 0 h 43200"/>
                  <a:gd name="T2" fmla="*/ 0 w 43200"/>
                  <a:gd name="T3" fmla="*/ 2160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lnTo>
                      <a:pt x="21600" y="21600"/>
                    </a:lnTo>
                    <a:close/>
                  </a:path>
                </a:pathLst>
              </a:custGeom>
              <a:solidFill>
                <a:schemeClr val="folHlink"/>
              </a:solidFill>
              <a:ln w="9525">
                <a:solidFill>
                  <a:schemeClr val="tx1"/>
                </a:solidFill>
                <a:round/>
                <a:headEnd/>
                <a:tailEnd/>
              </a:ln>
              <a:effectLst/>
            </p:spPr>
            <p:txBody>
              <a:bodyPr wrap="none" lIns="91430" tIns="45716" rIns="91430" bIns="45716"/>
              <a:lstStyle/>
              <a:p>
                <a:pPr fontAlgn="base">
                  <a:spcBef>
                    <a:spcPct val="0"/>
                  </a:spcBef>
                  <a:spcAft>
                    <a:spcPct val="0"/>
                  </a:spcAft>
                </a:pPr>
                <a:endParaRPr lang="en-US" sz="1400" b="1" dirty="0">
                  <a:solidFill>
                    <a:prstClr val="black"/>
                  </a:solidFill>
                </a:endParaRPr>
              </a:p>
            </p:txBody>
          </p:sp>
        </p:grpSp>
        <p:grpSp>
          <p:nvGrpSpPr>
            <p:cNvPr id="27787296" name="Group 32" hidden="1"/>
            <p:cNvGrpSpPr>
              <a:grpSpLocks noChangeAspect="1"/>
            </p:cNvGrpSpPr>
            <p:nvPr userDrawn="1">
              <p:custDataLst>
                <p:tags r:id="rId14"/>
              </p:custDataLst>
            </p:nvPr>
          </p:nvGrpSpPr>
          <p:grpSpPr bwMode="auto">
            <a:xfrm>
              <a:off x="4995" y="335"/>
              <a:ext cx="116" cy="116"/>
              <a:chOff x="2065" y="822"/>
              <a:chExt cx="116" cy="116"/>
            </a:xfrm>
          </p:grpSpPr>
          <p:sp>
            <p:nvSpPr>
              <p:cNvPr id="27787297" name="Oval 33" hidden="1"/>
              <p:cNvSpPr>
                <a:spLocks noChangeAspect="1" noChangeArrowheads="1"/>
              </p:cNvSpPr>
              <p:nvPr userDrawn="1">
                <p:custDataLst>
                  <p:tags r:id="rId15"/>
                </p:custDataLst>
              </p:nvPr>
            </p:nvSpPr>
            <p:spPr bwMode="gray">
              <a:xfrm>
                <a:off x="2065" y="822"/>
                <a:ext cx="116" cy="116"/>
              </a:xfrm>
              <a:prstGeom prst="ellipse">
                <a:avLst/>
              </a:prstGeom>
              <a:solidFill>
                <a:schemeClr val="accent1"/>
              </a:solidFill>
              <a:ln w="9525" algn="ctr">
                <a:solidFill>
                  <a:schemeClr val="tx1"/>
                </a:solidFill>
                <a:round/>
                <a:headEnd/>
                <a:tailEnd/>
              </a:ln>
              <a:effectLst/>
            </p:spPr>
            <p:txBody>
              <a:bodyPr wrap="none" lIns="91430" tIns="45716" rIns="91430" bIns="45716"/>
              <a:lstStyle/>
              <a:p>
                <a:pPr fontAlgn="base">
                  <a:spcBef>
                    <a:spcPct val="0"/>
                  </a:spcBef>
                  <a:spcAft>
                    <a:spcPct val="0"/>
                  </a:spcAft>
                </a:pPr>
                <a:endParaRPr lang="en-US" sz="1400" b="1" dirty="0">
                  <a:solidFill>
                    <a:prstClr val="black"/>
                  </a:solidFill>
                </a:endParaRPr>
              </a:p>
            </p:txBody>
          </p:sp>
          <p:sp>
            <p:nvSpPr>
              <p:cNvPr id="27787298" name="Arc 34" hidden="1"/>
              <p:cNvSpPr>
                <a:spLocks noChangeAspect="1"/>
              </p:cNvSpPr>
              <p:nvPr userDrawn="1">
                <p:custDataLst>
                  <p:tags r:id="rId16"/>
                </p:custDataLst>
              </p:nvPr>
            </p:nvSpPr>
            <p:spPr bwMode="gray">
              <a:xfrm>
                <a:off x="2123" y="823"/>
                <a:ext cx="58" cy="5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folHlink"/>
              </a:solidFill>
              <a:ln w="9525">
                <a:solidFill>
                  <a:schemeClr val="tx1"/>
                </a:solidFill>
                <a:round/>
                <a:headEnd/>
                <a:tailEnd/>
              </a:ln>
              <a:effectLst/>
            </p:spPr>
            <p:txBody>
              <a:bodyPr wrap="none" lIns="91430" tIns="45716" rIns="91430" bIns="45716"/>
              <a:lstStyle/>
              <a:p>
                <a:pPr fontAlgn="base">
                  <a:spcBef>
                    <a:spcPct val="0"/>
                  </a:spcBef>
                  <a:spcAft>
                    <a:spcPct val="0"/>
                  </a:spcAft>
                </a:pPr>
                <a:endParaRPr lang="en-US" sz="1400" b="1" dirty="0">
                  <a:solidFill>
                    <a:prstClr val="black"/>
                  </a:solidFill>
                </a:endParaRPr>
              </a:p>
            </p:txBody>
          </p:sp>
        </p:grpSp>
        <p:sp>
          <p:nvSpPr>
            <p:cNvPr id="27787299" name="Rectangle 35" hidden="1"/>
            <p:cNvSpPr>
              <a:spLocks noChangeArrowheads="1"/>
            </p:cNvSpPr>
            <p:nvPr userDrawn="1"/>
          </p:nvSpPr>
          <p:spPr bwMode="gray">
            <a:xfrm>
              <a:off x="5186" y="179"/>
              <a:ext cx="327" cy="119"/>
            </a:xfrm>
            <a:prstGeom prst="rect">
              <a:avLst/>
            </a:prstGeom>
            <a:noFill/>
            <a:ln w="9525">
              <a:noFill/>
              <a:miter lim="800000"/>
              <a:headEnd/>
              <a:tailEnd/>
            </a:ln>
            <a:effectLst/>
          </p:spPr>
          <p:txBody>
            <a:bodyPr wrap="none" lIns="0" tIns="0" rIns="0" bIns="0">
              <a:spAutoFit/>
            </a:bodyPr>
            <a:lstStyle/>
            <a:p>
              <a:pPr defTabSz="873910" eaLnBrk="0" fontAlgn="base" hangingPunct="0">
                <a:spcBef>
                  <a:spcPct val="0"/>
                </a:spcBef>
                <a:spcAft>
                  <a:spcPct val="0"/>
                </a:spcAft>
              </a:pPr>
              <a:r>
                <a:rPr lang="en-US" sz="1200" dirty="0">
                  <a:solidFill>
                    <a:prstClr val="black"/>
                  </a:solidFill>
                </a:rPr>
                <a:t>Legend</a:t>
              </a:r>
            </a:p>
          </p:txBody>
        </p:sp>
        <p:sp>
          <p:nvSpPr>
            <p:cNvPr id="27787300" name="Rectangle 36" hidden="1"/>
            <p:cNvSpPr>
              <a:spLocks noChangeArrowheads="1"/>
            </p:cNvSpPr>
            <p:nvPr userDrawn="1"/>
          </p:nvSpPr>
          <p:spPr bwMode="gray">
            <a:xfrm>
              <a:off x="5186" y="335"/>
              <a:ext cx="327" cy="119"/>
            </a:xfrm>
            <a:prstGeom prst="rect">
              <a:avLst/>
            </a:prstGeom>
            <a:noFill/>
            <a:ln w="9525">
              <a:noFill/>
              <a:miter lim="800000"/>
              <a:headEnd/>
              <a:tailEnd/>
            </a:ln>
            <a:effectLst/>
          </p:spPr>
          <p:txBody>
            <a:bodyPr wrap="none" lIns="0" tIns="0" rIns="0" bIns="0">
              <a:spAutoFit/>
            </a:bodyPr>
            <a:lstStyle/>
            <a:p>
              <a:pPr defTabSz="873910" eaLnBrk="0" fontAlgn="base" hangingPunct="0">
                <a:spcBef>
                  <a:spcPct val="0"/>
                </a:spcBef>
                <a:spcAft>
                  <a:spcPct val="0"/>
                </a:spcAft>
              </a:pPr>
              <a:r>
                <a:rPr lang="en-US" sz="1200" dirty="0">
                  <a:solidFill>
                    <a:prstClr val="black"/>
                  </a:solidFill>
                </a:rPr>
                <a:t>Legend</a:t>
              </a:r>
            </a:p>
          </p:txBody>
        </p:sp>
        <p:sp>
          <p:nvSpPr>
            <p:cNvPr id="27787301" name="Rectangle 37" hidden="1"/>
            <p:cNvSpPr>
              <a:spLocks noChangeArrowheads="1"/>
            </p:cNvSpPr>
            <p:nvPr userDrawn="1"/>
          </p:nvSpPr>
          <p:spPr bwMode="gray">
            <a:xfrm>
              <a:off x="5186" y="492"/>
              <a:ext cx="327" cy="119"/>
            </a:xfrm>
            <a:prstGeom prst="rect">
              <a:avLst/>
            </a:prstGeom>
            <a:noFill/>
            <a:ln w="9525">
              <a:noFill/>
              <a:miter lim="800000"/>
              <a:headEnd/>
              <a:tailEnd/>
            </a:ln>
            <a:effectLst/>
          </p:spPr>
          <p:txBody>
            <a:bodyPr wrap="none" lIns="0" tIns="0" rIns="0" bIns="0">
              <a:spAutoFit/>
            </a:bodyPr>
            <a:lstStyle/>
            <a:p>
              <a:pPr defTabSz="873910" eaLnBrk="0" fontAlgn="base" hangingPunct="0">
                <a:spcBef>
                  <a:spcPct val="0"/>
                </a:spcBef>
                <a:spcAft>
                  <a:spcPct val="0"/>
                </a:spcAft>
              </a:pPr>
              <a:r>
                <a:rPr lang="en-US" sz="1200" dirty="0">
                  <a:solidFill>
                    <a:prstClr val="black"/>
                  </a:solidFill>
                </a:rPr>
                <a:t>Legend</a:t>
              </a:r>
            </a:p>
          </p:txBody>
        </p:sp>
        <p:sp>
          <p:nvSpPr>
            <p:cNvPr id="27787302" name="Rectangle 38" hidden="1"/>
            <p:cNvSpPr>
              <a:spLocks noChangeArrowheads="1"/>
            </p:cNvSpPr>
            <p:nvPr userDrawn="1"/>
          </p:nvSpPr>
          <p:spPr bwMode="gray">
            <a:xfrm>
              <a:off x="5186" y="648"/>
              <a:ext cx="327" cy="119"/>
            </a:xfrm>
            <a:prstGeom prst="rect">
              <a:avLst/>
            </a:prstGeom>
            <a:noFill/>
            <a:ln w="9525">
              <a:noFill/>
              <a:miter lim="800000"/>
              <a:headEnd/>
              <a:tailEnd/>
            </a:ln>
            <a:effectLst/>
          </p:spPr>
          <p:txBody>
            <a:bodyPr wrap="none" lIns="0" tIns="0" rIns="0" bIns="0">
              <a:spAutoFit/>
            </a:bodyPr>
            <a:lstStyle/>
            <a:p>
              <a:pPr defTabSz="873910" eaLnBrk="0" fontAlgn="base" hangingPunct="0">
                <a:spcBef>
                  <a:spcPct val="0"/>
                </a:spcBef>
                <a:spcAft>
                  <a:spcPct val="0"/>
                </a:spcAft>
              </a:pPr>
              <a:r>
                <a:rPr lang="en-US" sz="1200" dirty="0">
                  <a:solidFill>
                    <a:prstClr val="black"/>
                  </a:solidFill>
                </a:rPr>
                <a:t>Legend</a:t>
              </a:r>
            </a:p>
          </p:txBody>
        </p:sp>
        <p:sp>
          <p:nvSpPr>
            <p:cNvPr id="27787303" name="Rectangle 39" hidden="1"/>
            <p:cNvSpPr>
              <a:spLocks noChangeArrowheads="1"/>
            </p:cNvSpPr>
            <p:nvPr userDrawn="1"/>
          </p:nvSpPr>
          <p:spPr bwMode="gray">
            <a:xfrm>
              <a:off x="5186" y="805"/>
              <a:ext cx="327" cy="119"/>
            </a:xfrm>
            <a:prstGeom prst="rect">
              <a:avLst/>
            </a:prstGeom>
            <a:noFill/>
            <a:ln w="9525">
              <a:noFill/>
              <a:miter lim="800000"/>
              <a:headEnd/>
              <a:tailEnd/>
            </a:ln>
            <a:effectLst/>
          </p:spPr>
          <p:txBody>
            <a:bodyPr wrap="none" lIns="0" tIns="0" rIns="0" bIns="0">
              <a:spAutoFit/>
            </a:bodyPr>
            <a:lstStyle/>
            <a:p>
              <a:pPr defTabSz="873910" eaLnBrk="0" fontAlgn="base" hangingPunct="0">
                <a:spcBef>
                  <a:spcPct val="0"/>
                </a:spcBef>
                <a:spcAft>
                  <a:spcPct val="0"/>
                </a:spcAft>
              </a:pPr>
              <a:r>
                <a:rPr lang="en-US" sz="1200" dirty="0">
                  <a:solidFill>
                    <a:prstClr val="black"/>
                  </a:solidFill>
                </a:rPr>
                <a:t>Legend</a:t>
              </a:r>
            </a:p>
          </p:txBody>
        </p:sp>
      </p:grpSp>
      <p:grpSp>
        <p:nvGrpSpPr>
          <p:cNvPr id="27787304" name="McK Legend Lines" hidden="1"/>
          <p:cNvGrpSpPr>
            <a:grpSpLocks/>
          </p:cNvGrpSpPr>
          <p:nvPr>
            <p:custDataLst>
              <p:tags r:id="rId9"/>
            </p:custDataLst>
          </p:nvPr>
        </p:nvGrpSpPr>
        <p:grpSpPr bwMode="auto">
          <a:xfrm>
            <a:off x="7480422" y="1310375"/>
            <a:ext cx="1069001" cy="685084"/>
            <a:chOff x="4840" y="179"/>
            <a:chExt cx="673" cy="432"/>
          </a:xfrm>
        </p:grpSpPr>
        <p:sp>
          <p:nvSpPr>
            <p:cNvPr id="27787305" name="LineLegend1" hidden="1"/>
            <p:cNvSpPr>
              <a:spLocks noChangeShapeType="1"/>
            </p:cNvSpPr>
            <p:nvPr userDrawn="1"/>
          </p:nvSpPr>
          <p:spPr bwMode="auto">
            <a:xfrm>
              <a:off x="4840" y="239"/>
              <a:ext cx="288" cy="0"/>
            </a:xfrm>
            <a:prstGeom prst="line">
              <a:avLst/>
            </a:prstGeom>
            <a:noFill/>
            <a:ln w="28575">
              <a:solidFill>
                <a:schemeClr val="tx1"/>
              </a:solidFill>
              <a:round/>
              <a:headEnd/>
              <a:tailEnd/>
            </a:ln>
            <a:effectLst/>
          </p:spPr>
          <p:txBody>
            <a:bodyPr/>
            <a:lstStyle/>
            <a:p>
              <a:pPr fontAlgn="base">
                <a:spcBef>
                  <a:spcPct val="0"/>
                </a:spcBef>
                <a:spcAft>
                  <a:spcPct val="0"/>
                </a:spcAft>
              </a:pPr>
              <a:endParaRPr lang="en-US" sz="1400" b="1" dirty="0">
                <a:solidFill>
                  <a:prstClr val="black"/>
                </a:solidFill>
              </a:endParaRPr>
            </a:p>
          </p:txBody>
        </p:sp>
        <p:sp>
          <p:nvSpPr>
            <p:cNvPr id="27787306" name="LineLegend2" hidden="1"/>
            <p:cNvSpPr>
              <a:spLocks noChangeShapeType="1"/>
            </p:cNvSpPr>
            <p:nvPr userDrawn="1"/>
          </p:nvSpPr>
          <p:spPr bwMode="auto">
            <a:xfrm>
              <a:off x="4840" y="397"/>
              <a:ext cx="288" cy="0"/>
            </a:xfrm>
            <a:prstGeom prst="line">
              <a:avLst/>
            </a:prstGeom>
            <a:noFill/>
            <a:ln w="28575">
              <a:solidFill>
                <a:schemeClr val="tx1"/>
              </a:solidFill>
              <a:prstDash val="dash"/>
              <a:round/>
              <a:headEnd/>
              <a:tailEnd/>
            </a:ln>
            <a:effectLst/>
          </p:spPr>
          <p:txBody>
            <a:bodyPr/>
            <a:lstStyle/>
            <a:p>
              <a:pPr fontAlgn="base">
                <a:spcBef>
                  <a:spcPct val="0"/>
                </a:spcBef>
                <a:spcAft>
                  <a:spcPct val="0"/>
                </a:spcAft>
              </a:pPr>
              <a:endParaRPr lang="en-US" sz="1400" b="1" dirty="0">
                <a:solidFill>
                  <a:prstClr val="black"/>
                </a:solidFill>
              </a:endParaRPr>
            </a:p>
          </p:txBody>
        </p:sp>
        <p:sp>
          <p:nvSpPr>
            <p:cNvPr id="27787307" name="LineLegend3" hidden="1"/>
            <p:cNvSpPr>
              <a:spLocks noChangeShapeType="1"/>
            </p:cNvSpPr>
            <p:nvPr userDrawn="1"/>
          </p:nvSpPr>
          <p:spPr bwMode="auto">
            <a:xfrm>
              <a:off x="4840" y="547"/>
              <a:ext cx="288" cy="0"/>
            </a:xfrm>
            <a:prstGeom prst="line">
              <a:avLst/>
            </a:prstGeom>
            <a:noFill/>
            <a:ln w="28575">
              <a:solidFill>
                <a:schemeClr val="tx1"/>
              </a:solidFill>
              <a:prstDash val="sysDot"/>
              <a:round/>
              <a:headEnd/>
              <a:tailEnd/>
            </a:ln>
            <a:effectLst/>
          </p:spPr>
          <p:txBody>
            <a:bodyPr/>
            <a:lstStyle/>
            <a:p>
              <a:pPr fontAlgn="base">
                <a:spcBef>
                  <a:spcPct val="0"/>
                </a:spcBef>
                <a:spcAft>
                  <a:spcPct val="0"/>
                </a:spcAft>
              </a:pPr>
              <a:endParaRPr lang="en-US" sz="1400" b="1" dirty="0">
                <a:solidFill>
                  <a:prstClr val="black"/>
                </a:solidFill>
              </a:endParaRPr>
            </a:p>
          </p:txBody>
        </p:sp>
        <p:sp>
          <p:nvSpPr>
            <p:cNvPr id="27787308" name="Rectangle 44" hidden="1"/>
            <p:cNvSpPr>
              <a:spLocks noChangeArrowheads="1"/>
            </p:cNvSpPr>
            <p:nvPr userDrawn="1"/>
          </p:nvSpPr>
          <p:spPr bwMode="gray">
            <a:xfrm>
              <a:off x="5186" y="179"/>
              <a:ext cx="327" cy="119"/>
            </a:xfrm>
            <a:prstGeom prst="rect">
              <a:avLst/>
            </a:prstGeom>
            <a:noFill/>
            <a:ln w="9525">
              <a:noFill/>
              <a:miter lim="800000"/>
              <a:headEnd/>
              <a:tailEnd/>
            </a:ln>
            <a:effectLst/>
          </p:spPr>
          <p:txBody>
            <a:bodyPr wrap="none" lIns="0" tIns="0" rIns="0" bIns="0">
              <a:spAutoFit/>
            </a:bodyPr>
            <a:lstStyle/>
            <a:p>
              <a:pPr defTabSz="873910" eaLnBrk="0" fontAlgn="base" hangingPunct="0">
                <a:spcBef>
                  <a:spcPct val="0"/>
                </a:spcBef>
                <a:spcAft>
                  <a:spcPct val="0"/>
                </a:spcAft>
              </a:pPr>
              <a:r>
                <a:rPr lang="en-US" sz="1200" dirty="0">
                  <a:solidFill>
                    <a:prstClr val="black"/>
                  </a:solidFill>
                </a:rPr>
                <a:t>Legend</a:t>
              </a:r>
            </a:p>
          </p:txBody>
        </p:sp>
        <p:sp>
          <p:nvSpPr>
            <p:cNvPr id="27787309" name="Rectangle 45" hidden="1"/>
            <p:cNvSpPr>
              <a:spLocks noChangeArrowheads="1"/>
            </p:cNvSpPr>
            <p:nvPr userDrawn="1"/>
          </p:nvSpPr>
          <p:spPr bwMode="gray">
            <a:xfrm>
              <a:off x="5186" y="335"/>
              <a:ext cx="327" cy="119"/>
            </a:xfrm>
            <a:prstGeom prst="rect">
              <a:avLst/>
            </a:prstGeom>
            <a:noFill/>
            <a:ln w="9525">
              <a:noFill/>
              <a:miter lim="800000"/>
              <a:headEnd/>
              <a:tailEnd/>
            </a:ln>
            <a:effectLst/>
          </p:spPr>
          <p:txBody>
            <a:bodyPr wrap="none" lIns="0" tIns="0" rIns="0" bIns="0">
              <a:spAutoFit/>
            </a:bodyPr>
            <a:lstStyle/>
            <a:p>
              <a:pPr defTabSz="873910" eaLnBrk="0" fontAlgn="base" hangingPunct="0">
                <a:spcBef>
                  <a:spcPct val="0"/>
                </a:spcBef>
                <a:spcAft>
                  <a:spcPct val="0"/>
                </a:spcAft>
              </a:pPr>
              <a:r>
                <a:rPr lang="en-US" sz="1200" dirty="0">
                  <a:solidFill>
                    <a:prstClr val="black"/>
                  </a:solidFill>
                </a:rPr>
                <a:t>Legend</a:t>
              </a:r>
            </a:p>
          </p:txBody>
        </p:sp>
        <p:sp>
          <p:nvSpPr>
            <p:cNvPr id="27787310" name="Rectangle 46" hidden="1"/>
            <p:cNvSpPr>
              <a:spLocks noChangeArrowheads="1"/>
            </p:cNvSpPr>
            <p:nvPr userDrawn="1"/>
          </p:nvSpPr>
          <p:spPr bwMode="gray">
            <a:xfrm>
              <a:off x="5186" y="492"/>
              <a:ext cx="327" cy="119"/>
            </a:xfrm>
            <a:prstGeom prst="rect">
              <a:avLst/>
            </a:prstGeom>
            <a:noFill/>
            <a:ln w="9525">
              <a:noFill/>
              <a:miter lim="800000"/>
              <a:headEnd/>
              <a:tailEnd/>
            </a:ln>
            <a:effectLst/>
          </p:spPr>
          <p:txBody>
            <a:bodyPr wrap="none" lIns="0" tIns="0" rIns="0" bIns="0">
              <a:spAutoFit/>
            </a:bodyPr>
            <a:lstStyle/>
            <a:p>
              <a:pPr defTabSz="873910" eaLnBrk="0" fontAlgn="base" hangingPunct="0">
                <a:spcBef>
                  <a:spcPct val="0"/>
                </a:spcBef>
                <a:spcAft>
                  <a:spcPct val="0"/>
                </a:spcAft>
              </a:pPr>
              <a:r>
                <a:rPr lang="en-US" sz="1200" dirty="0">
                  <a:solidFill>
                    <a:prstClr val="black"/>
                  </a:solidFill>
                </a:rPr>
                <a:t>Legend</a:t>
              </a:r>
            </a:p>
          </p:txBody>
        </p:sp>
      </p:grpSp>
      <p:grpSp>
        <p:nvGrpSpPr>
          <p:cNvPr id="32891259" name="McK Slide Elements"/>
          <p:cNvGrpSpPr>
            <a:grpSpLocks/>
          </p:cNvGrpSpPr>
          <p:nvPr/>
        </p:nvGrpSpPr>
        <p:grpSpPr bwMode="auto">
          <a:xfrm>
            <a:off x="531308" y="1240733"/>
            <a:ext cx="7895102" cy="5395371"/>
            <a:chOff x="328" y="766"/>
            <a:chExt cx="4874" cy="3331"/>
          </a:xfrm>
        </p:grpSpPr>
        <p:sp>
          <p:nvSpPr>
            <p:cNvPr id="27787312" name="McK Footnote" hidden="1"/>
            <p:cNvSpPr txBox="1">
              <a:spLocks noChangeArrowheads="1"/>
            </p:cNvSpPr>
            <p:nvPr userDrawn="1"/>
          </p:nvSpPr>
          <p:spPr bwMode="auto">
            <a:xfrm>
              <a:off x="328" y="3884"/>
              <a:ext cx="4094" cy="213"/>
            </a:xfrm>
            <a:prstGeom prst="rect">
              <a:avLst/>
            </a:prstGeom>
            <a:noFill/>
            <a:ln w="9525">
              <a:noFill/>
              <a:miter lim="800000"/>
              <a:headEnd/>
              <a:tailEnd/>
            </a:ln>
            <a:effectLst/>
          </p:spPr>
          <p:txBody>
            <a:bodyPr lIns="0" tIns="0" rIns="0" bIns="0" anchor="b">
              <a:spAutoFit/>
            </a:bodyPr>
            <a:lstStyle/>
            <a:p>
              <a:pPr marL="574515" indent="-574515" defTabSz="894950" fontAlgn="base">
                <a:spcBef>
                  <a:spcPct val="0"/>
                </a:spcBef>
                <a:spcAft>
                  <a:spcPct val="0"/>
                </a:spcAft>
                <a:tabLst>
                  <a:tab pos="532438" algn="r"/>
                </a:tabLst>
              </a:pPr>
              <a:r>
                <a:rPr lang="en-US" sz="1000" dirty="0">
                  <a:solidFill>
                    <a:prstClr val="black"/>
                  </a:solidFill>
                </a:rPr>
                <a:t>	</a:t>
              </a:r>
              <a:r>
                <a:rPr lang="en-US" sz="1000" baseline="30000" dirty="0">
                  <a:solidFill>
                    <a:prstClr val="black"/>
                  </a:solidFill>
                </a:rPr>
                <a:t>1</a:t>
              </a:r>
              <a:r>
                <a:rPr lang="en-US" sz="1000" dirty="0">
                  <a:solidFill>
                    <a:prstClr val="black"/>
                  </a:solidFill>
                </a:rPr>
                <a:t>	Footnote</a:t>
              </a:r>
            </a:p>
            <a:p>
              <a:pPr marL="574515" indent="-574515" defTabSz="894950" fontAlgn="base">
                <a:spcBef>
                  <a:spcPct val="20000"/>
                </a:spcBef>
                <a:spcAft>
                  <a:spcPct val="0"/>
                </a:spcAft>
                <a:tabLst>
                  <a:tab pos="532438" algn="r"/>
                </a:tabLst>
              </a:pPr>
              <a:r>
                <a:rPr lang="en-US" sz="1000" dirty="0">
                  <a:solidFill>
                    <a:prstClr val="black"/>
                  </a:solidFill>
                </a:rPr>
                <a:t>	Source:	Source</a:t>
              </a:r>
            </a:p>
          </p:txBody>
        </p:sp>
        <p:sp>
          <p:nvSpPr>
            <p:cNvPr id="27787313" name="McK Measure" hidden="1"/>
            <p:cNvSpPr txBox="1">
              <a:spLocks noChangeArrowheads="1"/>
            </p:cNvSpPr>
            <p:nvPr userDrawn="1"/>
          </p:nvSpPr>
          <p:spPr bwMode="auto">
            <a:xfrm>
              <a:off x="333" y="766"/>
              <a:ext cx="4869" cy="154"/>
            </a:xfrm>
            <a:prstGeom prst="rect">
              <a:avLst/>
            </a:prstGeom>
            <a:noFill/>
            <a:ln w="9525">
              <a:noFill/>
              <a:miter lim="800000"/>
              <a:headEnd/>
              <a:tailEnd/>
            </a:ln>
            <a:effectLst/>
          </p:spPr>
          <p:txBody>
            <a:bodyPr lIns="89195" tIns="0" rIns="0" bIns="0">
              <a:spAutoFit/>
            </a:bodyPr>
            <a:lstStyle/>
            <a:p>
              <a:pPr defTabSz="894950" fontAlgn="base">
                <a:spcBef>
                  <a:spcPct val="0"/>
                </a:spcBef>
                <a:spcAft>
                  <a:spcPct val="0"/>
                </a:spcAft>
              </a:pPr>
              <a:r>
                <a:rPr lang="en-US" sz="1600" dirty="0">
                  <a:solidFill>
                    <a:prstClr val="black"/>
                  </a:solidFill>
                </a:rPr>
                <a:t>Unit of measure</a:t>
              </a:r>
            </a:p>
          </p:txBody>
        </p:sp>
      </p:grpSp>
      <p:sp>
        <p:nvSpPr>
          <p:cNvPr id="27787314" name="Rectangle 50"/>
          <p:cNvSpPr>
            <a:spLocks noGrp="1" noChangeArrowheads="1"/>
          </p:cNvSpPr>
          <p:nvPr>
            <p:ph type="sldNum" sz="quarter" idx="4"/>
          </p:nvPr>
        </p:nvSpPr>
        <p:spPr bwMode="auto">
          <a:xfrm>
            <a:off x="8706652" y="6457923"/>
            <a:ext cx="158744" cy="155496"/>
          </a:xfrm>
          <a:prstGeom prst="rect">
            <a:avLst/>
          </a:prstGeom>
          <a:noFill/>
          <a:ln w="9525">
            <a:noFill/>
            <a:miter lim="800000"/>
            <a:headEnd/>
            <a:tailEnd/>
          </a:ln>
          <a:effectLst/>
        </p:spPr>
        <p:txBody>
          <a:bodyPr vert="horz" wrap="none" lIns="0" tIns="0" rIns="0" bIns="0" numCol="1" anchor="t" anchorCtr="0" compatLnSpc="1">
            <a:prstTxWarp prst="textNoShape">
              <a:avLst/>
            </a:prstTxWarp>
            <a:spAutoFit/>
          </a:bodyPr>
          <a:lstStyle>
            <a:lvl1pPr algn="r" defTabSz="894950">
              <a:defRPr sz="1000" b="0">
                <a:solidFill>
                  <a:srgbClr val="7F7F7F"/>
                </a:solidFill>
              </a:defRPr>
            </a:lvl1pPr>
          </a:lstStyle>
          <a:p>
            <a:pPr fontAlgn="base">
              <a:spcBef>
                <a:spcPct val="0"/>
              </a:spcBef>
              <a:spcAft>
                <a:spcPct val="0"/>
              </a:spcAft>
            </a:pPr>
            <a:fld id="{F4330A16-3F7B-4CB3-8C6B-88318127ADA3}" type="slidenum">
              <a:rPr lang="en-US"/>
              <a:pPr fontAlgn="base">
                <a:spcBef>
                  <a:spcPct val="0"/>
                </a:spcBef>
                <a:spcAft>
                  <a:spcPct val="0"/>
                </a:spcAft>
              </a:pPr>
              <a:t>‹#›</a:t>
            </a:fld>
            <a:endParaRPr lang="en-US" dirty="0"/>
          </a:p>
        </p:txBody>
      </p:sp>
    </p:spTree>
    <p:extLst>
      <p:ext uri="{BB962C8B-B14F-4D97-AF65-F5344CB8AC3E}">
        <p14:creationId xmlns:p14="http://schemas.microsoft.com/office/powerpoint/2010/main" val="28549058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transition/>
  <p:timing>
    <p:tnLst>
      <p:par>
        <p:cTn id="1" dur="indefinite" restart="never" nodeType="tmRoot"/>
      </p:par>
    </p:tnLst>
  </p:timing>
  <p:hf hdr="0" dt="0"/>
  <p:txStyles>
    <p:titleStyle>
      <a:lvl1pPr algn="l" defTabSz="912750" rtl="0" fontAlgn="base">
        <a:lnSpc>
          <a:spcPct val="95000"/>
        </a:lnSpc>
        <a:spcBef>
          <a:spcPct val="0"/>
        </a:spcBef>
        <a:spcAft>
          <a:spcPct val="0"/>
        </a:spcAft>
        <a:defRPr sz="2400">
          <a:solidFill>
            <a:schemeClr val="accent6"/>
          </a:solidFill>
          <a:latin typeface="+mj-lt"/>
          <a:ea typeface="+mj-ea"/>
          <a:cs typeface="+mj-cs"/>
        </a:defRPr>
      </a:lvl1pPr>
      <a:lvl2pPr algn="l" defTabSz="912750" rtl="0" fontAlgn="base">
        <a:lnSpc>
          <a:spcPct val="95000"/>
        </a:lnSpc>
        <a:spcBef>
          <a:spcPct val="0"/>
        </a:spcBef>
        <a:spcAft>
          <a:spcPct val="0"/>
        </a:spcAft>
        <a:defRPr sz="2400">
          <a:solidFill>
            <a:schemeClr val="folHlink"/>
          </a:solidFill>
          <a:latin typeface="Arial" charset="0"/>
          <a:cs typeface="Arial" charset="0"/>
        </a:defRPr>
      </a:lvl2pPr>
      <a:lvl3pPr algn="l" defTabSz="912750" rtl="0" fontAlgn="base">
        <a:lnSpc>
          <a:spcPct val="95000"/>
        </a:lnSpc>
        <a:spcBef>
          <a:spcPct val="0"/>
        </a:spcBef>
        <a:spcAft>
          <a:spcPct val="0"/>
        </a:spcAft>
        <a:defRPr sz="2400">
          <a:solidFill>
            <a:schemeClr val="folHlink"/>
          </a:solidFill>
          <a:latin typeface="Arial" charset="0"/>
          <a:cs typeface="Arial" charset="0"/>
        </a:defRPr>
      </a:lvl3pPr>
      <a:lvl4pPr algn="l" defTabSz="912750" rtl="0" fontAlgn="base">
        <a:lnSpc>
          <a:spcPct val="95000"/>
        </a:lnSpc>
        <a:spcBef>
          <a:spcPct val="0"/>
        </a:spcBef>
        <a:spcAft>
          <a:spcPct val="0"/>
        </a:spcAft>
        <a:defRPr sz="2400">
          <a:solidFill>
            <a:schemeClr val="folHlink"/>
          </a:solidFill>
          <a:latin typeface="Arial" charset="0"/>
          <a:cs typeface="Arial" charset="0"/>
        </a:defRPr>
      </a:lvl4pPr>
      <a:lvl5pPr algn="l" defTabSz="912750" rtl="0" fontAlgn="base">
        <a:lnSpc>
          <a:spcPct val="95000"/>
        </a:lnSpc>
        <a:spcBef>
          <a:spcPct val="0"/>
        </a:spcBef>
        <a:spcAft>
          <a:spcPct val="0"/>
        </a:spcAft>
        <a:defRPr sz="2400">
          <a:solidFill>
            <a:schemeClr val="folHlink"/>
          </a:solidFill>
          <a:latin typeface="Arial" charset="0"/>
          <a:cs typeface="Arial" charset="0"/>
        </a:defRPr>
      </a:lvl5pPr>
      <a:lvl6pPr marL="466081" algn="l" defTabSz="912750" rtl="0" fontAlgn="base">
        <a:lnSpc>
          <a:spcPct val="95000"/>
        </a:lnSpc>
        <a:spcBef>
          <a:spcPct val="0"/>
        </a:spcBef>
        <a:spcAft>
          <a:spcPct val="0"/>
        </a:spcAft>
        <a:defRPr sz="2400">
          <a:solidFill>
            <a:schemeClr val="folHlink"/>
          </a:solidFill>
          <a:latin typeface="Arial" charset="0"/>
          <a:cs typeface="Arial" charset="0"/>
        </a:defRPr>
      </a:lvl6pPr>
      <a:lvl7pPr marL="932173" algn="l" defTabSz="912750" rtl="0" fontAlgn="base">
        <a:lnSpc>
          <a:spcPct val="95000"/>
        </a:lnSpc>
        <a:spcBef>
          <a:spcPct val="0"/>
        </a:spcBef>
        <a:spcAft>
          <a:spcPct val="0"/>
        </a:spcAft>
        <a:defRPr sz="2400">
          <a:solidFill>
            <a:schemeClr val="folHlink"/>
          </a:solidFill>
          <a:latin typeface="Arial" charset="0"/>
          <a:cs typeface="Arial" charset="0"/>
        </a:defRPr>
      </a:lvl7pPr>
      <a:lvl8pPr marL="1398259" algn="l" defTabSz="912750" rtl="0" fontAlgn="base">
        <a:lnSpc>
          <a:spcPct val="95000"/>
        </a:lnSpc>
        <a:spcBef>
          <a:spcPct val="0"/>
        </a:spcBef>
        <a:spcAft>
          <a:spcPct val="0"/>
        </a:spcAft>
        <a:defRPr sz="2400">
          <a:solidFill>
            <a:schemeClr val="folHlink"/>
          </a:solidFill>
          <a:latin typeface="Arial" charset="0"/>
          <a:cs typeface="Arial" charset="0"/>
        </a:defRPr>
      </a:lvl8pPr>
      <a:lvl9pPr marL="1864342" algn="l" defTabSz="912750" rtl="0" fontAlgn="base">
        <a:lnSpc>
          <a:spcPct val="95000"/>
        </a:lnSpc>
        <a:spcBef>
          <a:spcPct val="0"/>
        </a:spcBef>
        <a:spcAft>
          <a:spcPct val="0"/>
        </a:spcAft>
        <a:defRPr sz="2400">
          <a:solidFill>
            <a:schemeClr val="folHlink"/>
          </a:solidFill>
          <a:latin typeface="Arial" charset="0"/>
          <a:cs typeface="Arial" charset="0"/>
        </a:defRPr>
      </a:lvl9pPr>
    </p:titleStyle>
    <p:bodyStyle>
      <a:lvl1pPr algn="l" defTabSz="912750" rtl="0" fontAlgn="base">
        <a:spcBef>
          <a:spcPct val="0"/>
        </a:spcBef>
        <a:spcAft>
          <a:spcPct val="0"/>
        </a:spcAft>
        <a:buClr>
          <a:schemeClr val="accent1"/>
        </a:buClr>
        <a:buSzPct val="110000"/>
        <a:buFont typeface="Wingdings" pitchFamily="2" charset="2"/>
        <a:defRPr sz="1600">
          <a:solidFill>
            <a:schemeClr val="tx1"/>
          </a:solidFill>
          <a:latin typeface="+mn-lt"/>
          <a:ea typeface="+mn-ea"/>
          <a:cs typeface="+mn-cs"/>
        </a:defRPr>
      </a:lvl1pPr>
      <a:lvl2pPr marL="199057" indent="-197440" algn="l" defTabSz="912750" rtl="0" fontAlgn="base">
        <a:spcBef>
          <a:spcPct val="0"/>
        </a:spcBef>
        <a:spcAft>
          <a:spcPct val="0"/>
        </a:spcAft>
        <a:buClr>
          <a:schemeClr val="accent1"/>
        </a:buClr>
        <a:buSzPct val="110000"/>
        <a:buFont typeface="Wingdings" pitchFamily="2" charset="2"/>
        <a:buChar char="§"/>
        <a:defRPr sz="1600">
          <a:solidFill>
            <a:schemeClr val="tx1"/>
          </a:solidFill>
          <a:latin typeface="+mn-lt"/>
          <a:cs typeface="+mn-cs"/>
        </a:defRPr>
      </a:lvl2pPr>
      <a:lvl3pPr marL="399734" indent="-186111" algn="l" defTabSz="912750" rtl="0" fontAlgn="base">
        <a:spcBef>
          <a:spcPct val="0"/>
        </a:spcBef>
        <a:spcAft>
          <a:spcPct val="0"/>
        </a:spcAft>
        <a:buClr>
          <a:schemeClr val="tx1"/>
        </a:buClr>
        <a:buFont typeface="Arial" charset="0"/>
        <a:buChar char="-"/>
        <a:defRPr sz="1600">
          <a:solidFill>
            <a:schemeClr val="tx1"/>
          </a:solidFill>
          <a:latin typeface="+mn-lt"/>
          <a:cs typeface="+mn-cs"/>
        </a:defRPr>
      </a:lvl3pPr>
      <a:lvl4pPr marL="584227" indent="-171546" algn="l" defTabSz="912750" rtl="0" fontAlgn="base">
        <a:spcBef>
          <a:spcPct val="0"/>
        </a:spcBef>
        <a:spcAft>
          <a:spcPct val="0"/>
        </a:spcAft>
        <a:buClr>
          <a:schemeClr val="tx1"/>
        </a:buClr>
        <a:buFont typeface="Arial" charset="0"/>
        <a:buChar char="•"/>
        <a:defRPr sz="1600">
          <a:solidFill>
            <a:schemeClr val="tx1"/>
          </a:solidFill>
          <a:latin typeface="+mn-lt"/>
          <a:cs typeface="+mn-cs"/>
        </a:defRPr>
      </a:lvl4pPr>
      <a:lvl5pPr marL="770336" indent="-184492" algn="l" defTabSz="912750" rtl="0" fontAlgn="base">
        <a:spcBef>
          <a:spcPct val="0"/>
        </a:spcBef>
        <a:spcAft>
          <a:spcPct val="0"/>
        </a:spcAft>
        <a:buChar char="»"/>
        <a:defRPr sz="1600">
          <a:solidFill>
            <a:schemeClr val="tx1"/>
          </a:solidFill>
          <a:latin typeface="+mn-lt"/>
          <a:cs typeface="+mn-cs"/>
        </a:defRPr>
      </a:lvl5pPr>
      <a:lvl6pPr marL="1236422" indent="-184492" algn="l" defTabSz="912750" rtl="0" fontAlgn="base">
        <a:spcBef>
          <a:spcPct val="0"/>
        </a:spcBef>
        <a:spcAft>
          <a:spcPct val="0"/>
        </a:spcAft>
        <a:buChar char="»"/>
        <a:defRPr sz="1600">
          <a:solidFill>
            <a:schemeClr val="tx1"/>
          </a:solidFill>
          <a:latin typeface="+mn-lt"/>
          <a:cs typeface="+mn-cs"/>
        </a:defRPr>
      </a:lvl6pPr>
      <a:lvl7pPr marL="1702507" indent="-184492" algn="l" defTabSz="912750" rtl="0" fontAlgn="base">
        <a:spcBef>
          <a:spcPct val="0"/>
        </a:spcBef>
        <a:spcAft>
          <a:spcPct val="0"/>
        </a:spcAft>
        <a:buChar char="»"/>
        <a:defRPr sz="1600">
          <a:solidFill>
            <a:schemeClr val="tx1"/>
          </a:solidFill>
          <a:latin typeface="+mn-lt"/>
          <a:cs typeface="+mn-cs"/>
        </a:defRPr>
      </a:lvl7pPr>
      <a:lvl8pPr marL="2168594" indent="-184492" algn="l" defTabSz="912750" rtl="0" fontAlgn="base">
        <a:spcBef>
          <a:spcPct val="0"/>
        </a:spcBef>
        <a:spcAft>
          <a:spcPct val="0"/>
        </a:spcAft>
        <a:buChar char="»"/>
        <a:defRPr sz="1600">
          <a:solidFill>
            <a:schemeClr val="tx1"/>
          </a:solidFill>
          <a:latin typeface="+mn-lt"/>
          <a:cs typeface="+mn-cs"/>
        </a:defRPr>
      </a:lvl8pPr>
      <a:lvl9pPr marL="2634679" indent="-184492" algn="l" defTabSz="912750" rtl="0" fontAlgn="base">
        <a:spcBef>
          <a:spcPct val="0"/>
        </a:spcBef>
        <a:spcAft>
          <a:spcPct val="0"/>
        </a:spcAft>
        <a:buChar char="»"/>
        <a:defRPr sz="1600">
          <a:solidFill>
            <a:schemeClr val="tx1"/>
          </a:solidFill>
          <a:latin typeface="+mn-lt"/>
          <a:cs typeface="+mn-cs"/>
        </a:defRPr>
      </a:lvl9pPr>
    </p:bodyStyle>
    <p:otherStyle>
      <a:defPPr>
        <a:defRPr lang="en-US"/>
      </a:defPPr>
      <a:lvl1pPr marL="0" algn="l" defTabSz="932173" rtl="0" eaLnBrk="1" latinLnBrk="0" hangingPunct="1">
        <a:defRPr sz="1800" kern="1200">
          <a:solidFill>
            <a:schemeClr val="tx1"/>
          </a:solidFill>
          <a:latin typeface="+mn-lt"/>
          <a:ea typeface="+mn-ea"/>
          <a:cs typeface="+mn-cs"/>
        </a:defRPr>
      </a:lvl1pPr>
      <a:lvl2pPr marL="466081" algn="l" defTabSz="932173" rtl="0" eaLnBrk="1" latinLnBrk="0" hangingPunct="1">
        <a:defRPr sz="1800" kern="1200">
          <a:solidFill>
            <a:schemeClr val="tx1"/>
          </a:solidFill>
          <a:latin typeface="+mn-lt"/>
          <a:ea typeface="+mn-ea"/>
          <a:cs typeface="+mn-cs"/>
        </a:defRPr>
      </a:lvl2pPr>
      <a:lvl3pPr marL="932173" algn="l" defTabSz="932173" rtl="0" eaLnBrk="1" latinLnBrk="0" hangingPunct="1">
        <a:defRPr sz="1800" kern="1200">
          <a:solidFill>
            <a:schemeClr val="tx1"/>
          </a:solidFill>
          <a:latin typeface="+mn-lt"/>
          <a:ea typeface="+mn-ea"/>
          <a:cs typeface="+mn-cs"/>
        </a:defRPr>
      </a:lvl3pPr>
      <a:lvl4pPr marL="1398259" algn="l" defTabSz="932173" rtl="0" eaLnBrk="1" latinLnBrk="0" hangingPunct="1">
        <a:defRPr sz="1800" kern="1200">
          <a:solidFill>
            <a:schemeClr val="tx1"/>
          </a:solidFill>
          <a:latin typeface="+mn-lt"/>
          <a:ea typeface="+mn-ea"/>
          <a:cs typeface="+mn-cs"/>
        </a:defRPr>
      </a:lvl4pPr>
      <a:lvl5pPr marL="1864342" algn="l" defTabSz="932173" rtl="0" eaLnBrk="1" latinLnBrk="0" hangingPunct="1">
        <a:defRPr sz="1800" kern="1200">
          <a:solidFill>
            <a:schemeClr val="tx1"/>
          </a:solidFill>
          <a:latin typeface="+mn-lt"/>
          <a:ea typeface="+mn-ea"/>
          <a:cs typeface="+mn-cs"/>
        </a:defRPr>
      </a:lvl5pPr>
      <a:lvl6pPr marL="2330429" algn="l" defTabSz="932173" rtl="0" eaLnBrk="1" latinLnBrk="0" hangingPunct="1">
        <a:defRPr sz="1800" kern="1200">
          <a:solidFill>
            <a:schemeClr val="tx1"/>
          </a:solidFill>
          <a:latin typeface="+mn-lt"/>
          <a:ea typeface="+mn-ea"/>
          <a:cs typeface="+mn-cs"/>
        </a:defRPr>
      </a:lvl6pPr>
      <a:lvl7pPr marL="2796514" algn="l" defTabSz="932173" rtl="0" eaLnBrk="1" latinLnBrk="0" hangingPunct="1">
        <a:defRPr sz="1800" kern="1200">
          <a:solidFill>
            <a:schemeClr val="tx1"/>
          </a:solidFill>
          <a:latin typeface="+mn-lt"/>
          <a:ea typeface="+mn-ea"/>
          <a:cs typeface="+mn-cs"/>
        </a:defRPr>
      </a:lvl7pPr>
      <a:lvl8pPr marL="3262599" algn="l" defTabSz="932173" rtl="0" eaLnBrk="1" latinLnBrk="0" hangingPunct="1">
        <a:defRPr sz="1800" kern="1200">
          <a:solidFill>
            <a:schemeClr val="tx1"/>
          </a:solidFill>
          <a:latin typeface="+mn-lt"/>
          <a:ea typeface="+mn-ea"/>
          <a:cs typeface="+mn-cs"/>
        </a:defRPr>
      </a:lvl8pPr>
      <a:lvl9pPr marL="3728686" algn="l" defTabSz="93217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3732120" y="547134"/>
            <a:ext cx="5206167" cy="3194218"/>
          </a:xfrm>
        </p:spPr>
        <p:txBody>
          <a:bodyPr anchor="t" anchorCtr="0"/>
          <a:lstStyle/>
          <a:p>
            <a:r>
              <a:rPr lang="en-US" sz="2800" dirty="0"/>
              <a:t>Improved Functioning in a Patient with Chronic Dementia Following a Program of </a:t>
            </a:r>
            <a:r>
              <a:rPr lang="en-US" sz="2800" dirty="0" smtClean="0"/>
              <a:t>Non-Pharmacological Interventions:</a:t>
            </a:r>
            <a:br>
              <a:rPr lang="en-US" sz="2800" dirty="0" smtClean="0"/>
            </a:br>
            <a:r>
              <a:rPr lang="en-US" sz="2800" dirty="0" smtClean="0"/>
              <a:t/>
            </a:r>
            <a:br>
              <a:rPr lang="en-US" sz="2800" dirty="0" smtClean="0"/>
            </a:br>
            <a:r>
              <a:rPr lang="en-US" sz="2800" i="1" dirty="0" smtClean="0"/>
              <a:t>Preliminary </a:t>
            </a:r>
            <a:r>
              <a:rPr lang="en-US" sz="2800" i="1" dirty="0"/>
              <a:t>Support for the Cognitive Therapeutics </a:t>
            </a:r>
            <a:r>
              <a:rPr lang="en-US" sz="2800" i="1" dirty="0" smtClean="0"/>
              <a:t>Method™</a:t>
            </a:r>
            <a:endParaRPr lang="en-US" sz="2800" i="1" dirty="0"/>
          </a:p>
        </p:txBody>
      </p:sp>
      <p:sp>
        <p:nvSpPr>
          <p:cNvPr id="3" name="Subtitle 2"/>
          <p:cNvSpPr>
            <a:spLocks noGrp="1"/>
          </p:cNvSpPr>
          <p:nvPr>
            <p:ph type="subTitle" sz="quarter" idx="1"/>
          </p:nvPr>
        </p:nvSpPr>
        <p:spPr>
          <a:xfrm>
            <a:off x="3732111" y="4953182"/>
            <a:ext cx="5163105" cy="645828"/>
          </a:xfrm>
        </p:spPr>
        <p:txBody>
          <a:bodyPr/>
          <a:lstStyle/>
          <a:p>
            <a:r>
              <a:rPr lang="en-US" dirty="0" smtClean="0"/>
              <a:t>Samuel T. Gontkovsky, Jenn Couch, and Naoko Shirota</a:t>
            </a:r>
            <a:endParaRPr lang="en-US" dirty="0"/>
          </a:p>
        </p:txBody>
      </p:sp>
      <p:sp>
        <p:nvSpPr>
          <p:cNvPr id="4" name="Slide Number Placeholder 3"/>
          <p:cNvSpPr>
            <a:spLocks noGrp="1"/>
          </p:cNvSpPr>
          <p:nvPr>
            <p:ph type="sldNum" sz="quarter" idx="4"/>
          </p:nvPr>
        </p:nvSpPr>
        <p:spPr/>
        <p:txBody>
          <a:bodyPr/>
          <a:lstStyle/>
          <a:p>
            <a:fld id="{5589548D-552A-42C5-8BDA-BA784CBFA7A7}" type="slidenum">
              <a:rPr lang="en-US" smtClean="0"/>
              <a:pPr/>
              <a:t>1</a:t>
            </a:fld>
            <a:endParaRPr lang="en-US" dirty="0"/>
          </a:p>
        </p:txBody>
      </p:sp>
    </p:spTree>
    <p:extLst>
      <p:ext uri="{BB962C8B-B14F-4D97-AF65-F5344CB8AC3E}">
        <p14:creationId xmlns:p14="http://schemas.microsoft.com/office/powerpoint/2010/main" val="29470078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408" y="2844639"/>
            <a:ext cx="7993912" cy="574254"/>
          </a:xfrm>
        </p:spPr>
        <p:txBody>
          <a:bodyPr anchor="b" anchorCtr="0"/>
          <a:lstStyle/>
          <a:p>
            <a:r>
              <a:rPr lang="en-US" dirty="0" smtClean="0"/>
              <a:t>Existing Approaches to Treat Dementia</a:t>
            </a:r>
            <a:endParaRPr lang="en-US" dirty="0"/>
          </a:p>
        </p:txBody>
      </p:sp>
      <p:sp>
        <p:nvSpPr>
          <p:cNvPr id="3" name="Slide Number Placeholder 2"/>
          <p:cNvSpPr>
            <a:spLocks noGrp="1"/>
          </p:cNvSpPr>
          <p:nvPr>
            <p:ph type="sldNum" sz="quarter" idx="10"/>
          </p:nvPr>
        </p:nvSpPr>
        <p:spPr/>
        <p:txBody>
          <a:bodyPr/>
          <a:lstStyle/>
          <a:p>
            <a:pPr fontAlgn="base">
              <a:spcBef>
                <a:spcPct val="0"/>
              </a:spcBef>
              <a:spcAft>
                <a:spcPct val="0"/>
              </a:spcAft>
            </a:pPr>
            <a:fld id="{F4330A16-3F7B-4CB3-8C6B-88318127ADA3}" type="slidenum">
              <a:rPr lang="en-US" smtClean="0"/>
              <a:pPr fontAlgn="base">
                <a:spcBef>
                  <a:spcPct val="0"/>
                </a:spcBef>
                <a:spcAft>
                  <a:spcPct val="0"/>
                </a:spcAft>
              </a:pPr>
              <a:t>2</a:t>
            </a:fld>
            <a:endParaRPr lang="en-US" dirty="0"/>
          </a:p>
        </p:txBody>
      </p:sp>
    </p:spTree>
    <p:extLst>
      <p:ext uri="{BB962C8B-B14F-4D97-AF65-F5344CB8AC3E}">
        <p14:creationId xmlns:p14="http://schemas.microsoft.com/office/powerpoint/2010/main" val="253821188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24000"/>
            <a:ext cx="8008491" cy="3262432"/>
          </a:xfrm>
          <a:noFill/>
          <a:ln w="9525">
            <a:noFill/>
            <a:miter lim="800000"/>
            <a:headEnd/>
            <a:tailEnd/>
          </a:ln>
          <a:effectLst/>
        </p:spPr>
        <p:txBody>
          <a:bodyPr vert="horz" wrap="square" lIns="0" tIns="0" rIns="0" bIns="0" numCol="1" anchor="t" anchorCtr="0" compatLnSpc="1">
            <a:prstTxWarp prst="textNoShape">
              <a:avLst/>
            </a:prstTxWarp>
            <a:spAutoFit/>
          </a:bodyPr>
          <a:lstStyle/>
          <a:p>
            <a:pPr marL="285750" indent="-285750">
              <a:spcAft>
                <a:spcPts val="1200"/>
              </a:spcAft>
              <a:buChar char="§"/>
            </a:pPr>
            <a:r>
              <a:rPr lang="en-US" sz="2400" dirty="0"/>
              <a:t>Referred to as Major Neurocognitive Disorder in the new diagnostic classification </a:t>
            </a:r>
            <a:r>
              <a:rPr lang="en-US" sz="2400" dirty="0" smtClean="0"/>
              <a:t>system (DSM-V)</a:t>
            </a:r>
            <a:endParaRPr lang="en-US" sz="2400" dirty="0"/>
          </a:p>
          <a:p>
            <a:pPr marL="285750" indent="-285750">
              <a:spcAft>
                <a:spcPts val="1200"/>
              </a:spcAft>
              <a:buChar char="§"/>
            </a:pPr>
            <a:r>
              <a:rPr lang="en-US" sz="2400" dirty="0" smtClean="0"/>
              <a:t>Cluster </a:t>
            </a:r>
            <a:r>
              <a:rPr lang="en-US" sz="2400" dirty="0"/>
              <a:t>of cognitive symptoms that interfere with activities of daily living and represent a decline from previous levels of functioning</a:t>
            </a:r>
          </a:p>
          <a:p>
            <a:pPr marL="285750" indent="-285750">
              <a:spcAft>
                <a:spcPts val="1200"/>
              </a:spcAft>
              <a:buChar char="§"/>
            </a:pPr>
            <a:r>
              <a:rPr lang="en-US" sz="2400" dirty="0" smtClean="0"/>
              <a:t>Specific type of dementia determined by underlying etiology, with manifestation of distinct symptoms during the early stages of the disease course</a:t>
            </a: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3</a:t>
            </a:fld>
            <a:endParaRPr lang="en-US" dirty="0"/>
          </a:p>
        </p:txBody>
      </p:sp>
      <p:sp>
        <p:nvSpPr>
          <p:cNvPr id="4" name="Title 3"/>
          <p:cNvSpPr>
            <a:spLocks noGrp="1"/>
          </p:cNvSpPr>
          <p:nvPr>
            <p:ph type="title"/>
          </p:nvPr>
        </p:nvSpPr>
        <p:spPr>
          <a:xfrm>
            <a:off x="539408" y="260688"/>
            <a:ext cx="7993912" cy="530396"/>
          </a:xfrm>
        </p:spPr>
        <p:txBody>
          <a:bodyPr/>
          <a:lstStyle/>
          <a:p>
            <a:r>
              <a:rPr lang="en-US" dirty="0" smtClean="0"/>
              <a:t>What is Dementia?</a:t>
            </a:r>
            <a:endParaRPr lang="en-US" dirty="0"/>
          </a:p>
        </p:txBody>
      </p:sp>
    </p:spTree>
    <p:extLst>
      <p:ext uri="{BB962C8B-B14F-4D97-AF65-F5344CB8AC3E}">
        <p14:creationId xmlns:p14="http://schemas.microsoft.com/office/powerpoint/2010/main" val="81922251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24000"/>
            <a:ext cx="8008491" cy="2523768"/>
          </a:xfrm>
          <a:noFill/>
          <a:ln w="9525">
            <a:noFill/>
            <a:miter lim="800000"/>
            <a:headEnd/>
            <a:tailEnd/>
          </a:ln>
          <a:effectLst/>
        </p:spPr>
        <p:txBody>
          <a:bodyPr vert="horz" wrap="square" lIns="0" tIns="0" rIns="0" bIns="0" numCol="1" anchor="t" anchorCtr="0" compatLnSpc="1">
            <a:prstTxWarp prst="textNoShape">
              <a:avLst/>
            </a:prstTxWarp>
            <a:spAutoFit/>
          </a:bodyPr>
          <a:lstStyle/>
          <a:p>
            <a:pPr marL="285750" indent="-285750">
              <a:spcAft>
                <a:spcPts val="1200"/>
              </a:spcAft>
              <a:buChar char="§"/>
            </a:pPr>
            <a:r>
              <a:rPr lang="en-US" sz="2400" dirty="0"/>
              <a:t>Do not prevent, halt, or reverse the progressive mental deterioration associated with neurodegenerative dementia</a:t>
            </a:r>
          </a:p>
          <a:p>
            <a:pPr marL="285750" indent="-285750">
              <a:spcAft>
                <a:spcPts val="1200"/>
              </a:spcAft>
              <a:buChar char="§"/>
            </a:pPr>
            <a:r>
              <a:rPr lang="en-US" sz="2400" dirty="0" smtClean="0"/>
              <a:t>May </a:t>
            </a:r>
            <a:r>
              <a:rPr lang="en-US" sz="2400" dirty="0"/>
              <a:t>function to slow cognitive decline for a period of </a:t>
            </a:r>
            <a:r>
              <a:rPr lang="en-US" sz="2400" dirty="0" smtClean="0"/>
              <a:t>time (for some people)</a:t>
            </a:r>
            <a:endParaRPr lang="en-US" sz="2400" dirty="0"/>
          </a:p>
          <a:p>
            <a:pPr marL="285750" indent="-285750">
              <a:spcAft>
                <a:spcPts val="1200"/>
              </a:spcAft>
              <a:buChar char="§"/>
            </a:pPr>
            <a:r>
              <a:rPr lang="en-US" sz="2400" dirty="0" smtClean="0"/>
              <a:t>Generally </a:t>
            </a:r>
            <a:r>
              <a:rPr lang="en-US" sz="2400" dirty="0"/>
              <a:t>targeted at preventing nerve cell destruction</a:t>
            </a:r>
          </a:p>
        </p:txBody>
      </p:sp>
      <p:sp>
        <p:nvSpPr>
          <p:cNvPr id="3" name="Slide Number Placeholder 2"/>
          <p:cNvSpPr>
            <a:spLocks noGrp="1"/>
          </p:cNvSpPr>
          <p:nvPr>
            <p:ph type="sldNum" sz="quarter" idx="10"/>
          </p:nvPr>
        </p:nvSpPr>
        <p:spPr/>
        <p:txBody>
          <a:bodyPr/>
          <a:lstStyle/>
          <a:p>
            <a:fld id="{6265E241-A7ED-4F7A-B5AB-BB546BE9D70B}" type="slidenum">
              <a:rPr lang="en-US" smtClean="0"/>
              <a:pPr/>
              <a:t>4</a:t>
            </a:fld>
            <a:endParaRPr lang="en-US" dirty="0"/>
          </a:p>
        </p:txBody>
      </p:sp>
      <p:sp>
        <p:nvSpPr>
          <p:cNvPr id="4" name="Title 3"/>
          <p:cNvSpPr>
            <a:spLocks noGrp="1"/>
          </p:cNvSpPr>
          <p:nvPr>
            <p:ph type="title"/>
          </p:nvPr>
        </p:nvSpPr>
        <p:spPr>
          <a:xfrm>
            <a:off x="539408" y="260688"/>
            <a:ext cx="7993912" cy="530396"/>
          </a:xfrm>
        </p:spPr>
        <p:txBody>
          <a:bodyPr/>
          <a:lstStyle/>
          <a:p>
            <a:r>
              <a:rPr lang="en-US" dirty="0" smtClean="0"/>
              <a:t>Pharmacological Approaches</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5548" y="4191000"/>
            <a:ext cx="2756080" cy="2067060"/>
          </a:xfrm>
          <a:prstGeom prst="rect">
            <a:avLst/>
          </a:prstGeom>
        </p:spPr>
      </p:pic>
    </p:spTree>
    <p:extLst>
      <p:ext uri="{BB962C8B-B14F-4D97-AF65-F5344CB8AC3E}">
        <p14:creationId xmlns:p14="http://schemas.microsoft.com/office/powerpoint/2010/main" val="5123818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24000"/>
            <a:ext cx="8008491" cy="3262432"/>
          </a:xfrm>
          <a:noFill/>
          <a:ln w="9525">
            <a:noFill/>
            <a:miter lim="800000"/>
            <a:headEnd/>
            <a:tailEnd/>
          </a:ln>
          <a:effectLst/>
        </p:spPr>
        <p:txBody>
          <a:bodyPr vert="horz" wrap="square" lIns="0" tIns="0" rIns="0" bIns="0" numCol="1" anchor="t" anchorCtr="0" compatLnSpc="1">
            <a:prstTxWarp prst="textNoShape">
              <a:avLst/>
            </a:prstTxWarp>
            <a:spAutoFit/>
          </a:bodyPr>
          <a:lstStyle/>
          <a:p>
            <a:pPr marL="285750" indent="-285750">
              <a:spcAft>
                <a:spcPts val="1200"/>
              </a:spcAft>
              <a:buChar char="§"/>
            </a:pPr>
            <a:r>
              <a:rPr lang="en-US" sz="2400" dirty="0"/>
              <a:t>Neuroplasticity refers to the fact that experience and environmental influences often produce changes in the central nervous system, both structurally and </a:t>
            </a:r>
            <a:r>
              <a:rPr lang="en-US" sz="2400" dirty="0" smtClean="0"/>
              <a:t>functionally</a:t>
            </a:r>
            <a:endParaRPr lang="en-US" sz="2400" dirty="0"/>
          </a:p>
          <a:p>
            <a:pPr marL="285750" indent="-285750">
              <a:spcAft>
                <a:spcPts val="1200"/>
              </a:spcAft>
              <a:buChar char="§"/>
            </a:pPr>
            <a:r>
              <a:rPr lang="en-US" sz="2400" dirty="0"/>
              <a:t>The term describes the nervous system’s potential for alterations through reorganization that enhance not only its adaptability to environmental change but also its capability to compensate for injury or </a:t>
            </a:r>
            <a:r>
              <a:rPr lang="en-US" sz="2400" dirty="0" smtClean="0"/>
              <a:t>disease</a:t>
            </a:r>
            <a:endParaRPr lang="en-US" sz="2400" dirty="0"/>
          </a:p>
          <a:p>
            <a:pPr marL="285750" indent="-285750">
              <a:spcAft>
                <a:spcPts val="1200"/>
              </a:spcAft>
              <a:buChar char="§"/>
            </a:pP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5</a:t>
            </a:fld>
            <a:endParaRPr lang="en-US" dirty="0"/>
          </a:p>
        </p:txBody>
      </p:sp>
      <p:sp>
        <p:nvSpPr>
          <p:cNvPr id="4" name="Title 3"/>
          <p:cNvSpPr>
            <a:spLocks noGrp="1"/>
          </p:cNvSpPr>
          <p:nvPr>
            <p:ph type="title"/>
          </p:nvPr>
        </p:nvSpPr>
        <p:spPr>
          <a:xfrm>
            <a:off x="539408" y="260688"/>
            <a:ext cx="7993912" cy="530396"/>
          </a:xfrm>
        </p:spPr>
        <p:txBody>
          <a:bodyPr/>
          <a:lstStyle/>
          <a:p>
            <a:r>
              <a:rPr lang="en-US" dirty="0" smtClean="0"/>
              <a:t>Neuroplasticity</a:t>
            </a:r>
            <a:endParaRPr lang="en-US" dirty="0"/>
          </a:p>
        </p:txBody>
      </p:sp>
    </p:spTree>
    <p:extLst>
      <p:ext uri="{BB962C8B-B14F-4D97-AF65-F5344CB8AC3E}">
        <p14:creationId xmlns:p14="http://schemas.microsoft.com/office/powerpoint/2010/main" val="332773014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408" y="2362200"/>
            <a:ext cx="7993912" cy="1056693"/>
          </a:xfrm>
        </p:spPr>
        <p:txBody>
          <a:bodyPr anchor="b" anchorCtr="0"/>
          <a:lstStyle/>
          <a:p>
            <a:r>
              <a:rPr lang="en-US" dirty="0" smtClean="0"/>
              <a:t>Cognitive Therapeutics Method™ as a Non-Pharmacological Approach</a:t>
            </a:r>
            <a:endParaRPr lang="en-US" dirty="0"/>
          </a:p>
        </p:txBody>
      </p:sp>
      <p:sp>
        <p:nvSpPr>
          <p:cNvPr id="3" name="Slide Number Placeholder 2"/>
          <p:cNvSpPr>
            <a:spLocks noGrp="1"/>
          </p:cNvSpPr>
          <p:nvPr>
            <p:ph type="sldNum" sz="quarter" idx="10"/>
          </p:nvPr>
        </p:nvSpPr>
        <p:spPr/>
        <p:txBody>
          <a:bodyPr/>
          <a:lstStyle/>
          <a:p>
            <a:pPr fontAlgn="base">
              <a:spcBef>
                <a:spcPct val="0"/>
              </a:spcBef>
              <a:spcAft>
                <a:spcPct val="0"/>
              </a:spcAft>
            </a:pPr>
            <a:fld id="{F4330A16-3F7B-4CB3-8C6B-88318127ADA3}" type="slidenum">
              <a:rPr lang="en-US" smtClean="0"/>
              <a:pPr fontAlgn="base">
                <a:spcBef>
                  <a:spcPct val="0"/>
                </a:spcBef>
                <a:spcAft>
                  <a:spcPct val="0"/>
                </a:spcAft>
              </a:pPr>
              <a:t>6</a:t>
            </a:fld>
            <a:endParaRPr lang="en-US" dirty="0"/>
          </a:p>
        </p:txBody>
      </p:sp>
    </p:spTree>
    <p:extLst>
      <p:ext uri="{BB962C8B-B14F-4D97-AF65-F5344CB8AC3E}">
        <p14:creationId xmlns:p14="http://schemas.microsoft.com/office/powerpoint/2010/main" val="391199596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7754" y="1219200"/>
            <a:ext cx="8271446" cy="5271201"/>
          </a:xfrm>
        </p:spPr>
        <p:txBody>
          <a:bodyPr/>
          <a:lstStyle/>
          <a:p>
            <a:pPr marL="342900" indent="-342900">
              <a:spcAft>
                <a:spcPts val="600"/>
              </a:spcAft>
              <a:buFont typeface="Wingdings" pitchFamily="2" charset="2"/>
              <a:buChar char="§"/>
            </a:pPr>
            <a:endParaRPr lang="en-US" sz="2000" dirty="0"/>
          </a:p>
          <a:p>
            <a:pPr marL="342900" indent="-342900">
              <a:spcAft>
                <a:spcPts val="600"/>
              </a:spcAft>
              <a:buFont typeface="Wingdings" pitchFamily="2" charset="2"/>
              <a:buChar char="§"/>
            </a:pPr>
            <a:endParaRPr lang="en-US" sz="2000" dirty="0"/>
          </a:p>
          <a:p>
            <a:pPr marL="342900" indent="-342900">
              <a:spcAft>
                <a:spcPts val="600"/>
              </a:spcAft>
              <a:buFont typeface="Wingdings" pitchFamily="2" charset="2"/>
              <a:buChar char="§"/>
            </a:pPr>
            <a:endParaRPr lang="en-US" sz="2000" dirty="0" smtClean="0"/>
          </a:p>
          <a:p>
            <a:pPr marL="342900" indent="-342900">
              <a:spcAft>
                <a:spcPts val="600"/>
              </a:spcAft>
              <a:buFont typeface="Wingdings" pitchFamily="2" charset="2"/>
              <a:buChar char="§"/>
            </a:pPr>
            <a:endParaRPr lang="en-US" sz="2000" dirty="0"/>
          </a:p>
          <a:p>
            <a:pPr marL="342900" indent="-342900">
              <a:spcAft>
                <a:spcPts val="600"/>
              </a:spcAft>
              <a:buFont typeface="Wingdings" pitchFamily="2" charset="2"/>
              <a:buChar char="§"/>
            </a:pPr>
            <a:endParaRPr lang="en-US" sz="2000" dirty="0" smtClean="0"/>
          </a:p>
          <a:p>
            <a:pPr marL="342900" indent="-342900">
              <a:spcAft>
                <a:spcPts val="600"/>
              </a:spcAft>
              <a:buFont typeface="Wingdings" pitchFamily="2" charset="2"/>
              <a:buChar char="§"/>
            </a:pPr>
            <a:endParaRPr lang="en-US" sz="2000" dirty="0"/>
          </a:p>
          <a:p>
            <a:pPr marL="342900" indent="-342900">
              <a:spcAft>
                <a:spcPts val="600"/>
              </a:spcAft>
              <a:buFont typeface="Wingdings" pitchFamily="2" charset="2"/>
              <a:buChar char="§"/>
            </a:pPr>
            <a:endParaRPr lang="en-US" sz="2400" dirty="0" smtClean="0"/>
          </a:p>
          <a:p>
            <a:pPr marL="342900" indent="-342900">
              <a:spcAft>
                <a:spcPts val="600"/>
              </a:spcAft>
              <a:buFont typeface="Wingdings" pitchFamily="2" charset="2"/>
              <a:buChar char="§"/>
            </a:pPr>
            <a:r>
              <a:rPr lang="en-US" sz="2400" dirty="0" smtClean="0"/>
              <a:t>CTM is a non-pharmacological intervention program created based on the concept of neuroplasticity</a:t>
            </a:r>
          </a:p>
          <a:p>
            <a:pPr marL="342900" indent="-342900">
              <a:spcAft>
                <a:spcPts val="600"/>
              </a:spcAft>
              <a:buFont typeface="Wingdings" pitchFamily="2" charset="2"/>
              <a:buChar char="§"/>
            </a:pPr>
            <a:r>
              <a:rPr lang="en-US" sz="2400" dirty="0" smtClean="0"/>
              <a:t>Designed to slow progression of cognitive and functional decline and delay onset of new symptoms in areas of the brain that have not yet been affected  by the disease process</a:t>
            </a:r>
          </a:p>
        </p:txBody>
      </p:sp>
      <p:sp>
        <p:nvSpPr>
          <p:cNvPr id="3" name="Slide Number Placeholder 2"/>
          <p:cNvSpPr>
            <a:spLocks noGrp="1"/>
          </p:cNvSpPr>
          <p:nvPr>
            <p:ph type="sldNum" sz="quarter" idx="10"/>
          </p:nvPr>
        </p:nvSpPr>
        <p:spPr/>
        <p:txBody>
          <a:bodyPr/>
          <a:lstStyle/>
          <a:p>
            <a:fld id="{6265E241-A7ED-4F7A-B5AB-BB546BE9D70B}" type="slidenum">
              <a:rPr lang="en-US" smtClean="0"/>
              <a:pPr/>
              <a:t>7</a:t>
            </a:fld>
            <a:endParaRPr lang="en-US" dirty="0"/>
          </a:p>
        </p:txBody>
      </p:sp>
      <p:sp>
        <p:nvSpPr>
          <p:cNvPr id="4" name="Title 3"/>
          <p:cNvSpPr>
            <a:spLocks noGrp="1"/>
          </p:cNvSpPr>
          <p:nvPr>
            <p:ph type="title"/>
          </p:nvPr>
        </p:nvSpPr>
        <p:spPr>
          <a:xfrm>
            <a:off x="539408" y="41398"/>
            <a:ext cx="7993912" cy="968977"/>
          </a:xfrm>
        </p:spPr>
        <p:txBody>
          <a:bodyPr/>
          <a:lstStyle/>
          <a:p>
            <a:r>
              <a:rPr lang="en-US" dirty="0" smtClean="0"/>
              <a:t>What is the </a:t>
            </a:r>
            <a:r>
              <a:rPr lang="en-US" dirty="0"/>
              <a:t>Cognitive Therapeutics Method™ (CTM</a:t>
            </a:r>
            <a:r>
              <a:rPr lang="en-US" dirty="0" smtClean="0"/>
              <a:t>)?</a:t>
            </a:r>
            <a:endParaRPr lang="en-US" dirty="0"/>
          </a:p>
        </p:txBody>
      </p:sp>
      <p:pic>
        <p:nvPicPr>
          <p:cNvPr id="7" name="image4.png" descr="C:\Users\Naoko\Downloads\DementiaTherapeutics_CRL5334_Med (3).tif"/>
          <p:cNvPicPr/>
          <p:nvPr/>
        </p:nvPicPr>
        <p:blipFill rotWithShape="1">
          <a:blip r:embed="rId3">
            <a:extLst/>
          </a:blip>
          <a:srcRect t="18986" b="18083"/>
          <a:stretch/>
        </p:blipFill>
        <p:spPr>
          <a:xfrm>
            <a:off x="1524000" y="1371600"/>
            <a:ext cx="6096000" cy="2556933"/>
          </a:xfrm>
          <a:prstGeom prst="rect">
            <a:avLst/>
          </a:prstGeom>
          <a:ln w="12700">
            <a:miter lim="400000"/>
          </a:ln>
        </p:spPr>
      </p:pic>
    </p:spTree>
    <p:extLst>
      <p:ext uri="{BB962C8B-B14F-4D97-AF65-F5344CB8AC3E}">
        <p14:creationId xmlns:p14="http://schemas.microsoft.com/office/powerpoint/2010/main" val="332276222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2109" y="1524000"/>
            <a:ext cx="8008491" cy="1938992"/>
          </a:xfrm>
        </p:spPr>
        <p:txBody>
          <a:bodyPr/>
          <a:lstStyle/>
          <a:p>
            <a:pPr marL="285750" indent="-285750">
              <a:spcAft>
                <a:spcPts val="1200"/>
              </a:spcAft>
              <a:buFont typeface="Wingdings" panose="05000000000000000000" pitchFamily="2" charset="2"/>
              <a:buChar char="§"/>
            </a:pPr>
            <a:r>
              <a:rPr lang="en-US" sz="2400" dirty="0"/>
              <a:t>Scientific research-based program developed by experts</a:t>
            </a:r>
          </a:p>
          <a:p>
            <a:pPr marL="285750" indent="-285750">
              <a:spcAft>
                <a:spcPts val="1200"/>
              </a:spcAft>
              <a:buFont typeface="Wingdings" panose="05000000000000000000" pitchFamily="2" charset="2"/>
              <a:buChar char="§"/>
            </a:pPr>
            <a:r>
              <a:rPr lang="en-US" sz="2400" dirty="0" smtClean="0"/>
              <a:t>One-on-one </a:t>
            </a:r>
            <a:r>
              <a:rPr lang="en-US" sz="2400" dirty="0"/>
              <a:t>in the home</a:t>
            </a:r>
          </a:p>
          <a:p>
            <a:pPr marL="285750" indent="-285750">
              <a:spcAft>
                <a:spcPts val="1200"/>
              </a:spcAft>
              <a:buFont typeface="Wingdings" panose="05000000000000000000" pitchFamily="2" charset="2"/>
              <a:buChar char="§"/>
            </a:pPr>
            <a:r>
              <a:rPr lang="en-US" sz="2400" dirty="0" smtClean="0"/>
              <a:t>Personalized </a:t>
            </a:r>
            <a:r>
              <a:rPr lang="en-US" sz="2400" dirty="0"/>
              <a:t>according to </a:t>
            </a:r>
            <a:r>
              <a:rPr lang="en-US" sz="2400" dirty="0" smtClean="0"/>
              <a:t>client abilities and needs</a:t>
            </a:r>
            <a:endParaRPr lang="en-US" sz="2400" dirty="0"/>
          </a:p>
          <a:p>
            <a:pPr marL="285750" indent="-285750">
              <a:spcAft>
                <a:spcPts val="1200"/>
              </a:spcAft>
              <a:buFont typeface="Wingdings" panose="05000000000000000000" pitchFamily="2" charset="2"/>
              <a:buChar char="§"/>
            </a:pPr>
            <a:r>
              <a:rPr lang="en-US" sz="2400" dirty="0" smtClean="0"/>
              <a:t>Introduces </a:t>
            </a:r>
            <a:r>
              <a:rPr lang="en-US" sz="2400" dirty="0"/>
              <a:t>a comprehensive group of novel </a:t>
            </a:r>
            <a:r>
              <a:rPr lang="en-US" sz="2400" dirty="0" smtClean="0"/>
              <a:t>activities</a:t>
            </a: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8</a:t>
            </a:fld>
            <a:endParaRPr lang="en-US" dirty="0"/>
          </a:p>
        </p:txBody>
      </p:sp>
      <p:sp>
        <p:nvSpPr>
          <p:cNvPr id="4" name="Title 3"/>
          <p:cNvSpPr>
            <a:spLocks noGrp="1"/>
          </p:cNvSpPr>
          <p:nvPr>
            <p:ph type="title"/>
          </p:nvPr>
        </p:nvSpPr>
        <p:spPr>
          <a:xfrm>
            <a:off x="539408" y="260688"/>
            <a:ext cx="7993912" cy="530396"/>
          </a:xfrm>
        </p:spPr>
        <p:txBody>
          <a:bodyPr/>
          <a:lstStyle/>
          <a:p>
            <a:r>
              <a:rPr lang="en-US" dirty="0"/>
              <a:t>CTM is Unique in Several Ways</a:t>
            </a:r>
          </a:p>
        </p:txBody>
      </p:sp>
      <p:pic>
        <p:nvPicPr>
          <p:cNvPr id="7" name="image5.jpg"/>
          <p:cNvPicPr/>
          <p:nvPr/>
        </p:nvPicPr>
        <p:blipFill>
          <a:blip r:embed="rId2">
            <a:extLst/>
          </a:blip>
          <a:stretch>
            <a:fillRect/>
          </a:stretch>
        </p:blipFill>
        <p:spPr>
          <a:xfrm>
            <a:off x="2870631" y="3505200"/>
            <a:ext cx="3453969" cy="2971800"/>
          </a:xfrm>
          <a:prstGeom prst="rect">
            <a:avLst/>
          </a:prstGeom>
          <a:ln w="12700">
            <a:miter lim="400000"/>
          </a:ln>
        </p:spPr>
      </p:pic>
    </p:spTree>
    <p:extLst>
      <p:ext uri="{BB962C8B-B14F-4D97-AF65-F5344CB8AC3E}">
        <p14:creationId xmlns:p14="http://schemas.microsoft.com/office/powerpoint/2010/main" val="61019529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295400"/>
            <a:ext cx="8008491" cy="4801314"/>
          </a:xfrm>
        </p:spPr>
        <p:txBody>
          <a:bodyPr/>
          <a:lstStyle/>
          <a:p>
            <a:pPr marL="342900" indent="-342900">
              <a:buAutoNum type="arabicPeriod"/>
            </a:pPr>
            <a:r>
              <a:rPr lang="en-US" sz="2400" dirty="0" smtClean="0"/>
              <a:t>Cognitive Stimulation/Training</a:t>
            </a:r>
          </a:p>
          <a:p>
            <a:pPr marL="342900" indent="-342900">
              <a:buAutoNum type="arabicPeriod"/>
            </a:pPr>
            <a:endParaRPr lang="en-US" sz="2400" dirty="0" smtClean="0"/>
          </a:p>
          <a:p>
            <a:pPr marL="342900" indent="-342900">
              <a:buAutoNum type="arabicPeriod"/>
            </a:pPr>
            <a:r>
              <a:rPr lang="en-US" sz="2400" dirty="0" smtClean="0"/>
              <a:t>Social Stimulation</a:t>
            </a:r>
          </a:p>
          <a:p>
            <a:pPr marL="342900" indent="-342900">
              <a:buAutoNum type="arabicPeriod"/>
            </a:pPr>
            <a:endParaRPr lang="en-US" sz="2400" dirty="0" smtClean="0"/>
          </a:p>
          <a:p>
            <a:pPr marL="342900" indent="-342900">
              <a:buAutoNum type="arabicPeriod"/>
            </a:pPr>
            <a:r>
              <a:rPr lang="en-US" sz="2400" dirty="0" smtClean="0"/>
              <a:t>Sensory Stimulation</a:t>
            </a:r>
          </a:p>
          <a:p>
            <a:pPr marL="342900" indent="-342900">
              <a:buAutoNum type="arabicPeriod"/>
            </a:pPr>
            <a:endParaRPr lang="en-US" sz="2400" dirty="0" smtClean="0"/>
          </a:p>
          <a:p>
            <a:pPr marL="342900" indent="-342900">
              <a:buAutoNum type="arabicPeriod"/>
            </a:pPr>
            <a:r>
              <a:rPr lang="en-US" sz="2400" dirty="0" smtClean="0"/>
              <a:t>Dietary Changes</a:t>
            </a:r>
          </a:p>
          <a:p>
            <a:pPr marL="342900" indent="-342900">
              <a:buAutoNum type="arabicPeriod"/>
            </a:pPr>
            <a:endParaRPr lang="en-US" sz="2400" dirty="0" smtClean="0"/>
          </a:p>
          <a:p>
            <a:pPr marL="342900" indent="-342900">
              <a:buAutoNum type="arabicPeriod"/>
            </a:pPr>
            <a:r>
              <a:rPr lang="en-US" sz="2400" dirty="0" smtClean="0"/>
              <a:t>Physical </a:t>
            </a:r>
            <a:r>
              <a:rPr lang="en-US" sz="2400" dirty="0"/>
              <a:t>Activity and </a:t>
            </a:r>
            <a:r>
              <a:rPr lang="en-US" sz="2400" dirty="0" smtClean="0"/>
              <a:t>Exercise</a:t>
            </a:r>
          </a:p>
          <a:p>
            <a:pPr marL="342900" indent="-342900">
              <a:buAutoNum type="arabicPeriod"/>
            </a:pPr>
            <a:endParaRPr lang="en-US" sz="2400" dirty="0" smtClean="0"/>
          </a:p>
          <a:p>
            <a:pPr marL="342900" indent="-342900">
              <a:buAutoNum type="arabicPeriod"/>
            </a:pPr>
            <a:r>
              <a:rPr lang="en-US" sz="2400" dirty="0" smtClean="0"/>
              <a:t>Recreation</a:t>
            </a:r>
          </a:p>
          <a:p>
            <a:pPr marL="342900" indent="-342900">
              <a:buAutoNum type="arabicPeriod"/>
            </a:pPr>
            <a:endParaRPr lang="en-US" sz="2400" dirty="0" smtClean="0"/>
          </a:p>
          <a:p>
            <a:pPr marL="342900" indent="-342900">
              <a:buAutoNum type="arabicPeriod"/>
            </a:pPr>
            <a:r>
              <a:rPr lang="en-US" sz="2400" dirty="0" smtClean="0"/>
              <a:t>Stress Management/Coping</a:t>
            </a: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9</a:t>
            </a:fld>
            <a:endParaRPr lang="en-US" dirty="0"/>
          </a:p>
        </p:txBody>
      </p:sp>
      <p:sp>
        <p:nvSpPr>
          <p:cNvPr id="4" name="Title 3"/>
          <p:cNvSpPr>
            <a:spLocks noGrp="1"/>
          </p:cNvSpPr>
          <p:nvPr>
            <p:ph type="title"/>
          </p:nvPr>
        </p:nvSpPr>
        <p:spPr/>
        <p:txBody>
          <a:bodyPr/>
          <a:lstStyle/>
          <a:p>
            <a:r>
              <a:rPr lang="en-US" dirty="0" smtClean="0"/>
              <a:t>Seven Primary Domains of Intervention</a:t>
            </a:r>
            <a:endParaRPr lang="en-US" dirty="0"/>
          </a:p>
        </p:txBody>
      </p:sp>
    </p:spTree>
    <p:extLst>
      <p:ext uri="{BB962C8B-B14F-4D97-AF65-F5344CB8AC3E}">
        <p14:creationId xmlns:p14="http://schemas.microsoft.com/office/powerpoint/2010/main" val="157277275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450626" y="2362200"/>
            <a:ext cx="3607947" cy="3352800"/>
            <a:chOff x="2884556" y="-283223"/>
            <a:chExt cx="6060824" cy="5632213"/>
          </a:xfrm>
        </p:grpSpPr>
        <p:sp>
          <p:nvSpPr>
            <p:cNvPr id="17" name="Isosceles Triangle 16"/>
            <p:cNvSpPr/>
            <p:nvPr/>
          </p:nvSpPr>
          <p:spPr>
            <a:xfrm>
              <a:off x="3785963" y="2400910"/>
              <a:ext cx="4291237" cy="2948080"/>
            </a:xfrm>
            <a:prstGeom prst="triangl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Isosceles Triangle 17"/>
            <p:cNvSpPr/>
            <p:nvPr/>
          </p:nvSpPr>
          <p:spPr>
            <a:xfrm rot="4307844">
              <a:off x="2357099" y="1384896"/>
              <a:ext cx="4291237" cy="2948080"/>
            </a:xfrm>
            <a:prstGeom prst="triangl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Isosceles Triangle 18"/>
            <p:cNvSpPr/>
            <p:nvPr/>
          </p:nvSpPr>
          <p:spPr>
            <a:xfrm rot="8611566">
              <a:off x="2884556" y="-282916"/>
              <a:ext cx="4291237" cy="2948081"/>
            </a:xfrm>
            <a:prstGeom prst="triangl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Isosceles Triangle 19"/>
            <p:cNvSpPr/>
            <p:nvPr/>
          </p:nvSpPr>
          <p:spPr>
            <a:xfrm rot="17299618">
              <a:off x="5212609" y="1386381"/>
              <a:ext cx="4291237" cy="2928992"/>
            </a:xfrm>
            <a:prstGeom prst="triangl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Isosceles Triangle 20"/>
            <p:cNvSpPr/>
            <p:nvPr/>
          </p:nvSpPr>
          <p:spPr>
            <a:xfrm rot="12965152">
              <a:off x="4654143" y="-283223"/>
              <a:ext cx="4291237" cy="2948080"/>
            </a:xfrm>
            <a:prstGeom prst="triangle">
              <a:avLst/>
            </a:prstGeom>
            <a:solidFill>
              <a:schemeClr val="accent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5872686" y="302075"/>
              <a:ext cx="2566832" cy="1085741"/>
            </a:xfrm>
            <a:prstGeom prst="rect">
              <a:avLst/>
            </a:prstGeom>
            <a:noFill/>
          </p:spPr>
          <p:txBody>
            <a:bodyPr wrap="square" rtlCol="0" anchor="ctr">
              <a:spAutoFit/>
            </a:bodyPr>
            <a:lstStyle/>
            <a:p>
              <a:pPr algn="ctr"/>
              <a:r>
                <a:rPr lang="en-US" b="1" dirty="0" smtClean="0">
                  <a:solidFill>
                    <a:schemeClr val="bg1"/>
                  </a:solidFill>
                  <a:latin typeface="Arial" panose="020B0604020202020204" pitchFamily="34" charset="0"/>
                  <a:cs typeface="Arial" panose="020B0604020202020204" pitchFamily="34" charset="0"/>
                </a:rPr>
                <a:t>Executive Functioning</a:t>
              </a:r>
              <a:endParaRPr lang="en-US" b="1" dirty="0">
                <a:solidFill>
                  <a:schemeClr val="bg1"/>
                </a:solidFill>
                <a:latin typeface="Arial" panose="020B0604020202020204" pitchFamily="34" charset="0"/>
                <a:cs typeface="Arial" panose="020B0604020202020204" pitchFamily="34" charset="0"/>
              </a:endParaRPr>
            </a:p>
          </p:txBody>
        </p:sp>
        <p:sp>
          <p:nvSpPr>
            <p:cNvPr id="23" name="TextBox 22"/>
            <p:cNvSpPr txBox="1"/>
            <p:nvPr/>
          </p:nvSpPr>
          <p:spPr>
            <a:xfrm>
              <a:off x="3029743" y="2000472"/>
              <a:ext cx="2467462" cy="1551059"/>
            </a:xfrm>
            <a:prstGeom prst="rect">
              <a:avLst/>
            </a:prstGeom>
            <a:noFill/>
          </p:spPr>
          <p:txBody>
            <a:bodyPr wrap="square" rtlCol="0" anchor="ctr">
              <a:spAutoFit/>
            </a:bodyPr>
            <a:lstStyle/>
            <a:p>
              <a:pPr algn="ctr"/>
              <a:r>
                <a:rPr lang="en-US" b="1" dirty="0" smtClean="0">
                  <a:solidFill>
                    <a:schemeClr val="bg1"/>
                  </a:solidFill>
                  <a:latin typeface="Arial" panose="020B0604020202020204" pitchFamily="34" charset="0"/>
                  <a:cs typeface="Arial" panose="020B0604020202020204" pitchFamily="34" charset="0"/>
                </a:rPr>
                <a:t>Visual-Spatial Perception</a:t>
              </a:r>
              <a:endParaRPr lang="en-US" b="1" dirty="0">
                <a:solidFill>
                  <a:schemeClr val="bg1"/>
                </a:solidFill>
                <a:latin typeface="Arial" panose="020B0604020202020204" pitchFamily="34" charset="0"/>
                <a:cs typeface="Arial" panose="020B0604020202020204" pitchFamily="34" charset="0"/>
              </a:endParaRPr>
            </a:p>
          </p:txBody>
        </p:sp>
        <p:sp>
          <p:nvSpPr>
            <p:cNvPr id="24" name="TextBox 23"/>
            <p:cNvSpPr txBox="1"/>
            <p:nvPr/>
          </p:nvSpPr>
          <p:spPr>
            <a:xfrm>
              <a:off x="6355452" y="2465792"/>
              <a:ext cx="2467462" cy="620424"/>
            </a:xfrm>
            <a:prstGeom prst="rect">
              <a:avLst/>
            </a:prstGeom>
            <a:noFill/>
          </p:spPr>
          <p:txBody>
            <a:bodyPr wrap="square" rtlCol="0" anchor="ctr">
              <a:spAutoFit/>
            </a:bodyPr>
            <a:lstStyle/>
            <a:p>
              <a:pPr algn="ctr"/>
              <a:r>
                <a:rPr lang="en-US" b="1" dirty="0" smtClean="0">
                  <a:latin typeface="Arial" panose="020B0604020202020204" pitchFamily="34" charset="0"/>
                  <a:cs typeface="Arial" panose="020B0604020202020204" pitchFamily="34" charset="0"/>
                </a:rPr>
                <a:t>Attention</a:t>
              </a:r>
              <a:endParaRPr lang="en-US" b="1" dirty="0">
                <a:latin typeface="Arial" panose="020B0604020202020204" pitchFamily="34" charset="0"/>
                <a:cs typeface="Arial" panose="020B0604020202020204" pitchFamily="34" charset="0"/>
              </a:endParaRPr>
            </a:p>
          </p:txBody>
        </p:sp>
        <p:sp>
          <p:nvSpPr>
            <p:cNvPr id="25" name="TextBox 24"/>
            <p:cNvSpPr txBox="1"/>
            <p:nvPr/>
          </p:nvSpPr>
          <p:spPr>
            <a:xfrm>
              <a:off x="4638956" y="4182285"/>
              <a:ext cx="2467462" cy="620424"/>
            </a:xfrm>
            <a:prstGeom prst="rect">
              <a:avLst/>
            </a:prstGeom>
            <a:noFill/>
          </p:spPr>
          <p:txBody>
            <a:bodyPr wrap="square" rtlCol="0" anchor="ctr">
              <a:spAutoFit/>
            </a:bodyPr>
            <a:lstStyle/>
            <a:p>
              <a:pPr algn="ctr"/>
              <a:r>
                <a:rPr lang="en-US" b="1" dirty="0" smtClean="0">
                  <a:solidFill>
                    <a:schemeClr val="bg1"/>
                  </a:solidFill>
                  <a:latin typeface="Arial" panose="020B0604020202020204" pitchFamily="34" charset="0"/>
                  <a:cs typeface="Arial" panose="020B0604020202020204" pitchFamily="34" charset="0"/>
                </a:rPr>
                <a:t>Language</a:t>
              </a:r>
              <a:endParaRPr lang="en-US" b="1" dirty="0">
                <a:solidFill>
                  <a:schemeClr val="bg1"/>
                </a:solidFill>
                <a:latin typeface="Arial" panose="020B0604020202020204" pitchFamily="34" charset="0"/>
                <a:cs typeface="Arial" panose="020B0604020202020204" pitchFamily="34" charset="0"/>
              </a:endParaRPr>
            </a:p>
          </p:txBody>
        </p:sp>
        <p:sp>
          <p:nvSpPr>
            <p:cNvPr id="26" name="TextBox 25"/>
            <p:cNvSpPr txBox="1"/>
            <p:nvPr/>
          </p:nvSpPr>
          <p:spPr>
            <a:xfrm>
              <a:off x="3458867" y="534735"/>
              <a:ext cx="2467462" cy="620424"/>
            </a:xfrm>
            <a:prstGeom prst="rect">
              <a:avLst/>
            </a:prstGeom>
            <a:noFill/>
          </p:spPr>
          <p:txBody>
            <a:bodyPr wrap="square" rtlCol="0" anchor="ctr">
              <a:spAutoFit/>
            </a:bodyPr>
            <a:lstStyle/>
            <a:p>
              <a:pPr algn="ctr"/>
              <a:r>
                <a:rPr lang="en-US" b="1" dirty="0" smtClean="0">
                  <a:latin typeface="Arial" panose="020B0604020202020204" pitchFamily="34" charset="0"/>
                  <a:cs typeface="Arial" panose="020B0604020202020204" pitchFamily="34" charset="0"/>
                </a:rPr>
                <a:t>Memory</a:t>
              </a:r>
              <a:endParaRPr lang="en-US" b="1" dirty="0">
                <a:latin typeface="Arial" panose="020B0604020202020204" pitchFamily="34" charset="0"/>
                <a:cs typeface="Arial" panose="020B0604020202020204" pitchFamily="34" charset="0"/>
              </a:endParaRPr>
            </a:p>
          </p:txBody>
        </p:sp>
      </p:grpSp>
      <p:sp>
        <p:nvSpPr>
          <p:cNvPr id="2" name="Content Placeholder 1"/>
          <p:cNvSpPr>
            <a:spLocks noGrp="1"/>
          </p:cNvSpPr>
          <p:nvPr>
            <p:ph idx="1"/>
          </p:nvPr>
        </p:nvSpPr>
        <p:spPr>
          <a:xfrm>
            <a:off x="4419600" y="1241821"/>
            <a:ext cx="4648200" cy="5047536"/>
          </a:xfrm>
        </p:spPr>
        <p:txBody>
          <a:bodyPr/>
          <a:lstStyle/>
          <a:p>
            <a:pPr marL="285750" indent="-285750">
              <a:spcAft>
                <a:spcPts val="1200"/>
              </a:spcAft>
              <a:buFont typeface="Wingdings" pitchFamily="2" charset="2"/>
              <a:buChar char="§"/>
            </a:pPr>
            <a:r>
              <a:rPr lang="en-US" sz="1800" b="1" dirty="0" smtClean="0"/>
              <a:t>Executive Functioning </a:t>
            </a:r>
            <a:r>
              <a:rPr lang="en-US" sz="1800" dirty="0" smtClean="0"/>
              <a:t>includes cognitive abilities such as reasoning, problem solving, judgment, and thought flexibility</a:t>
            </a:r>
          </a:p>
          <a:p>
            <a:pPr marL="285750" indent="-285750">
              <a:spcAft>
                <a:spcPts val="1200"/>
              </a:spcAft>
              <a:buFont typeface="Wingdings" pitchFamily="2" charset="2"/>
              <a:buChar char="§"/>
            </a:pPr>
            <a:r>
              <a:rPr lang="en-US" sz="1800" b="1" dirty="0" smtClean="0"/>
              <a:t>Attention</a:t>
            </a:r>
            <a:r>
              <a:rPr lang="en-US" sz="1800" dirty="0" smtClean="0"/>
              <a:t> refers to the ability to focus on a specific piece of information for a long period of time while ignoring distractions</a:t>
            </a:r>
          </a:p>
          <a:p>
            <a:pPr marL="285750" indent="-285750">
              <a:spcAft>
                <a:spcPts val="1200"/>
              </a:spcAft>
              <a:buFont typeface="Wingdings" pitchFamily="2" charset="2"/>
              <a:buChar char="§"/>
            </a:pPr>
            <a:r>
              <a:rPr lang="en-US" sz="1800" b="1" dirty="0" smtClean="0"/>
              <a:t>Language</a:t>
            </a:r>
            <a:r>
              <a:rPr lang="en-US" sz="1800" dirty="0" smtClean="0"/>
              <a:t> refers to the ability to execute verbal functions including spontaneous speech, </a:t>
            </a:r>
            <a:r>
              <a:rPr lang="en-US" sz="1800" dirty="0"/>
              <a:t>naming</a:t>
            </a:r>
            <a:r>
              <a:rPr lang="en-US" sz="1800" dirty="0" smtClean="0"/>
              <a:t>, speech repetition, speech comprehension, reading, and writing</a:t>
            </a:r>
          </a:p>
          <a:p>
            <a:pPr marL="285750" indent="-285750">
              <a:spcAft>
                <a:spcPts val="1200"/>
              </a:spcAft>
              <a:buFont typeface="Wingdings" pitchFamily="2" charset="2"/>
              <a:buChar char="§"/>
            </a:pPr>
            <a:r>
              <a:rPr lang="en-US" sz="1800" b="1" dirty="0" smtClean="0"/>
              <a:t>Visual-Spatial Perception</a:t>
            </a:r>
            <a:r>
              <a:rPr lang="en-US" sz="1800" dirty="0" smtClean="0"/>
              <a:t> involves the ability to accurately perceive an object’s physical location and understand the relationships between objects</a:t>
            </a:r>
          </a:p>
          <a:p>
            <a:pPr marL="285750" indent="-285750">
              <a:spcAft>
                <a:spcPts val="1200"/>
              </a:spcAft>
              <a:buFont typeface="Wingdings" pitchFamily="2" charset="2"/>
              <a:buChar char="§"/>
            </a:pPr>
            <a:r>
              <a:rPr lang="en-US" sz="1800" b="1" dirty="0" smtClean="0"/>
              <a:t>Memory </a:t>
            </a:r>
            <a:r>
              <a:rPr lang="en-US" sz="1800" dirty="0" smtClean="0"/>
              <a:t>refers to the ability to retain information and utilize it later</a:t>
            </a:r>
            <a:endParaRPr lang="en-US" sz="1800" b="1"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10</a:t>
            </a:fld>
            <a:endParaRPr lang="en-US" dirty="0"/>
          </a:p>
        </p:txBody>
      </p:sp>
      <p:sp>
        <p:nvSpPr>
          <p:cNvPr id="4" name="Title 3"/>
          <p:cNvSpPr>
            <a:spLocks noGrp="1"/>
          </p:cNvSpPr>
          <p:nvPr>
            <p:ph type="title"/>
          </p:nvPr>
        </p:nvSpPr>
        <p:spPr>
          <a:xfrm>
            <a:off x="539408" y="260688"/>
            <a:ext cx="7993912" cy="530396"/>
          </a:xfrm>
        </p:spPr>
        <p:txBody>
          <a:bodyPr/>
          <a:lstStyle/>
          <a:p>
            <a:r>
              <a:rPr lang="en-US" dirty="0" smtClean="0"/>
              <a:t>Five Cognitive Sub-Domains</a:t>
            </a:r>
            <a:endParaRPr lang="en-US" dirty="0"/>
          </a:p>
        </p:txBody>
      </p:sp>
    </p:spTree>
    <p:extLst>
      <p:ext uri="{BB962C8B-B14F-4D97-AF65-F5344CB8AC3E}">
        <p14:creationId xmlns:p14="http://schemas.microsoft.com/office/powerpoint/2010/main" val="210003556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24000"/>
            <a:ext cx="8008491" cy="369332"/>
          </a:xfrm>
        </p:spPr>
        <p:txBody>
          <a:bodyPr/>
          <a:lstStyle/>
          <a:p>
            <a:r>
              <a:rPr lang="en-US" sz="2400" dirty="0"/>
              <a:t>Observe the picture carefully…</a:t>
            </a:r>
          </a:p>
        </p:txBody>
      </p:sp>
      <p:sp>
        <p:nvSpPr>
          <p:cNvPr id="3" name="Slide Number Placeholder 2"/>
          <p:cNvSpPr>
            <a:spLocks noGrp="1"/>
          </p:cNvSpPr>
          <p:nvPr>
            <p:ph type="sldNum" sz="quarter" idx="10"/>
          </p:nvPr>
        </p:nvSpPr>
        <p:spPr/>
        <p:txBody>
          <a:bodyPr/>
          <a:lstStyle/>
          <a:p>
            <a:fld id="{6265E241-A7ED-4F7A-B5AB-BB546BE9D70B}" type="slidenum">
              <a:rPr lang="en-US" smtClean="0"/>
              <a:pPr/>
              <a:t>11</a:t>
            </a:fld>
            <a:endParaRPr lang="en-US" dirty="0"/>
          </a:p>
        </p:txBody>
      </p:sp>
      <p:sp>
        <p:nvSpPr>
          <p:cNvPr id="4" name="Title 3"/>
          <p:cNvSpPr>
            <a:spLocks noGrp="1"/>
          </p:cNvSpPr>
          <p:nvPr>
            <p:ph type="title"/>
          </p:nvPr>
        </p:nvSpPr>
        <p:spPr/>
        <p:txBody>
          <a:bodyPr/>
          <a:lstStyle/>
          <a:p>
            <a:r>
              <a:rPr lang="en-US" dirty="0" smtClean="0"/>
              <a:t>Example: Picture Details (Memory)</a:t>
            </a:r>
            <a:endParaRPr lang="en-US" dirty="0"/>
          </a:p>
        </p:txBody>
      </p:sp>
      <p:pic>
        <p:nvPicPr>
          <p:cNvPr id="5" name="image8.png"/>
          <p:cNvPicPr/>
          <p:nvPr/>
        </p:nvPicPr>
        <p:blipFill>
          <a:blip r:embed="rId2">
            <a:extLst/>
          </a:blip>
          <a:stretch>
            <a:fillRect/>
          </a:stretch>
        </p:blipFill>
        <p:spPr>
          <a:xfrm>
            <a:off x="1405463" y="1905000"/>
            <a:ext cx="6290737" cy="4242234"/>
          </a:xfrm>
          <a:prstGeom prst="rect">
            <a:avLst/>
          </a:prstGeom>
          <a:ln w="12700">
            <a:miter lim="400000"/>
          </a:ln>
        </p:spPr>
      </p:pic>
    </p:spTree>
    <p:extLst>
      <p:ext uri="{BB962C8B-B14F-4D97-AF65-F5344CB8AC3E}">
        <p14:creationId xmlns:p14="http://schemas.microsoft.com/office/powerpoint/2010/main" val="408702921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24000"/>
            <a:ext cx="8008491" cy="4031873"/>
          </a:xfrm>
          <a:noFill/>
          <a:ln w="9525">
            <a:noFill/>
            <a:miter lim="800000"/>
            <a:headEnd/>
            <a:tailEnd/>
          </a:ln>
          <a:effectLst/>
        </p:spPr>
        <p:txBody>
          <a:bodyPr vert="horz" wrap="square" lIns="0" tIns="0" rIns="0" bIns="0" numCol="1" anchor="t" anchorCtr="0" compatLnSpc="1">
            <a:prstTxWarp prst="textNoShape">
              <a:avLst/>
            </a:prstTxWarp>
            <a:spAutoFit/>
          </a:bodyPr>
          <a:lstStyle/>
          <a:p>
            <a:pPr>
              <a:spcAft>
                <a:spcPts val="1200"/>
              </a:spcAft>
            </a:pPr>
            <a:r>
              <a:rPr lang="en-US" sz="2400" dirty="0" smtClean="0"/>
              <a:t>Now can you answer these questions?</a:t>
            </a:r>
          </a:p>
          <a:p>
            <a:pPr>
              <a:spcAft>
                <a:spcPts val="1200"/>
              </a:spcAft>
            </a:pPr>
            <a:endParaRPr lang="en-US" sz="2400" dirty="0" smtClean="0"/>
          </a:p>
          <a:p>
            <a:pPr marL="457200" indent="-457200">
              <a:spcAft>
                <a:spcPts val="1200"/>
              </a:spcAft>
              <a:buFont typeface="+mj-lt"/>
              <a:buAutoNum type="arabicPeriod"/>
            </a:pPr>
            <a:r>
              <a:rPr lang="en-US" sz="2400" dirty="0"/>
              <a:t>What were the objects resting on?</a:t>
            </a:r>
          </a:p>
          <a:p>
            <a:pPr marL="457200" indent="-457200">
              <a:spcAft>
                <a:spcPts val="1200"/>
              </a:spcAft>
              <a:buFont typeface="+mj-lt"/>
              <a:buAutoNum type="arabicPeriod"/>
            </a:pPr>
            <a:endParaRPr lang="en-US" sz="2400" dirty="0"/>
          </a:p>
          <a:p>
            <a:pPr marL="457200" indent="-457200">
              <a:spcAft>
                <a:spcPts val="1200"/>
              </a:spcAft>
              <a:buFont typeface="+mj-lt"/>
              <a:buAutoNum type="arabicPeriod"/>
            </a:pPr>
            <a:r>
              <a:rPr lang="en-US" sz="2400" dirty="0"/>
              <a:t>How many red apples were there?</a:t>
            </a:r>
          </a:p>
          <a:p>
            <a:pPr marL="457200" indent="-457200">
              <a:spcAft>
                <a:spcPts val="1200"/>
              </a:spcAft>
              <a:buFont typeface="+mj-lt"/>
              <a:buAutoNum type="arabicPeriod"/>
            </a:pPr>
            <a:endParaRPr lang="en-US" sz="2400" dirty="0"/>
          </a:p>
          <a:p>
            <a:pPr marL="457200" indent="-457200">
              <a:spcAft>
                <a:spcPts val="1200"/>
              </a:spcAft>
              <a:buFont typeface="+mj-lt"/>
              <a:buAutoNum type="arabicPeriod"/>
            </a:pPr>
            <a:r>
              <a:rPr lang="en-US" sz="2400" dirty="0"/>
              <a:t>Was there a baseball in the picture?</a:t>
            </a:r>
          </a:p>
          <a:p>
            <a:pPr marL="457200" indent="-457200">
              <a:spcAft>
                <a:spcPts val="1200"/>
              </a:spcAft>
              <a:buFont typeface="+mj-lt"/>
              <a:buAutoNum type="arabicPeriod"/>
            </a:pP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12</a:t>
            </a:fld>
            <a:endParaRPr lang="en-US" dirty="0"/>
          </a:p>
        </p:txBody>
      </p:sp>
      <p:sp>
        <p:nvSpPr>
          <p:cNvPr id="4" name="Title 3"/>
          <p:cNvSpPr>
            <a:spLocks noGrp="1"/>
          </p:cNvSpPr>
          <p:nvPr>
            <p:ph type="title"/>
          </p:nvPr>
        </p:nvSpPr>
        <p:spPr>
          <a:xfrm>
            <a:off x="539408" y="260688"/>
            <a:ext cx="7993912" cy="530396"/>
          </a:xfrm>
        </p:spPr>
        <p:txBody>
          <a:bodyPr/>
          <a:lstStyle/>
          <a:p>
            <a:r>
              <a:rPr lang="en-US" dirty="0"/>
              <a:t>Example: Picture Details (Memory)</a:t>
            </a:r>
          </a:p>
        </p:txBody>
      </p:sp>
    </p:spTree>
    <p:extLst>
      <p:ext uri="{BB962C8B-B14F-4D97-AF65-F5344CB8AC3E}">
        <p14:creationId xmlns:p14="http://schemas.microsoft.com/office/powerpoint/2010/main" val="346971094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24000"/>
            <a:ext cx="8008491" cy="369332"/>
          </a:xfrm>
        </p:spPr>
        <p:txBody>
          <a:bodyPr/>
          <a:lstStyle/>
          <a:p>
            <a:r>
              <a:rPr lang="en-US" sz="2400" dirty="0"/>
              <a:t>Rearrange the cards in order, from start to finish</a:t>
            </a:r>
          </a:p>
        </p:txBody>
      </p:sp>
      <p:sp>
        <p:nvSpPr>
          <p:cNvPr id="3" name="Slide Number Placeholder 2"/>
          <p:cNvSpPr>
            <a:spLocks noGrp="1"/>
          </p:cNvSpPr>
          <p:nvPr>
            <p:ph type="sldNum" sz="quarter" idx="10"/>
          </p:nvPr>
        </p:nvSpPr>
        <p:spPr/>
        <p:txBody>
          <a:bodyPr/>
          <a:lstStyle/>
          <a:p>
            <a:fld id="{6265E241-A7ED-4F7A-B5AB-BB546BE9D70B}" type="slidenum">
              <a:rPr lang="en-US" smtClean="0"/>
              <a:pPr/>
              <a:t>13</a:t>
            </a:fld>
            <a:endParaRPr lang="en-US" dirty="0"/>
          </a:p>
        </p:txBody>
      </p:sp>
      <p:sp>
        <p:nvSpPr>
          <p:cNvPr id="4" name="Title 3"/>
          <p:cNvSpPr>
            <a:spLocks noGrp="1"/>
          </p:cNvSpPr>
          <p:nvPr>
            <p:ph type="title"/>
          </p:nvPr>
        </p:nvSpPr>
        <p:spPr>
          <a:xfrm>
            <a:off x="539408" y="41398"/>
            <a:ext cx="7993912" cy="968977"/>
          </a:xfrm>
        </p:spPr>
        <p:txBody>
          <a:bodyPr/>
          <a:lstStyle/>
          <a:p>
            <a:r>
              <a:rPr lang="en-US" dirty="0" smtClean="0"/>
              <a:t>Example</a:t>
            </a:r>
            <a:r>
              <a:rPr lang="en-US" dirty="0"/>
              <a:t>: Conceptual Ordering</a:t>
            </a:r>
            <a:br>
              <a:rPr lang="en-US" dirty="0"/>
            </a:br>
            <a:r>
              <a:rPr lang="en-US" dirty="0"/>
              <a:t>(Executive Functioning)</a:t>
            </a:r>
          </a:p>
        </p:txBody>
      </p:sp>
      <p:pic>
        <p:nvPicPr>
          <p:cNvPr id="6" name="image9.jpg"/>
          <p:cNvPicPr/>
          <p:nvPr/>
        </p:nvPicPr>
        <p:blipFill>
          <a:blip r:embed="rId2">
            <a:extLst/>
          </a:blip>
          <a:stretch>
            <a:fillRect/>
          </a:stretch>
        </p:blipFill>
        <p:spPr>
          <a:xfrm rot="21361295">
            <a:off x="3735110" y="2020528"/>
            <a:ext cx="3023487" cy="2010382"/>
          </a:xfrm>
          <a:prstGeom prst="rect">
            <a:avLst/>
          </a:prstGeom>
          <a:ln>
            <a:solidFill>
              <a:schemeClr val="tx1"/>
            </a:solidFill>
            <a:miter/>
          </a:ln>
        </p:spPr>
      </p:pic>
      <p:pic>
        <p:nvPicPr>
          <p:cNvPr id="7" name="image10.png"/>
          <p:cNvPicPr/>
          <p:nvPr/>
        </p:nvPicPr>
        <p:blipFill>
          <a:blip r:embed="rId3">
            <a:extLst/>
          </a:blip>
          <a:stretch>
            <a:fillRect/>
          </a:stretch>
        </p:blipFill>
        <p:spPr>
          <a:xfrm rot="21292888">
            <a:off x="768579" y="2053660"/>
            <a:ext cx="3036153" cy="1991388"/>
          </a:xfrm>
          <a:prstGeom prst="rect">
            <a:avLst/>
          </a:prstGeom>
          <a:ln>
            <a:solidFill>
              <a:schemeClr val="tx1"/>
            </a:solidFill>
            <a:miter/>
          </a:ln>
        </p:spPr>
      </p:pic>
      <p:pic>
        <p:nvPicPr>
          <p:cNvPr id="8" name="image11.jpg"/>
          <p:cNvPicPr/>
          <p:nvPr/>
        </p:nvPicPr>
        <p:blipFill>
          <a:blip r:embed="rId4">
            <a:extLst/>
          </a:blip>
          <a:stretch>
            <a:fillRect/>
          </a:stretch>
        </p:blipFill>
        <p:spPr>
          <a:xfrm rot="21386027">
            <a:off x="1220510" y="3795515"/>
            <a:ext cx="3029819" cy="2016713"/>
          </a:xfrm>
          <a:prstGeom prst="rect">
            <a:avLst/>
          </a:prstGeom>
          <a:ln>
            <a:solidFill>
              <a:schemeClr val="tx1"/>
            </a:solidFill>
            <a:miter/>
          </a:ln>
        </p:spPr>
      </p:pic>
      <p:pic>
        <p:nvPicPr>
          <p:cNvPr id="9" name="image12.jpg"/>
          <p:cNvPicPr/>
          <p:nvPr/>
        </p:nvPicPr>
        <p:blipFill>
          <a:blip r:embed="rId5">
            <a:extLst/>
          </a:blip>
          <a:stretch>
            <a:fillRect/>
          </a:stretch>
        </p:blipFill>
        <p:spPr>
          <a:xfrm>
            <a:off x="6179026" y="3109714"/>
            <a:ext cx="3042484" cy="1997718"/>
          </a:xfrm>
          <a:prstGeom prst="rect">
            <a:avLst/>
          </a:prstGeom>
          <a:ln>
            <a:solidFill>
              <a:schemeClr val="tx1"/>
            </a:solidFill>
            <a:miter/>
          </a:ln>
        </p:spPr>
      </p:pic>
      <p:pic>
        <p:nvPicPr>
          <p:cNvPr id="10" name="image13.jpg"/>
          <p:cNvPicPr/>
          <p:nvPr/>
        </p:nvPicPr>
        <p:blipFill>
          <a:blip r:embed="rId6">
            <a:extLst/>
          </a:blip>
          <a:stretch>
            <a:fillRect/>
          </a:stretch>
        </p:blipFill>
        <p:spPr>
          <a:xfrm rot="507708">
            <a:off x="4198324" y="4102241"/>
            <a:ext cx="3029820" cy="2010382"/>
          </a:xfrm>
          <a:prstGeom prst="rect">
            <a:avLst/>
          </a:prstGeom>
          <a:ln>
            <a:solidFill>
              <a:schemeClr val="tx1"/>
            </a:solidFill>
            <a:miter/>
          </a:ln>
        </p:spPr>
      </p:pic>
    </p:spTree>
    <p:extLst>
      <p:ext uri="{BB962C8B-B14F-4D97-AF65-F5344CB8AC3E}">
        <p14:creationId xmlns:p14="http://schemas.microsoft.com/office/powerpoint/2010/main" val="348789904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24000"/>
            <a:ext cx="8008491" cy="369332"/>
          </a:xfrm>
        </p:spPr>
        <p:txBody>
          <a:bodyPr/>
          <a:lstStyle/>
          <a:p>
            <a:r>
              <a:rPr lang="en-US" sz="2400" dirty="0"/>
              <a:t>Rearrange the cards in order, from start to finish</a:t>
            </a:r>
          </a:p>
        </p:txBody>
      </p:sp>
      <p:sp>
        <p:nvSpPr>
          <p:cNvPr id="3" name="Slide Number Placeholder 2"/>
          <p:cNvSpPr>
            <a:spLocks noGrp="1"/>
          </p:cNvSpPr>
          <p:nvPr>
            <p:ph type="sldNum" sz="quarter" idx="10"/>
          </p:nvPr>
        </p:nvSpPr>
        <p:spPr/>
        <p:txBody>
          <a:bodyPr/>
          <a:lstStyle/>
          <a:p>
            <a:fld id="{6265E241-A7ED-4F7A-B5AB-BB546BE9D70B}" type="slidenum">
              <a:rPr lang="en-US" smtClean="0"/>
              <a:pPr/>
              <a:t>14</a:t>
            </a:fld>
            <a:endParaRPr lang="en-US" dirty="0"/>
          </a:p>
        </p:txBody>
      </p:sp>
      <p:sp>
        <p:nvSpPr>
          <p:cNvPr id="4" name="Title 3"/>
          <p:cNvSpPr>
            <a:spLocks noGrp="1"/>
          </p:cNvSpPr>
          <p:nvPr>
            <p:ph type="title"/>
          </p:nvPr>
        </p:nvSpPr>
        <p:spPr>
          <a:xfrm>
            <a:off x="539408" y="41398"/>
            <a:ext cx="7993912" cy="968977"/>
          </a:xfrm>
        </p:spPr>
        <p:txBody>
          <a:bodyPr/>
          <a:lstStyle/>
          <a:p>
            <a:r>
              <a:rPr lang="en-US" dirty="0" smtClean="0"/>
              <a:t>Example</a:t>
            </a:r>
            <a:r>
              <a:rPr lang="en-US" dirty="0"/>
              <a:t>: Conceptual Ordering</a:t>
            </a:r>
            <a:br>
              <a:rPr lang="en-US" dirty="0"/>
            </a:br>
            <a:r>
              <a:rPr lang="en-US" dirty="0"/>
              <a:t>(Executive Functioning)</a:t>
            </a:r>
          </a:p>
        </p:txBody>
      </p:sp>
      <p:pic>
        <p:nvPicPr>
          <p:cNvPr id="11" name="image14.jpg"/>
          <p:cNvPicPr/>
          <p:nvPr/>
        </p:nvPicPr>
        <p:blipFill>
          <a:blip r:embed="rId2">
            <a:extLst/>
          </a:blip>
          <a:stretch>
            <a:fillRect/>
          </a:stretch>
        </p:blipFill>
        <p:spPr>
          <a:xfrm>
            <a:off x="3096161" y="2133600"/>
            <a:ext cx="2847439" cy="1893323"/>
          </a:xfrm>
          <a:prstGeom prst="rect">
            <a:avLst/>
          </a:prstGeom>
          <a:ln>
            <a:solidFill>
              <a:schemeClr val="tx1"/>
            </a:solidFill>
            <a:miter/>
          </a:ln>
        </p:spPr>
      </p:pic>
      <p:pic>
        <p:nvPicPr>
          <p:cNvPr id="12" name="image15.png"/>
          <p:cNvPicPr/>
          <p:nvPr/>
        </p:nvPicPr>
        <p:blipFill>
          <a:blip r:embed="rId3">
            <a:extLst/>
          </a:blip>
          <a:stretch>
            <a:fillRect/>
          </a:stretch>
        </p:blipFill>
        <p:spPr>
          <a:xfrm>
            <a:off x="228600" y="2133600"/>
            <a:ext cx="2865329" cy="1881397"/>
          </a:xfrm>
          <a:prstGeom prst="rect">
            <a:avLst/>
          </a:prstGeom>
          <a:ln>
            <a:solidFill>
              <a:schemeClr val="tx1"/>
            </a:solidFill>
            <a:miter/>
          </a:ln>
        </p:spPr>
      </p:pic>
      <p:pic>
        <p:nvPicPr>
          <p:cNvPr id="13" name="image16.png"/>
          <p:cNvPicPr/>
          <p:nvPr/>
        </p:nvPicPr>
        <p:blipFill>
          <a:blip r:embed="rId4">
            <a:extLst/>
          </a:blip>
          <a:stretch>
            <a:fillRect/>
          </a:stretch>
        </p:blipFill>
        <p:spPr>
          <a:xfrm>
            <a:off x="3200400" y="4004017"/>
            <a:ext cx="2889163" cy="1894978"/>
          </a:xfrm>
          <a:prstGeom prst="rect">
            <a:avLst/>
          </a:prstGeom>
          <a:ln>
            <a:solidFill>
              <a:schemeClr val="tx1"/>
            </a:solidFill>
            <a:miter/>
          </a:ln>
        </p:spPr>
      </p:pic>
      <p:pic>
        <p:nvPicPr>
          <p:cNvPr id="14" name="image17.png"/>
          <p:cNvPicPr/>
          <p:nvPr/>
        </p:nvPicPr>
        <p:blipFill>
          <a:blip r:embed="rId5">
            <a:extLst/>
          </a:blip>
          <a:stretch>
            <a:fillRect/>
          </a:stretch>
        </p:blipFill>
        <p:spPr>
          <a:xfrm>
            <a:off x="533399" y="4006329"/>
            <a:ext cx="2853402" cy="1899287"/>
          </a:xfrm>
          <a:prstGeom prst="rect">
            <a:avLst/>
          </a:prstGeom>
          <a:ln>
            <a:solidFill>
              <a:schemeClr val="tx1"/>
            </a:solidFill>
            <a:miter/>
          </a:ln>
        </p:spPr>
      </p:pic>
      <p:pic>
        <p:nvPicPr>
          <p:cNvPr id="15" name="image18.png"/>
          <p:cNvPicPr/>
          <p:nvPr/>
        </p:nvPicPr>
        <p:blipFill>
          <a:blip r:embed="rId6">
            <a:extLst/>
          </a:blip>
          <a:stretch>
            <a:fillRect/>
          </a:stretch>
        </p:blipFill>
        <p:spPr>
          <a:xfrm>
            <a:off x="6095999" y="4014408"/>
            <a:ext cx="2853402" cy="1893325"/>
          </a:xfrm>
          <a:prstGeom prst="rect">
            <a:avLst/>
          </a:prstGeom>
          <a:ln>
            <a:solidFill>
              <a:schemeClr val="tx1"/>
            </a:solidFill>
            <a:miter/>
          </a:ln>
        </p:spPr>
      </p:pic>
    </p:spTree>
    <p:extLst>
      <p:ext uri="{BB962C8B-B14F-4D97-AF65-F5344CB8AC3E}">
        <p14:creationId xmlns:p14="http://schemas.microsoft.com/office/powerpoint/2010/main" val="218260721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24000"/>
            <a:ext cx="8008491" cy="369332"/>
          </a:xfrm>
        </p:spPr>
        <p:txBody>
          <a:bodyPr/>
          <a:lstStyle/>
          <a:p>
            <a:r>
              <a:rPr lang="en-US" sz="2400" dirty="0" smtClean="0"/>
              <a:t>How many stars are there?</a:t>
            </a: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15</a:t>
            </a:fld>
            <a:endParaRPr lang="en-US" dirty="0"/>
          </a:p>
        </p:txBody>
      </p:sp>
      <p:sp>
        <p:nvSpPr>
          <p:cNvPr id="4" name="Title 3"/>
          <p:cNvSpPr>
            <a:spLocks noGrp="1"/>
          </p:cNvSpPr>
          <p:nvPr>
            <p:ph type="title"/>
          </p:nvPr>
        </p:nvSpPr>
        <p:spPr>
          <a:xfrm>
            <a:off x="539408" y="260688"/>
            <a:ext cx="7993912" cy="530396"/>
          </a:xfrm>
        </p:spPr>
        <p:txBody>
          <a:bodyPr/>
          <a:lstStyle/>
          <a:p>
            <a:r>
              <a:rPr lang="en-US" dirty="0" smtClean="0"/>
              <a:t>Example</a:t>
            </a:r>
            <a:r>
              <a:rPr lang="en-US" dirty="0"/>
              <a:t>: Object </a:t>
            </a:r>
            <a:r>
              <a:rPr lang="en-US" dirty="0" smtClean="0"/>
              <a:t>Counting (Attention</a:t>
            </a:r>
            <a:r>
              <a:rPr lang="en-US" dirty="0"/>
              <a:t>)</a:t>
            </a:r>
          </a:p>
        </p:txBody>
      </p:sp>
      <p:pic>
        <p:nvPicPr>
          <p:cNvPr id="6" name="image19.png"/>
          <p:cNvPicPr/>
          <p:nvPr/>
        </p:nvPicPr>
        <p:blipFill>
          <a:blip r:embed="rId2">
            <a:extLst/>
          </a:blip>
          <a:stretch>
            <a:fillRect/>
          </a:stretch>
        </p:blipFill>
        <p:spPr>
          <a:xfrm>
            <a:off x="1255477" y="1905000"/>
            <a:ext cx="6669323" cy="4299513"/>
          </a:xfrm>
          <a:prstGeom prst="rect">
            <a:avLst/>
          </a:prstGeom>
          <a:ln w="12700">
            <a:miter lim="400000"/>
          </a:ln>
        </p:spPr>
      </p:pic>
    </p:spTree>
    <p:extLst>
      <p:ext uri="{BB962C8B-B14F-4D97-AF65-F5344CB8AC3E}">
        <p14:creationId xmlns:p14="http://schemas.microsoft.com/office/powerpoint/2010/main" val="223594452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24000"/>
            <a:ext cx="8008491" cy="2585323"/>
          </a:xfrm>
        </p:spPr>
        <p:txBody>
          <a:bodyPr/>
          <a:lstStyle/>
          <a:p>
            <a:pPr>
              <a:tabLst>
                <a:tab pos="2865438" algn="l"/>
              </a:tabLst>
            </a:pPr>
            <a:r>
              <a:rPr lang="en-US" sz="2400" dirty="0"/>
              <a:t>What two words that sound the same but have different meanings would make sense in the following sentences</a:t>
            </a:r>
            <a:r>
              <a:rPr lang="en-US" sz="2400" dirty="0" smtClean="0"/>
              <a:t>?</a:t>
            </a:r>
          </a:p>
          <a:p>
            <a:pPr>
              <a:tabLst>
                <a:tab pos="2865438" algn="l"/>
              </a:tabLst>
            </a:pPr>
            <a:endParaRPr lang="en-US" sz="2400" dirty="0"/>
          </a:p>
          <a:p>
            <a:pPr marL="457200" indent="-457200">
              <a:buFont typeface="+mj-lt"/>
              <a:buAutoNum type="arabicPeriod"/>
              <a:tabLst>
                <a:tab pos="2865438" algn="l"/>
              </a:tabLst>
            </a:pPr>
            <a:r>
              <a:rPr lang="en-US" sz="2400" dirty="0"/>
              <a:t>Only ______ of the classmates understood how to find the ______ of the two numbers</a:t>
            </a:r>
            <a:r>
              <a:rPr lang="en-US" sz="2400" dirty="0" smtClean="0"/>
              <a:t>.</a:t>
            </a:r>
          </a:p>
          <a:p>
            <a:pPr marL="457200" indent="-457200">
              <a:buFont typeface="+mj-lt"/>
              <a:buAutoNum type="arabicPeriod"/>
              <a:tabLst>
                <a:tab pos="2865438" algn="l"/>
              </a:tabLst>
            </a:pPr>
            <a:endParaRPr lang="en-US" sz="2400" dirty="0" smtClean="0"/>
          </a:p>
          <a:p>
            <a:pPr marL="457200" indent="-457200">
              <a:buFont typeface="+mj-lt"/>
              <a:buAutoNum type="arabicPeriod"/>
              <a:tabLst>
                <a:tab pos="2865438" algn="l"/>
              </a:tabLst>
            </a:pPr>
            <a:r>
              <a:rPr lang="en-US" sz="2400" dirty="0" smtClean="0"/>
              <a:t>______ </a:t>
            </a:r>
            <a:r>
              <a:rPr lang="en-US" sz="2400" dirty="0"/>
              <a:t>Mary found an ______ in her picnic basket!</a:t>
            </a:r>
          </a:p>
        </p:txBody>
      </p:sp>
      <p:sp>
        <p:nvSpPr>
          <p:cNvPr id="3" name="Slide Number Placeholder 2"/>
          <p:cNvSpPr>
            <a:spLocks noGrp="1"/>
          </p:cNvSpPr>
          <p:nvPr>
            <p:ph type="sldNum" sz="quarter" idx="10"/>
          </p:nvPr>
        </p:nvSpPr>
        <p:spPr/>
        <p:txBody>
          <a:bodyPr/>
          <a:lstStyle/>
          <a:p>
            <a:fld id="{6265E241-A7ED-4F7A-B5AB-BB546BE9D70B}" type="slidenum">
              <a:rPr lang="en-US" smtClean="0"/>
              <a:pPr/>
              <a:t>16</a:t>
            </a:fld>
            <a:endParaRPr lang="en-US" dirty="0"/>
          </a:p>
        </p:txBody>
      </p:sp>
      <p:sp>
        <p:nvSpPr>
          <p:cNvPr id="4" name="Title 3"/>
          <p:cNvSpPr>
            <a:spLocks noGrp="1"/>
          </p:cNvSpPr>
          <p:nvPr>
            <p:ph type="title"/>
          </p:nvPr>
        </p:nvSpPr>
        <p:spPr>
          <a:xfrm>
            <a:off x="539408" y="260688"/>
            <a:ext cx="7993912" cy="530396"/>
          </a:xfrm>
        </p:spPr>
        <p:txBody>
          <a:bodyPr/>
          <a:lstStyle/>
          <a:p>
            <a:r>
              <a:rPr lang="en-US" dirty="0" smtClean="0"/>
              <a:t>Example</a:t>
            </a:r>
            <a:r>
              <a:rPr lang="en-US" dirty="0"/>
              <a:t>: </a:t>
            </a:r>
            <a:r>
              <a:rPr lang="en-US" dirty="0" smtClean="0"/>
              <a:t>Homonyms (Language</a:t>
            </a:r>
            <a:r>
              <a:rPr lang="en-US" dirty="0"/>
              <a:t>)</a:t>
            </a:r>
          </a:p>
        </p:txBody>
      </p:sp>
    </p:spTree>
    <p:extLst>
      <p:ext uri="{BB962C8B-B14F-4D97-AF65-F5344CB8AC3E}">
        <p14:creationId xmlns:p14="http://schemas.microsoft.com/office/powerpoint/2010/main" val="257782276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24000"/>
            <a:ext cx="8008491" cy="1107996"/>
          </a:xfrm>
        </p:spPr>
        <p:txBody>
          <a:bodyPr/>
          <a:lstStyle/>
          <a:p>
            <a:r>
              <a:rPr lang="en-US" sz="2400" dirty="0"/>
              <a:t>Four of the five images is a rotation of the same image. Which one of the images is not a rotation but a reverse image?</a:t>
            </a:r>
          </a:p>
        </p:txBody>
      </p:sp>
      <p:sp>
        <p:nvSpPr>
          <p:cNvPr id="3" name="Slide Number Placeholder 2"/>
          <p:cNvSpPr>
            <a:spLocks noGrp="1"/>
          </p:cNvSpPr>
          <p:nvPr>
            <p:ph type="sldNum" sz="quarter" idx="10"/>
          </p:nvPr>
        </p:nvSpPr>
        <p:spPr/>
        <p:txBody>
          <a:bodyPr/>
          <a:lstStyle/>
          <a:p>
            <a:fld id="{6265E241-A7ED-4F7A-B5AB-BB546BE9D70B}" type="slidenum">
              <a:rPr lang="en-US" smtClean="0"/>
              <a:pPr/>
              <a:t>17</a:t>
            </a:fld>
            <a:endParaRPr lang="en-US" dirty="0"/>
          </a:p>
        </p:txBody>
      </p:sp>
      <p:sp>
        <p:nvSpPr>
          <p:cNvPr id="4" name="Title 3"/>
          <p:cNvSpPr>
            <a:spLocks noGrp="1"/>
          </p:cNvSpPr>
          <p:nvPr>
            <p:ph type="title"/>
          </p:nvPr>
        </p:nvSpPr>
        <p:spPr>
          <a:xfrm>
            <a:off x="539408" y="41398"/>
            <a:ext cx="7993912" cy="968977"/>
          </a:xfrm>
        </p:spPr>
        <p:txBody>
          <a:bodyPr/>
          <a:lstStyle/>
          <a:p>
            <a:r>
              <a:rPr lang="en-US" dirty="0" smtClean="0"/>
              <a:t>Example</a:t>
            </a:r>
            <a:r>
              <a:rPr lang="en-US" dirty="0"/>
              <a:t>: Shape Rotations</a:t>
            </a:r>
            <a:br>
              <a:rPr lang="en-US" dirty="0"/>
            </a:br>
            <a:r>
              <a:rPr lang="en-US" dirty="0"/>
              <a:t>(Visual-Spatial Perception)</a:t>
            </a:r>
          </a:p>
        </p:txBody>
      </p:sp>
      <p:pic>
        <p:nvPicPr>
          <p:cNvPr id="7" name="image6.png"/>
          <p:cNvPicPr/>
          <p:nvPr/>
        </p:nvPicPr>
        <p:blipFill>
          <a:blip r:embed="rId2">
            <a:extLst/>
          </a:blip>
          <a:stretch>
            <a:fillRect/>
          </a:stretch>
        </p:blipFill>
        <p:spPr>
          <a:xfrm>
            <a:off x="1123950" y="4495800"/>
            <a:ext cx="6877050" cy="1409700"/>
          </a:xfrm>
          <a:prstGeom prst="rect">
            <a:avLst/>
          </a:prstGeom>
          <a:ln w="12700">
            <a:miter lim="400000"/>
          </a:ln>
        </p:spPr>
      </p:pic>
      <p:pic>
        <p:nvPicPr>
          <p:cNvPr id="8" name="image7.png"/>
          <p:cNvPicPr/>
          <p:nvPr/>
        </p:nvPicPr>
        <p:blipFill>
          <a:blip r:embed="rId3">
            <a:extLst/>
          </a:blip>
          <a:stretch>
            <a:fillRect/>
          </a:stretch>
        </p:blipFill>
        <p:spPr>
          <a:xfrm>
            <a:off x="1819275" y="2667000"/>
            <a:ext cx="5519738" cy="1577068"/>
          </a:xfrm>
          <a:prstGeom prst="rect">
            <a:avLst/>
          </a:prstGeom>
          <a:ln w="12700">
            <a:miter lim="400000"/>
          </a:ln>
        </p:spPr>
      </p:pic>
    </p:spTree>
    <p:extLst>
      <p:ext uri="{BB962C8B-B14F-4D97-AF65-F5344CB8AC3E}">
        <p14:creationId xmlns:p14="http://schemas.microsoft.com/office/powerpoint/2010/main" val="125421446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408" y="2844639"/>
            <a:ext cx="7993912" cy="574254"/>
          </a:xfrm>
        </p:spPr>
        <p:txBody>
          <a:bodyPr anchor="b" anchorCtr="0"/>
          <a:lstStyle/>
          <a:p>
            <a:r>
              <a:rPr lang="en-US" dirty="0" smtClean="0"/>
              <a:t>Case Study</a:t>
            </a:r>
            <a:endParaRPr lang="en-US" dirty="0"/>
          </a:p>
        </p:txBody>
      </p:sp>
      <p:sp>
        <p:nvSpPr>
          <p:cNvPr id="3" name="Slide Number Placeholder 2"/>
          <p:cNvSpPr>
            <a:spLocks noGrp="1"/>
          </p:cNvSpPr>
          <p:nvPr>
            <p:ph type="sldNum" sz="quarter" idx="10"/>
          </p:nvPr>
        </p:nvSpPr>
        <p:spPr/>
        <p:txBody>
          <a:bodyPr/>
          <a:lstStyle/>
          <a:p>
            <a:pPr fontAlgn="base">
              <a:spcBef>
                <a:spcPct val="0"/>
              </a:spcBef>
              <a:spcAft>
                <a:spcPct val="0"/>
              </a:spcAft>
            </a:pPr>
            <a:fld id="{F4330A16-3F7B-4CB3-8C6B-88318127ADA3}" type="slidenum">
              <a:rPr lang="en-US" smtClean="0"/>
              <a:pPr fontAlgn="base">
                <a:spcBef>
                  <a:spcPct val="0"/>
                </a:spcBef>
                <a:spcAft>
                  <a:spcPct val="0"/>
                </a:spcAft>
              </a:pPr>
              <a:t>18</a:t>
            </a:fld>
            <a:endParaRPr lang="en-US" dirty="0"/>
          </a:p>
        </p:txBody>
      </p:sp>
    </p:spTree>
    <p:extLst>
      <p:ext uri="{BB962C8B-B14F-4D97-AF65-F5344CB8AC3E}">
        <p14:creationId xmlns:p14="http://schemas.microsoft.com/office/powerpoint/2010/main" val="216078470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2109" y="1524000"/>
            <a:ext cx="8008491" cy="4093428"/>
          </a:xfrm>
        </p:spPr>
        <p:txBody>
          <a:bodyPr/>
          <a:lstStyle/>
          <a:p>
            <a:pPr marL="285750" indent="-285750">
              <a:spcAft>
                <a:spcPts val="1200"/>
              </a:spcAft>
              <a:buFont typeface="Wingdings" panose="05000000000000000000" pitchFamily="2" charset="2"/>
              <a:buChar char="§"/>
            </a:pPr>
            <a:r>
              <a:rPr lang="en-US" sz="2400" dirty="0" smtClean="0"/>
              <a:t>89-year-old, White female</a:t>
            </a:r>
            <a:endParaRPr lang="en-US" sz="2400" dirty="0"/>
          </a:p>
          <a:p>
            <a:pPr marL="285750" indent="-285750">
              <a:spcAft>
                <a:spcPts val="1200"/>
              </a:spcAft>
              <a:buFont typeface="Wingdings" panose="05000000000000000000" pitchFamily="2" charset="2"/>
              <a:buChar char="§"/>
            </a:pPr>
            <a:r>
              <a:rPr lang="en-US" sz="2400" dirty="0"/>
              <a:t>Diagnosis of </a:t>
            </a:r>
            <a:r>
              <a:rPr lang="en-US" sz="2400" dirty="0" smtClean="0"/>
              <a:t>dementia </a:t>
            </a:r>
            <a:r>
              <a:rPr lang="en-US" sz="2400" dirty="0"/>
              <a:t>due to neurodegenerative disease and vascular complications</a:t>
            </a:r>
          </a:p>
          <a:p>
            <a:pPr marL="285750" indent="-285750">
              <a:spcAft>
                <a:spcPts val="1200"/>
              </a:spcAft>
              <a:buFont typeface="Wingdings" panose="05000000000000000000" pitchFamily="2" charset="2"/>
              <a:buChar char="§"/>
            </a:pPr>
            <a:r>
              <a:rPr lang="en-US" sz="2400" dirty="0" smtClean="0"/>
              <a:t>Aphasic</a:t>
            </a:r>
            <a:r>
              <a:rPr lang="en-US" sz="2400" dirty="0"/>
              <a:t>: </a:t>
            </a:r>
            <a:r>
              <a:rPr lang="en-US" sz="2400" dirty="0" smtClean="0"/>
              <a:t>both receptive </a:t>
            </a:r>
            <a:r>
              <a:rPr lang="en-US" sz="2400" dirty="0"/>
              <a:t>and expressive</a:t>
            </a:r>
          </a:p>
          <a:p>
            <a:pPr marL="285750" indent="-285750">
              <a:spcAft>
                <a:spcPts val="1200"/>
              </a:spcAft>
              <a:buFont typeface="Wingdings" panose="05000000000000000000" pitchFamily="2" charset="2"/>
              <a:buChar char="§"/>
            </a:pPr>
            <a:r>
              <a:rPr lang="en-US" sz="2400" dirty="0"/>
              <a:t>Stroke several years prior</a:t>
            </a:r>
          </a:p>
          <a:p>
            <a:pPr marL="285750" indent="-285750">
              <a:spcAft>
                <a:spcPts val="1200"/>
              </a:spcAft>
              <a:buFont typeface="Wingdings" panose="05000000000000000000" pitchFamily="2" charset="2"/>
              <a:buChar char="§"/>
            </a:pPr>
            <a:r>
              <a:rPr lang="en-US" sz="2400" dirty="0"/>
              <a:t>Wheelchair bound for over 60 </a:t>
            </a:r>
            <a:r>
              <a:rPr lang="en-US" sz="2400" dirty="0" smtClean="0"/>
              <a:t>years due to spinal cord injury (paraplegia)</a:t>
            </a:r>
          </a:p>
          <a:p>
            <a:pPr marL="285750" indent="-285750">
              <a:spcAft>
                <a:spcPts val="1200"/>
              </a:spcAft>
              <a:buFont typeface="Wingdings" panose="05000000000000000000" pitchFamily="2" charset="2"/>
              <a:buChar char="§"/>
            </a:pPr>
            <a:r>
              <a:rPr lang="en-US" sz="2400" dirty="0" smtClean="0"/>
              <a:t>Too impaired to complete the standard CTM neuropsychological screening</a:t>
            </a: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19</a:t>
            </a:fld>
            <a:endParaRPr lang="en-US" dirty="0"/>
          </a:p>
        </p:txBody>
      </p:sp>
      <p:sp>
        <p:nvSpPr>
          <p:cNvPr id="4" name="Title 3"/>
          <p:cNvSpPr>
            <a:spLocks noGrp="1"/>
          </p:cNvSpPr>
          <p:nvPr>
            <p:ph type="title"/>
          </p:nvPr>
        </p:nvSpPr>
        <p:spPr>
          <a:xfrm>
            <a:off x="539408" y="260688"/>
            <a:ext cx="7993912" cy="530396"/>
          </a:xfrm>
        </p:spPr>
        <p:txBody>
          <a:bodyPr/>
          <a:lstStyle/>
          <a:p>
            <a:r>
              <a:rPr lang="en-US" dirty="0" smtClean="0"/>
              <a:t>Client Profile</a:t>
            </a:r>
            <a:endParaRPr lang="en-US" dirty="0"/>
          </a:p>
        </p:txBody>
      </p:sp>
    </p:spTree>
    <p:extLst>
      <p:ext uri="{BB962C8B-B14F-4D97-AF65-F5344CB8AC3E}">
        <p14:creationId xmlns:p14="http://schemas.microsoft.com/office/powerpoint/2010/main" val="339232300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24000"/>
            <a:ext cx="8008491" cy="892552"/>
          </a:xfrm>
        </p:spPr>
        <p:txBody>
          <a:bodyPr/>
          <a:lstStyle/>
          <a:p>
            <a:pPr marL="285750" indent="-285750">
              <a:spcAft>
                <a:spcPts val="1200"/>
              </a:spcAft>
              <a:buFont typeface="Wingdings" panose="05000000000000000000" pitchFamily="2" charset="2"/>
              <a:buChar char="§"/>
            </a:pPr>
            <a:r>
              <a:rPr lang="en-US" sz="2400" dirty="0" smtClean="0"/>
              <a:t>CTM </a:t>
            </a:r>
            <a:r>
              <a:rPr lang="en-US" sz="2400" dirty="0"/>
              <a:t>participant for 40 weeks</a:t>
            </a:r>
          </a:p>
          <a:p>
            <a:pPr marL="285750" indent="-285750">
              <a:spcAft>
                <a:spcPts val="1200"/>
              </a:spcAft>
              <a:buFont typeface="Wingdings" panose="05000000000000000000" pitchFamily="2" charset="2"/>
              <a:buChar char="§"/>
            </a:pPr>
            <a:r>
              <a:rPr lang="en-US" sz="2400" dirty="0"/>
              <a:t>80% intervention time spent on cognitive </a:t>
            </a:r>
            <a:r>
              <a:rPr lang="en-US" sz="2400" dirty="0" smtClean="0"/>
              <a:t>interventions</a:t>
            </a: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20</a:t>
            </a:fld>
            <a:endParaRPr lang="en-US" dirty="0"/>
          </a:p>
        </p:txBody>
      </p:sp>
      <p:sp>
        <p:nvSpPr>
          <p:cNvPr id="4" name="Title 3"/>
          <p:cNvSpPr>
            <a:spLocks noGrp="1"/>
          </p:cNvSpPr>
          <p:nvPr>
            <p:ph type="title"/>
          </p:nvPr>
        </p:nvSpPr>
        <p:spPr>
          <a:xfrm>
            <a:off x="539408" y="260688"/>
            <a:ext cx="7993912" cy="530396"/>
          </a:xfrm>
        </p:spPr>
        <p:txBody>
          <a:bodyPr/>
          <a:lstStyle/>
          <a:p>
            <a:r>
              <a:rPr lang="en-US" dirty="0" smtClean="0"/>
              <a:t>Interventions Administered with Client</a:t>
            </a:r>
            <a:endParaRPr lang="en-US" dirty="0"/>
          </a:p>
        </p:txBody>
      </p:sp>
      <p:graphicFrame>
        <p:nvGraphicFramePr>
          <p:cNvPr id="5" name="Chart 4"/>
          <p:cNvGraphicFramePr/>
          <p:nvPr>
            <p:extLst>
              <p:ext uri="{D42A27DB-BD31-4B8C-83A1-F6EECF244321}">
                <p14:modId xmlns:p14="http://schemas.microsoft.com/office/powerpoint/2010/main" val="1966901194"/>
              </p:ext>
            </p:extLst>
          </p:nvPr>
        </p:nvGraphicFramePr>
        <p:xfrm>
          <a:off x="685800" y="2514600"/>
          <a:ext cx="3383280" cy="3657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extLst>
              <p:ext uri="{D42A27DB-BD31-4B8C-83A1-F6EECF244321}">
                <p14:modId xmlns:p14="http://schemas.microsoft.com/office/powerpoint/2010/main" val="1354618899"/>
              </p:ext>
            </p:extLst>
          </p:nvPr>
        </p:nvGraphicFramePr>
        <p:xfrm>
          <a:off x="5105400" y="2514600"/>
          <a:ext cx="3383280" cy="3657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5408484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9408" y="2591597"/>
            <a:ext cx="7993912" cy="1100552"/>
          </a:xfrm>
        </p:spPr>
        <p:txBody>
          <a:bodyPr/>
          <a:lstStyle/>
          <a:p>
            <a:r>
              <a:rPr lang="en-US" sz="3600" dirty="0"/>
              <a:t>Qualitative Outcomes</a:t>
            </a:r>
            <a:br>
              <a:rPr lang="en-US" sz="3600" dirty="0"/>
            </a:br>
            <a:endParaRPr lang="en-US"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21</a:t>
            </a:fld>
            <a:endParaRPr lang="en-US" dirty="0"/>
          </a:p>
        </p:txBody>
      </p:sp>
      <p:sp>
        <p:nvSpPr>
          <p:cNvPr id="2" name="Content Placeholder 1"/>
          <p:cNvSpPr>
            <a:spLocks noGrp="1"/>
          </p:cNvSpPr>
          <p:nvPr>
            <p:ph idx="4294967295"/>
          </p:nvPr>
        </p:nvSpPr>
        <p:spPr>
          <a:xfrm>
            <a:off x="1135063" y="1655763"/>
            <a:ext cx="8008937" cy="1354217"/>
          </a:xfrm>
        </p:spPr>
        <p:txBody>
          <a:bodyPr/>
          <a:lstStyle/>
          <a:p>
            <a:pPr algn="ctr"/>
            <a:endParaRPr lang="en-US" sz="4400" dirty="0" smtClean="0"/>
          </a:p>
          <a:p>
            <a:pPr algn="ctr"/>
            <a:endParaRPr lang="en-US" sz="4400" dirty="0"/>
          </a:p>
        </p:txBody>
      </p:sp>
    </p:spTree>
    <p:extLst>
      <p:ext uri="{BB962C8B-B14F-4D97-AF65-F5344CB8AC3E}">
        <p14:creationId xmlns:p14="http://schemas.microsoft.com/office/powerpoint/2010/main" val="109032413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2109" y="1524000"/>
            <a:ext cx="8008491" cy="2523768"/>
          </a:xfrm>
        </p:spPr>
        <p:txBody>
          <a:bodyPr/>
          <a:lstStyle/>
          <a:p>
            <a:pPr marL="285750" indent="-285750">
              <a:spcAft>
                <a:spcPts val="1200"/>
              </a:spcAft>
              <a:buFont typeface="Wingdings" panose="05000000000000000000" pitchFamily="2" charset="2"/>
              <a:buChar char="§"/>
            </a:pPr>
            <a:r>
              <a:rPr lang="en-US" sz="2400" dirty="0"/>
              <a:t>At </a:t>
            </a:r>
            <a:r>
              <a:rPr lang="en-US" sz="2400" dirty="0" smtClean="0"/>
              <a:t>the start of the intervention period, the client </a:t>
            </a:r>
            <a:r>
              <a:rPr lang="en-US" sz="2400" dirty="0"/>
              <a:t>was cooperative but </a:t>
            </a:r>
            <a:r>
              <a:rPr lang="en-US" sz="2400" dirty="0" smtClean="0"/>
              <a:t>distracted; after </a:t>
            </a:r>
            <a:r>
              <a:rPr lang="en-US" sz="2400" dirty="0"/>
              <a:t>4 weeks, </a:t>
            </a:r>
            <a:r>
              <a:rPr lang="en-US" sz="2400" dirty="0" smtClean="0"/>
              <a:t>she began to demonstrate decreased distractibility to irrelevant stimuli</a:t>
            </a:r>
            <a:endParaRPr lang="en-US" sz="2400" dirty="0"/>
          </a:p>
          <a:p>
            <a:pPr marL="285750" indent="-285750">
              <a:spcAft>
                <a:spcPts val="1200"/>
              </a:spcAft>
              <a:buFont typeface="Wingdings" panose="05000000000000000000" pitchFamily="2" charset="2"/>
              <a:buChar char="§"/>
            </a:pPr>
            <a:r>
              <a:rPr lang="en-US" sz="2400" dirty="0" smtClean="0"/>
              <a:t>By the end of the intervention period, she could remain </a:t>
            </a:r>
            <a:r>
              <a:rPr lang="en-US" sz="2400" dirty="0"/>
              <a:t>focused </a:t>
            </a:r>
            <a:r>
              <a:rPr lang="en-US" sz="2400" dirty="0" smtClean="0"/>
              <a:t>on tasks for </a:t>
            </a:r>
            <a:r>
              <a:rPr lang="en-US" sz="2400" dirty="0"/>
              <a:t>as long as 45 minutes</a:t>
            </a:r>
          </a:p>
          <a:p>
            <a:pPr marL="285750" indent="-285750">
              <a:spcAft>
                <a:spcPts val="1200"/>
              </a:spcAft>
              <a:buFont typeface="Wingdings" panose="05000000000000000000" pitchFamily="2" charset="2"/>
              <a:buChar char="§"/>
            </a:pPr>
            <a:r>
              <a:rPr lang="en-US" sz="2400" dirty="0" smtClean="0"/>
              <a:t>The client became </a:t>
            </a:r>
            <a:r>
              <a:rPr lang="en-US" sz="2400" dirty="0"/>
              <a:t>more attentive to </a:t>
            </a:r>
            <a:r>
              <a:rPr lang="en-US" sz="2400" dirty="0" smtClean="0"/>
              <a:t>others’ needs</a:t>
            </a: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22</a:t>
            </a:fld>
            <a:endParaRPr lang="en-US" dirty="0"/>
          </a:p>
        </p:txBody>
      </p:sp>
      <p:sp>
        <p:nvSpPr>
          <p:cNvPr id="4" name="Title 3"/>
          <p:cNvSpPr>
            <a:spLocks noGrp="1"/>
          </p:cNvSpPr>
          <p:nvPr>
            <p:ph type="title"/>
          </p:nvPr>
        </p:nvSpPr>
        <p:spPr>
          <a:xfrm>
            <a:off x="539408" y="260688"/>
            <a:ext cx="7993912" cy="530396"/>
          </a:xfrm>
        </p:spPr>
        <p:txBody>
          <a:bodyPr/>
          <a:lstStyle/>
          <a:p>
            <a:r>
              <a:rPr lang="en-US" dirty="0" smtClean="0"/>
              <a:t>Observed Changes: Attention</a:t>
            </a:r>
            <a:endParaRPr lang="en-US" dirty="0"/>
          </a:p>
        </p:txBody>
      </p:sp>
    </p:spTree>
    <p:extLst>
      <p:ext uri="{BB962C8B-B14F-4D97-AF65-F5344CB8AC3E}">
        <p14:creationId xmlns:p14="http://schemas.microsoft.com/office/powerpoint/2010/main" val="68226559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2109" y="1524000"/>
            <a:ext cx="8008491" cy="3046988"/>
          </a:xfrm>
        </p:spPr>
        <p:txBody>
          <a:bodyPr/>
          <a:lstStyle/>
          <a:p>
            <a:pPr marL="285750" indent="-285750">
              <a:spcAft>
                <a:spcPts val="1200"/>
              </a:spcAft>
              <a:buFont typeface="Wingdings" panose="05000000000000000000" pitchFamily="2" charset="2"/>
              <a:buChar char="§"/>
            </a:pPr>
            <a:r>
              <a:rPr lang="en-US" sz="2400" dirty="0" smtClean="0"/>
              <a:t>Client became more </a:t>
            </a:r>
            <a:r>
              <a:rPr lang="en-US" sz="2400" dirty="0"/>
              <a:t>willing to speak </a:t>
            </a:r>
            <a:r>
              <a:rPr lang="en-US" sz="2400" dirty="0" smtClean="0"/>
              <a:t>during the course of participation in the program</a:t>
            </a:r>
            <a:endParaRPr lang="en-US" sz="2400" dirty="0"/>
          </a:p>
          <a:p>
            <a:pPr marL="285750" indent="-285750">
              <a:spcAft>
                <a:spcPts val="1200"/>
              </a:spcAft>
              <a:buFont typeface="Wingdings" panose="05000000000000000000" pitchFamily="2" charset="2"/>
              <a:buChar char="§"/>
            </a:pPr>
            <a:r>
              <a:rPr lang="en-US" sz="2400" dirty="0" smtClean="0"/>
              <a:t>She gradually was able to read </a:t>
            </a:r>
            <a:r>
              <a:rPr lang="en-US" sz="2400" dirty="0"/>
              <a:t>tongue twisters activity out loud with correct number of syllables</a:t>
            </a:r>
          </a:p>
          <a:p>
            <a:pPr marL="285750" indent="-285750">
              <a:spcAft>
                <a:spcPts val="1200"/>
              </a:spcAft>
              <a:buFont typeface="Wingdings" panose="05000000000000000000" pitchFamily="2" charset="2"/>
              <a:buChar char="§"/>
            </a:pPr>
            <a:r>
              <a:rPr lang="en-US" sz="2400" dirty="0" smtClean="0"/>
              <a:t>Client also was eventually </a:t>
            </a:r>
            <a:r>
              <a:rPr lang="en-US" sz="2400" dirty="0"/>
              <a:t>able to </a:t>
            </a:r>
            <a:r>
              <a:rPr lang="en-US" sz="2400" dirty="0" smtClean="0"/>
              <a:t>identify more items </a:t>
            </a:r>
            <a:r>
              <a:rPr lang="en-US" sz="2400" dirty="0"/>
              <a:t>by </a:t>
            </a:r>
            <a:r>
              <a:rPr lang="en-US" sz="2400" dirty="0" smtClean="0"/>
              <a:t>name</a:t>
            </a:r>
            <a:endParaRPr lang="en-US" sz="2400" dirty="0"/>
          </a:p>
          <a:p>
            <a:pPr marL="285750" indent="-285750">
              <a:spcAft>
                <a:spcPts val="1200"/>
              </a:spcAft>
              <a:buFont typeface="Wingdings" panose="05000000000000000000" pitchFamily="2" charset="2"/>
              <a:buChar char="§"/>
            </a:pPr>
            <a:r>
              <a:rPr lang="en-US" sz="2400" dirty="0" smtClean="0"/>
              <a:t>Expressive </a:t>
            </a:r>
            <a:r>
              <a:rPr lang="en-US" sz="2400" dirty="0"/>
              <a:t>language </a:t>
            </a:r>
            <a:r>
              <a:rPr lang="en-US" sz="2400" dirty="0" smtClean="0"/>
              <a:t>improved</a:t>
            </a: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23</a:t>
            </a:fld>
            <a:endParaRPr lang="en-US" dirty="0"/>
          </a:p>
        </p:txBody>
      </p:sp>
      <p:sp>
        <p:nvSpPr>
          <p:cNvPr id="4" name="Title 3"/>
          <p:cNvSpPr>
            <a:spLocks noGrp="1"/>
          </p:cNvSpPr>
          <p:nvPr>
            <p:ph type="title"/>
          </p:nvPr>
        </p:nvSpPr>
        <p:spPr>
          <a:xfrm>
            <a:off x="539408" y="260688"/>
            <a:ext cx="7993912" cy="530396"/>
          </a:xfrm>
        </p:spPr>
        <p:txBody>
          <a:bodyPr/>
          <a:lstStyle/>
          <a:p>
            <a:r>
              <a:rPr lang="en-US" dirty="0"/>
              <a:t>Observed Changes: </a:t>
            </a:r>
            <a:r>
              <a:rPr lang="en-US" dirty="0" smtClean="0"/>
              <a:t>Language</a:t>
            </a:r>
            <a:endParaRPr lang="en-US" dirty="0"/>
          </a:p>
        </p:txBody>
      </p:sp>
    </p:spTree>
    <p:extLst>
      <p:ext uri="{BB962C8B-B14F-4D97-AF65-F5344CB8AC3E}">
        <p14:creationId xmlns:p14="http://schemas.microsoft.com/office/powerpoint/2010/main" val="26691132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2109" y="1524000"/>
            <a:ext cx="8008491" cy="2154436"/>
          </a:xfrm>
        </p:spPr>
        <p:txBody>
          <a:bodyPr/>
          <a:lstStyle/>
          <a:p>
            <a:pPr marL="285750" indent="-285750">
              <a:spcAft>
                <a:spcPts val="1200"/>
              </a:spcAft>
              <a:buFont typeface="Wingdings" panose="05000000000000000000" pitchFamily="2" charset="2"/>
              <a:buChar char="§"/>
            </a:pPr>
            <a:r>
              <a:rPr lang="en-US" sz="2400" dirty="0" smtClean="0"/>
              <a:t>Marked improvement in visual-spatial </a:t>
            </a:r>
            <a:r>
              <a:rPr lang="en-US" sz="2400" dirty="0"/>
              <a:t>tasks</a:t>
            </a:r>
          </a:p>
          <a:p>
            <a:pPr marL="285750" indent="-285750">
              <a:spcAft>
                <a:spcPts val="1200"/>
              </a:spcAft>
              <a:buFont typeface="Wingdings" panose="05000000000000000000" pitchFamily="2" charset="2"/>
              <a:buChar char="§"/>
            </a:pPr>
            <a:r>
              <a:rPr lang="en-US" sz="2400" dirty="0" smtClean="0"/>
              <a:t>Client was able </a:t>
            </a:r>
            <a:r>
              <a:rPr lang="en-US" sz="2400" dirty="0"/>
              <a:t>to complete </a:t>
            </a:r>
            <a:r>
              <a:rPr lang="en-US" sz="2400" dirty="0" smtClean="0"/>
              <a:t>the Pattern Blocks intervention more quickly and accurately</a:t>
            </a:r>
            <a:endParaRPr lang="en-US" sz="2400" dirty="0"/>
          </a:p>
          <a:p>
            <a:pPr marL="285750" indent="-285750">
              <a:spcAft>
                <a:spcPts val="1200"/>
              </a:spcAft>
              <a:buFont typeface="Wingdings" panose="05000000000000000000" pitchFamily="2" charset="2"/>
              <a:buChar char="§"/>
            </a:pPr>
            <a:r>
              <a:rPr lang="en-US" sz="2400" dirty="0" smtClean="0"/>
              <a:t>She also became more attentive to visual-spatial/perceptual detail</a:t>
            </a: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24</a:t>
            </a:fld>
            <a:endParaRPr lang="en-US" dirty="0"/>
          </a:p>
        </p:txBody>
      </p:sp>
      <p:sp>
        <p:nvSpPr>
          <p:cNvPr id="4" name="Title 3"/>
          <p:cNvSpPr>
            <a:spLocks noGrp="1"/>
          </p:cNvSpPr>
          <p:nvPr>
            <p:ph type="title"/>
          </p:nvPr>
        </p:nvSpPr>
        <p:spPr>
          <a:xfrm>
            <a:off x="539408" y="260688"/>
            <a:ext cx="7993912" cy="530396"/>
          </a:xfrm>
        </p:spPr>
        <p:txBody>
          <a:bodyPr/>
          <a:lstStyle/>
          <a:p>
            <a:r>
              <a:rPr lang="en-US" dirty="0"/>
              <a:t>Observed Changes: </a:t>
            </a:r>
            <a:r>
              <a:rPr lang="en-US" dirty="0" smtClean="0"/>
              <a:t>Visual-Spatial</a:t>
            </a:r>
            <a:endParaRPr lang="en-US" dirty="0"/>
          </a:p>
        </p:txBody>
      </p:sp>
    </p:spTree>
    <p:extLst>
      <p:ext uri="{BB962C8B-B14F-4D97-AF65-F5344CB8AC3E}">
        <p14:creationId xmlns:p14="http://schemas.microsoft.com/office/powerpoint/2010/main" val="143627447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2109" y="1524000"/>
            <a:ext cx="8008491" cy="3785652"/>
          </a:xfrm>
        </p:spPr>
        <p:txBody>
          <a:bodyPr/>
          <a:lstStyle/>
          <a:p>
            <a:pPr marL="285750" indent="-285750">
              <a:spcAft>
                <a:spcPts val="1200"/>
              </a:spcAft>
              <a:buFont typeface="Wingdings" panose="05000000000000000000" pitchFamily="2" charset="2"/>
              <a:buChar char="§"/>
            </a:pPr>
            <a:r>
              <a:rPr lang="en-US" sz="2400" dirty="0" smtClean="0"/>
              <a:t>Observational improvements were noted in short-term </a:t>
            </a:r>
            <a:r>
              <a:rPr lang="en-US" sz="2400" dirty="0"/>
              <a:t>memory</a:t>
            </a:r>
          </a:p>
          <a:p>
            <a:pPr marL="285750" indent="-285750">
              <a:spcAft>
                <a:spcPts val="1200"/>
              </a:spcAft>
              <a:buFont typeface="Wingdings" panose="05000000000000000000" pitchFamily="2" charset="2"/>
              <a:buChar char="§"/>
            </a:pPr>
            <a:r>
              <a:rPr lang="en-US" sz="2400" dirty="0" smtClean="0"/>
              <a:t>Client was able </a:t>
            </a:r>
            <a:r>
              <a:rPr lang="en-US" sz="2400" dirty="0"/>
              <a:t>to recall </a:t>
            </a:r>
            <a:r>
              <a:rPr lang="en-US" sz="2400" dirty="0" smtClean="0"/>
              <a:t>for several days certain </a:t>
            </a:r>
            <a:r>
              <a:rPr lang="en-US" sz="2400" dirty="0"/>
              <a:t>images </a:t>
            </a:r>
            <a:r>
              <a:rPr lang="en-US" sz="2400" dirty="0" smtClean="0"/>
              <a:t>she saw from the Photo </a:t>
            </a:r>
            <a:r>
              <a:rPr lang="en-US" sz="2400" dirty="0"/>
              <a:t>Identification </a:t>
            </a:r>
            <a:r>
              <a:rPr lang="en-US" sz="2400" dirty="0" smtClean="0"/>
              <a:t>intervention</a:t>
            </a:r>
            <a:endParaRPr lang="en-US" sz="2400" dirty="0"/>
          </a:p>
          <a:p>
            <a:pPr marL="285750" indent="-285750">
              <a:spcAft>
                <a:spcPts val="1200"/>
              </a:spcAft>
              <a:buFont typeface="Wingdings" panose="05000000000000000000" pitchFamily="2" charset="2"/>
              <a:buChar char="§"/>
            </a:pPr>
            <a:r>
              <a:rPr lang="en-US" sz="2400" dirty="0" smtClean="0"/>
              <a:t>She initially </a:t>
            </a:r>
            <a:r>
              <a:rPr lang="en-US" sz="2400" dirty="0"/>
              <a:t>struggled with </a:t>
            </a:r>
            <a:r>
              <a:rPr lang="en-US" sz="2400" dirty="0" smtClean="0"/>
              <a:t>the Memory Cards intervention but </a:t>
            </a:r>
            <a:r>
              <a:rPr lang="en-US" sz="2400" dirty="0"/>
              <a:t>could eventually </a:t>
            </a:r>
            <a:r>
              <a:rPr lang="en-US" sz="2400" dirty="0" smtClean="0"/>
              <a:t>could find </a:t>
            </a:r>
            <a:r>
              <a:rPr lang="en-US" sz="2400" dirty="0"/>
              <a:t>matches in 8 cards</a:t>
            </a:r>
          </a:p>
          <a:p>
            <a:pPr marL="285750" indent="-285750">
              <a:spcAft>
                <a:spcPts val="1200"/>
              </a:spcAft>
              <a:buFont typeface="Wingdings" panose="05000000000000000000" pitchFamily="2" charset="2"/>
              <a:buChar char="§"/>
            </a:pPr>
            <a:r>
              <a:rPr lang="en-US" sz="2400" dirty="0" smtClean="0"/>
              <a:t>Eventually came </a:t>
            </a:r>
            <a:r>
              <a:rPr lang="en-US" sz="2400" dirty="0"/>
              <a:t>recognize the fact that she had grandchildren</a:t>
            </a:r>
          </a:p>
        </p:txBody>
      </p:sp>
      <p:sp>
        <p:nvSpPr>
          <p:cNvPr id="3" name="Slide Number Placeholder 2"/>
          <p:cNvSpPr>
            <a:spLocks noGrp="1"/>
          </p:cNvSpPr>
          <p:nvPr>
            <p:ph type="sldNum" sz="quarter" idx="10"/>
          </p:nvPr>
        </p:nvSpPr>
        <p:spPr/>
        <p:txBody>
          <a:bodyPr/>
          <a:lstStyle/>
          <a:p>
            <a:fld id="{6265E241-A7ED-4F7A-B5AB-BB546BE9D70B}" type="slidenum">
              <a:rPr lang="en-US" smtClean="0"/>
              <a:pPr/>
              <a:t>25</a:t>
            </a:fld>
            <a:endParaRPr lang="en-US" dirty="0"/>
          </a:p>
        </p:txBody>
      </p:sp>
      <p:sp>
        <p:nvSpPr>
          <p:cNvPr id="4" name="Title 3"/>
          <p:cNvSpPr>
            <a:spLocks noGrp="1"/>
          </p:cNvSpPr>
          <p:nvPr>
            <p:ph type="title"/>
          </p:nvPr>
        </p:nvSpPr>
        <p:spPr>
          <a:xfrm>
            <a:off x="539408" y="260688"/>
            <a:ext cx="7993912" cy="530396"/>
          </a:xfrm>
        </p:spPr>
        <p:txBody>
          <a:bodyPr/>
          <a:lstStyle/>
          <a:p>
            <a:r>
              <a:rPr lang="en-US" dirty="0"/>
              <a:t>Observed Changes: </a:t>
            </a:r>
            <a:r>
              <a:rPr lang="en-US" dirty="0" smtClean="0"/>
              <a:t>Memory</a:t>
            </a:r>
            <a:endParaRPr lang="en-US" dirty="0"/>
          </a:p>
        </p:txBody>
      </p:sp>
    </p:spTree>
    <p:extLst>
      <p:ext uri="{BB962C8B-B14F-4D97-AF65-F5344CB8AC3E}">
        <p14:creationId xmlns:p14="http://schemas.microsoft.com/office/powerpoint/2010/main" val="24108016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2109" y="1524000"/>
            <a:ext cx="8008491" cy="2000548"/>
          </a:xfrm>
        </p:spPr>
        <p:txBody>
          <a:bodyPr/>
          <a:lstStyle/>
          <a:p>
            <a:pPr marL="285750" indent="-285750">
              <a:spcAft>
                <a:spcPts val="1200"/>
              </a:spcAft>
              <a:buFont typeface="Wingdings" panose="05000000000000000000" pitchFamily="2" charset="2"/>
              <a:buChar char="§"/>
            </a:pPr>
            <a:r>
              <a:rPr lang="en-US" sz="2400" dirty="0" smtClean="0"/>
              <a:t>Client’s willingness </a:t>
            </a:r>
            <a:r>
              <a:rPr lang="en-US" sz="2400" dirty="0"/>
              <a:t>to solve problems </a:t>
            </a:r>
            <a:r>
              <a:rPr lang="en-US" sz="2400" dirty="0" smtClean="0"/>
              <a:t>increased gradually during the intervention period</a:t>
            </a:r>
            <a:endParaRPr lang="en-US" sz="2400" dirty="0"/>
          </a:p>
          <a:p>
            <a:pPr marL="285750" indent="-285750">
              <a:spcAft>
                <a:spcPts val="1200"/>
              </a:spcAft>
              <a:buFont typeface="Wingdings" panose="05000000000000000000" pitchFamily="2" charset="2"/>
              <a:buChar char="§"/>
            </a:pPr>
            <a:r>
              <a:rPr lang="en-US" sz="2400" dirty="0" smtClean="0"/>
              <a:t>Lacing activity was one of the client’s favorite, and she eventually was able </a:t>
            </a:r>
            <a:r>
              <a:rPr lang="en-US" sz="2400" dirty="0"/>
              <a:t>to follow </a:t>
            </a:r>
            <a:r>
              <a:rPr lang="en-US" sz="2400" dirty="0" smtClean="0"/>
              <a:t>the instruction guide carefully and with precision</a:t>
            </a: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26</a:t>
            </a:fld>
            <a:endParaRPr lang="en-US" dirty="0"/>
          </a:p>
        </p:txBody>
      </p:sp>
      <p:sp>
        <p:nvSpPr>
          <p:cNvPr id="4" name="Title 3"/>
          <p:cNvSpPr>
            <a:spLocks noGrp="1"/>
          </p:cNvSpPr>
          <p:nvPr>
            <p:ph type="title"/>
          </p:nvPr>
        </p:nvSpPr>
        <p:spPr>
          <a:xfrm>
            <a:off x="539408" y="260688"/>
            <a:ext cx="7993912" cy="530396"/>
          </a:xfrm>
        </p:spPr>
        <p:txBody>
          <a:bodyPr/>
          <a:lstStyle/>
          <a:p>
            <a:r>
              <a:rPr lang="en-US" dirty="0"/>
              <a:t>Observed Changes: </a:t>
            </a:r>
            <a:r>
              <a:rPr lang="en-US" dirty="0" smtClean="0"/>
              <a:t>Executive Functioning</a:t>
            </a:r>
            <a:endParaRPr lang="en-US" dirty="0"/>
          </a:p>
        </p:txBody>
      </p:sp>
    </p:spTree>
    <p:extLst>
      <p:ext uri="{BB962C8B-B14F-4D97-AF65-F5344CB8AC3E}">
        <p14:creationId xmlns:p14="http://schemas.microsoft.com/office/powerpoint/2010/main" val="64423035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2109" y="1524000"/>
            <a:ext cx="8008491" cy="3416320"/>
          </a:xfrm>
        </p:spPr>
        <p:txBody>
          <a:bodyPr/>
          <a:lstStyle/>
          <a:p>
            <a:pPr marL="285750" indent="-285750">
              <a:spcAft>
                <a:spcPts val="1200"/>
              </a:spcAft>
              <a:buFont typeface="Wingdings" panose="05000000000000000000" pitchFamily="2" charset="2"/>
              <a:buChar char="§"/>
            </a:pPr>
            <a:r>
              <a:rPr lang="en-US" sz="2400" dirty="0"/>
              <a:t>Client became more alert and proactive in voicing </a:t>
            </a:r>
            <a:r>
              <a:rPr lang="en-US" sz="2400" dirty="0" smtClean="0"/>
              <a:t>thoughts and needs</a:t>
            </a:r>
            <a:endParaRPr lang="en-US" sz="2400" dirty="0"/>
          </a:p>
          <a:p>
            <a:pPr marL="285750" indent="-285750">
              <a:spcAft>
                <a:spcPts val="1200"/>
              </a:spcAft>
              <a:buFont typeface="Wingdings" panose="05000000000000000000" pitchFamily="2" charset="2"/>
              <a:buChar char="§"/>
            </a:pPr>
            <a:r>
              <a:rPr lang="en-US" sz="2400" dirty="0" smtClean="0"/>
              <a:t>Caregiver observed that client </a:t>
            </a:r>
            <a:r>
              <a:rPr lang="en-US" sz="2400" dirty="0"/>
              <a:t>began </a:t>
            </a:r>
            <a:r>
              <a:rPr lang="en-US" sz="2400" dirty="0" smtClean="0"/>
              <a:t>to show increased spontaneous speech</a:t>
            </a:r>
            <a:endParaRPr lang="en-US" sz="2400" dirty="0"/>
          </a:p>
          <a:p>
            <a:pPr marL="285750" indent="-285750">
              <a:spcAft>
                <a:spcPts val="1200"/>
              </a:spcAft>
              <a:buFont typeface="Wingdings" panose="05000000000000000000" pitchFamily="2" charset="2"/>
              <a:buChar char="§"/>
            </a:pPr>
            <a:r>
              <a:rPr lang="en-US" sz="2400" dirty="0" smtClean="0"/>
              <a:t>Visiting nurse </a:t>
            </a:r>
            <a:r>
              <a:rPr lang="en-US" sz="2400" dirty="0"/>
              <a:t>pointed out that </a:t>
            </a:r>
            <a:r>
              <a:rPr lang="en-US" sz="2400" dirty="0" smtClean="0"/>
              <a:t>client </a:t>
            </a:r>
            <a:r>
              <a:rPr lang="en-US" sz="2400" dirty="0"/>
              <a:t>actively </a:t>
            </a:r>
            <a:r>
              <a:rPr lang="en-US" sz="2400" dirty="0" smtClean="0"/>
              <a:t>identifies </a:t>
            </a:r>
            <a:r>
              <a:rPr lang="en-US" sz="2400" dirty="0"/>
              <a:t>issues rather than waiting for nurse to discover them</a:t>
            </a:r>
          </a:p>
          <a:p>
            <a:pPr marL="285750" indent="-285750">
              <a:spcAft>
                <a:spcPts val="1200"/>
              </a:spcAft>
              <a:buFont typeface="Wingdings" panose="05000000000000000000" pitchFamily="2" charset="2"/>
              <a:buChar char="§"/>
            </a:pPr>
            <a:r>
              <a:rPr lang="en-US" sz="2400" dirty="0"/>
              <a:t>Enthusiasm towards interventions seemed to induce sense of </a:t>
            </a:r>
            <a:r>
              <a:rPr lang="en-US" sz="2400" dirty="0" smtClean="0"/>
              <a:t>purpose</a:t>
            </a: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27</a:t>
            </a:fld>
            <a:endParaRPr lang="en-US" dirty="0"/>
          </a:p>
        </p:txBody>
      </p:sp>
      <p:sp>
        <p:nvSpPr>
          <p:cNvPr id="4" name="Title 3"/>
          <p:cNvSpPr>
            <a:spLocks noGrp="1"/>
          </p:cNvSpPr>
          <p:nvPr>
            <p:ph type="title"/>
          </p:nvPr>
        </p:nvSpPr>
        <p:spPr>
          <a:xfrm>
            <a:off x="539408" y="260688"/>
            <a:ext cx="7993912" cy="530396"/>
          </a:xfrm>
        </p:spPr>
        <p:txBody>
          <a:bodyPr/>
          <a:lstStyle/>
          <a:p>
            <a:r>
              <a:rPr lang="en-US" dirty="0"/>
              <a:t>Observed Changes: </a:t>
            </a:r>
            <a:r>
              <a:rPr lang="en-US" dirty="0" smtClean="0"/>
              <a:t>Quality of Life</a:t>
            </a:r>
            <a:endParaRPr lang="en-US" dirty="0"/>
          </a:p>
        </p:txBody>
      </p:sp>
    </p:spTree>
    <p:extLst>
      <p:ext uri="{BB962C8B-B14F-4D97-AF65-F5344CB8AC3E}">
        <p14:creationId xmlns:p14="http://schemas.microsoft.com/office/powerpoint/2010/main" val="226716993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9408" y="2591597"/>
            <a:ext cx="7993912" cy="1100552"/>
          </a:xfrm>
        </p:spPr>
        <p:txBody>
          <a:bodyPr/>
          <a:lstStyle/>
          <a:p>
            <a:r>
              <a:rPr lang="en-US" sz="3600" dirty="0"/>
              <a:t>Quantitative Outcomes</a:t>
            </a:r>
            <a:br>
              <a:rPr lang="en-US" sz="3600" dirty="0"/>
            </a:br>
            <a:endParaRPr lang="en-US"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28</a:t>
            </a:fld>
            <a:endParaRPr lang="en-US" dirty="0"/>
          </a:p>
        </p:txBody>
      </p:sp>
      <p:sp>
        <p:nvSpPr>
          <p:cNvPr id="2" name="Content Placeholder 1"/>
          <p:cNvSpPr>
            <a:spLocks noGrp="1"/>
          </p:cNvSpPr>
          <p:nvPr>
            <p:ph idx="4294967295"/>
          </p:nvPr>
        </p:nvSpPr>
        <p:spPr>
          <a:xfrm>
            <a:off x="1135063" y="1655763"/>
            <a:ext cx="8008937" cy="1354217"/>
          </a:xfrm>
        </p:spPr>
        <p:txBody>
          <a:bodyPr/>
          <a:lstStyle/>
          <a:p>
            <a:pPr algn="ctr"/>
            <a:endParaRPr lang="en-US" sz="4400" dirty="0" smtClean="0"/>
          </a:p>
          <a:p>
            <a:pPr algn="ctr"/>
            <a:endParaRPr lang="en-US" sz="4400" dirty="0"/>
          </a:p>
        </p:txBody>
      </p:sp>
    </p:spTree>
    <p:extLst>
      <p:ext uri="{BB962C8B-B14F-4D97-AF65-F5344CB8AC3E}">
        <p14:creationId xmlns:p14="http://schemas.microsoft.com/office/powerpoint/2010/main" val="188783006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2109" y="1524000"/>
            <a:ext cx="8008491" cy="4154984"/>
          </a:xfrm>
        </p:spPr>
        <p:txBody>
          <a:bodyPr/>
          <a:lstStyle/>
          <a:p>
            <a:pPr marL="285750" indent="-285750">
              <a:spcAft>
                <a:spcPts val="1200"/>
              </a:spcAft>
              <a:buFont typeface="Wingdings" panose="05000000000000000000" pitchFamily="2" charset="2"/>
              <a:buChar char="§"/>
            </a:pPr>
            <a:r>
              <a:rPr lang="en-US" sz="2400" dirty="0" smtClean="0"/>
              <a:t>Formal rating scale designed to measure behaviors associated with damage to the frontal lobes and frontal systems of the brain</a:t>
            </a:r>
          </a:p>
          <a:p>
            <a:pPr marL="285750" indent="-285750">
              <a:spcAft>
                <a:spcPts val="1200"/>
              </a:spcAft>
              <a:buFont typeface="Wingdings" panose="05000000000000000000" pitchFamily="2" charset="2"/>
              <a:buChar char="§"/>
            </a:pPr>
            <a:r>
              <a:rPr lang="en-US" sz="2400" dirty="0" smtClean="0"/>
              <a:t>Developed to provide an evaluation of behaviors prior to and following brain damage; in this case, used to assess behaviors pre-intervention and post-intervention</a:t>
            </a:r>
            <a:endParaRPr lang="en-US" sz="2400" b="1" dirty="0">
              <a:solidFill>
                <a:srgbClr val="C00000"/>
              </a:solidFill>
            </a:endParaRPr>
          </a:p>
          <a:p>
            <a:pPr marL="285750" indent="-285750">
              <a:spcAft>
                <a:spcPts val="1200"/>
              </a:spcAft>
              <a:buFont typeface="Wingdings" panose="05000000000000000000" pitchFamily="2" charset="2"/>
              <a:buChar char="§"/>
            </a:pPr>
            <a:r>
              <a:rPr lang="en-US" sz="2400" dirty="0" smtClean="0"/>
              <a:t>Consists of 46 items  that provide an overall scores as well as scores across the subscales of Apathy, </a:t>
            </a:r>
            <a:r>
              <a:rPr lang="en-US" sz="2400" dirty="0"/>
              <a:t>D</a:t>
            </a:r>
            <a:r>
              <a:rPr lang="en-US" sz="2400" dirty="0" smtClean="0"/>
              <a:t>isinhibition, and Executive Dysfunction</a:t>
            </a:r>
          </a:p>
          <a:p>
            <a:pPr marL="285750" indent="-285750">
              <a:spcAft>
                <a:spcPts val="1200"/>
              </a:spcAft>
              <a:buFont typeface="Wingdings" panose="05000000000000000000" pitchFamily="2" charset="2"/>
              <a:buChar char="§"/>
            </a:pPr>
            <a:r>
              <a:rPr lang="en-US" sz="2400" dirty="0" smtClean="0"/>
              <a:t>Sound psychometric properties</a:t>
            </a: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29</a:t>
            </a:fld>
            <a:endParaRPr lang="en-US" dirty="0"/>
          </a:p>
        </p:txBody>
      </p:sp>
      <p:sp>
        <p:nvSpPr>
          <p:cNvPr id="4" name="Title 3"/>
          <p:cNvSpPr>
            <a:spLocks noGrp="1"/>
          </p:cNvSpPr>
          <p:nvPr>
            <p:ph type="title"/>
          </p:nvPr>
        </p:nvSpPr>
        <p:spPr>
          <a:xfrm>
            <a:off x="539408" y="41398"/>
            <a:ext cx="7993912" cy="968977"/>
          </a:xfrm>
        </p:spPr>
        <p:txBody>
          <a:bodyPr/>
          <a:lstStyle/>
          <a:p>
            <a:r>
              <a:rPr lang="en-US" dirty="0" smtClean="0"/>
              <a:t>Frontal Systems Behavior Scale (FrSBe; Grace &amp; Malloy, 2001)</a:t>
            </a:r>
            <a:endParaRPr lang="en-US" dirty="0"/>
          </a:p>
        </p:txBody>
      </p:sp>
    </p:spTree>
    <p:extLst>
      <p:ext uri="{BB962C8B-B14F-4D97-AF65-F5344CB8AC3E}">
        <p14:creationId xmlns:p14="http://schemas.microsoft.com/office/powerpoint/2010/main" val="117840892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2109" y="1524000"/>
            <a:ext cx="8008491" cy="4524315"/>
          </a:xfrm>
        </p:spPr>
        <p:txBody>
          <a:bodyPr/>
          <a:lstStyle/>
          <a:p>
            <a:pPr marL="285750" indent="-285750">
              <a:spcAft>
                <a:spcPts val="1200"/>
              </a:spcAft>
              <a:buFont typeface="Wingdings" panose="05000000000000000000" pitchFamily="2" charset="2"/>
              <a:buChar char="§"/>
            </a:pPr>
            <a:r>
              <a:rPr lang="en-US" sz="2400" dirty="0" smtClean="0"/>
              <a:t>FrsBe </a:t>
            </a:r>
            <a:r>
              <a:rPr lang="en-US" sz="2400" dirty="0"/>
              <a:t>ratings </a:t>
            </a:r>
            <a:r>
              <a:rPr lang="en-US" sz="2400" dirty="0" smtClean="0"/>
              <a:t>indicated a </a:t>
            </a:r>
            <a:r>
              <a:rPr lang="en-US" sz="2400" dirty="0"/>
              <a:t>1.3 standard deviation </a:t>
            </a:r>
            <a:r>
              <a:rPr lang="en-US" sz="2400" b="1" dirty="0">
                <a:solidFill>
                  <a:srgbClr val="C00000"/>
                </a:solidFill>
              </a:rPr>
              <a:t>improvement in overall functioning</a:t>
            </a:r>
          </a:p>
          <a:p>
            <a:pPr marL="285750" indent="-285750">
              <a:spcAft>
                <a:spcPts val="1200"/>
              </a:spcAft>
              <a:buFont typeface="Wingdings" panose="05000000000000000000" pitchFamily="2" charset="2"/>
              <a:buChar char="§"/>
            </a:pPr>
            <a:r>
              <a:rPr lang="en-US" sz="2400" dirty="0" smtClean="0"/>
              <a:t>Subscale analysis revealed a 2.0 </a:t>
            </a:r>
            <a:r>
              <a:rPr lang="en-US" sz="2400" dirty="0"/>
              <a:t>standard deviation </a:t>
            </a:r>
            <a:r>
              <a:rPr lang="en-US" sz="2400" b="1" dirty="0">
                <a:solidFill>
                  <a:srgbClr val="C00000"/>
                </a:solidFill>
              </a:rPr>
              <a:t>decrease in </a:t>
            </a:r>
            <a:r>
              <a:rPr lang="en-US" sz="2400" b="1" dirty="0" smtClean="0">
                <a:solidFill>
                  <a:srgbClr val="C00000"/>
                </a:solidFill>
              </a:rPr>
              <a:t>Apathy</a:t>
            </a:r>
            <a:r>
              <a:rPr lang="en-US" sz="2400" dirty="0" smtClean="0"/>
              <a:t> </a:t>
            </a:r>
            <a:r>
              <a:rPr lang="en-US" sz="2400" dirty="0"/>
              <a:t>and </a:t>
            </a:r>
            <a:r>
              <a:rPr lang="en-US" sz="2400" dirty="0" smtClean="0"/>
              <a:t>a 0.7 </a:t>
            </a:r>
            <a:r>
              <a:rPr lang="en-US" sz="2400" dirty="0"/>
              <a:t>standard deviation </a:t>
            </a:r>
            <a:r>
              <a:rPr lang="en-US" sz="2400" b="1" dirty="0">
                <a:solidFill>
                  <a:srgbClr val="C00000"/>
                </a:solidFill>
              </a:rPr>
              <a:t>decrease in </a:t>
            </a:r>
            <a:r>
              <a:rPr lang="en-US" sz="2400" b="1" dirty="0" smtClean="0">
                <a:solidFill>
                  <a:srgbClr val="C00000"/>
                </a:solidFill>
              </a:rPr>
              <a:t>Executive </a:t>
            </a:r>
            <a:r>
              <a:rPr lang="en-US" sz="2400" b="1" dirty="0">
                <a:solidFill>
                  <a:srgbClr val="C00000"/>
                </a:solidFill>
              </a:rPr>
              <a:t>D</a:t>
            </a:r>
            <a:r>
              <a:rPr lang="en-US" sz="2400" b="1" dirty="0" smtClean="0">
                <a:solidFill>
                  <a:srgbClr val="C00000"/>
                </a:solidFill>
              </a:rPr>
              <a:t>ysfunction</a:t>
            </a:r>
            <a:endParaRPr lang="en-US" sz="2400" b="1" dirty="0">
              <a:solidFill>
                <a:srgbClr val="C00000"/>
              </a:solidFill>
            </a:endParaRPr>
          </a:p>
          <a:p>
            <a:pPr marL="285750" indent="-285750">
              <a:spcAft>
                <a:spcPts val="1200"/>
              </a:spcAft>
              <a:buFont typeface="Wingdings" panose="05000000000000000000" pitchFamily="2" charset="2"/>
              <a:buChar char="§"/>
            </a:pPr>
            <a:r>
              <a:rPr lang="en-US" sz="2400" dirty="0"/>
              <a:t>N</a:t>
            </a:r>
            <a:r>
              <a:rPr lang="en-US" sz="2400" dirty="0" smtClean="0"/>
              <a:t>o </a:t>
            </a:r>
            <a:r>
              <a:rPr lang="en-US" sz="2400" dirty="0"/>
              <a:t>change </a:t>
            </a:r>
            <a:r>
              <a:rPr lang="en-US" sz="2400" dirty="0" smtClean="0"/>
              <a:t>noted in </a:t>
            </a:r>
            <a:r>
              <a:rPr lang="en-US" sz="2400" dirty="0"/>
              <a:t>D</a:t>
            </a:r>
            <a:r>
              <a:rPr lang="en-US" sz="2400" dirty="0" smtClean="0"/>
              <a:t>isinhibition</a:t>
            </a:r>
            <a:r>
              <a:rPr lang="en-US" sz="2400" dirty="0"/>
              <a:t>, </a:t>
            </a:r>
            <a:r>
              <a:rPr lang="en-US" sz="2400" dirty="0" smtClean="0"/>
              <a:t>but her </a:t>
            </a:r>
            <a:r>
              <a:rPr lang="en-US" sz="2400" dirty="0"/>
              <a:t>score on this </a:t>
            </a:r>
            <a:r>
              <a:rPr lang="en-US" sz="2400" dirty="0" smtClean="0"/>
              <a:t>subscale </a:t>
            </a:r>
            <a:r>
              <a:rPr lang="en-US" sz="2400" dirty="0"/>
              <a:t>was not within the clinically significant range prior to initiating intervention</a:t>
            </a:r>
            <a:endParaRPr lang="en-US" sz="2400" dirty="0" smtClean="0"/>
          </a:p>
          <a:p>
            <a:pPr marL="285750" indent="-285750">
              <a:spcAft>
                <a:spcPts val="1200"/>
              </a:spcAft>
              <a:buFont typeface="Wingdings" panose="05000000000000000000" pitchFamily="2" charset="2"/>
              <a:buChar char="§"/>
            </a:pPr>
            <a:r>
              <a:rPr lang="en-US" sz="2400" dirty="0" smtClean="0"/>
              <a:t>These findings </a:t>
            </a:r>
            <a:r>
              <a:rPr lang="en-US" sz="2400" dirty="0"/>
              <a:t>provide preliminary evidence to support CTM as a valid </a:t>
            </a:r>
            <a:r>
              <a:rPr lang="en-US" sz="2400" dirty="0" smtClean="0"/>
              <a:t>non-pharmacological approach to chronic dementia</a:t>
            </a:r>
            <a:endParaRPr lang="en-US" sz="2400" dirty="0"/>
          </a:p>
        </p:txBody>
      </p:sp>
      <p:sp>
        <p:nvSpPr>
          <p:cNvPr id="3" name="Slide Number Placeholder 2"/>
          <p:cNvSpPr>
            <a:spLocks noGrp="1"/>
          </p:cNvSpPr>
          <p:nvPr>
            <p:ph type="sldNum" sz="quarter" idx="10"/>
          </p:nvPr>
        </p:nvSpPr>
        <p:spPr/>
        <p:txBody>
          <a:bodyPr/>
          <a:lstStyle/>
          <a:p>
            <a:fld id="{6265E241-A7ED-4F7A-B5AB-BB546BE9D70B}" type="slidenum">
              <a:rPr lang="en-US" smtClean="0"/>
              <a:pPr/>
              <a:t>30</a:t>
            </a:fld>
            <a:endParaRPr lang="en-US" dirty="0"/>
          </a:p>
        </p:txBody>
      </p:sp>
      <p:sp>
        <p:nvSpPr>
          <p:cNvPr id="4" name="Title 3"/>
          <p:cNvSpPr>
            <a:spLocks noGrp="1"/>
          </p:cNvSpPr>
          <p:nvPr>
            <p:ph type="title"/>
          </p:nvPr>
        </p:nvSpPr>
        <p:spPr>
          <a:xfrm>
            <a:off x="539408" y="260688"/>
            <a:ext cx="7993912" cy="530396"/>
          </a:xfrm>
        </p:spPr>
        <p:txBody>
          <a:bodyPr/>
          <a:lstStyle/>
          <a:p>
            <a:r>
              <a:rPr lang="en-US" dirty="0" smtClean="0"/>
              <a:t>Frontal Systems Behavior Scale (FrSBe)</a:t>
            </a:r>
            <a:endParaRPr lang="en-US" dirty="0"/>
          </a:p>
        </p:txBody>
      </p:sp>
    </p:spTree>
    <p:extLst>
      <p:ext uri="{BB962C8B-B14F-4D97-AF65-F5344CB8AC3E}">
        <p14:creationId xmlns:p14="http://schemas.microsoft.com/office/powerpoint/2010/main" val="2320192182"/>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265E241-A7ED-4F7A-B5AB-BB546BE9D70B}" type="slidenum">
              <a:rPr lang="en-US" smtClean="0"/>
              <a:pPr/>
              <a:t>31</a:t>
            </a:fld>
            <a:endParaRPr lang="en-US" dirty="0"/>
          </a:p>
        </p:txBody>
      </p:sp>
      <p:sp>
        <p:nvSpPr>
          <p:cNvPr id="4" name="Title 3"/>
          <p:cNvSpPr>
            <a:spLocks noGrp="1"/>
          </p:cNvSpPr>
          <p:nvPr>
            <p:ph type="title"/>
          </p:nvPr>
        </p:nvSpPr>
        <p:spPr>
          <a:xfrm>
            <a:off x="539408" y="41398"/>
            <a:ext cx="7993912" cy="968977"/>
          </a:xfrm>
        </p:spPr>
        <p:txBody>
          <a:bodyPr/>
          <a:lstStyle/>
          <a:p>
            <a:r>
              <a:rPr lang="en-US" dirty="0"/>
              <a:t>The Home Care Assistance Team is Excited</a:t>
            </a:r>
            <a:br>
              <a:rPr lang="en-US" dirty="0"/>
            </a:br>
            <a:r>
              <a:rPr lang="en-US" dirty="0"/>
              <a:t>to Work with You</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29796" r="15233"/>
          <a:stretch/>
        </p:blipFill>
        <p:spPr>
          <a:xfrm>
            <a:off x="1255889" y="1371600"/>
            <a:ext cx="2249311" cy="2726154"/>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0859" t="3296"/>
          <a:stretch/>
        </p:blipFill>
        <p:spPr>
          <a:xfrm>
            <a:off x="5257800" y="1619046"/>
            <a:ext cx="2743200" cy="2231948"/>
          </a:xfrm>
          <a:prstGeom prst="rect">
            <a:avLst/>
          </a:prstGeom>
          <a:scene3d>
            <a:camera prst="orthographicFront">
              <a:rot lat="0" lon="0" rev="16200000"/>
            </a:camera>
            <a:lightRig rig="threePt" dir="t"/>
          </a:scene3d>
        </p:spPr>
      </p:pic>
      <p:sp>
        <p:nvSpPr>
          <p:cNvPr id="8" name="Content Placeholder 1"/>
          <p:cNvSpPr>
            <a:spLocks noGrp="1"/>
          </p:cNvSpPr>
          <p:nvPr>
            <p:ph idx="1"/>
          </p:nvPr>
        </p:nvSpPr>
        <p:spPr>
          <a:xfrm>
            <a:off x="380999" y="4213592"/>
            <a:ext cx="4114801" cy="1000274"/>
          </a:xfrm>
          <a:noFill/>
          <a:ln w="9525">
            <a:noFill/>
            <a:miter lim="800000"/>
            <a:headEnd/>
            <a:tailEnd/>
          </a:ln>
          <a:effectLst/>
        </p:spPr>
        <p:txBody>
          <a:bodyPr vert="horz" wrap="square" lIns="0" tIns="0" rIns="0" bIns="0" numCol="1" anchor="t" anchorCtr="0" compatLnSpc="1">
            <a:prstTxWarp prst="textNoShape">
              <a:avLst/>
            </a:prstTxWarp>
            <a:spAutoFit/>
          </a:bodyPr>
          <a:lstStyle/>
          <a:p>
            <a:pPr algn="ctr">
              <a:spcAft>
                <a:spcPts val="600"/>
              </a:spcAft>
            </a:pPr>
            <a:r>
              <a:rPr lang="en-US" sz="2000" b="1" dirty="0"/>
              <a:t>Samuel T. Gontkovsky, PsyD</a:t>
            </a:r>
          </a:p>
          <a:p>
            <a:pPr algn="ctr">
              <a:spcAft>
                <a:spcPts val="600"/>
              </a:spcAft>
            </a:pPr>
            <a:r>
              <a:rPr lang="en-US" sz="2000" i="1" dirty="0"/>
              <a:t>Executive Director </a:t>
            </a:r>
            <a:r>
              <a:rPr lang="en-US" sz="2000" i="1" dirty="0" smtClean="0"/>
              <a:t>of</a:t>
            </a:r>
            <a:br>
              <a:rPr lang="en-US" sz="2000" i="1" dirty="0" smtClean="0"/>
            </a:br>
            <a:r>
              <a:rPr lang="en-US" sz="2000" i="1" dirty="0" smtClean="0"/>
              <a:t>Research </a:t>
            </a:r>
            <a:r>
              <a:rPr lang="en-US" sz="2000" i="1" dirty="0"/>
              <a:t>and Development</a:t>
            </a:r>
            <a:endParaRPr lang="en-US" sz="2000" i="1" dirty="0" smtClean="0"/>
          </a:p>
        </p:txBody>
      </p:sp>
      <p:sp>
        <p:nvSpPr>
          <p:cNvPr id="9" name="Content Placeholder 1"/>
          <p:cNvSpPr txBox="1">
            <a:spLocks/>
          </p:cNvSpPr>
          <p:nvPr/>
        </p:nvSpPr>
        <p:spPr bwMode="gray">
          <a:xfrm>
            <a:off x="4648200" y="4213592"/>
            <a:ext cx="4114801" cy="107721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l" defTabSz="912750" rtl="0" fontAlgn="base">
              <a:spcBef>
                <a:spcPct val="0"/>
              </a:spcBef>
              <a:spcAft>
                <a:spcPct val="0"/>
              </a:spcAft>
              <a:buClr>
                <a:schemeClr val="accent1"/>
              </a:buClr>
              <a:buSzPct val="110000"/>
              <a:buFont typeface="Wingdings" pitchFamily="2" charset="2"/>
              <a:defRPr sz="1600">
                <a:solidFill>
                  <a:schemeClr val="tx1"/>
                </a:solidFill>
                <a:latin typeface="+mn-lt"/>
                <a:ea typeface="+mn-ea"/>
                <a:cs typeface="+mn-cs"/>
              </a:defRPr>
            </a:lvl1pPr>
            <a:lvl2pPr marL="199057" indent="-197440" algn="l" defTabSz="912750" rtl="0" fontAlgn="base">
              <a:spcBef>
                <a:spcPct val="0"/>
              </a:spcBef>
              <a:spcAft>
                <a:spcPct val="0"/>
              </a:spcAft>
              <a:buClr>
                <a:schemeClr val="accent1"/>
              </a:buClr>
              <a:buSzPct val="110000"/>
              <a:buFont typeface="Wingdings" pitchFamily="2" charset="2"/>
              <a:buChar char="§"/>
              <a:defRPr sz="1600">
                <a:solidFill>
                  <a:schemeClr val="tx1"/>
                </a:solidFill>
                <a:latin typeface="+mn-lt"/>
                <a:cs typeface="+mn-cs"/>
              </a:defRPr>
            </a:lvl2pPr>
            <a:lvl3pPr marL="399734" indent="-186111" algn="l" defTabSz="912750" rtl="0" fontAlgn="base">
              <a:spcBef>
                <a:spcPct val="0"/>
              </a:spcBef>
              <a:spcAft>
                <a:spcPct val="0"/>
              </a:spcAft>
              <a:buClr>
                <a:schemeClr val="tx1"/>
              </a:buClr>
              <a:buFont typeface="Arial" charset="0"/>
              <a:buChar char="-"/>
              <a:defRPr sz="1600">
                <a:solidFill>
                  <a:schemeClr val="tx1"/>
                </a:solidFill>
                <a:latin typeface="+mn-lt"/>
                <a:cs typeface="+mn-cs"/>
              </a:defRPr>
            </a:lvl3pPr>
            <a:lvl4pPr marL="584227" indent="-171546" algn="l" defTabSz="912750" rtl="0" fontAlgn="base">
              <a:spcBef>
                <a:spcPct val="0"/>
              </a:spcBef>
              <a:spcAft>
                <a:spcPct val="0"/>
              </a:spcAft>
              <a:buClr>
                <a:schemeClr val="tx1"/>
              </a:buClr>
              <a:buFont typeface="Arial" charset="0"/>
              <a:buChar char="•"/>
              <a:defRPr sz="1600">
                <a:solidFill>
                  <a:schemeClr val="tx1"/>
                </a:solidFill>
                <a:latin typeface="+mn-lt"/>
                <a:cs typeface="+mn-cs"/>
              </a:defRPr>
            </a:lvl4pPr>
            <a:lvl5pPr marL="770336" indent="-184492" algn="l" defTabSz="912750" rtl="0" fontAlgn="base">
              <a:spcBef>
                <a:spcPct val="0"/>
              </a:spcBef>
              <a:spcAft>
                <a:spcPct val="0"/>
              </a:spcAft>
              <a:buChar char="»"/>
              <a:defRPr sz="1600">
                <a:solidFill>
                  <a:schemeClr val="tx1"/>
                </a:solidFill>
                <a:latin typeface="+mn-lt"/>
                <a:cs typeface="+mn-cs"/>
              </a:defRPr>
            </a:lvl5pPr>
            <a:lvl6pPr marL="1236422" indent="-184492" algn="l" defTabSz="912750" rtl="0" fontAlgn="base">
              <a:spcBef>
                <a:spcPct val="0"/>
              </a:spcBef>
              <a:spcAft>
                <a:spcPct val="0"/>
              </a:spcAft>
              <a:buChar char="»"/>
              <a:defRPr sz="1600">
                <a:solidFill>
                  <a:schemeClr val="tx1"/>
                </a:solidFill>
                <a:latin typeface="+mn-lt"/>
                <a:cs typeface="+mn-cs"/>
              </a:defRPr>
            </a:lvl6pPr>
            <a:lvl7pPr marL="1702507" indent="-184492" algn="l" defTabSz="912750" rtl="0" fontAlgn="base">
              <a:spcBef>
                <a:spcPct val="0"/>
              </a:spcBef>
              <a:spcAft>
                <a:spcPct val="0"/>
              </a:spcAft>
              <a:buChar char="»"/>
              <a:defRPr sz="1600">
                <a:solidFill>
                  <a:schemeClr val="tx1"/>
                </a:solidFill>
                <a:latin typeface="+mn-lt"/>
                <a:cs typeface="+mn-cs"/>
              </a:defRPr>
            </a:lvl7pPr>
            <a:lvl8pPr marL="2168594" indent="-184492" algn="l" defTabSz="912750" rtl="0" fontAlgn="base">
              <a:spcBef>
                <a:spcPct val="0"/>
              </a:spcBef>
              <a:spcAft>
                <a:spcPct val="0"/>
              </a:spcAft>
              <a:buChar char="»"/>
              <a:defRPr sz="1600">
                <a:solidFill>
                  <a:schemeClr val="tx1"/>
                </a:solidFill>
                <a:latin typeface="+mn-lt"/>
                <a:cs typeface="+mn-cs"/>
              </a:defRPr>
            </a:lvl8pPr>
            <a:lvl9pPr marL="2634679" indent="-184492" algn="l" defTabSz="912750" rtl="0" fontAlgn="base">
              <a:spcBef>
                <a:spcPct val="0"/>
              </a:spcBef>
              <a:spcAft>
                <a:spcPct val="0"/>
              </a:spcAft>
              <a:buChar char="»"/>
              <a:defRPr sz="1600">
                <a:solidFill>
                  <a:schemeClr val="tx1"/>
                </a:solidFill>
                <a:latin typeface="+mn-lt"/>
                <a:cs typeface="+mn-cs"/>
              </a:defRPr>
            </a:lvl9pPr>
          </a:lstStyle>
          <a:p>
            <a:pPr algn="ctr">
              <a:spcAft>
                <a:spcPts val="600"/>
              </a:spcAft>
            </a:pPr>
            <a:r>
              <a:rPr lang="en-US" sz="2000" b="1" dirty="0" smtClean="0"/>
              <a:t>Jennifer </a:t>
            </a:r>
            <a:r>
              <a:rPr lang="en-US" sz="2000" b="1" dirty="0"/>
              <a:t>Couch</a:t>
            </a:r>
          </a:p>
          <a:p>
            <a:pPr algn="ctr">
              <a:spcAft>
                <a:spcPts val="600"/>
              </a:spcAft>
            </a:pPr>
            <a:r>
              <a:rPr lang="en-US" sz="2000" i="1" dirty="0"/>
              <a:t>Neuropsychology Assistant</a:t>
            </a:r>
          </a:p>
          <a:p>
            <a:pPr algn="ctr">
              <a:spcAft>
                <a:spcPts val="600"/>
              </a:spcAft>
            </a:pPr>
            <a:endParaRPr lang="en-US" sz="2000" i="1" kern="0" dirty="0" smtClean="0"/>
          </a:p>
        </p:txBody>
      </p:sp>
      <p:sp>
        <p:nvSpPr>
          <p:cNvPr id="10" name="Content Placeholder 1"/>
          <p:cNvSpPr txBox="1">
            <a:spLocks/>
          </p:cNvSpPr>
          <p:nvPr/>
        </p:nvSpPr>
        <p:spPr bwMode="gray">
          <a:xfrm>
            <a:off x="-22730" y="5357336"/>
            <a:ext cx="9166730" cy="738664"/>
          </a:xfrm>
          <a:prstGeom prst="rect">
            <a:avLst/>
          </a:prstGeom>
          <a:solidFill>
            <a:schemeClr val="bg1">
              <a:lumMod val="75000"/>
            </a:schemeClr>
          </a:solidFill>
          <a:ln w="9525">
            <a:noFill/>
            <a:miter lim="800000"/>
            <a:headEnd/>
            <a:tailEnd/>
          </a:ln>
          <a:effectLst/>
        </p:spPr>
        <p:txBody>
          <a:bodyPr vert="horz" wrap="square" lIns="0" tIns="0" rIns="0" bIns="0" numCol="1" anchor="t" anchorCtr="0" compatLnSpc="1">
            <a:prstTxWarp prst="textNoShape">
              <a:avLst/>
            </a:prstTxWarp>
            <a:spAutoFit/>
          </a:bodyPr>
          <a:lstStyle>
            <a:lvl1pPr algn="l" defTabSz="912750" rtl="0" fontAlgn="base">
              <a:spcBef>
                <a:spcPct val="0"/>
              </a:spcBef>
              <a:spcAft>
                <a:spcPct val="0"/>
              </a:spcAft>
              <a:buClr>
                <a:schemeClr val="accent1"/>
              </a:buClr>
              <a:buSzPct val="110000"/>
              <a:buFont typeface="Wingdings" pitchFamily="2" charset="2"/>
              <a:defRPr sz="1600">
                <a:solidFill>
                  <a:schemeClr val="tx1"/>
                </a:solidFill>
                <a:latin typeface="+mn-lt"/>
                <a:ea typeface="+mn-ea"/>
                <a:cs typeface="+mn-cs"/>
              </a:defRPr>
            </a:lvl1pPr>
            <a:lvl2pPr marL="199057" indent="-197440" algn="l" defTabSz="912750" rtl="0" fontAlgn="base">
              <a:spcBef>
                <a:spcPct val="0"/>
              </a:spcBef>
              <a:spcAft>
                <a:spcPct val="0"/>
              </a:spcAft>
              <a:buClr>
                <a:schemeClr val="accent1"/>
              </a:buClr>
              <a:buSzPct val="110000"/>
              <a:buFont typeface="Wingdings" pitchFamily="2" charset="2"/>
              <a:buChar char="§"/>
              <a:defRPr sz="1600">
                <a:solidFill>
                  <a:schemeClr val="tx1"/>
                </a:solidFill>
                <a:latin typeface="+mn-lt"/>
                <a:cs typeface="+mn-cs"/>
              </a:defRPr>
            </a:lvl2pPr>
            <a:lvl3pPr marL="399734" indent="-186111" algn="l" defTabSz="912750" rtl="0" fontAlgn="base">
              <a:spcBef>
                <a:spcPct val="0"/>
              </a:spcBef>
              <a:spcAft>
                <a:spcPct val="0"/>
              </a:spcAft>
              <a:buClr>
                <a:schemeClr val="tx1"/>
              </a:buClr>
              <a:buFont typeface="Arial" charset="0"/>
              <a:buChar char="-"/>
              <a:defRPr sz="1600">
                <a:solidFill>
                  <a:schemeClr val="tx1"/>
                </a:solidFill>
                <a:latin typeface="+mn-lt"/>
                <a:cs typeface="+mn-cs"/>
              </a:defRPr>
            </a:lvl3pPr>
            <a:lvl4pPr marL="584227" indent="-171546" algn="l" defTabSz="912750" rtl="0" fontAlgn="base">
              <a:spcBef>
                <a:spcPct val="0"/>
              </a:spcBef>
              <a:spcAft>
                <a:spcPct val="0"/>
              </a:spcAft>
              <a:buClr>
                <a:schemeClr val="tx1"/>
              </a:buClr>
              <a:buFont typeface="Arial" charset="0"/>
              <a:buChar char="•"/>
              <a:defRPr sz="1600">
                <a:solidFill>
                  <a:schemeClr val="tx1"/>
                </a:solidFill>
                <a:latin typeface="+mn-lt"/>
                <a:cs typeface="+mn-cs"/>
              </a:defRPr>
            </a:lvl4pPr>
            <a:lvl5pPr marL="770336" indent="-184492" algn="l" defTabSz="912750" rtl="0" fontAlgn="base">
              <a:spcBef>
                <a:spcPct val="0"/>
              </a:spcBef>
              <a:spcAft>
                <a:spcPct val="0"/>
              </a:spcAft>
              <a:buChar char="»"/>
              <a:defRPr sz="1600">
                <a:solidFill>
                  <a:schemeClr val="tx1"/>
                </a:solidFill>
                <a:latin typeface="+mn-lt"/>
                <a:cs typeface="+mn-cs"/>
              </a:defRPr>
            </a:lvl5pPr>
            <a:lvl6pPr marL="1236422" indent="-184492" algn="l" defTabSz="912750" rtl="0" fontAlgn="base">
              <a:spcBef>
                <a:spcPct val="0"/>
              </a:spcBef>
              <a:spcAft>
                <a:spcPct val="0"/>
              </a:spcAft>
              <a:buChar char="»"/>
              <a:defRPr sz="1600">
                <a:solidFill>
                  <a:schemeClr val="tx1"/>
                </a:solidFill>
                <a:latin typeface="+mn-lt"/>
                <a:cs typeface="+mn-cs"/>
              </a:defRPr>
            </a:lvl6pPr>
            <a:lvl7pPr marL="1702507" indent="-184492" algn="l" defTabSz="912750" rtl="0" fontAlgn="base">
              <a:spcBef>
                <a:spcPct val="0"/>
              </a:spcBef>
              <a:spcAft>
                <a:spcPct val="0"/>
              </a:spcAft>
              <a:buChar char="»"/>
              <a:defRPr sz="1600">
                <a:solidFill>
                  <a:schemeClr val="tx1"/>
                </a:solidFill>
                <a:latin typeface="+mn-lt"/>
                <a:cs typeface="+mn-cs"/>
              </a:defRPr>
            </a:lvl7pPr>
            <a:lvl8pPr marL="2168594" indent="-184492" algn="l" defTabSz="912750" rtl="0" fontAlgn="base">
              <a:spcBef>
                <a:spcPct val="0"/>
              </a:spcBef>
              <a:spcAft>
                <a:spcPct val="0"/>
              </a:spcAft>
              <a:buChar char="»"/>
              <a:defRPr sz="1600">
                <a:solidFill>
                  <a:schemeClr val="tx1"/>
                </a:solidFill>
                <a:latin typeface="+mn-lt"/>
                <a:cs typeface="+mn-cs"/>
              </a:defRPr>
            </a:lvl8pPr>
            <a:lvl9pPr marL="2634679" indent="-184492" algn="l" defTabSz="912750" rtl="0" fontAlgn="base">
              <a:spcBef>
                <a:spcPct val="0"/>
              </a:spcBef>
              <a:spcAft>
                <a:spcPct val="0"/>
              </a:spcAft>
              <a:buChar char="»"/>
              <a:defRPr sz="1600">
                <a:solidFill>
                  <a:schemeClr val="tx1"/>
                </a:solidFill>
                <a:latin typeface="+mn-lt"/>
                <a:cs typeface="+mn-cs"/>
              </a:defRPr>
            </a:lvl9pPr>
          </a:lstStyle>
          <a:p>
            <a:pPr algn="ctr">
              <a:lnSpc>
                <a:spcPct val="120000"/>
              </a:lnSpc>
            </a:pPr>
            <a:r>
              <a:rPr lang="en-US" sz="2000" b="1" kern="0" dirty="0" smtClean="0"/>
              <a:t>Home Care Assistance</a:t>
            </a:r>
          </a:p>
          <a:p>
            <a:pPr algn="ctr">
              <a:lnSpc>
                <a:spcPct val="120000"/>
              </a:lnSpc>
            </a:pPr>
            <a:r>
              <a:rPr lang="it-IT" sz="2000" kern="0" dirty="0"/>
              <a:t>148 Hawthorne Avenue, Palo Alto, CA 94301 | Tel. (650) </a:t>
            </a:r>
            <a:r>
              <a:rPr lang="it-IT" sz="2000" kern="0" dirty="0" smtClean="0"/>
              <a:t>213-8585</a:t>
            </a:r>
            <a:endParaRPr lang="it-IT" sz="2000" kern="0" dirty="0"/>
          </a:p>
        </p:txBody>
      </p:sp>
    </p:spTree>
    <p:extLst>
      <p:ext uri="{BB962C8B-B14F-4D97-AF65-F5344CB8AC3E}">
        <p14:creationId xmlns:p14="http://schemas.microsoft.com/office/powerpoint/2010/main" val="9095643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RESIZE" val="Yes"/>
</p:tagLst>
</file>

<file path=ppt/tags/tag2.xml><?xml version="1.0" encoding="utf-8"?>
<p:tagLst xmlns:a="http://schemas.openxmlformats.org/drawingml/2006/main" xmlns:r="http://schemas.openxmlformats.org/officeDocument/2006/relationships" xmlns:p="http://schemas.openxmlformats.org/presentationml/2006/main">
  <p:tag name="RESIZE" val="Yes"/>
</p:tagLst>
</file>

<file path=ppt/tags/tag3.xml><?xml version="1.0" encoding="utf-8"?>
<p:tagLst xmlns:a="http://schemas.openxmlformats.org/drawingml/2006/main" xmlns:r="http://schemas.openxmlformats.org/officeDocument/2006/relationships" xmlns:p="http://schemas.openxmlformats.org/presentationml/2006/main">
  <p:tag name="RESIZE" val="Yes"/>
</p:tagLst>
</file>

<file path=ppt/tags/tag4.xml><?xml version="1.0" encoding="utf-8"?>
<p:tagLst xmlns:a="http://schemas.openxmlformats.org/drawingml/2006/main" xmlns:r="http://schemas.openxmlformats.org/officeDocument/2006/relationships" xmlns:p="http://schemas.openxmlformats.org/presentationml/2006/main">
  <p:tag name="RESIZE" val="Yes"/>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Shape"/>
</p:tagLst>
</file>

<file path=ppt/tags/tag1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2.xml><?xml version="1.0" encoding="utf-8"?>
<p:tagLst xmlns:a="http://schemas.openxmlformats.org/drawingml/2006/main" xmlns:r="http://schemas.openxmlformats.org/officeDocument/2006/relationships" xmlns:p="http://schemas.openxmlformats.org/presentationml/2006/main">
  <p:tag name="NAME" val="MoonShape"/>
</p:tagLst>
</file>

<file path=ppt/tags/tag13.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4.xml><?xml version="1.0" encoding="utf-8"?>
<p:tagLst xmlns:a="http://schemas.openxmlformats.org/drawingml/2006/main" xmlns:r="http://schemas.openxmlformats.org/officeDocument/2006/relationships" xmlns:p="http://schemas.openxmlformats.org/presentationml/2006/main">
  <p:tag name="NAME" val="MoonShape"/>
</p:tagLst>
</file>

<file path=ppt/tags/tag15.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16.xml><?xml version="1.0" encoding="utf-8"?>
<p:tagLst xmlns:a="http://schemas.openxmlformats.org/drawingml/2006/main" xmlns:r="http://schemas.openxmlformats.org/officeDocument/2006/relationships" xmlns:p="http://schemas.openxmlformats.org/presentationml/2006/main">
  <p:tag name="NAME" val="MoonShape"/>
</p:tagLst>
</file>

<file path=ppt/tags/tag17.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18.xml><?xml version="1.0" encoding="utf-8"?>
<p:tagLst xmlns:a="http://schemas.openxmlformats.org/drawingml/2006/main" xmlns:r="http://schemas.openxmlformats.org/officeDocument/2006/relationships" xmlns:p="http://schemas.openxmlformats.org/presentationml/2006/main">
  <p:tag name="NAME" val="MoonShape"/>
</p:tagLst>
</file>

<file path=ppt/tags/tag19.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sLKSXu7zKkmIxrpZZ7Fh2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ufesbCw.5EuUi7Pku_.5G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YRJz19OsMUef1h1OxSm94w"/>
</p:tagLst>
</file>

<file path=ppt/tags/tag24.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 name="THINKCELLSHAPEDONOTDELETE" val="pz5ZC_5rfMEm86n_XtaJQh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w0Q28chir0KLicC0hwOu9A"/>
</p:tagLst>
</file>

<file path=ppt/theme/theme1.xml><?xml version="1.0" encoding="utf-8"?>
<a:theme xmlns:a="http://schemas.openxmlformats.org/drawingml/2006/main" name="3_CT_NOV336">
  <a:themeElements>
    <a:clrScheme name="Custom 2">
      <a:dk1>
        <a:sysClr val="windowText" lastClr="000000"/>
      </a:dk1>
      <a:lt1>
        <a:sysClr val="window" lastClr="FFFFFF"/>
      </a:lt1>
      <a:dk2>
        <a:srgbClr val="000000"/>
      </a:dk2>
      <a:lt2>
        <a:srgbClr val="F8F8F8"/>
      </a:lt2>
      <a:accent1>
        <a:srgbClr val="9933FF"/>
      </a:accent1>
      <a:accent2>
        <a:srgbClr val="C184FF"/>
      </a:accent2>
      <a:accent3>
        <a:srgbClr val="3366FF"/>
      </a:accent3>
      <a:accent4>
        <a:srgbClr val="99CCFF"/>
      </a:accent4>
      <a:accent5>
        <a:srgbClr val="515151"/>
      </a:accent5>
      <a:accent6>
        <a:srgbClr val="C00000"/>
      </a:accent6>
      <a:hlink>
        <a:srgbClr val="5F5F5F"/>
      </a:hlink>
      <a:folHlink>
        <a:srgbClr val="919191"/>
      </a:folHlink>
    </a:clrScheme>
    <a:fontScheme name="3_CT_NOV336">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3_CT_NOV336 1">
        <a:dk1>
          <a:srgbClr val="000000"/>
        </a:dk1>
        <a:lt1>
          <a:srgbClr val="FFFFFF"/>
        </a:lt1>
        <a:dk2>
          <a:srgbClr val="634329"/>
        </a:dk2>
        <a:lt2>
          <a:srgbClr val="FFFFFF"/>
        </a:lt2>
        <a:accent1>
          <a:srgbClr val="FCAF17"/>
        </a:accent1>
        <a:accent2>
          <a:srgbClr val="EC8026"/>
        </a:accent2>
        <a:accent3>
          <a:srgbClr val="FFFFFF"/>
        </a:accent3>
        <a:accent4>
          <a:srgbClr val="000000"/>
        </a:accent4>
        <a:accent5>
          <a:srgbClr val="FDD4AB"/>
        </a:accent5>
        <a:accent6>
          <a:srgbClr val="D67321"/>
        </a:accent6>
        <a:hlink>
          <a:srgbClr val="E44C16"/>
        </a:hlink>
        <a:folHlink>
          <a:srgbClr val="9232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49758</TotalTime>
  <Words>1172</Words>
  <Application>Microsoft Office PowerPoint</Application>
  <PresentationFormat>On-screen Show (4:3)</PresentationFormat>
  <Paragraphs>172</Paragraphs>
  <Slides>31</Slides>
  <Notes>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6" baseType="lpstr">
      <vt:lpstr>Arial</vt:lpstr>
      <vt:lpstr>Calibri</vt:lpstr>
      <vt:lpstr>Wingdings</vt:lpstr>
      <vt:lpstr>3_CT_NOV336</vt:lpstr>
      <vt:lpstr>think-cell Slide</vt:lpstr>
      <vt:lpstr>Improved Functioning in a Patient with Chronic Dementia Following a Program of Non-Pharmacological Interventions:  Preliminary Support for the Cognitive Therapeutics Method™</vt:lpstr>
      <vt:lpstr>Existing Approaches to Treat Dementia</vt:lpstr>
      <vt:lpstr>What is Dementia?</vt:lpstr>
      <vt:lpstr>Pharmacological Approaches</vt:lpstr>
      <vt:lpstr>Neuroplasticity</vt:lpstr>
      <vt:lpstr>Cognitive Therapeutics Method™ as a Non-Pharmacological Approach</vt:lpstr>
      <vt:lpstr>What is the Cognitive Therapeutics Method™ (CTM)?</vt:lpstr>
      <vt:lpstr>CTM is Unique in Several Ways</vt:lpstr>
      <vt:lpstr>Seven Primary Domains of Intervention</vt:lpstr>
      <vt:lpstr>Five Cognitive Sub-Domains</vt:lpstr>
      <vt:lpstr>Example: Picture Details (Memory)</vt:lpstr>
      <vt:lpstr>Example: Picture Details (Memory)</vt:lpstr>
      <vt:lpstr>Example: Conceptual Ordering (Executive Functioning)</vt:lpstr>
      <vt:lpstr>Example: Conceptual Ordering (Executive Functioning)</vt:lpstr>
      <vt:lpstr>Example: Object Counting (Attention)</vt:lpstr>
      <vt:lpstr>Example: Homonyms (Language)</vt:lpstr>
      <vt:lpstr>Example: Shape Rotations (Visual-Spatial Perception)</vt:lpstr>
      <vt:lpstr>Case Study</vt:lpstr>
      <vt:lpstr>Client Profile</vt:lpstr>
      <vt:lpstr>Interventions Administered with Client</vt:lpstr>
      <vt:lpstr>Qualitative Outcomes </vt:lpstr>
      <vt:lpstr>Observed Changes: Attention</vt:lpstr>
      <vt:lpstr>Observed Changes: Language</vt:lpstr>
      <vt:lpstr>Observed Changes: Visual-Spatial</vt:lpstr>
      <vt:lpstr>Observed Changes: Memory</vt:lpstr>
      <vt:lpstr>Observed Changes: Executive Functioning</vt:lpstr>
      <vt:lpstr>Observed Changes: Quality of Life</vt:lpstr>
      <vt:lpstr>Quantitative Outcomes </vt:lpstr>
      <vt:lpstr>Frontal Systems Behavior Scale (FrSBe; Grace &amp; Malloy, 2001)</vt:lpstr>
      <vt:lpstr>Frontal Systems Behavior Scale (FrSBe)</vt:lpstr>
      <vt:lpstr>The Home Care Assistance Team is Excited to Work with You</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Chen Xie</dc:creator>
  <cp:lastModifiedBy>Jennifer Couch</cp:lastModifiedBy>
  <cp:revision>422</cp:revision>
  <dcterms:created xsi:type="dcterms:W3CDTF">2012-01-25T01:31:56Z</dcterms:created>
  <dcterms:modified xsi:type="dcterms:W3CDTF">2014-09-07T01:08:52Z</dcterms:modified>
</cp:coreProperties>
</file>