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heme/themeOverride1.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trictFirstAndLastChars="0" saveSubsetFonts="1">
  <p:sldMasterIdLst>
    <p:sldMasterId id="2147484314" r:id="rId1"/>
  </p:sldMasterIdLst>
  <p:notesMasterIdLst>
    <p:notesMasterId r:id="rId17"/>
  </p:notesMasterIdLst>
  <p:handoutMasterIdLst>
    <p:handoutMasterId r:id="rId18"/>
  </p:handoutMasterIdLst>
  <p:sldIdLst>
    <p:sldId id="307" r:id="rId2"/>
    <p:sldId id="308" r:id="rId3"/>
    <p:sldId id="328" r:id="rId4"/>
    <p:sldId id="309" r:id="rId5"/>
    <p:sldId id="333" r:id="rId6"/>
    <p:sldId id="329" r:id="rId7"/>
    <p:sldId id="320" r:id="rId8"/>
    <p:sldId id="321" r:id="rId9"/>
    <p:sldId id="322" r:id="rId10"/>
    <p:sldId id="330" r:id="rId11"/>
    <p:sldId id="331" r:id="rId12"/>
    <p:sldId id="327" r:id="rId13"/>
    <p:sldId id="332" r:id="rId14"/>
    <p:sldId id="319" r:id="rId15"/>
    <p:sldId id="306" r:id="rId16"/>
  </p:sldIdLst>
  <p:sldSz cx="9144000" cy="6858000" type="screen4x3"/>
  <p:notesSz cx="6858000" cy="9355138"/>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189" autoAdjust="0"/>
    <p:restoredTop sz="90545" autoAdjust="0"/>
  </p:normalViewPr>
  <p:slideViewPr>
    <p:cSldViewPr>
      <p:cViewPr>
        <p:scale>
          <a:sx n="87" d="100"/>
          <a:sy n="87" d="100"/>
        </p:scale>
        <p:origin x="-852" y="-72"/>
      </p:cViewPr>
      <p:guideLst>
        <p:guide orient="horz" pos="2160"/>
        <p:guide pos="2880"/>
      </p:guideLst>
    </p:cSldViewPr>
  </p:slideViewPr>
  <p:outlineViewPr>
    <p:cViewPr>
      <p:scale>
        <a:sx n="25" d="100"/>
        <a:sy n="25"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42" name="Rectangle 2"/>
          <p:cNvSpPr>
            <a:spLocks noGrp="1" noChangeArrowheads="1"/>
          </p:cNvSpPr>
          <p:nvPr>
            <p:ph type="hdr" sz="quarter"/>
          </p:nvPr>
        </p:nvSpPr>
        <p:spPr bwMode="auto">
          <a:xfrm>
            <a:off x="0" y="0"/>
            <a:ext cx="2971800" cy="468313"/>
          </a:xfrm>
          <a:prstGeom prst="rect">
            <a:avLst/>
          </a:prstGeom>
          <a:noFill/>
          <a:ln w="9525">
            <a:noFill/>
            <a:miter lim="800000"/>
            <a:headEnd/>
            <a:tailEnd/>
          </a:ln>
          <a:effectLst/>
        </p:spPr>
        <p:txBody>
          <a:bodyPr vert="horz" wrap="square" lIns="93173" tIns="46586" rIns="93173" bIns="46586" numCol="1" anchor="t" anchorCtr="0" compatLnSpc="1">
            <a:prstTxWarp prst="textNoShape">
              <a:avLst/>
            </a:prstTxWarp>
          </a:bodyPr>
          <a:lstStyle>
            <a:lvl1pPr defTabSz="931863">
              <a:defRPr sz="1200"/>
            </a:lvl1pPr>
          </a:lstStyle>
          <a:p>
            <a:endParaRPr lang="zh-CN" altLang="en-US"/>
          </a:p>
        </p:txBody>
      </p:sp>
      <p:sp>
        <p:nvSpPr>
          <p:cNvPr id="61443" name="Rectangle 3"/>
          <p:cNvSpPr>
            <a:spLocks noGrp="1" noChangeArrowheads="1"/>
          </p:cNvSpPr>
          <p:nvPr>
            <p:ph type="dt" sz="quarter" idx="1"/>
          </p:nvPr>
        </p:nvSpPr>
        <p:spPr bwMode="auto">
          <a:xfrm>
            <a:off x="3886200" y="0"/>
            <a:ext cx="2971800" cy="468313"/>
          </a:xfrm>
          <a:prstGeom prst="rect">
            <a:avLst/>
          </a:prstGeom>
          <a:noFill/>
          <a:ln w="9525">
            <a:noFill/>
            <a:miter lim="800000"/>
            <a:headEnd/>
            <a:tailEnd/>
          </a:ln>
          <a:effectLst/>
        </p:spPr>
        <p:txBody>
          <a:bodyPr vert="horz" wrap="square" lIns="93173" tIns="46586" rIns="93173" bIns="46586" numCol="1" anchor="t" anchorCtr="0" compatLnSpc="1">
            <a:prstTxWarp prst="textNoShape">
              <a:avLst/>
            </a:prstTxWarp>
          </a:bodyPr>
          <a:lstStyle>
            <a:lvl1pPr algn="r" defTabSz="931863">
              <a:defRPr sz="1200"/>
            </a:lvl1pPr>
          </a:lstStyle>
          <a:p>
            <a:endParaRPr lang="zh-CN" altLang="en-US"/>
          </a:p>
        </p:txBody>
      </p:sp>
      <p:sp>
        <p:nvSpPr>
          <p:cNvPr id="61444" name="Rectangle 4"/>
          <p:cNvSpPr>
            <a:spLocks noGrp="1" noChangeArrowheads="1"/>
          </p:cNvSpPr>
          <p:nvPr>
            <p:ph type="ftr" sz="quarter" idx="2"/>
          </p:nvPr>
        </p:nvSpPr>
        <p:spPr bwMode="auto">
          <a:xfrm>
            <a:off x="0" y="8886825"/>
            <a:ext cx="2971800" cy="468313"/>
          </a:xfrm>
          <a:prstGeom prst="rect">
            <a:avLst/>
          </a:prstGeom>
          <a:noFill/>
          <a:ln w="9525">
            <a:noFill/>
            <a:miter lim="800000"/>
            <a:headEnd/>
            <a:tailEnd/>
          </a:ln>
          <a:effectLst/>
        </p:spPr>
        <p:txBody>
          <a:bodyPr vert="horz" wrap="square" lIns="93173" tIns="46586" rIns="93173" bIns="46586" numCol="1" anchor="b" anchorCtr="0" compatLnSpc="1">
            <a:prstTxWarp prst="textNoShape">
              <a:avLst/>
            </a:prstTxWarp>
          </a:bodyPr>
          <a:lstStyle>
            <a:lvl1pPr defTabSz="931863">
              <a:defRPr sz="1200"/>
            </a:lvl1pPr>
          </a:lstStyle>
          <a:p>
            <a:endParaRPr lang="zh-CN" altLang="en-US"/>
          </a:p>
        </p:txBody>
      </p:sp>
      <p:sp>
        <p:nvSpPr>
          <p:cNvPr id="61445" name="Rectangle 5"/>
          <p:cNvSpPr>
            <a:spLocks noGrp="1" noChangeArrowheads="1"/>
          </p:cNvSpPr>
          <p:nvPr>
            <p:ph type="sldNum" sz="quarter" idx="3"/>
          </p:nvPr>
        </p:nvSpPr>
        <p:spPr bwMode="auto">
          <a:xfrm>
            <a:off x="3886200" y="8886825"/>
            <a:ext cx="2971800" cy="468313"/>
          </a:xfrm>
          <a:prstGeom prst="rect">
            <a:avLst/>
          </a:prstGeom>
          <a:noFill/>
          <a:ln w="9525">
            <a:noFill/>
            <a:miter lim="800000"/>
            <a:headEnd/>
            <a:tailEnd/>
          </a:ln>
          <a:effectLst/>
        </p:spPr>
        <p:txBody>
          <a:bodyPr vert="horz" wrap="square" lIns="93173" tIns="46586" rIns="93173" bIns="46586" numCol="1" anchor="b" anchorCtr="0" compatLnSpc="1">
            <a:prstTxWarp prst="textNoShape">
              <a:avLst/>
            </a:prstTxWarp>
          </a:bodyPr>
          <a:lstStyle>
            <a:lvl1pPr algn="r" defTabSz="931863">
              <a:defRPr sz="1200"/>
            </a:lvl1pPr>
          </a:lstStyle>
          <a:p>
            <a:fld id="{B580C52A-8F54-440D-8339-17514A1728ED}" type="slidenum">
              <a:rPr lang="zh-CN" altLang="en-US"/>
              <a:pPr/>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538" name="Rectangle 2"/>
          <p:cNvSpPr>
            <a:spLocks noGrp="1" noChangeArrowheads="1"/>
          </p:cNvSpPr>
          <p:nvPr>
            <p:ph type="hdr" sz="quarter"/>
          </p:nvPr>
        </p:nvSpPr>
        <p:spPr bwMode="auto">
          <a:xfrm>
            <a:off x="0" y="0"/>
            <a:ext cx="2981325" cy="4603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zh-CN" altLang="en-US"/>
          </a:p>
        </p:txBody>
      </p:sp>
      <p:sp>
        <p:nvSpPr>
          <p:cNvPr id="65539" name="Rectangle 3"/>
          <p:cNvSpPr>
            <a:spLocks noGrp="1" noChangeArrowheads="1"/>
          </p:cNvSpPr>
          <p:nvPr>
            <p:ph type="dt" idx="1"/>
          </p:nvPr>
        </p:nvSpPr>
        <p:spPr bwMode="auto">
          <a:xfrm>
            <a:off x="3876675" y="0"/>
            <a:ext cx="2981325" cy="4603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zh-CN" altLang="en-US"/>
          </a:p>
        </p:txBody>
      </p:sp>
      <p:sp>
        <p:nvSpPr>
          <p:cNvPr id="21508" name="Rectangle 4"/>
          <p:cNvSpPr>
            <a:spLocks noChangeArrowheads="1" noTextEdit="1"/>
          </p:cNvSpPr>
          <p:nvPr>
            <p:ph type="sldImg" idx="2"/>
          </p:nvPr>
        </p:nvSpPr>
        <p:spPr bwMode="auto">
          <a:xfrm>
            <a:off x="1077913" y="690563"/>
            <a:ext cx="4703762" cy="3527425"/>
          </a:xfrm>
          <a:prstGeom prst="rect">
            <a:avLst/>
          </a:prstGeom>
          <a:noFill/>
          <a:ln w="9525">
            <a:solidFill>
              <a:srgbClr val="000000"/>
            </a:solidFill>
            <a:miter lim="800000"/>
            <a:headEnd/>
            <a:tailEnd/>
          </a:ln>
        </p:spPr>
      </p:sp>
      <p:sp>
        <p:nvSpPr>
          <p:cNvPr id="65541" name="Rectangle 5"/>
          <p:cNvSpPr>
            <a:spLocks noGrp="1" noChangeArrowheads="1"/>
          </p:cNvSpPr>
          <p:nvPr>
            <p:ph type="body" sz="quarter" idx="3"/>
          </p:nvPr>
        </p:nvSpPr>
        <p:spPr bwMode="auto">
          <a:xfrm>
            <a:off x="893763" y="4448175"/>
            <a:ext cx="5070475" cy="4216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zh-CN" noProof="0" smtClean="0"/>
              <a:t>Click to edit Master text styles</a:t>
            </a:r>
          </a:p>
          <a:p>
            <a:pPr lvl="1"/>
            <a:r>
              <a:rPr lang="en-US" altLang="zh-CN" noProof="0" smtClean="0"/>
              <a:t>Second level</a:t>
            </a:r>
          </a:p>
          <a:p>
            <a:pPr lvl="2"/>
            <a:r>
              <a:rPr lang="en-US" altLang="zh-CN" noProof="0" smtClean="0"/>
              <a:t>Third level</a:t>
            </a:r>
          </a:p>
          <a:p>
            <a:pPr lvl="3"/>
            <a:r>
              <a:rPr lang="en-US" altLang="zh-CN" noProof="0" smtClean="0"/>
              <a:t>Fourth level</a:t>
            </a:r>
          </a:p>
          <a:p>
            <a:pPr lvl="4"/>
            <a:r>
              <a:rPr lang="en-US" altLang="zh-CN" noProof="0" smtClean="0"/>
              <a:t>Fifth level</a:t>
            </a:r>
          </a:p>
        </p:txBody>
      </p:sp>
      <p:sp>
        <p:nvSpPr>
          <p:cNvPr id="65542" name="Rectangle 6"/>
          <p:cNvSpPr>
            <a:spLocks noGrp="1" noChangeArrowheads="1"/>
          </p:cNvSpPr>
          <p:nvPr>
            <p:ph type="ftr" sz="quarter" idx="4"/>
          </p:nvPr>
        </p:nvSpPr>
        <p:spPr bwMode="auto">
          <a:xfrm>
            <a:off x="0" y="8894763"/>
            <a:ext cx="2981325" cy="4603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zh-CN" altLang="en-US"/>
          </a:p>
        </p:txBody>
      </p:sp>
      <p:sp>
        <p:nvSpPr>
          <p:cNvPr id="65543" name="Rectangle 7"/>
          <p:cNvSpPr>
            <a:spLocks noGrp="1" noChangeArrowheads="1"/>
          </p:cNvSpPr>
          <p:nvPr>
            <p:ph type="sldNum" sz="quarter" idx="5"/>
          </p:nvPr>
        </p:nvSpPr>
        <p:spPr bwMode="auto">
          <a:xfrm>
            <a:off x="3876675" y="8894763"/>
            <a:ext cx="2981325" cy="4603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4477015D-DD8C-4A98-A351-ABABFCDF3F94}" type="slidenum">
              <a:rPr lang="zh-CN" altLang="en-US"/>
              <a:pPr/>
              <a:t>‹#›</a:t>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pPr defTabSz="835025"/>
            <a:fld id="{1277A612-4487-4712-9E8C-FF6E5002BE80}" type="slidenum">
              <a:rPr lang="en-US" altLang="zh-CN">
                <a:latin typeface="Arial" charset="0"/>
              </a:rPr>
              <a:pPr defTabSz="835025"/>
              <a:t>2</a:t>
            </a:fld>
            <a:endParaRPr lang="en-US" altLang="zh-CN">
              <a:latin typeface="Arial" charset="0"/>
            </a:endParaRPr>
          </a:p>
        </p:txBody>
      </p:sp>
      <p:sp>
        <p:nvSpPr>
          <p:cNvPr id="22531" name="Rectangle 1031"/>
          <p:cNvSpPr txBox="1">
            <a:spLocks noGrp="1" noChangeArrowheads="1"/>
          </p:cNvSpPr>
          <p:nvPr/>
        </p:nvSpPr>
        <p:spPr bwMode="auto">
          <a:xfrm>
            <a:off x="3863975" y="8923338"/>
            <a:ext cx="3006725" cy="444500"/>
          </a:xfrm>
          <a:prstGeom prst="rect">
            <a:avLst/>
          </a:prstGeom>
          <a:noFill/>
          <a:ln w="9525">
            <a:noFill/>
            <a:miter lim="800000"/>
            <a:headEnd/>
            <a:tailEnd/>
          </a:ln>
        </p:spPr>
        <p:txBody>
          <a:bodyPr lIns="85641" tIns="42821" rIns="85641" bIns="42821" anchor="b"/>
          <a:lstStyle/>
          <a:p>
            <a:pPr algn="r" defTabSz="915988"/>
            <a:fld id="{AA20E943-D1E9-4DB6-8C56-F6763F02C3E9}" type="slidenum">
              <a:rPr lang="en-US" altLang="zh-CN" sz="1100">
                <a:latin typeface="Arial" charset="0"/>
              </a:rPr>
              <a:pPr algn="r" defTabSz="915988"/>
              <a:t>2</a:t>
            </a:fld>
            <a:endParaRPr lang="en-US" altLang="zh-CN" sz="1100">
              <a:latin typeface="Arial" charset="0"/>
            </a:endParaRPr>
          </a:p>
        </p:txBody>
      </p:sp>
      <p:sp>
        <p:nvSpPr>
          <p:cNvPr id="22532" name="Rectangle 2"/>
          <p:cNvSpPr>
            <a:spLocks noChangeArrowheads="1" noTextEdit="1"/>
          </p:cNvSpPr>
          <p:nvPr>
            <p:ph type="sldImg"/>
          </p:nvPr>
        </p:nvSpPr>
        <p:spPr>
          <a:ln/>
        </p:spPr>
      </p:sp>
      <p:sp>
        <p:nvSpPr>
          <p:cNvPr id="22533" name="Rectangle 3"/>
          <p:cNvSpPr>
            <a:spLocks noGrp="1" noChangeArrowheads="1"/>
          </p:cNvSpPr>
          <p:nvPr>
            <p:ph type="body" idx="1"/>
          </p:nvPr>
        </p:nvSpPr>
        <p:spPr>
          <a:noFill/>
          <a:ln/>
        </p:spPr>
        <p:txBody>
          <a:bodyPr/>
          <a:lstStyle/>
          <a:p>
            <a:endParaRPr lang="zh-CN" altLang="zh-CN"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pPr defTabSz="835025"/>
            <a:fld id="{1FBCEE9A-8A56-47A7-98EF-22A830D0F685}" type="slidenum">
              <a:rPr lang="en-US" altLang="zh-CN">
                <a:latin typeface="Arial" charset="0"/>
              </a:rPr>
              <a:pPr defTabSz="835025"/>
              <a:t>4</a:t>
            </a:fld>
            <a:endParaRPr lang="en-US" altLang="zh-CN">
              <a:latin typeface="Arial" charset="0"/>
            </a:endParaRPr>
          </a:p>
        </p:txBody>
      </p:sp>
      <p:sp>
        <p:nvSpPr>
          <p:cNvPr id="23555" name="Rectangle 1031"/>
          <p:cNvSpPr txBox="1">
            <a:spLocks noGrp="1" noChangeArrowheads="1"/>
          </p:cNvSpPr>
          <p:nvPr/>
        </p:nvSpPr>
        <p:spPr bwMode="auto">
          <a:xfrm>
            <a:off x="3863975" y="8923338"/>
            <a:ext cx="3006725" cy="444500"/>
          </a:xfrm>
          <a:prstGeom prst="rect">
            <a:avLst/>
          </a:prstGeom>
          <a:noFill/>
          <a:ln w="9525">
            <a:noFill/>
            <a:miter lim="800000"/>
            <a:headEnd/>
            <a:tailEnd/>
          </a:ln>
        </p:spPr>
        <p:txBody>
          <a:bodyPr lIns="85641" tIns="42821" rIns="85641" bIns="42821" anchor="b"/>
          <a:lstStyle/>
          <a:p>
            <a:pPr algn="r" defTabSz="915988"/>
            <a:fld id="{F2DD948E-97EA-4091-B7A8-4870C5EE09FD}" type="slidenum">
              <a:rPr lang="en-US" altLang="zh-CN" sz="1100">
                <a:latin typeface="Arial" charset="0"/>
              </a:rPr>
              <a:pPr algn="r" defTabSz="915988"/>
              <a:t>4</a:t>
            </a:fld>
            <a:endParaRPr lang="en-US" altLang="zh-CN" sz="1100">
              <a:latin typeface="Arial" charset="0"/>
            </a:endParaRPr>
          </a:p>
        </p:txBody>
      </p:sp>
      <p:sp>
        <p:nvSpPr>
          <p:cNvPr id="23556" name="Rectangle 2"/>
          <p:cNvSpPr>
            <a:spLocks noChangeArrowheads="1" noTextEdit="1"/>
          </p:cNvSpPr>
          <p:nvPr>
            <p:ph type="sldImg"/>
          </p:nvPr>
        </p:nvSpPr>
        <p:spPr>
          <a:ln/>
        </p:spPr>
      </p:sp>
      <p:sp>
        <p:nvSpPr>
          <p:cNvPr id="23557" name="Rectangle 3"/>
          <p:cNvSpPr>
            <a:spLocks noGrp="1" noChangeArrowheads="1"/>
          </p:cNvSpPr>
          <p:nvPr>
            <p:ph type="body" idx="1"/>
          </p:nvPr>
        </p:nvSpPr>
        <p:spPr>
          <a:noFill/>
          <a:ln/>
        </p:spPr>
        <p:txBody>
          <a:bodyPr/>
          <a:lstStyle/>
          <a:p>
            <a:endParaRPr lang="zh-CN" altLang="zh-CN"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cxnSp>
        <p:nvCxnSpPr>
          <p:cNvPr id="4" name="Straight Connector 7"/>
          <p:cNvCxnSpPr/>
          <p:nvPr/>
        </p:nvCxnSpPr>
        <p:spPr>
          <a:xfrm>
            <a:off x="685800" y="3398838"/>
            <a:ext cx="7848600" cy="158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en-US" dirty="0"/>
          </a:p>
        </p:txBody>
      </p:sp>
      <p:sp>
        <p:nvSpPr>
          <p:cNvPr id="5" name="Date Placeholder 3"/>
          <p:cNvSpPr>
            <a:spLocks noGrp="1"/>
          </p:cNvSpPr>
          <p:nvPr>
            <p:ph type="dt" sz="half" idx="10"/>
          </p:nvPr>
        </p:nvSpPr>
        <p:spPr/>
        <p:txBody>
          <a:bodyPr/>
          <a:lstStyle>
            <a:lvl1pPr>
              <a:defRPr/>
            </a:lvl1pPr>
          </a:lstStyle>
          <a:p>
            <a:endParaRPr lang="en-US" altLang="zh-CN"/>
          </a:p>
        </p:txBody>
      </p:sp>
      <p:sp>
        <p:nvSpPr>
          <p:cNvPr id="6" name="Footer Placeholder 4"/>
          <p:cNvSpPr>
            <a:spLocks noGrp="1"/>
          </p:cNvSpPr>
          <p:nvPr>
            <p:ph type="ftr" sz="quarter" idx="11"/>
          </p:nvPr>
        </p:nvSpPr>
        <p:spPr/>
        <p:txBody>
          <a:bodyPr/>
          <a:lstStyle>
            <a:lvl1pPr>
              <a:defRPr/>
            </a:lvl1pPr>
          </a:lstStyle>
          <a:p>
            <a:pPr>
              <a:defRPr/>
            </a:pPr>
            <a:r>
              <a:rPr lang="en-US"/>
              <a:t>IMAMS, Beigjing, 2-11August, 2005</a:t>
            </a:r>
          </a:p>
        </p:txBody>
      </p:sp>
      <p:sp>
        <p:nvSpPr>
          <p:cNvPr id="7" name="Slide Number Placeholder 5"/>
          <p:cNvSpPr>
            <a:spLocks noGrp="1"/>
          </p:cNvSpPr>
          <p:nvPr>
            <p:ph type="sldNum" sz="quarter" idx="12"/>
          </p:nvPr>
        </p:nvSpPr>
        <p:spPr/>
        <p:txBody>
          <a:bodyPr/>
          <a:lstStyle>
            <a:lvl1pPr>
              <a:defRPr/>
            </a:lvl1pPr>
          </a:lstStyle>
          <a:p>
            <a:fld id="{CB962B4D-9444-4A8D-9872-C0B9775013BC}" type="slidenum">
              <a:rPr lang="en-US" altLang="zh-CN"/>
              <a:pPr/>
              <a:t>‹#›</a:t>
            </a:fld>
            <a:endParaRPr lang="en-US" altLang="zh-CN"/>
          </a:p>
        </p:txBody>
      </p:sp>
    </p:spTree>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Date Placeholder 3"/>
          <p:cNvSpPr>
            <a:spLocks noGrp="1"/>
          </p:cNvSpPr>
          <p:nvPr>
            <p:ph type="dt" sz="half" idx="10"/>
          </p:nvPr>
        </p:nvSpPr>
        <p:spPr/>
        <p:txBody>
          <a:bodyPr/>
          <a:lstStyle>
            <a:lvl1pPr>
              <a:defRPr/>
            </a:lvl1pPr>
          </a:lstStyle>
          <a:p>
            <a:endParaRPr lang="en-US" altLang="zh-CN"/>
          </a:p>
        </p:txBody>
      </p:sp>
      <p:sp>
        <p:nvSpPr>
          <p:cNvPr id="5" name="Footer Placeholder 4"/>
          <p:cNvSpPr>
            <a:spLocks noGrp="1"/>
          </p:cNvSpPr>
          <p:nvPr>
            <p:ph type="ftr" sz="quarter" idx="11"/>
          </p:nvPr>
        </p:nvSpPr>
        <p:spPr/>
        <p:txBody>
          <a:bodyPr/>
          <a:lstStyle>
            <a:lvl1pPr>
              <a:defRPr/>
            </a:lvl1pPr>
          </a:lstStyle>
          <a:p>
            <a:pPr>
              <a:defRPr/>
            </a:pPr>
            <a:r>
              <a:rPr lang="en-US"/>
              <a:t>IMAMS, Beigjing, 2-11August, 2005</a:t>
            </a:r>
          </a:p>
        </p:txBody>
      </p:sp>
      <p:sp>
        <p:nvSpPr>
          <p:cNvPr id="6" name="Slide Number Placeholder 5"/>
          <p:cNvSpPr>
            <a:spLocks noGrp="1"/>
          </p:cNvSpPr>
          <p:nvPr>
            <p:ph type="sldNum" sz="quarter" idx="12"/>
          </p:nvPr>
        </p:nvSpPr>
        <p:spPr/>
        <p:txBody>
          <a:bodyPr/>
          <a:lstStyle>
            <a:lvl1pPr>
              <a:defRPr/>
            </a:lvl1pPr>
          </a:lstStyle>
          <a:p>
            <a:fld id="{ACC56D54-ECAC-4211-A052-9EF7A98ABF80}" type="slidenum">
              <a:rPr lang="en-US" altLang="zh-CN"/>
              <a:pPr/>
              <a:t>‹#›</a:t>
            </a:fld>
            <a:endParaRPr lang="en-US" altLang="zh-CN"/>
          </a:p>
        </p:txBody>
      </p:sp>
    </p:spTree>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chemeClr val="bg2"/>
        </a:solidFill>
        <a:effectLst/>
      </p:bgPr>
    </p:bg>
    <p:spTree>
      <p:nvGrpSpPr>
        <p:cNvPr id="1" name=""/>
        <p:cNvGrpSpPr/>
        <p:nvPr/>
      </p:nvGrpSpPr>
      <p:grpSpPr>
        <a:xfrm>
          <a:off x="0" y="0"/>
          <a:ext cx="0" cy="0"/>
          <a:chOff x="0" y="0"/>
          <a:chExt cx="0" cy="0"/>
        </a:xfrm>
      </p:grpSpPr>
      <p:cxnSp>
        <p:nvCxnSpPr>
          <p:cNvPr id="4" name="Straight Connector 6"/>
          <p:cNvCxnSpPr/>
          <p:nvPr/>
        </p:nvCxnSpPr>
        <p:spPr>
          <a:xfrm>
            <a:off x="731838" y="4598988"/>
            <a:ext cx="7848600" cy="158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722313" y="2362200"/>
            <a:ext cx="7772400" cy="2200275"/>
          </a:xfrm>
        </p:spPr>
        <p:txBody>
          <a:bodyPr anchor="b"/>
          <a:lstStyle>
            <a:lvl1pPr algn="l">
              <a:defRPr sz="4800" b="0" cap="all"/>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722313" y="4626864"/>
            <a:ext cx="7772400" cy="1500187"/>
          </a:xfrm>
        </p:spPr>
        <p:txBody>
          <a:bodyPr>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5" name="Date Placeholder 3"/>
          <p:cNvSpPr>
            <a:spLocks noGrp="1"/>
          </p:cNvSpPr>
          <p:nvPr>
            <p:ph type="dt" sz="half" idx="10"/>
          </p:nvPr>
        </p:nvSpPr>
        <p:spPr/>
        <p:txBody>
          <a:bodyPr/>
          <a:lstStyle>
            <a:lvl1pPr>
              <a:defRPr/>
            </a:lvl1pPr>
          </a:lstStyle>
          <a:p>
            <a:endParaRPr lang="en-US" altLang="zh-CN"/>
          </a:p>
        </p:txBody>
      </p:sp>
      <p:sp>
        <p:nvSpPr>
          <p:cNvPr id="6" name="Footer Placeholder 4"/>
          <p:cNvSpPr>
            <a:spLocks noGrp="1"/>
          </p:cNvSpPr>
          <p:nvPr>
            <p:ph type="ftr" sz="quarter" idx="11"/>
          </p:nvPr>
        </p:nvSpPr>
        <p:spPr/>
        <p:txBody>
          <a:bodyPr/>
          <a:lstStyle>
            <a:lvl1pPr>
              <a:defRPr/>
            </a:lvl1pPr>
          </a:lstStyle>
          <a:p>
            <a:pPr>
              <a:defRPr/>
            </a:pPr>
            <a:r>
              <a:rPr lang="en-US"/>
              <a:t>IMAMS, Beigjing, 2-11August, 2005</a:t>
            </a:r>
          </a:p>
        </p:txBody>
      </p:sp>
      <p:sp>
        <p:nvSpPr>
          <p:cNvPr id="7" name="Slide Number Placeholder 5"/>
          <p:cNvSpPr>
            <a:spLocks noGrp="1"/>
          </p:cNvSpPr>
          <p:nvPr>
            <p:ph type="sldNum" sz="quarter" idx="12"/>
          </p:nvPr>
        </p:nvSpPr>
        <p:spPr/>
        <p:txBody>
          <a:bodyPr/>
          <a:lstStyle>
            <a:lvl1pPr>
              <a:defRPr/>
            </a:lvl1pPr>
          </a:lstStyle>
          <a:p>
            <a:fld id="{A892EC4C-DCE4-4B5B-A4E1-F80709ECC17D}" type="slidenum">
              <a:rPr lang="en-US" altLang="zh-CN"/>
              <a:pPr/>
              <a:t>‹#›</a:t>
            </a:fld>
            <a:endParaRPr lang="en-US" altLang="zh-CN"/>
          </a:p>
        </p:txBody>
      </p:sp>
    </p:spTree>
  </p:cSld>
  <p:clrMapOvr>
    <a:overrideClrMapping bg1="dk1" tx1="lt1" bg2="dk2" tx2="lt2" accent1="accent1" accent2="accent2" accent3="accent3" accent4="accent4" accent5="accent5" accent6="accent6" hlink="hlink" folHlink="folHlink"/>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3"/>
          <p:cNvSpPr>
            <a:spLocks noGrp="1"/>
          </p:cNvSpPr>
          <p:nvPr>
            <p:ph type="dt" sz="half" idx="10"/>
          </p:nvPr>
        </p:nvSpPr>
        <p:spPr/>
        <p:txBody>
          <a:bodyPr/>
          <a:lstStyle>
            <a:lvl1pPr>
              <a:defRPr/>
            </a:lvl1pPr>
          </a:lstStyle>
          <a:p>
            <a:endParaRPr lang="en-US" altLang="zh-CN"/>
          </a:p>
        </p:txBody>
      </p:sp>
      <p:sp>
        <p:nvSpPr>
          <p:cNvPr id="6" name="Footer Placeholder 4"/>
          <p:cNvSpPr>
            <a:spLocks noGrp="1"/>
          </p:cNvSpPr>
          <p:nvPr>
            <p:ph type="ftr" sz="quarter" idx="11"/>
          </p:nvPr>
        </p:nvSpPr>
        <p:spPr/>
        <p:txBody>
          <a:bodyPr/>
          <a:lstStyle>
            <a:lvl1pPr>
              <a:defRPr/>
            </a:lvl1pPr>
          </a:lstStyle>
          <a:p>
            <a:pPr>
              <a:defRPr/>
            </a:pPr>
            <a:r>
              <a:rPr lang="en-US"/>
              <a:t>IMAMS, Beigjing, 2-11August, 2005</a:t>
            </a:r>
          </a:p>
        </p:txBody>
      </p:sp>
      <p:sp>
        <p:nvSpPr>
          <p:cNvPr id="7" name="Slide Number Placeholder 5"/>
          <p:cNvSpPr>
            <a:spLocks noGrp="1"/>
          </p:cNvSpPr>
          <p:nvPr>
            <p:ph type="sldNum" sz="quarter" idx="12"/>
          </p:nvPr>
        </p:nvSpPr>
        <p:spPr/>
        <p:txBody>
          <a:bodyPr/>
          <a:lstStyle>
            <a:lvl1pPr>
              <a:defRPr/>
            </a:lvl1pPr>
          </a:lstStyle>
          <a:p>
            <a:fld id="{FE86958D-5C49-49CB-89CD-9029C1B4A554}" type="slidenum">
              <a:rPr lang="en-US" altLang="zh-CN"/>
              <a:pPr/>
              <a:t>‹#›</a:t>
            </a:fld>
            <a:endParaRPr lang="en-US" altLang="zh-CN"/>
          </a:p>
        </p:txBody>
      </p:sp>
    </p:spTree>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cxnSp>
        <p:nvCxnSpPr>
          <p:cNvPr id="7" name="Straight Connector 10"/>
          <p:cNvCxnSpPr/>
          <p:nvPr/>
        </p:nvCxnSpPr>
        <p:spPr>
          <a:xfrm rot="5400000">
            <a:off x="2218531" y="4045744"/>
            <a:ext cx="4708525"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lvl1pPr>
              <a:defRPr/>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8" name="Date Placeholder 6"/>
          <p:cNvSpPr>
            <a:spLocks noGrp="1"/>
          </p:cNvSpPr>
          <p:nvPr>
            <p:ph type="dt" sz="half" idx="10"/>
          </p:nvPr>
        </p:nvSpPr>
        <p:spPr/>
        <p:txBody>
          <a:bodyPr/>
          <a:lstStyle>
            <a:lvl1pPr>
              <a:defRPr/>
            </a:lvl1pPr>
          </a:lstStyle>
          <a:p>
            <a:endParaRPr lang="en-US" altLang="zh-CN"/>
          </a:p>
        </p:txBody>
      </p:sp>
      <p:sp>
        <p:nvSpPr>
          <p:cNvPr id="9" name="Footer Placeholder 7"/>
          <p:cNvSpPr>
            <a:spLocks noGrp="1"/>
          </p:cNvSpPr>
          <p:nvPr>
            <p:ph type="ftr" sz="quarter" idx="11"/>
          </p:nvPr>
        </p:nvSpPr>
        <p:spPr/>
        <p:txBody>
          <a:bodyPr/>
          <a:lstStyle>
            <a:lvl1pPr>
              <a:defRPr/>
            </a:lvl1pPr>
          </a:lstStyle>
          <a:p>
            <a:pPr>
              <a:defRPr/>
            </a:pPr>
            <a:r>
              <a:rPr lang="en-US"/>
              <a:t>IMAMS, Beigjing, 2-11August, 2005</a:t>
            </a:r>
          </a:p>
        </p:txBody>
      </p:sp>
      <p:sp>
        <p:nvSpPr>
          <p:cNvPr id="10" name="Slide Number Placeholder 8"/>
          <p:cNvSpPr>
            <a:spLocks noGrp="1"/>
          </p:cNvSpPr>
          <p:nvPr>
            <p:ph type="sldNum" sz="quarter" idx="12"/>
          </p:nvPr>
        </p:nvSpPr>
        <p:spPr/>
        <p:txBody>
          <a:bodyPr/>
          <a:lstStyle>
            <a:lvl1pPr>
              <a:defRPr/>
            </a:lvl1pPr>
          </a:lstStyle>
          <a:p>
            <a:fld id="{8052B5AA-0D21-474C-B004-15EBB2768174}" type="slidenum">
              <a:rPr lang="en-US" altLang="zh-CN"/>
              <a:pPr/>
              <a:t>‹#›</a:t>
            </a:fld>
            <a:endParaRPr lang="en-US" altLang="zh-CN"/>
          </a:p>
        </p:txBody>
      </p:sp>
    </p:spTree>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a:p>
        </p:txBody>
      </p:sp>
      <p:sp>
        <p:nvSpPr>
          <p:cNvPr id="3" name="Date Placeholder 3"/>
          <p:cNvSpPr>
            <a:spLocks noGrp="1"/>
          </p:cNvSpPr>
          <p:nvPr>
            <p:ph type="dt" sz="half" idx="10"/>
          </p:nvPr>
        </p:nvSpPr>
        <p:spPr/>
        <p:txBody>
          <a:bodyPr/>
          <a:lstStyle>
            <a:lvl1pPr>
              <a:defRPr/>
            </a:lvl1pPr>
          </a:lstStyle>
          <a:p>
            <a:endParaRPr lang="en-US" altLang="zh-CN"/>
          </a:p>
        </p:txBody>
      </p:sp>
      <p:sp>
        <p:nvSpPr>
          <p:cNvPr id="4" name="Footer Placeholder 4"/>
          <p:cNvSpPr>
            <a:spLocks noGrp="1"/>
          </p:cNvSpPr>
          <p:nvPr>
            <p:ph type="ftr" sz="quarter" idx="11"/>
          </p:nvPr>
        </p:nvSpPr>
        <p:spPr/>
        <p:txBody>
          <a:bodyPr/>
          <a:lstStyle>
            <a:lvl1pPr>
              <a:defRPr/>
            </a:lvl1pPr>
          </a:lstStyle>
          <a:p>
            <a:pPr>
              <a:defRPr/>
            </a:pPr>
            <a:r>
              <a:rPr lang="en-US"/>
              <a:t>IMAMS, Beigjing, 2-11August, 2005</a:t>
            </a:r>
          </a:p>
        </p:txBody>
      </p:sp>
      <p:sp>
        <p:nvSpPr>
          <p:cNvPr id="5" name="Slide Number Placeholder 5"/>
          <p:cNvSpPr>
            <a:spLocks noGrp="1"/>
          </p:cNvSpPr>
          <p:nvPr>
            <p:ph type="sldNum" sz="quarter" idx="12"/>
          </p:nvPr>
        </p:nvSpPr>
        <p:spPr/>
        <p:txBody>
          <a:bodyPr/>
          <a:lstStyle>
            <a:lvl1pPr>
              <a:defRPr/>
            </a:lvl1pPr>
          </a:lstStyle>
          <a:p>
            <a:fld id="{8A478C3A-CFFB-4F26-8140-8081FC0547D2}" type="slidenum">
              <a:rPr lang="en-US" altLang="zh-CN"/>
              <a:pPr/>
              <a:t>‹#›</a:t>
            </a:fld>
            <a:endParaRPr lang="en-US" altLang="zh-CN"/>
          </a:p>
        </p:txBody>
      </p:sp>
    </p:spTree>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endParaRPr lang="en-US" altLang="zh-CN"/>
          </a:p>
        </p:txBody>
      </p:sp>
      <p:sp>
        <p:nvSpPr>
          <p:cNvPr id="3" name="Footer Placeholder 4"/>
          <p:cNvSpPr>
            <a:spLocks noGrp="1"/>
          </p:cNvSpPr>
          <p:nvPr>
            <p:ph type="ftr" sz="quarter" idx="11"/>
          </p:nvPr>
        </p:nvSpPr>
        <p:spPr/>
        <p:txBody>
          <a:bodyPr/>
          <a:lstStyle>
            <a:lvl1pPr>
              <a:defRPr/>
            </a:lvl1pPr>
          </a:lstStyle>
          <a:p>
            <a:pPr>
              <a:defRPr/>
            </a:pPr>
            <a:r>
              <a:rPr lang="en-US"/>
              <a:t>IMAMS, Beigjing, 2-11August, 2005</a:t>
            </a:r>
          </a:p>
        </p:txBody>
      </p:sp>
      <p:sp>
        <p:nvSpPr>
          <p:cNvPr id="4" name="Slide Number Placeholder 5"/>
          <p:cNvSpPr>
            <a:spLocks noGrp="1"/>
          </p:cNvSpPr>
          <p:nvPr>
            <p:ph type="sldNum" sz="quarter" idx="12"/>
          </p:nvPr>
        </p:nvSpPr>
        <p:spPr/>
        <p:txBody>
          <a:bodyPr/>
          <a:lstStyle>
            <a:lvl1pPr>
              <a:defRPr/>
            </a:lvl1pPr>
          </a:lstStyle>
          <a:p>
            <a:fld id="{495FC931-2540-460C-B148-313C9FC3BD09}" type="slidenum">
              <a:rPr lang="en-US" altLang="zh-CN"/>
              <a:pPr/>
              <a:t>‹#›</a:t>
            </a:fld>
            <a:endParaRPr lang="en-US" altLang="zh-CN"/>
          </a:p>
        </p:txBody>
      </p:sp>
    </p:spTree>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cxnSp>
        <p:nvCxnSpPr>
          <p:cNvPr id="5" name="Straight Connector 4"/>
          <p:cNvCxnSpPr/>
          <p:nvPr/>
        </p:nvCxnSpPr>
        <p:spPr>
          <a:xfrm rot="5400000">
            <a:off x="-13494" y="3580607"/>
            <a:ext cx="5578475"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6" name="Date Placeholder 4"/>
          <p:cNvSpPr>
            <a:spLocks noGrp="1"/>
          </p:cNvSpPr>
          <p:nvPr>
            <p:ph type="dt" sz="half" idx="10"/>
          </p:nvPr>
        </p:nvSpPr>
        <p:spPr/>
        <p:txBody>
          <a:bodyPr/>
          <a:lstStyle>
            <a:lvl1pPr>
              <a:defRPr/>
            </a:lvl1pPr>
          </a:lstStyle>
          <a:p>
            <a:endParaRPr lang="en-US" altLang="zh-CN"/>
          </a:p>
        </p:txBody>
      </p:sp>
      <p:sp>
        <p:nvSpPr>
          <p:cNvPr id="7" name="Footer Placeholder 5"/>
          <p:cNvSpPr>
            <a:spLocks noGrp="1"/>
          </p:cNvSpPr>
          <p:nvPr>
            <p:ph type="ftr" sz="quarter" idx="11"/>
          </p:nvPr>
        </p:nvSpPr>
        <p:spPr/>
        <p:txBody>
          <a:bodyPr/>
          <a:lstStyle>
            <a:lvl1pPr>
              <a:defRPr/>
            </a:lvl1pPr>
          </a:lstStyle>
          <a:p>
            <a:pPr>
              <a:defRPr/>
            </a:pPr>
            <a:r>
              <a:rPr lang="en-US"/>
              <a:t>IMAMS, Beigjing, 2-11August, 2005</a:t>
            </a:r>
          </a:p>
        </p:txBody>
      </p:sp>
      <p:sp>
        <p:nvSpPr>
          <p:cNvPr id="8" name="Slide Number Placeholder 6"/>
          <p:cNvSpPr>
            <a:spLocks noGrp="1"/>
          </p:cNvSpPr>
          <p:nvPr>
            <p:ph type="sldNum" sz="quarter" idx="12"/>
          </p:nvPr>
        </p:nvSpPr>
        <p:spPr/>
        <p:txBody>
          <a:bodyPr/>
          <a:lstStyle>
            <a:lvl1pPr>
              <a:defRPr/>
            </a:lvl1pPr>
          </a:lstStyle>
          <a:p>
            <a:fld id="{AA845E60-961C-4761-8A62-66200B3D8FDC}" type="slidenum">
              <a:rPr lang="en-US" altLang="zh-CN"/>
              <a:pPr/>
              <a:t>‹#›</a:t>
            </a:fld>
            <a:endParaRPr lang="en-US" altLang="zh-CN"/>
          </a:p>
        </p:txBody>
      </p:sp>
    </p:spTree>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lstStyle>
            <a:lvl1pPr algn="l">
              <a:defRPr sz="2400" b="0"/>
            </a:lvl1pPr>
          </a:lstStyle>
          <a:p>
            <a:r>
              <a:rPr lang="zh-CN" altLang="en-US" smtClean="0"/>
              <a:t>单击此处编辑母版标题样式</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CN" altLang="en-US" noProof="0" smtClean="0"/>
              <a:t>单击图标添加图片</a:t>
            </a:r>
            <a:endParaRPr lang="en-US" noProof="0"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Date Placeholder 3"/>
          <p:cNvSpPr>
            <a:spLocks noGrp="1"/>
          </p:cNvSpPr>
          <p:nvPr>
            <p:ph type="dt" sz="half" idx="10"/>
          </p:nvPr>
        </p:nvSpPr>
        <p:spPr/>
        <p:txBody>
          <a:bodyPr/>
          <a:lstStyle>
            <a:lvl1pPr>
              <a:defRPr/>
            </a:lvl1pPr>
          </a:lstStyle>
          <a:p>
            <a:endParaRPr lang="en-US" altLang="zh-CN"/>
          </a:p>
        </p:txBody>
      </p:sp>
      <p:sp>
        <p:nvSpPr>
          <p:cNvPr id="6" name="Footer Placeholder 4"/>
          <p:cNvSpPr>
            <a:spLocks noGrp="1"/>
          </p:cNvSpPr>
          <p:nvPr>
            <p:ph type="ftr" sz="quarter" idx="11"/>
          </p:nvPr>
        </p:nvSpPr>
        <p:spPr/>
        <p:txBody>
          <a:bodyPr/>
          <a:lstStyle>
            <a:lvl1pPr>
              <a:defRPr/>
            </a:lvl1pPr>
          </a:lstStyle>
          <a:p>
            <a:pPr>
              <a:defRPr/>
            </a:pPr>
            <a:r>
              <a:rPr lang="en-US"/>
              <a:t>IMAMS, Beigjing, 2-11August, 2005</a:t>
            </a:r>
          </a:p>
        </p:txBody>
      </p:sp>
      <p:sp>
        <p:nvSpPr>
          <p:cNvPr id="7" name="Slide Number Placeholder 5"/>
          <p:cNvSpPr>
            <a:spLocks noGrp="1"/>
          </p:cNvSpPr>
          <p:nvPr>
            <p:ph type="sldNum" sz="quarter" idx="12"/>
          </p:nvPr>
        </p:nvSpPr>
        <p:spPr/>
        <p:txBody>
          <a:bodyPr/>
          <a:lstStyle>
            <a:lvl1pPr>
              <a:defRPr/>
            </a:lvl1pPr>
          </a:lstStyle>
          <a:p>
            <a:fld id="{6F4369DE-F195-4D7C-9B10-28351CB89CEF}" type="slidenum">
              <a:rPr lang="en-US" altLang="zh-CN"/>
              <a:pPr/>
              <a:t>‹#›</a:t>
            </a:fld>
            <a:endParaRPr lang="en-US" altLang="zh-CN"/>
          </a:p>
        </p:txBody>
      </p:sp>
    </p:spTree>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Date Placeholder 3"/>
          <p:cNvSpPr>
            <a:spLocks noGrp="1"/>
          </p:cNvSpPr>
          <p:nvPr>
            <p:ph type="dt" sz="half" idx="10"/>
          </p:nvPr>
        </p:nvSpPr>
        <p:spPr/>
        <p:txBody>
          <a:bodyPr/>
          <a:lstStyle>
            <a:lvl1pPr>
              <a:defRPr/>
            </a:lvl1pPr>
          </a:lstStyle>
          <a:p>
            <a:endParaRPr lang="en-US" altLang="zh-CN"/>
          </a:p>
        </p:txBody>
      </p:sp>
      <p:sp>
        <p:nvSpPr>
          <p:cNvPr id="5" name="Footer Placeholder 4"/>
          <p:cNvSpPr>
            <a:spLocks noGrp="1"/>
          </p:cNvSpPr>
          <p:nvPr>
            <p:ph type="ftr" sz="quarter" idx="11"/>
          </p:nvPr>
        </p:nvSpPr>
        <p:spPr/>
        <p:txBody>
          <a:bodyPr/>
          <a:lstStyle>
            <a:lvl1pPr>
              <a:defRPr/>
            </a:lvl1pPr>
          </a:lstStyle>
          <a:p>
            <a:pPr>
              <a:defRPr/>
            </a:pPr>
            <a:r>
              <a:rPr lang="en-US"/>
              <a:t>IMAMS, Beigjing, 2-11August, 2005</a:t>
            </a:r>
          </a:p>
        </p:txBody>
      </p:sp>
      <p:sp>
        <p:nvSpPr>
          <p:cNvPr id="6" name="Slide Number Placeholder 5"/>
          <p:cNvSpPr>
            <a:spLocks noGrp="1"/>
          </p:cNvSpPr>
          <p:nvPr>
            <p:ph type="sldNum" sz="quarter" idx="12"/>
          </p:nvPr>
        </p:nvSpPr>
        <p:spPr/>
        <p:txBody>
          <a:bodyPr/>
          <a:lstStyle>
            <a:lvl1pPr>
              <a:defRPr/>
            </a:lvl1pPr>
          </a:lstStyle>
          <a:p>
            <a:fld id="{F6B8D321-FE5E-4BAC-9F29-E5572AD9861D}" type="slidenum">
              <a:rPr lang="en-US" altLang="zh-CN"/>
              <a:pPr/>
              <a:t>‹#›</a:t>
            </a:fld>
            <a:endParaRPr lang="en-US" altLang="zh-CN"/>
          </a:p>
        </p:txBody>
      </p:sp>
    </p:spTree>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lvl1pPr>
              <a:defRPr/>
            </a:lvl1pPr>
          </a:lstStyle>
          <a:p>
            <a:endParaRPr lang="en-US" altLang="zh-CN"/>
          </a:p>
        </p:txBody>
      </p:sp>
      <p:sp>
        <p:nvSpPr>
          <p:cNvPr id="5" name="Footer Placeholder 4"/>
          <p:cNvSpPr>
            <a:spLocks noGrp="1"/>
          </p:cNvSpPr>
          <p:nvPr>
            <p:ph type="ftr" sz="quarter" idx="11"/>
          </p:nvPr>
        </p:nvSpPr>
        <p:spPr/>
        <p:txBody>
          <a:bodyPr/>
          <a:lstStyle>
            <a:lvl1pPr>
              <a:defRPr/>
            </a:lvl1pPr>
          </a:lstStyle>
          <a:p>
            <a:pPr>
              <a:defRPr/>
            </a:pPr>
            <a:r>
              <a:rPr lang="en-US"/>
              <a:t>IMAMS, Beigjing, 2-11August, 2005</a:t>
            </a:r>
          </a:p>
        </p:txBody>
      </p:sp>
      <p:sp>
        <p:nvSpPr>
          <p:cNvPr id="6" name="Slide Number Placeholder 5"/>
          <p:cNvSpPr>
            <a:spLocks noGrp="1"/>
          </p:cNvSpPr>
          <p:nvPr>
            <p:ph type="sldNum" sz="quarter" idx="12"/>
          </p:nvPr>
        </p:nvSpPr>
        <p:spPr/>
        <p:txBody>
          <a:bodyPr/>
          <a:lstStyle>
            <a:lvl1pPr>
              <a:defRPr/>
            </a:lvl1pPr>
          </a:lstStyle>
          <a:p>
            <a:fld id="{7EF7355C-025F-4962-BC46-55C327B9A3A1}" type="slidenum">
              <a:rPr lang="en-US" altLang="zh-CN"/>
              <a:pPr/>
              <a:t>‹#›</a:t>
            </a:fld>
            <a:endParaRPr lang="en-US" altLang="zh-CN"/>
          </a:p>
        </p:txBody>
      </p:sp>
    </p:spTree>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p:cNvSpPr/>
          <p:nvPr/>
        </p:nvSpPr>
        <p:spPr>
          <a:xfrm>
            <a:off x="0" y="220663"/>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zh-CN">
              <a:solidFill>
                <a:srgbClr val="FFFFFF"/>
              </a:solidFill>
              <a:ea typeface="宋体" pitchFamily="2" charset="-122"/>
            </a:endParaRPr>
          </a:p>
        </p:txBody>
      </p:sp>
      <p:sp>
        <p:nvSpPr>
          <p:cNvPr id="2" name="Title Placeholder 1"/>
          <p:cNvSpPr>
            <a:spLocks noGrp="1"/>
          </p:cNvSpPr>
          <p:nvPr>
            <p:ph type="title"/>
          </p:nvPr>
        </p:nvSpPr>
        <p:spPr>
          <a:xfrm>
            <a:off x="457200" y="533400"/>
            <a:ext cx="8229600" cy="990600"/>
          </a:xfrm>
          <a:prstGeom prst="rect">
            <a:avLst/>
          </a:prstGeom>
        </p:spPr>
        <p:txBody>
          <a:bodyPr vert="horz" wrap="square" lIns="91440" tIns="45720" rIns="91440" bIns="45720" numCol="1" anchor="ctr" anchorCtr="0" compatLnSpc="1">
            <a:prstTxWarp prst="textNoShape">
              <a:avLst/>
            </a:prstTxWarp>
            <a:normAutofit/>
          </a:bodyPr>
          <a:lstStyle/>
          <a:p>
            <a:pPr lvl="0"/>
            <a:r>
              <a:rPr lang="zh-CN" altLang="en-US" smtClean="0"/>
              <a:t>单击此处编辑母版标题样式</a:t>
            </a:r>
            <a:endParaRPr lang="en-US" smtClean="0"/>
          </a:p>
        </p:txBody>
      </p:sp>
      <p:sp>
        <p:nvSpPr>
          <p:cNvPr id="1028" name="Text Placeholder 2"/>
          <p:cNvSpPr>
            <a:spLocks noGrp="1"/>
          </p:cNvSpPr>
          <p:nvPr>
            <p:ph type="body" idx="1"/>
          </p:nvPr>
        </p:nvSpPr>
        <p:spPr bwMode="auto">
          <a:xfrm>
            <a:off x="457200" y="1600200"/>
            <a:ext cx="8229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7" name="Rectangle 6"/>
          <p:cNvSpPr/>
          <p:nvPr/>
        </p:nvSpPr>
        <p:spPr>
          <a:xfrm>
            <a:off x="0" y="0"/>
            <a:ext cx="9144000" cy="3651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tLang="zh-CN">
              <a:solidFill>
                <a:srgbClr val="FFFFFF"/>
              </a:solidFill>
              <a:ea typeface="宋体" pitchFamily="2" charset="-122"/>
            </a:endParaRPr>
          </a:p>
        </p:txBody>
      </p:sp>
      <p:sp>
        <p:nvSpPr>
          <p:cNvPr id="4" name="Date Placeholder 3"/>
          <p:cNvSpPr>
            <a:spLocks noGrp="1"/>
          </p:cNvSpPr>
          <p:nvPr>
            <p:ph type="dt" sz="half" idx="2"/>
          </p:nvPr>
        </p:nvSpPr>
        <p:spPr>
          <a:xfrm>
            <a:off x="457200" y="19050"/>
            <a:ext cx="2895600" cy="328613"/>
          </a:xfrm>
          <a:prstGeom prst="rect">
            <a:avLst/>
          </a:prstGeom>
        </p:spPr>
        <p:txBody>
          <a:bodyPr vert="horz" wrap="square" lIns="91440" tIns="45720" rIns="91440" bIns="45720" numCol="1" anchor="ctr" anchorCtr="0" compatLnSpc="1">
            <a:prstTxWarp prst="textNoShape">
              <a:avLst/>
            </a:prstTxWarp>
          </a:bodyPr>
          <a:lstStyle>
            <a:lvl1pPr>
              <a:defRPr sz="1200">
                <a:solidFill>
                  <a:srgbClr val="FFFFFF"/>
                </a:solidFill>
              </a:defRPr>
            </a:lvl1pPr>
          </a:lstStyle>
          <a:p>
            <a:endParaRPr lang="en-US" altLang="zh-CN"/>
          </a:p>
        </p:txBody>
      </p:sp>
      <p:sp>
        <p:nvSpPr>
          <p:cNvPr id="5" name="Footer Placeholder 4"/>
          <p:cNvSpPr>
            <a:spLocks noGrp="1"/>
          </p:cNvSpPr>
          <p:nvPr>
            <p:ph type="ftr" sz="quarter" idx="3"/>
          </p:nvPr>
        </p:nvSpPr>
        <p:spPr>
          <a:xfrm>
            <a:off x="3429000" y="19050"/>
            <a:ext cx="4114800" cy="328613"/>
          </a:xfrm>
          <a:prstGeom prst="rect">
            <a:avLst/>
          </a:prstGeom>
        </p:spPr>
        <p:txBody>
          <a:bodyPr vert="horz" lIns="91440" tIns="45720" rIns="91440" bIns="45720" rtlCol="0" anchor="ctr"/>
          <a:lstStyle>
            <a:lvl1pPr algn="ctr">
              <a:defRPr sz="1200">
                <a:solidFill>
                  <a:srgbClr val="FFFFFF"/>
                </a:solidFill>
              </a:defRPr>
            </a:lvl1pPr>
          </a:lstStyle>
          <a:p>
            <a:pPr>
              <a:defRPr/>
            </a:pPr>
            <a:r>
              <a:rPr lang="en-US"/>
              <a:t>IMAMS, Beigjing, 2-11August, 2005</a:t>
            </a:r>
          </a:p>
        </p:txBody>
      </p:sp>
      <p:sp>
        <p:nvSpPr>
          <p:cNvPr id="6" name="Slide Number Placeholder 5"/>
          <p:cNvSpPr>
            <a:spLocks noGrp="1"/>
          </p:cNvSpPr>
          <p:nvPr>
            <p:ph type="sldNum" sz="quarter" idx="4"/>
          </p:nvPr>
        </p:nvSpPr>
        <p:spPr>
          <a:xfrm>
            <a:off x="7620000" y="19050"/>
            <a:ext cx="1066800" cy="328613"/>
          </a:xfrm>
          <a:prstGeom prst="rect">
            <a:avLst/>
          </a:prstGeom>
        </p:spPr>
        <p:txBody>
          <a:bodyPr vert="horz" wrap="square" lIns="91440" tIns="45720" rIns="91440" bIns="45720" numCol="1" anchor="ctr" anchorCtr="0" compatLnSpc="1">
            <a:prstTxWarp prst="textNoShape">
              <a:avLst/>
            </a:prstTxWarp>
          </a:bodyPr>
          <a:lstStyle>
            <a:lvl1pPr>
              <a:defRPr sz="1400" b="1">
                <a:solidFill>
                  <a:srgbClr val="FFFFFF"/>
                </a:solidFill>
              </a:defRPr>
            </a:lvl1pPr>
          </a:lstStyle>
          <a:p>
            <a:fld id="{C81E6A6C-F8A8-4CE5-B78E-C07C3FF28CCB}" type="slidenum">
              <a:rPr lang="en-US" altLang="zh-CN"/>
              <a:pPr/>
              <a:t>‹#›</a:t>
            </a:fld>
            <a:endParaRPr lang="en-US" altLang="zh-CN"/>
          </a:p>
        </p:txBody>
      </p:sp>
    </p:spTree>
  </p:cSld>
  <p:clrMap bg1="lt1" tx1="dk1" bg2="lt2" tx2="dk2" accent1="accent1" accent2="accent2" accent3="accent3" accent4="accent4" accent5="accent5" accent6="accent6" hlink="hlink" folHlink="folHlink"/>
  <p:sldLayoutIdLst>
    <p:sldLayoutId id="2147484397" r:id="rId1"/>
    <p:sldLayoutId id="2147484390" r:id="rId2"/>
    <p:sldLayoutId id="2147484398" r:id="rId3"/>
    <p:sldLayoutId id="2147484391" r:id="rId4"/>
    <p:sldLayoutId id="2147484399" r:id="rId5"/>
    <p:sldLayoutId id="2147484392" r:id="rId6"/>
    <p:sldLayoutId id="2147484393" r:id="rId7"/>
    <p:sldLayoutId id="2147484400" r:id="rId8"/>
    <p:sldLayoutId id="2147484394" r:id="rId9"/>
    <p:sldLayoutId id="2147484395" r:id="rId10"/>
    <p:sldLayoutId id="2147484396" r:id="rId11"/>
  </p:sldLayoutIdLst>
  <p:hf hdr="0" ftr="0" dt="0"/>
  <p:txStyles>
    <p:titleStyle>
      <a:lvl1pPr algn="l" rtl="0" eaLnBrk="0" fontAlgn="base" hangingPunct="0">
        <a:spcBef>
          <a:spcPct val="0"/>
        </a:spcBef>
        <a:spcAft>
          <a:spcPct val="0"/>
        </a:spcAft>
        <a:defRPr sz="4000" kern="1200" spc="-1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Arial" charset="0"/>
        </a:defRPr>
      </a:lvl2pPr>
      <a:lvl3pPr algn="l" rtl="0" eaLnBrk="0" fontAlgn="base" hangingPunct="0">
        <a:spcBef>
          <a:spcPct val="0"/>
        </a:spcBef>
        <a:spcAft>
          <a:spcPct val="0"/>
        </a:spcAft>
        <a:defRPr sz="4000">
          <a:solidFill>
            <a:schemeClr val="tx2"/>
          </a:solidFill>
          <a:latin typeface="Arial" charset="0"/>
        </a:defRPr>
      </a:lvl3pPr>
      <a:lvl4pPr algn="l" rtl="0" eaLnBrk="0" fontAlgn="base" hangingPunct="0">
        <a:spcBef>
          <a:spcPct val="0"/>
        </a:spcBef>
        <a:spcAft>
          <a:spcPct val="0"/>
        </a:spcAft>
        <a:defRPr sz="4000">
          <a:solidFill>
            <a:schemeClr val="tx2"/>
          </a:solidFill>
          <a:latin typeface="Arial" charset="0"/>
        </a:defRPr>
      </a:lvl4pPr>
      <a:lvl5pPr algn="l" rtl="0" eaLnBrk="0" fontAlgn="base" hangingPunct="0">
        <a:spcBef>
          <a:spcPct val="0"/>
        </a:spcBef>
        <a:spcAft>
          <a:spcPct val="0"/>
        </a:spcAft>
        <a:defRPr sz="4000">
          <a:solidFill>
            <a:schemeClr val="tx2"/>
          </a:solidFill>
          <a:latin typeface="Arial" charset="0"/>
        </a:defRPr>
      </a:lvl5pPr>
      <a:lvl6pPr marL="457200" algn="l" rtl="0" fontAlgn="base">
        <a:spcBef>
          <a:spcPct val="0"/>
        </a:spcBef>
        <a:spcAft>
          <a:spcPct val="0"/>
        </a:spcAft>
        <a:defRPr sz="4000">
          <a:solidFill>
            <a:schemeClr val="tx2"/>
          </a:solidFill>
          <a:latin typeface="Arial" charset="0"/>
        </a:defRPr>
      </a:lvl6pPr>
      <a:lvl7pPr marL="914400" algn="l" rtl="0" fontAlgn="base">
        <a:spcBef>
          <a:spcPct val="0"/>
        </a:spcBef>
        <a:spcAft>
          <a:spcPct val="0"/>
        </a:spcAft>
        <a:defRPr sz="4000">
          <a:solidFill>
            <a:schemeClr val="tx2"/>
          </a:solidFill>
          <a:latin typeface="Arial" charset="0"/>
        </a:defRPr>
      </a:lvl7pPr>
      <a:lvl8pPr marL="1371600" algn="l" rtl="0" fontAlgn="base">
        <a:spcBef>
          <a:spcPct val="0"/>
        </a:spcBef>
        <a:spcAft>
          <a:spcPct val="0"/>
        </a:spcAft>
        <a:defRPr sz="4000">
          <a:solidFill>
            <a:schemeClr val="tx2"/>
          </a:solidFill>
          <a:latin typeface="Arial" charset="0"/>
        </a:defRPr>
      </a:lvl8pPr>
      <a:lvl9pPr marL="1828800" algn="l" rtl="0" fontAlgn="base">
        <a:spcBef>
          <a:spcPct val="0"/>
        </a:spcBef>
        <a:spcAft>
          <a:spcPct val="0"/>
        </a:spcAft>
        <a:defRPr sz="4000">
          <a:solidFill>
            <a:schemeClr val="tx2"/>
          </a:solidFill>
          <a:latin typeface="Arial" charset="0"/>
        </a:defRPr>
      </a:lvl9pPr>
    </p:titleStyle>
    <p:bodyStyle>
      <a:lvl1pPr marL="182563" indent="-182563" algn="l" rtl="0" eaLnBrk="0" fontAlgn="base" hangingPunct="0">
        <a:spcBef>
          <a:spcPct val="20000"/>
        </a:spcBef>
        <a:spcAft>
          <a:spcPct val="0"/>
        </a:spcAft>
        <a:buClr>
          <a:schemeClr val="accent1"/>
        </a:buClr>
        <a:buSzPct val="85000"/>
        <a:buFont typeface="Arial" charset="0"/>
        <a:buChar char="•"/>
        <a:defRPr sz="2400" kern="1200">
          <a:solidFill>
            <a:schemeClr val="tx1"/>
          </a:solidFill>
          <a:latin typeface="+mn-lt"/>
          <a:ea typeface="+mn-ea"/>
          <a:cs typeface="+mn-cs"/>
        </a:defRPr>
      </a:lvl1pPr>
      <a:lvl2pPr marL="457200" indent="-182563" algn="l" rtl="0" eaLnBrk="0" fontAlgn="base" hangingPunct="0">
        <a:spcBef>
          <a:spcPct val="20000"/>
        </a:spcBef>
        <a:spcAft>
          <a:spcPct val="0"/>
        </a:spcAft>
        <a:buClr>
          <a:schemeClr val="accent1"/>
        </a:buClr>
        <a:buSzPct val="85000"/>
        <a:buFont typeface="Arial" charset="0"/>
        <a:buChar char="•"/>
        <a:defRPr sz="2000" kern="1200">
          <a:solidFill>
            <a:schemeClr val="tx1"/>
          </a:solidFill>
          <a:latin typeface="+mn-lt"/>
          <a:ea typeface="+mn-ea"/>
          <a:cs typeface="+mn-cs"/>
        </a:defRPr>
      </a:lvl2pPr>
      <a:lvl3pPr marL="730250" indent="-182563" algn="l" rtl="0" eaLnBrk="0" fontAlgn="base" hangingPunct="0">
        <a:spcBef>
          <a:spcPct val="20000"/>
        </a:spcBef>
        <a:spcAft>
          <a:spcPct val="0"/>
        </a:spcAft>
        <a:buClr>
          <a:schemeClr val="accent1"/>
        </a:buClr>
        <a:buSzPct val="90000"/>
        <a:buFont typeface="Arial" charset="0"/>
        <a:buChar char="•"/>
        <a:defRPr kern="1200">
          <a:solidFill>
            <a:schemeClr val="tx1"/>
          </a:solidFill>
          <a:latin typeface="+mn-lt"/>
          <a:ea typeface="+mn-ea"/>
          <a:cs typeface="+mn-cs"/>
        </a:defRPr>
      </a:lvl3pPr>
      <a:lvl4pPr marL="1004888" indent="-182563" algn="l" rtl="0" eaLnBrk="0" fontAlgn="base" hangingPunct="0">
        <a:spcBef>
          <a:spcPct val="20000"/>
        </a:spcBef>
        <a:spcAft>
          <a:spcPct val="0"/>
        </a:spcAft>
        <a:buClr>
          <a:schemeClr val="accent1"/>
        </a:buClr>
        <a:buFont typeface="Arial" charset="0"/>
        <a:buChar char="•"/>
        <a:defRPr sz="1600" kern="1200">
          <a:solidFill>
            <a:schemeClr val="tx1"/>
          </a:solidFill>
          <a:latin typeface="+mn-lt"/>
          <a:ea typeface="+mn-ea"/>
          <a:cs typeface="+mn-cs"/>
        </a:defRPr>
      </a:lvl4pPr>
      <a:lvl5pPr marL="1187450" indent="-136525" algn="l" rtl="0" eaLnBrk="0" fontAlgn="base" hangingPunct="0">
        <a:spcBef>
          <a:spcPct val="20000"/>
        </a:spcBef>
        <a:spcAft>
          <a:spcPct val="0"/>
        </a:spcAft>
        <a:buClr>
          <a:schemeClr val="accent1"/>
        </a:buClr>
        <a:buSzPct val="100000"/>
        <a:buFont typeface="Arial" charset="0"/>
        <a:buChar char="•"/>
        <a:defRPr sz="1400" kern="120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23850" y="1052513"/>
            <a:ext cx="8675688" cy="720725"/>
          </a:xfrm>
        </p:spPr>
        <p:txBody>
          <a:bodyPr>
            <a:normAutofit/>
          </a:bodyPr>
          <a:lstStyle/>
          <a:p>
            <a:pPr algn="ctr" eaLnBrk="1" hangingPunct="1"/>
            <a:r>
              <a:rPr lang="en-CA" altLang="zh-CN" sz="2800" b="1" cap="none" smtClean="0"/>
              <a:t>TRENDS IN ATMOSPHERIC OZONE </a:t>
            </a:r>
            <a:br>
              <a:rPr lang="en-CA" altLang="zh-CN" sz="2800" b="1" cap="none" smtClean="0"/>
            </a:br>
            <a:r>
              <a:rPr lang="en-CA" altLang="zh-CN" sz="2800" b="1" cap="none" smtClean="0"/>
              <a:t>FROM A LONG-TERM OZONE CLIMATOLOGY </a:t>
            </a:r>
            <a:r>
              <a:rPr lang="zh-CN" altLang="zh-CN" sz="2800" cap="none" smtClean="0"/>
              <a:t/>
            </a:r>
            <a:br>
              <a:rPr lang="zh-CN" altLang="zh-CN" sz="2800" cap="none" smtClean="0"/>
            </a:br>
            <a:r>
              <a:rPr lang="en-CA" altLang="zh-CN" sz="3200" b="1" cap="none" smtClean="0">
                <a:solidFill>
                  <a:srgbClr val="FFFF00"/>
                </a:solidFill>
              </a:rPr>
              <a:t> </a:t>
            </a:r>
          </a:p>
        </p:txBody>
      </p:sp>
      <p:sp>
        <p:nvSpPr>
          <p:cNvPr id="2052" name="Rectangle 4"/>
          <p:cNvSpPr>
            <a:spLocks noChangeArrowheads="1"/>
          </p:cNvSpPr>
          <p:nvPr/>
        </p:nvSpPr>
        <p:spPr bwMode="auto">
          <a:xfrm>
            <a:off x="323850" y="5445125"/>
            <a:ext cx="8548688" cy="1143000"/>
          </a:xfrm>
          <a:prstGeom prst="rect">
            <a:avLst/>
          </a:prstGeom>
          <a:noFill/>
          <a:ln w="9525">
            <a:noFill/>
            <a:miter lim="800000"/>
            <a:headEnd/>
            <a:tailEnd/>
          </a:ln>
          <a:effectLst/>
        </p:spPr>
        <p:txBody>
          <a:bodyPr anchor="ctr"/>
          <a:lstStyle/>
          <a:p>
            <a:pPr marL="0" lvl="2" algn="ctr" eaLnBrk="0" hangingPunct="0"/>
            <a:endParaRPr lang="zh-CN" altLang="en-US" sz="2600">
              <a:solidFill>
                <a:srgbClr val="FFFF00"/>
              </a:solidFill>
              <a:effectLst>
                <a:outerShdw blurRad="38100" dist="38100" dir="2700000" algn="tl">
                  <a:srgbClr val="C0C0C0"/>
                </a:outerShdw>
              </a:effectLst>
              <a:latin typeface="Arial" charset="0"/>
              <a:cs typeface="Times New Roman" pitchFamily="18" charset="0"/>
            </a:endParaRPr>
          </a:p>
          <a:p>
            <a:pPr algn="ctr"/>
            <a:endParaRPr lang="en-CA" altLang="zh-CN" sz="2600">
              <a:solidFill>
                <a:srgbClr val="FFFF00"/>
              </a:solidFill>
              <a:effectLst>
                <a:outerShdw blurRad="38100" dist="38100" dir="2700000" algn="tl">
                  <a:srgbClr val="C0C0C0"/>
                </a:outerShdw>
              </a:effectLst>
              <a:latin typeface="Arial" charset="0"/>
              <a:ea typeface="宋体" pitchFamily="2" charset="-122"/>
              <a:cs typeface="Times New Roman" pitchFamily="18" charset="0"/>
            </a:endParaRPr>
          </a:p>
          <a:p>
            <a:pPr marL="0" lvl="2" algn="ctr" eaLnBrk="0" hangingPunct="0"/>
            <a:endParaRPr lang="en-US" altLang="zh-CN" sz="2600">
              <a:solidFill>
                <a:srgbClr val="FFFF00"/>
              </a:solidFill>
              <a:latin typeface="Arial" charset="0"/>
              <a:cs typeface="Times New Roman" pitchFamily="18" charset="0"/>
            </a:endParaRPr>
          </a:p>
        </p:txBody>
      </p:sp>
      <p:sp>
        <p:nvSpPr>
          <p:cNvPr id="6148" name="Rectangle 3"/>
          <p:cNvSpPr>
            <a:spLocks noChangeArrowheads="1"/>
          </p:cNvSpPr>
          <p:nvPr/>
        </p:nvSpPr>
        <p:spPr bwMode="auto">
          <a:xfrm>
            <a:off x="539750" y="2060575"/>
            <a:ext cx="8364538" cy="1108075"/>
          </a:xfrm>
          <a:prstGeom prst="rect">
            <a:avLst/>
          </a:prstGeom>
          <a:noFill/>
          <a:ln w="9525">
            <a:noFill/>
            <a:miter lim="800000"/>
            <a:headEnd/>
            <a:tailEnd/>
          </a:ln>
        </p:spPr>
        <p:txBody>
          <a:bodyPr>
            <a:spAutoFit/>
          </a:bodyPr>
          <a:lstStyle/>
          <a:p>
            <a:pPr eaLnBrk="0"/>
            <a:r>
              <a:rPr lang="en-CA" altLang="zh-CN" sz="2200" b="1">
                <a:latin typeface="Arial" charset="0"/>
              </a:rPr>
              <a:t>Jane Liu</a:t>
            </a:r>
            <a:r>
              <a:rPr lang="en-CA" altLang="zh-CN" sz="2200" baseline="30000">
                <a:latin typeface="Arial" charset="0"/>
              </a:rPr>
              <a:t>1,2</a:t>
            </a:r>
            <a:r>
              <a:rPr lang="en-CA" altLang="zh-CN" sz="2200" b="1">
                <a:latin typeface="Arial" charset="0"/>
              </a:rPr>
              <a:t>, D. W. Tarasick</a:t>
            </a:r>
            <a:r>
              <a:rPr lang="en-CA" altLang="zh-CN" sz="2200" baseline="30000">
                <a:latin typeface="Arial" charset="0"/>
              </a:rPr>
              <a:t>3</a:t>
            </a:r>
            <a:r>
              <a:rPr lang="en-CA" altLang="zh-CN" sz="2200" b="1">
                <a:latin typeface="Arial" charset="0"/>
              </a:rPr>
              <a:t>,  V. E. Fioletov</a:t>
            </a:r>
            <a:r>
              <a:rPr lang="en-CA" altLang="zh-CN" sz="2200" baseline="30000">
                <a:latin typeface="Arial" charset="0"/>
              </a:rPr>
              <a:t>3</a:t>
            </a:r>
            <a:r>
              <a:rPr lang="en-CA" altLang="zh-CN" sz="2200" b="1">
                <a:latin typeface="Arial" charset="0"/>
              </a:rPr>
              <a:t>, C. McLinden</a:t>
            </a:r>
            <a:r>
              <a:rPr lang="en-CA" altLang="zh-CN" sz="2200" baseline="30000">
                <a:latin typeface="Arial" charset="0"/>
              </a:rPr>
              <a:t>3</a:t>
            </a:r>
            <a:r>
              <a:rPr lang="en-CA" altLang="zh-CN" sz="2200" b="1">
                <a:latin typeface="Arial" charset="0"/>
              </a:rPr>
              <a:t>, </a:t>
            </a:r>
          </a:p>
          <a:p>
            <a:pPr eaLnBrk="0"/>
            <a:r>
              <a:rPr lang="en-CA" altLang="zh-CN" sz="2200" b="1">
                <a:latin typeface="Arial" charset="0"/>
              </a:rPr>
              <a:t>J. H. Y. Jung</a:t>
            </a:r>
            <a:r>
              <a:rPr lang="en-CA" altLang="zh-CN" sz="2200" baseline="30000">
                <a:latin typeface="Arial" charset="0"/>
              </a:rPr>
              <a:t>1</a:t>
            </a:r>
            <a:r>
              <a:rPr lang="en-CA" altLang="zh-CN" sz="2200" b="1">
                <a:latin typeface="Arial" charset="0"/>
              </a:rPr>
              <a:t>, T. Zhao</a:t>
            </a:r>
            <a:r>
              <a:rPr lang="en-CA" altLang="zh-CN" sz="2200" baseline="30000">
                <a:latin typeface="Arial" charset="0"/>
              </a:rPr>
              <a:t>4</a:t>
            </a:r>
            <a:r>
              <a:rPr lang="en-CA" altLang="zh-CN" sz="2200" b="1">
                <a:latin typeface="Arial" charset="0"/>
              </a:rPr>
              <a:t>, S. Gong</a:t>
            </a:r>
            <a:r>
              <a:rPr lang="en-CA" altLang="zh-CN" sz="2200" baseline="30000">
                <a:latin typeface="Arial" charset="0"/>
              </a:rPr>
              <a:t>3</a:t>
            </a:r>
            <a:r>
              <a:rPr lang="en-CA" altLang="zh-CN" sz="2200" b="1">
                <a:latin typeface="Arial" charset="0"/>
              </a:rPr>
              <a:t>, C. Sioris</a:t>
            </a:r>
            <a:r>
              <a:rPr lang="en-CA" altLang="zh-CN" sz="2200" baseline="30000">
                <a:latin typeface="Arial" charset="0"/>
              </a:rPr>
              <a:t>3</a:t>
            </a:r>
            <a:r>
              <a:rPr lang="en-CA" altLang="zh-CN" sz="2200" b="1">
                <a:latin typeface="Arial" charset="0"/>
              </a:rPr>
              <a:t>, J. J. Jin</a:t>
            </a:r>
            <a:r>
              <a:rPr lang="en-CA" altLang="zh-CN" sz="2200" baseline="30000">
                <a:latin typeface="Arial" charset="0"/>
              </a:rPr>
              <a:t>5</a:t>
            </a:r>
            <a:r>
              <a:rPr lang="en-CA" altLang="zh-CN" sz="2200" b="1">
                <a:latin typeface="Arial" charset="0"/>
              </a:rPr>
              <a:t>, G. Liu</a:t>
            </a:r>
            <a:r>
              <a:rPr lang="en-CA" altLang="zh-CN" sz="2200" baseline="30000">
                <a:latin typeface="Arial" charset="0"/>
              </a:rPr>
              <a:t>6</a:t>
            </a:r>
            <a:r>
              <a:rPr lang="en-CA" altLang="zh-CN" sz="2200" b="1">
                <a:latin typeface="Arial" charset="0"/>
              </a:rPr>
              <a:t>, and O. Moeini</a:t>
            </a:r>
            <a:r>
              <a:rPr lang="en-CA" altLang="zh-CN" sz="2200" baseline="30000">
                <a:latin typeface="Arial" charset="0"/>
              </a:rPr>
              <a:t>7</a:t>
            </a:r>
            <a:endParaRPr lang="zh-CN" altLang="zh-CN" sz="2200">
              <a:latin typeface="Arial" charset="0"/>
            </a:endParaRPr>
          </a:p>
        </p:txBody>
      </p:sp>
      <p:sp>
        <p:nvSpPr>
          <p:cNvPr id="6149" name="Rectangle 5"/>
          <p:cNvSpPr>
            <a:spLocks noChangeArrowheads="1"/>
          </p:cNvSpPr>
          <p:nvPr/>
        </p:nvSpPr>
        <p:spPr bwMode="auto">
          <a:xfrm>
            <a:off x="455613" y="3281363"/>
            <a:ext cx="8532812" cy="3170237"/>
          </a:xfrm>
          <a:prstGeom prst="rect">
            <a:avLst/>
          </a:prstGeom>
          <a:noFill/>
          <a:ln w="9525">
            <a:noFill/>
            <a:miter lim="800000"/>
            <a:headEnd/>
            <a:tailEnd/>
          </a:ln>
        </p:spPr>
        <p:txBody>
          <a:bodyPr anchor="ctr">
            <a:spAutoFit/>
          </a:bodyPr>
          <a:lstStyle/>
          <a:p>
            <a:pPr eaLnBrk="0"/>
            <a:r>
              <a:rPr lang="en-CA" altLang="zh-CN" sz="2000" baseline="30000">
                <a:latin typeface="Arial" charset="0"/>
              </a:rPr>
              <a:t>1</a:t>
            </a:r>
            <a:r>
              <a:rPr lang="en-CA" altLang="zh-CN" sz="2000">
                <a:latin typeface="Arial" charset="0"/>
              </a:rPr>
              <a:t> University of Toronto</a:t>
            </a:r>
            <a:endParaRPr lang="zh-CN" altLang="zh-CN" sz="2000">
              <a:latin typeface="Arial" charset="0"/>
            </a:endParaRPr>
          </a:p>
          <a:p>
            <a:pPr eaLnBrk="0"/>
            <a:r>
              <a:rPr lang="en-CA" altLang="zh-CN" sz="2000" baseline="30000">
                <a:latin typeface="Arial" charset="0"/>
              </a:rPr>
              <a:t>2 </a:t>
            </a:r>
            <a:r>
              <a:rPr lang="en-CA" altLang="zh-CN" sz="2000">
                <a:latin typeface="Arial" charset="0"/>
              </a:rPr>
              <a:t>Nanjing University</a:t>
            </a:r>
            <a:br>
              <a:rPr lang="en-CA" altLang="zh-CN" sz="2000">
                <a:latin typeface="Arial" charset="0"/>
              </a:rPr>
            </a:br>
            <a:r>
              <a:rPr lang="en-CA" altLang="zh-CN" sz="2000" baseline="30000">
                <a:latin typeface="Arial" charset="0"/>
              </a:rPr>
              <a:t>3</a:t>
            </a:r>
            <a:r>
              <a:rPr lang="en-CA" altLang="zh-CN" sz="2000">
                <a:latin typeface="Arial" charset="0"/>
              </a:rPr>
              <a:t> Environment Canada</a:t>
            </a:r>
            <a:br>
              <a:rPr lang="en-CA" altLang="zh-CN" sz="2000">
                <a:latin typeface="Arial" charset="0"/>
              </a:rPr>
            </a:br>
            <a:r>
              <a:rPr lang="en-CA" altLang="zh-CN" sz="2000" baseline="30000">
                <a:latin typeface="Arial" charset="0"/>
              </a:rPr>
              <a:t>4 </a:t>
            </a:r>
            <a:r>
              <a:rPr lang="en-CA" altLang="zh-CN" sz="2000">
                <a:latin typeface="Arial" charset="0"/>
              </a:rPr>
              <a:t>Nanjing University of Information Science &amp; Technology</a:t>
            </a:r>
            <a:br>
              <a:rPr lang="en-CA" altLang="zh-CN" sz="2000">
                <a:latin typeface="Arial" charset="0"/>
              </a:rPr>
            </a:br>
            <a:r>
              <a:rPr lang="en-CA" altLang="zh-CN" sz="2000" baseline="30000">
                <a:latin typeface="Arial" charset="0"/>
              </a:rPr>
              <a:t>5</a:t>
            </a:r>
            <a:r>
              <a:rPr lang="en-CA" altLang="zh-CN" sz="2000">
                <a:latin typeface="Arial" charset="0"/>
              </a:rPr>
              <a:t> Universities Space Research Association, NASA</a:t>
            </a:r>
            <a:br>
              <a:rPr lang="en-CA" altLang="zh-CN" sz="2000">
                <a:latin typeface="Arial" charset="0"/>
              </a:rPr>
            </a:br>
            <a:r>
              <a:rPr lang="en-CA" altLang="zh-CN" sz="2000" baseline="30000">
                <a:latin typeface="Arial" charset="0"/>
              </a:rPr>
              <a:t>6</a:t>
            </a:r>
            <a:r>
              <a:rPr lang="en-CA" altLang="zh-CN" sz="2000">
                <a:latin typeface="Arial" charset="0"/>
              </a:rPr>
              <a:t> University of California at Berkeley</a:t>
            </a:r>
            <a:endParaRPr lang="zh-CN" altLang="zh-CN" sz="2000">
              <a:latin typeface="Arial" charset="0"/>
            </a:endParaRPr>
          </a:p>
          <a:p>
            <a:pPr eaLnBrk="0"/>
            <a:r>
              <a:rPr lang="en-CA" altLang="zh-CN" sz="2000" baseline="30000">
                <a:latin typeface="Arial" charset="0"/>
              </a:rPr>
              <a:t>7</a:t>
            </a:r>
            <a:r>
              <a:rPr lang="en-CA" altLang="zh-CN" sz="2000">
                <a:latin typeface="Arial" charset="0"/>
              </a:rPr>
              <a:t> York University</a:t>
            </a:r>
            <a:br>
              <a:rPr lang="en-CA" altLang="zh-CN" sz="2000">
                <a:latin typeface="Arial" charset="0"/>
              </a:rPr>
            </a:br>
            <a:endParaRPr lang="zh-CN" altLang="zh-CN" sz="2000">
              <a:latin typeface="Arial" charset="0"/>
            </a:endParaRPr>
          </a:p>
          <a:p>
            <a:pPr eaLnBrk="0" hangingPunct="0"/>
            <a:r>
              <a:rPr lang="en-US" altLang="zh-CN" sz="2000">
                <a:latin typeface="Arial" charset="0"/>
                <a:ea typeface="Times New Roman" pitchFamily="18" charset="0"/>
                <a:cs typeface="Arial" charset="0"/>
              </a:rPr>
              <a:t>3</a:t>
            </a:r>
            <a:r>
              <a:rPr lang="en-US" altLang="zh-CN" sz="2000" baseline="30000">
                <a:latin typeface="Arial" charset="0"/>
                <a:ea typeface="Times New Roman" pitchFamily="18" charset="0"/>
                <a:cs typeface="Arial" charset="0"/>
              </a:rPr>
              <a:t>rd</a:t>
            </a:r>
            <a:r>
              <a:rPr lang="en-US" altLang="zh-CN" sz="2000">
                <a:latin typeface="Arial" charset="0"/>
                <a:ea typeface="Times New Roman" pitchFamily="18" charset="0"/>
                <a:cs typeface="Arial" charset="0"/>
              </a:rPr>
              <a:t> International Conference on Earth Science &amp; Climate Change Earth Science &amp; Climate Change, July 28-30, 2014 San Francisco, USA </a:t>
            </a:r>
            <a:endParaRPr lang="en-CA" altLang="zh-CN" sz="2000">
              <a:latin typeface="Arial" charset="0"/>
              <a:ea typeface="Times New Roman" pitchFamily="18" charset="0"/>
              <a:cs typeface="Arial"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42875" y="188913"/>
            <a:ext cx="8893175" cy="720725"/>
          </a:xfrm>
        </p:spPr>
        <p:txBody>
          <a:bodyPr/>
          <a:lstStyle/>
          <a:p>
            <a:pPr eaLnBrk="1" hangingPunct="1"/>
            <a:r>
              <a:rPr lang="en-CA" altLang="zh-CN" sz="2600" u="sng" cap="none" smtClean="0"/>
              <a:t>INTRODUCTION</a:t>
            </a:r>
            <a:endParaRPr lang="en-US" altLang="zh-CN" sz="2600" u="sng" cap="none" smtClean="0"/>
          </a:p>
        </p:txBody>
      </p:sp>
      <p:sp>
        <p:nvSpPr>
          <p:cNvPr id="4099" name="Rectangle 3"/>
          <p:cNvSpPr>
            <a:spLocks noChangeArrowheads="1"/>
          </p:cNvSpPr>
          <p:nvPr/>
        </p:nvSpPr>
        <p:spPr bwMode="auto">
          <a:xfrm>
            <a:off x="684213" y="1268413"/>
            <a:ext cx="7991475" cy="4894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381000" indent="-381000">
              <a:spcBef>
                <a:spcPct val="20000"/>
              </a:spcBef>
              <a:buFontTx/>
              <a:buChar char="•"/>
            </a:pPr>
            <a:r>
              <a:rPr lang="en-CA" altLang="zh-CN" sz="2000" b="1" u="sng">
                <a:latin typeface="Arial" charset="0"/>
                <a:cs typeface="Arial" charset="0"/>
              </a:rPr>
              <a:t>Importance</a:t>
            </a:r>
          </a:p>
          <a:p>
            <a:pPr marL="381000" indent="-381000">
              <a:spcBef>
                <a:spcPct val="20000"/>
              </a:spcBef>
            </a:pPr>
            <a:r>
              <a:rPr lang="en-US" altLang="zh-CN" sz="2000">
                <a:cs typeface="Arial" charset="0"/>
              </a:rPr>
              <a:t>	</a:t>
            </a:r>
            <a:r>
              <a:rPr lang="en-CA" altLang="zh-CN" sz="2000">
                <a:latin typeface="Arial" charset="0"/>
                <a:ea typeface="GungsuhChe" pitchFamily="49" charset="-127"/>
                <a:cs typeface="Arial" charset="0"/>
              </a:rPr>
              <a:t>Ozone is an important trace gas in the atmosphere, playing a significant role in atmospheric chemical, dynamical, and radiative processes. </a:t>
            </a:r>
            <a:r>
              <a:rPr lang="en-US" altLang="zh-CN" sz="2000">
                <a:latin typeface="Arial" charset="0"/>
                <a:ea typeface="GungsuhChe" pitchFamily="49" charset="-127"/>
                <a:cs typeface="Arial" charset="0"/>
              </a:rPr>
              <a:t>Ozone trends in the </a:t>
            </a:r>
            <a:r>
              <a:rPr lang="en-US" altLang="zh-CN" sz="2000">
                <a:latin typeface="Arial" charset="0"/>
                <a:cs typeface="Arial" charset="0"/>
              </a:rPr>
              <a:t>stratosphere and </a:t>
            </a:r>
            <a:r>
              <a:rPr lang="en-US" altLang="zh-CN" sz="2000">
                <a:latin typeface="Arial" charset="0"/>
                <a:ea typeface="GungsuhChe" pitchFamily="49" charset="-127"/>
                <a:cs typeface="Arial" charset="0"/>
              </a:rPr>
              <a:t>troposphere have been topics of active studies.</a:t>
            </a:r>
          </a:p>
          <a:p>
            <a:pPr marL="381000" indent="-381000">
              <a:spcBef>
                <a:spcPct val="20000"/>
              </a:spcBef>
            </a:pPr>
            <a:endParaRPr lang="en-CA" altLang="zh-CN" sz="2000">
              <a:latin typeface="Arial" charset="0"/>
              <a:cs typeface="Arial" charset="0"/>
            </a:endParaRPr>
          </a:p>
          <a:p>
            <a:pPr marL="381000" indent="-381000">
              <a:spcBef>
                <a:spcPct val="20000"/>
              </a:spcBef>
              <a:buFontTx/>
              <a:buChar char="•"/>
            </a:pPr>
            <a:r>
              <a:rPr lang="en-CA" altLang="zh-CN" sz="2000" b="1" u="sng">
                <a:latin typeface="Arial" charset="0"/>
                <a:cs typeface="Arial" charset="0"/>
              </a:rPr>
              <a:t>Objective</a:t>
            </a:r>
          </a:p>
          <a:p>
            <a:pPr marL="800100" lvl="1" indent="-342900">
              <a:spcBef>
                <a:spcPct val="20000"/>
              </a:spcBef>
            </a:pPr>
            <a:r>
              <a:rPr lang="en-CA" altLang="zh-CN" sz="2000">
                <a:latin typeface="Arial" charset="0"/>
                <a:cs typeface="Arial" charset="0"/>
              </a:rPr>
              <a:t>To investigate ozone trends in the stratosphere and troposphere, globally and in different regions.</a:t>
            </a:r>
          </a:p>
          <a:p>
            <a:pPr marL="800100" lvl="1" indent="-342900">
              <a:spcBef>
                <a:spcPct val="20000"/>
              </a:spcBef>
            </a:pPr>
            <a:endParaRPr lang="en-CA" altLang="zh-CN" sz="2000">
              <a:latin typeface="Arial" charset="0"/>
              <a:cs typeface="Arial" charset="0"/>
            </a:endParaRPr>
          </a:p>
          <a:p>
            <a:pPr marL="381000" indent="-381000">
              <a:spcBef>
                <a:spcPct val="20000"/>
              </a:spcBef>
              <a:buFontTx/>
              <a:buChar char="•"/>
            </a:pPr>
            <a:r>
              <a:rPr lang="en-CA" altLang="zh-CN" sz="2000" b="1" u="sng">
                <a:latin typeface="Arial" charset="0"/>
                <a:cs typeface="Arial" charset="0"/>
              </a:rPr>
              <a:t>Rationale</a:t>
            </a:r>
          </a:p>
          <a:p>
            <a:pPr marL="381000" indent="-381000">
              <a:spcBef>
                <a:spcPct val="20000"/>
              </a:spcBef>
              <a:buFont typeface="Wingdings" pitchFamily="2" charset="2"/>
              <a:buNone/>
            </a:pPr>
            <a:r>
              <a:rPr lang="en-CA" altLang="zh-CN" sz="2000">
                <a:latin typeface="Arial" charset="0"/>
                <a:cs typeface="Arial" charset="0"/>
              </a:rPr>
              <a:t>       Based on a long-term (1965-2008) global 3-dimentional (latitude, 	longitude, and altitude) ozone climatology.</a:t>
            </a:r>
          </a:p>
          <a:p>
            <a:pPr marL="800100" lvl="1" indent="-342900">
              <a:spcBef>
                <a:spcPct val="20000"/>
              </a:spcBef>
            </a:pPr>
            <a:r>
              <a:rPr lang="en-CA" altLang="zh-CN" sz="2000">
                <a:latin typeface="Arial" charset="0"/>
                <a:cs typeface="Arial" charset="0"/>
              </a:rPr>
              <a:t>   </a:t>
            </a:r>
          </a:p>
        </p:txBody>
      </p:sp>
      <p:sp>
        <p:nvSpPr>
          <p:cNvPr id="4" name="矩形 3"/>
          <p:cNvSpPr/>
          <p:nvPr/>
        </p:nvSpPr>
        <p:spPr>
          <a:xfrm>
            <a:off x="8255000" y="6308725"/>
            <a:ext cx="698500" cy="339725"/>
          </a:xfrm>
          <a:prstGeom prst="rect">
            <a:avLst/>
          </a:prstGeom>
        </p:spPr>
        <p:txBody>
          <a:bodyPr wrap="none">
            <a:spAutoFit/>
          </a:bodyPr>
          <a:lstStyle/>
          <a:p>
            <a:pPr>
              <a:defRPr/>
            </a:pPr>
            <a:fld id="{1A3C7A4E-9284-4455-B961-91FB6199A87B}" type="slidenum">
              <a:rPr lang="en-US" altLang="zh-CN" sz="1600" b="1">
                <a:solidFill>
                  <a:srgbClr val="000000"/>
                </a:solidFill>
                <a:latin typeface="+mn-lt"/>
              </a:rPr>
              <a:pPr>
                <a:defRPr/>
              </a:pPr>
              <a:t>1</a:t>
            </a:fld>
            <a:r>
              <a:rPr lang="en-US" altLang="zh-CN" sz="1600" b="1" dirty="0">
                <a:solidFill>
                  <a:srgbClr val="000000"/>
                </a:solidFill>
                <a:latin typeface="+mn-lt"/>
              </a:rPr>
              <a:t>/14</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2" name="Rectangle 2"/>
          <p:cNvSpPr>
            <a:spLocks noGrp="1" noChangeArrowheads="1"/>
          </p:cNvSpPr>
          <p:nvPr>
            <p:ph type="ctrTitle" idx="4294967295"/>
          </p:nvPr>
        </p:nvSpPr>
        <p:spPr>
          <a:xfrm>
            <a:off x="0" y="115888"/>
            <a:ext cx="8496300" cy="792162"/>
          </a:xfrm>
        </p:spPr>
        <p:txBody>
          <a:bodyPr rtlCol="0">
            <a:noAutofit/>
          </a:bodyPr>
          <a:lstStyle/>
          <a:p>
            <a:pPr eaLnBrk="1" fontAlgn="auto" hangingPunct="1">
              <a:spcAft>
                <a:spcPts val="0"/>
              </a:spcAft>
              <a:defRPr/>
            </a:pPr>
            <a:r>
              <a:rPr lang="en-CA" altLang="zh-CN" sz="2600" u="sng" dirty="0"/>
              <a:t> </a:t>
            </a:r>
            <a:r>
              <a:rPr lang="en-CA" altLang="zh-CN" sz="2600" u="sng" dirty="0" smtClean="0"/>
              <a:t> </a:t>
            </a:r>
            <a:r>
              <a:rPr lang="en-US" altLang="zh-CN" sz="2600" u="sng" dirty="0" smtClean="0"/>
              <a:t>TRAJECTORY-MAPPING </a:t>
            </a:r>
          </a:p>
        </p:txBody>
      </p:sp>
      <p:pic>
        <p:nvPicPr>
          <p:cNvPr id="8195" name="Picture 5" descr="fig1a_WOUDC_station_map.png"/>
          <p:cNvPicPr>
            <a:picLocks noChangeAspect="1"/>
          </p:cNvPicPr>
          <p:nvPr/>
        </p:nvPicPr>
        <p:blipFill>
          <a:blip r:embed="rId3"/>
          <a:srcRect/>
          <a:stretch>
            <a:fillRect/>
          </a:stretch>
        </p:blipFill>
        <p:spPr bwMode="auto">
          <a:xfrm>
            <a:off x="250825" y="2205038"/>
            <a:ext cx="3810000" cy="2286000"/>
          </a:xfrm>
          <a:prstGeom prst="rect">
            <a:avLst/>
          </a:prstGeom>
          <a:noFill/>
          <a:ln w="9525">
            <a:noFill/>
            <a:miter lim="800000"/>
            <a:headEnd/>
            <a:tailEnd/>
          </a:ln>
        </p:spPr>
      </p:pic>
      <p:pic>
        <p:nvPicPr>
          <p:cNvPr id="8196" name="Picture 6" descr="fig1b_WOUDC_station_map_70s.png"/>
          <p:cNvPicPr>
            <a:picLocks noChangeAspect="1"/>
          </p:cNvPicPr>
          <p:nvPr/>
        </p:nvPicPr>
        <p:blipFill>
          <a:blip r:embed="rId4"/>
          <a:srcRect/>
          <a:stretch>
            <a:fillRect/>
          </a:stretch>
        </p:blipFill>
        <p:spPr bwMode="auto">
          <a:xfrm>
            <a:off x="4402138" y="1131888"/>
            <a:ext cx="3810000" cy="2284412"/>
          </a:xfrm>
          <a:prstGeom prst="rect">
            <a:avLst/>
          </a:prstGeom>
          <a:noFill/>
          <a:ln w="9525">
            <a:noFill/>
            <a:miter lim="800000"/>
            <a:headEnd/>
            <a:tailEnd/>
          </a:ln>
        </p:spPr>
      </p:pic>
      <p:pic>
        <p:nvPicPr>
          <p:cNvPr id="8197" name="Picture 7" descr="fig1c_WOUDC_station_map_00s.png"/>
          <p:cNvPicPr>
            <a:picLocks noChangeAspect="1"/>
          </p:cNvPicPr>
          <p:nvPr/>
        </p:nvPicPr>
        <p:blipFill>
          <a:blip r:embed="rId5"/>
          <a:srcRect/>
          <a:stretch>
            <a:fillRect/>
          </a:stretch>
        </p:blipFill>
        <p:spPr bwMode="auto">
          <a:xfrm>
            <a:off x="4448175" y="3865563"/>
            <a:ext cx="3810000" cy="2286000"/>
          </a:xfrm>
          <a:prstGeom prst="rect">
            <a:avLst/>
          </a:prstGeom>
          <a:noFill/>
          <a:ln w="9525">
            <a:noFill/>
            <a:miter lim="800000"/>
            <a:headEnd/>
            <a:tailEnd/>
          </a:ln>
        </p:spPr>
      </p:pic>
      <p:sp>
        <p:nvSpPr>
          <p:cNvPr id="2" name="矩形 1"/>
          <p:cNvSpPr/>
          <p:nvPr/>
        </p:nvSpPr>
        <p:spPr>
          <a:xfrm>
            <a:off x="5651500" y="6340475"/>
            <a:ext cx="2286000" cy="369888"/>
          </a:xfrm>
          <a:prstGeom prst="rect">
            <a:avLst/>
          </a:prstGeom>
        </p:spPr>
        <p:txBody>
          <a:bodyPr>
            <a:spAutoFit/>
          </a:bodyPr>
          <a:lstStyle/>
          <a:p>
            <a:r>
              <a:rPr lang="en-CA" altLang="zh-CN" sz="1800">
                <a:latin typeface="Arial" charset="0"/>
              </a:rPr>
              <a:t>(Liu et al., 2013)</a:t>
            </a:r>
            <a:endParaRPr lang="zh-CN" altLang="en-US" sz="1800">
              <a:latin typeface="Arial" charset="0"/>
            </a:endParaRPr>
          </a:p>
        </p:txBody>
      </p:sp>
      <p:sp>
        <p:nvSpPr>
          <p:cNvPr id="7" name="矩形 6"/>
          <p:cNvSpPr/>
          <p:nvPr/>
        </p:nvSpPr>
        <p:spPr>
          <a:xfrm>
            <a:off x="8255000" y="6308725"/>
            <a:ext cx="698500" cy="339725"/>
          </a:xfrm>
          <a:prstGeom prst="rect">
            <a:avLst/>
          </a:prstGeom>
        </p:spPr>
        <p:txBody>
          <a:bodyPr wrap="none">
            <a:spAutoFit/>
          </a:bodyPr>
          <a:lstStyle/>
          <a:p>
            <a:pPr>
              <a:defRPr/>
            </a:pPr>
            <a:fld id="{918D90C9-68D5-45DF-8B78-484FF0CAA1E7}" type="slidenum">
              <a:rPr lang="en-US" altLang="zh-CN" sz="1600" b="1">
                <a:solidFill>
                  <a:srgbClr val="000000"/>
                </a:solidFill>
                <a:latin typeface="+mn-lt"/>
              </a:rPr>
              <a:pPr>
                <a:defRPr/>
              </a:pPr>
              <a:t>2</a:t>
            </a:fld>
            <a:r>
              <a:rPr lang="en-US" altLang="zh-CN" sz="1600" b="1" dirty="0">
                <a:solidFill>
                  <a:srgbClr val="000000"/>
                </a:solidFill>
                <a:latin typeface="+mn-lt"/>
              </a:rPr>
              <a:t>/14</a:t>
            </a:r>
          </a:p>
        </p:txBody>
      </p:sp>
      <p:sp>
        <p:nvSpPr>
          <p:cNvPr id="3" name="右箭头 2"/>
          <p:cNvSpPr/>
          <p:nvPr/>
        </p:nvSpPr>
        <p:spPr>
          <a:xfrm rot="19947436">
            <a:off x="4060825" y="2708275"/>
            <a:ext cx="511175" cy="2889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FFFFFF"/>
              </a:solidFill>
            </a:endParaRPr>
          </a:p>
        </p:txBody>
      </p:sp>
      <p:sp>
        <p:nvSpPr>
          <p:cNvPr id="9" name="右箭头 8"/>
          <p:cNvSpPr/>
          <p:nvPr/>
        </p:nvSpPr>
        <p:spPr>
          <a:xfrm rot="1396288">
            <a:off x="4098925" y="3602038"/>
            <a:ext cx="511175" cy="2889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FFFFFF"/>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142875" y="188913"/>
            <a:ext cx="8893175" cy="720725"/>
          </a:xfrm>
        </p:spPr>
        <p:txBody>
          <a:bodyPr/>
          <a:lstStyle/>
          <a:p>
            <a:pPr eaLnBrk="1" hangingPunct="1"/>
            <a:r>
              <a:rPr lang="en-CA" altLang="zh-CN" sz="2600" u="sng" cap="none" smtClean="0"/>
              <a:t>GLOBAL OZONE DATABASE</a:t>
            </a:r>
            <a:endParaRPr lang="en-US" altLang="zh-CN" sz="2600" u="sng" cap="none" smtClean="0"/>
          </a:p>
        </p:txBody>
      </p:sp>
      <p:sp>
        <p:nvSpPr>
          <p:cNvPr id="5123" name="Rectangle 7" descr="Rectangle: Click to edit Master text styles&#10;Second level&#10;Third level&#10;Fourth level&#10;Fifth level"/>
          <p:cNvSpPr>
            <a:spLocks noChangeArrowheads="1"/>
          </p:cNvSpPr>
          <p:nvPr/>
        </p:nvSpPr>
        <p:spPr bwMode="auto">
          <a:xfrm>
            <a:off x="755650" y="1125538"/>
            <a:ext cx="7848600" cy="431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81000" indent="-381000">
              <a:spcBef>
                <a:spcPct val="20000"/>
              </a:spcBef>
              <a:buFontTx/>
              <a:buChar char="•"/>
            </a:pPr>
            <a:r>
              <a:rPr lang="en-CA" altLang="zh-CN" sz="2000" b="1" u="sng">
                <a:latin typeface="Arial" charset="0"/>
              </a:rPr>
              <a:t>Source: Global Ozonesonde data</a:t>
            </a:r>
          </a:p>
          <a:p>
            <a:pPr marL="381000" indent="-381000">
              <a:spcBef>
                <a:spcPct val="20000"/>
              </a:spcBef>
            </a:pPr>
            <a:r>
              <a:rPr lang="en-US" altLang="zh-CN" sz="2000">
                <a:latin typeface="Arial" charset="0"/>
                <a:cs typeface="Arial" charset="0"/>
              </a:rPr>
              <a:t>	51,898 ozone soundings, </a:t>
            </a:r>
            <a:r>
              <a:rPr lang="en-CA" altLang="zh-CN" sz="2000">
                <a:latin typeface="Arial" charset="0"/>
              </a:rPr>
              <a:t>116 stations, 44 years (1965-2008)</a:t>
            </a:r>
          </a:p>
          <a:p>
            <a:pPr marL="381000" indent="-381000">
              <a:spcBef>
                <a:spcPct val="20000"/>
              </a:spcBef>
            </a:pPr>
            <a:endParaRPr lang="en-CA" altLang="zh-CN" sz="2000">
              <a:latin typeface="Arial" charset="0"/>
            </a:endParaRPr>
          </a:p>
          <a:p>
            <a:pPr marL="381000" indent="-381000">
              <a:spcBef>
                <a:spcPct val="20000"/>
              </a:spcBef>
              <a:buFontTx/>
              <a:buChar char="•"/>
            </a:pPr>
            <a:r>
              <a:rPr lang="en-CA" altLang="zh-CN" sz="2000" b="1" u="sng">
                <a:latin typeface="Arial" charset="0"/>
              </a:rPr>
              <a:t>Developed through trajectory mapping</a:t>
            </a:r>
          </a:p>
          <a:p>
            <a:pPr marL="800100" lvl="1" indent="-342900">
              <a:spcBef>
                <a:spcPct val="20000"/>
              </a:spcBef>
              <a:buFontTx/>
              <a:buChar char="•"/>
            </a:pPr>
            <a:r>
              <a:rPr lang="en-CA" altLang="zh-CN" sz="2000">
                <a:latin typeface="Arial" charset="0"/>
              </a:rPr>
              <a:t>HYSPLIT (</a:t>
            </a:r>
            <a:r>
              <a:rPr lang="en-US" altLang="zh-CN" sz="2000">
                <a:latin typeface="Arial" charset="0"/>
              </a:rPr>
              <a:t>Hybrid Single Particle Lagrangian Integrated Trajectory Model), NOAA, Air Resources Laboratory</a:t>
            </a:r>
            <a:endParaRPr lang="en-CA" altLang="zh-CN" sz="2000">
              <a:latin typeface="Arial" charset="0"/>
            </a:endParaRPr>
          </a:p>
          <a:p>
            <a:pPr marL="800100" lvl="1" indent="-342900">
              <a:spcBef>
                <a:spcPct val="20000"/>
              </a:spcBef>
              <a:buFontTx/>
              <a:buChar char="•"/>
            </a:pPr>
            <a:r>
              <a:rPr lang="en-CA" altLang="zh-CN" sz="2000">
                <a:latin typeface="Arial" charset="0"/>
              </a:rPr>
              <a:t>Driven by NCEP reanalysis data</a:t>
            </a:r>
          </a:p>
          <a:p>
            <a:pPr marL="800100" lvl="1" indent="-342900">
              <a:spcBef>
                <a:spcPct val="20000"/>
              </a:spcBef>
              <a:buFontTx/>
              <a:buChar char="•"/>
            </a:pPr>
            <a:r>
              <a:rPr lang="en-CA" altLang="zh-CN" sz="2000">
                <a:latin typeface="Arial" charset="0"/>
              </a:rPr>
              <a:t>Both forward and backward, 96 hours, assuming ozone life time of 4 days</a:t>
            </a:r>
          </a:p>
          <a:p>
            <a:pPr marL="800100" lvl="1" indent="-342900">
              <a:spcBef>
                <a:spcPct val="20000"/>
              </a:spcBef>
              <a:buFontTx/>
              <a:buChar char="•"/>
            </a:pPr>
            <a:endParaRPr lang="en-CA" altLang="zh-CN" sz="2000">
              <a:latin typeface="Arial" charset="0"/>
            </a:endParaRPr>
          </a:p>
          <a:p>
            <a:pPr marL="381000" indent="-381000">
              <a:spcBef>
                <a:spcPct val="20000"/>
              </a:spcBef>
              <a:buFontTx/>
              <a:buChar char="•"/>
            </a:pPr>
            <a:r>
              <a:rPr lang="en-CA" altLang="zh-CN" sz="2000" b="1" u="sng">
                <a:latin typeface="Arial" charset="0"/>
              </a:rPr>
              <a:t>Global ozone climatology </a:t>
            </a:r>
          </a:p>
          <a:p>
            <a:pPr marL="800100" lvl="1" indent="-342900">
              <a:spcBef>
                <a:spcPct val="20000"/>
              </a:spcBef>
              <a:buFontTx/>
              <a:buChar char="•"/>
            </a:pPr>
            <a:r>
              <a:rPr lang="en-CA" altLang="zh-CN" sz="2000">
                <a:latin typeface="Arial" charset="0"/>
              </a:rPr>
              <a:t>5 </a:t>
            </a:r>
            <a:r>
              <a:rPr lang="en-CA" altLang="zh-CN" sz="2000">
                <a:latin typeface="Arial" charset="0"/>
                <a:sym typeface="Symbol" pitchFamily="18" charset="2"/>
              </a:rPr>
              <a:t> </a:t>
            </a:r>
            <a:r>
              <a:rPr lang="en-CA" altLang="zh-CN" sz="2000">
                <a:latin typeface="Arial" charset="0"/>
              </a:rPr>
              <a:t>lat ×5 </a:t>
            </a:r>
            <a:r>
              <a:rPr lang="en-CA" altLang="zh-CN" sz="2000">
                <a:latin typeface="Arial" charset="0"/>
                <a:sym typeface="Symbol" pitchFamily="18" charset="2"/>
              </a:rPr>
              <a:t></a:t>
            </a:r>
            <a:r>
              <a:rPr lang="en-CA" altLang="zh-CN" sz="2000">
                <a:latin typeface="Arial" charset="0"/>
              </a:rPr>
              <a:t> lon, 1 km vertical resolution, by month, by decade, from 1960s-2000s</a:t>
            </a:r>
          </a:p>
          <a:p>
            <a:pPr marL="800100" lvl="1" indent="-342900">
              <a:spcBef>
                <a:spcPct val="20000"/>
              </a:spcBef>
              <a:buFontTx/>
              <a:buChar char="•"/>
            </a:pPr>
            <a:r>
              <a:rPr lang="en-CA" altLang="zh-CN" sz="2000">
                <a:latin typeface="Arial" charset="0"/>
              </a:rPr>
              <a:t>5 </a:t>
            </a:r>
            <a:r>
              <a:rPr lang="en-CA" altLang="zh-CN" sz="2000">
                <a:latin typeface="Arial" charset="0"/>
                <a:sym typeface="Symbol" pitchFamily="18" charset="2"/>
              </a:rPr>
              <a:t> </a:t>
            </a:r>
            <a:r>
              <a:rPr lang="en-CA" altLang="zh-CN" sz="2000">
                <a:latin typeface="Arial" charset="0"/>
              </a:rPr>
              <a:t>lat ×5 </a:t>
            </a:r>
            <a:r>
              <a:rPr lang="en-CA" altLang="zh-CN" sz="2000">
                <a:latin typeface="Arial" charset="0"/>
                <a:sym typeface="Symbol" pitchFamily="18" charset="2"/>
              </a:rPr>
              <a:t></a:t>
            </a:r>
            <a:r>
              <a:rPr lang="en-CA" altLang="zh-CN" sz="2000">
                <a:latin typeface="Arial" charset="0"/>
              </a:rPr>
              <a:t> lon, 1 km, yearly mean, 1965-2008 </a:t>
            </a:r>
          </a:p>
          <a:p>
            <a:pPr marL="800100" lvl="1" indent="-342900">
              <a:spcBef>
                <a:spcPct val="20000"/>
              </a:spcBef>
            </a:pPr>
            <a:endParaRPr lang="en-CA" altLang="zh-CN"/>
          </a:p>
          <a:p>
            <a:pPr marL="800100" lvl="1" indent="-342900">
              <a:spcBef>
                <a:spcPct val="20000"/>
              </a:spcBef>
              <a:buFontTx/>
              <a:buChar char="•"/>
            </a:pPr>
            <a:endParaRPr lang="en-CA" altLang="zh-CN">
              <a:solidFill>
                <a:srgbClr val="FFFF00"/>
              </a:solidFill>
            </a:endParaRPr>
          </a:p>
          <a:p>
            <a:pPr marL="800100" lvl="1" indent="-342900">
              <a:spcBef>
                <a:spcPct val="20000"/>
              </a:spcBef>
            </a:pPr>
            <a:endParaRPr lang="en-CA" altLang="zh-CN">
              <a:solidFill>
                <a:srgbClr val="FFFF00"/>
              </a:solidFill>
            </a:endParaRPr>
          </a:p>
        </p:txBody>
      </p:sp>
      <p:sp>
        <p:nvSpPr>
          <p:cNvPr id="4" name="矩形 3"/>
          <p:cNvSpPr/>
          <p:nvPr/>
        </p:nvSpPr>
        <p:spPr>
          <a:xfrm>
            <a:off x="8255000" y="6308725"/>
            <a:ext cx="698500" cy="339725"/>
          </a:xfrm>
          <a:prstGeom prst="rect">
            <a:avLst/>
          </a:prstGeom>
        </p:spPr>
        <p:txBody>
          <a:bodyPr wrap="none">
            <a:spAutoFit/>
          </a:bodyPr>
          <a:lstStyle/>
          <a:p>
            <a:pPr>
              <a:defRPr/>
            </a:pPr>
            <a:fld id="{7E788180-422C-4BB8-A3B2-F8ACFF8EB4A3}" type="slidenum">
              <a:rPr lang="en-US" altLang="zh-CN" sz="1600" b="1">
                <a:solidFill>
                  <a:srgbClr val="000000"/>
                </a:solidFill>
                <a:latin typeface="+mn-lt"/>
              </a:rPr>
              <a:pPr>
                <a:defRPr/>
              </a:pPr>
              <a:t>3</a:t>
            </a:fld>
            <a:r>
              <a:rPr lang="en-US" altLang="zh-CN" sz="1600" b="1" dirty="0">
                <a:solidFill>
                  <a:srgbClr val="000000"/>
                </a:solidFill>
                <a:latin typeface="+mn-lt"/>
              </a:rPr>
              <a:t>/14</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2" name="Rectangle 2"/>
          <p:cNvSpPr>
            <a:spLocks noGrp="1" noChangeArrowheads="1"/>
          </p:cNvSpPr>
          <p:nvPr>
            <p:ph type="ctrTitle" idx="4294967295"/>
          </p:nvPr>
        </p:nvSpPr>
        <p:spPr>
          <a:xfrm>
            <a:off x="107950" y="61913"/>
            <a:ext cx="8496300" cy="792162"/>
          </a:xfrm>
        </p:spPr>
        <p:txBody>
          <a:bodyPr rtlCol="0">
            <a:noAutofit/>
          </a:bodyPr>
          <a:lstStyle/>
          <a:p>
            <a:pPr eaLnBrk="1" fontAlgn="auto" hangingPunct="1">
              <a:spcAft>
                <a:spcPts val="0"/>
              </a:spcAft>
              <a:defRPr/>
            </a:pPr>
            <a:r>
              <a:rPr lang="en-US" altLang="zh-CN" sz="2600" u="sng" dirty="0" smtClean="0"/>
              <a:t>VALIDATION OF THE CLIMATOLOGY </a:t>
            </a:r>
          </a:p>
        </p:txBody>
      </p:sp>
      <p:sp>
        <p:nvSpPr>
          <p:cNvPr id="2" name="矩形 1"/>
          <p:cNvSpPr/>
          <p:nvPr/>
        </p:nvSpPr>
        <p:spPr>
          <a:xfrm>
            <a:off x="5795963" y="6315075"/>
            <a:ext cx="2286000" cy="369888"/>
          </a:xfrm>
          <a:prstGeom prst="rect">
            <a:avLst/>
          </a:prstGeom>
        </p:spPr>
        <p:txBody>
          <a:bodyPr>
            <a:spAutoFit/>
          </a:bodyPr>
          <a:lstStyle/>
          <a:p>
            <a:r>
              <a:rPr lang="en-CA" altLang="zh-CN" sz="1800">
                <a:latin typeface="Arial" charset="0"/>
              </a:rPr>
              <a:t>(Liu et al., 2013)</a:t>
            </a:r>
            <a:endParaRPr lang="zh-CN" altLang="en-US" sz="1800">
              <a:latin typeface="Arial" charset="0"/>
            </a:endParaRPr>
          </a:p>
        </p:txBody>
      </p:sp>
      <p:pic>
        <p:nvPicPr>
          <p:cNvPr id="10244" name="图片 2"/>
          <p:cNvPicPr>
            <a:picLocks noChangeAspect="1"/>
          </p:cNvPicPr>
          <p:nvPr/>
        </p:nvPicPr>
        <p:blipFill>
          <a:blip r:embed="rId3"/>
          <a:srcRect/>
          <a:stretch>
            <a:fillRect/>
          </a:stretch>
        </p:blipFill>
        <p:spPr bwMode="auto">
          <a:xfrm>
            <a:off x="971550" y="854075"/>
            <a:ext cx="7315200" cy="5486400"/>
          </a:xfrm>
          <a:prstGeom prst="rect">
            <a:avLst/>
          </a:prstGeom>
          <a:noFill/>
          <a:ln w="9525">
            <a:noFill/>
            <a:miter lim="800000"/>
            <a:headEnd/>
            <a:tailEnd/>
          </a:ln>
        </p:spPr>
      </p:pic>
      <p:sp>
        <p:nvSpPr>
          <p:cNvPr id="5" name="矩形 4"/>
          <p:cNvSpPr/>
          <p:nvPr/>
        </p:nvSpPr>
        <p:spPr>
          <a:xfrm>
            <a:off x="8255000" y="6308725"/>
            <a:ext cx="698500" cy="339725"/>
          </a:xfrm>
          <a:prstGeom prst="rect">
            <a:avLst/>
          </a:prstGeom>
        </p:spPr>
        <p:txBody>
          <a:bodyPr wrap="none">
            <a:spAutoFit/>
          </a:bodyPr>
          <a:lstStyle/>
          <a:p>
            <a:pPr>
              <a:defRPr/>
            </a:pPr>
            <a:fld id="{143506D5-2B92-4418-A119-E1897470AFD6}" type="slidenum">
              <a:rPr lang="en-US" altLang="zh-CN" sz="1600" b="1">
                <a:solidFill>
                  <a:srgbClr val="000000"/>
                </a:solidFill>
                <a:latin typeface="+mn-lt"/>
              </a:rPr>
              <a:pPr>
                <a:defRPr/>
              </a:pPr>
              <a:t>4</a:t>
            </a:fld>
            <a:r>
              <a:rPr lang="en-US" altLang="zh-CN" sz="1600" b="1" dirty="0">
                <a:solidFill>
                  <a:srgbClr val="000000"/>
                </a:solidFill>
                <a:latin typeface="+mn-lt"/>
              </a:rPr>
              <a:t>/14</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Rectangle 2"/>
          <p:cNvSpPr>
            <a:spLocks noGrp="1" noChangeArrowheads="1"/>
          </p:cNvSpPr>
          <p:nvPr>
            <p:ph type="ctrTitle"/>
          </p:nvPr>
        </p:nvSpPr>
        <p:spPr>
          <a:xfrm>
            <a:off x="142875" y="188913"/>
            <a:ext cx="8893175" cy="720725"/>
          </a:xfrm>
        </p:spPr>
        <p:txBody>
          <a:bodyPr/>
          <a:lstStyle/>
          <a:p>
            <a:pPr eaLnBrk="1" hangingPunct="1"/>
            <a:r>
              <a:rPr lang="en-CA" altLang="zh-CN" sz="2600" u="sng" cap="none" smtClean="0"/>
              <a:t>LATITUDINAL VARIATIONS  </a:t>
            </a:r>
            <a:endParaRPr lang="en-US" altLang="zh-CN" sz="2600" u="sng" cap="none" smtClean="0"/>
          </a:p>
        </p:txBody>
      </p:sp>
      <p:pic>
        <p:nvPicPr>
          <p:cNvPr id="11267" name="图片 1"/>
          <p:cNvPicPr>
            <a:picLocks noChangeAspect="1"/>
          </p:cNvPicPr>
          <p:nvPr/>
        </p:nvPicPr>
        <p:blipFill>
          <a:blip r:embed="rId2"/>
          <a:srcRect/>
          <a:stretch>
            <a:fillRect/>
          </a:stretch>
        </p:blipFill>
        <p:spPr bwMode="auto">
          <a:xfrm>
            <a:off x="914400" y="1052513"/>
            <a:ext cx="7315200" cy="5486400"/>
          </a:xfrm>
          <a:prstGeom prst="rect">
            <a:avLst/>
          </a:prstGeom>
          <a:noFill/>
          <a:ln w="9525">
            <a:noFill/>
            <a:miter lim="800000"/>
            <a:headEnd/>
            <a:tailEnd/>
          </a:ln>
        </p:spPr>
      </p:pic>
      <p:sp>
        <p:nvSpPr>
          <p:cNvPr id="5" name="矩形 4"/>
          <p:cNvSpPr/>
          <p:nvPr/>
        </p:nvSpPr>
        <p:spPr>
          <a:xfrm>
            <a:off x="5651500" y="6323013"/>
            <a:ext cx="2286000" cy="369887"/>
          </a:xfrm>
          <a:prstGeom prst="rect">
            <a:avLst/>
          </a:prstGeom>
        </p:spPr>
        <p:txBody>
          <a:bodyPr>
            <a:spAutoFit/>
          </a:bodyPr>
          <a:lstStyle/>
          <a:p>
            <a:r>
              <a:rPr lang="en-CA" altLang="zh-CN" sz="1800">
                <a:latin typeface="Arial" charset="0"/>
              </a:rPr>
              <a:t>(Liu et al., 2013)</a:t>
            </a:r>
            <a:endParaRPr lang="zh-CN" altLang="en-US" sz="1800">
              <a:latin typeface="Arial" charset="0"/>
            </a:endParaRPr>
          </a:p>
        </p:txBody>
      </p:sp>
      <p:sp>
        <p:nvSpPr>
          <p:cNvPr id="6" name="矩形 5"/>
          <p:cNvSpPr/>
          <p:nvPr/>
        </p:nvSpPr>
        <p:spPr>
          <a:xfrm>
            <a:off x="8255000" y="6308725"/>
            <a:ext cx="698500" cy="339725"/>
          </a:xfrm>
          <a:prstGeom prst="rect">
            <a:avLst/>
          </a:prstGeom>
        </p:spPr>
        <p:txBody>
          <a:bodyPr wrap="none">
            <a:spAutoFit/>
          </a:bodyPr>
          <a:lstStyle/>
          <a:p>
            <a:pPr>
              <a:defRPr/>
            </a:pPr>
            <a:fld id="{7F4B6134-87C9-48EE-96FB-0289E19B8729}" type="slidenum">
              <a:rPr lang="en-US" altLang="zh-CN" sz="1600" b="1">
                <a:solidFill>
                  <a:srgbClr val="000000"/>
                </a:solidFill>
                <a:latin typeface="+mn-lt"/>
              </a:rPr>
              <a:pPr>
                <a:defRPr/>
              </a:pPr>
              <a:t>5</a:t>
            </a:fld>
            <a:r>
              <a:rPr lang="en-US" altLang="zh-CN" sz="1600" b="1" dirty="0">
                <a:solidFill>
                  <a:srgbClr val="000000"/>
                </a:solidFill>
                <a:latin typeface="+mn-lt"/>
              </a:rPr>
              <a:t>/14</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a:xfrm>
            <a:off x="107950" y="260350"/>
            <a:ext cx="8893175" cy="720725"/>
          </a:xfrm>
        </p:spPr>
        <p:txBody>
          <a:bodyPr/>
          <a:lstStyle/>
          <a:p>
            <a:pPr eaLnBrk="1" hangingPunct="1"/>
            <a:r>
              <a:rPr lang="en-CA" altLang="zh-CN" sz="2600" u="sng" cap="none" smtClean="0"/>
              <a:t>OZONE DISTRIBUTION IN THE LOW STRATOSPHERE </a:t>
            </a:r>
            <a:endParaRPr lang="en-US" altLang="zh-CN" sz="2600" u="sng" cap="none" smtClean="0"/>
          </a:p>
        </p:txBody>
      </p:sp>
      <p:pic>
        <p:nvPicPr>
          <p:cNvPr id="12291" name="Picture 79" descr="o3_SL_1970s-2000s_20_5x5.png"/>
          <p:cNvPicPr>
            <a:picLocks noChangeAspect="1"/>
          </p:cNvPicPr>
          <p:nvPr/>
        </p:nvPicPr>
        <p:blipFill>
          <a:blip r:embed="rId2"/>
          <a:srcRect/>
          <a:stretch>
            <a:fillRect/>
          </a:stretch>
        </p:blipFill>
        <p:spPr bwMode="auto">
          <a:xfrm>
            <a:off x="1403350" y="1412875"/>
            <a:ext cx="6942138" cy="4248150"/>
          </a:xfrm>
          <a:prstGeom prst="rect">
            <a:avLst/>
          </a:prstGeom>
          <a:noFill/>
          <a:ln w="9525">
            <a:noFill/>
            <a:miter lim="800000"/>
            <a:headEnd/>
            <a:tailEnd/>
          </a:ln>
        </p:spPr>
      </p:pic>
      <p:sp>
        <p:nvSpPr>
          <p:cNvPr id="12292" name="矩形 1"/>
          <p:cNvSpPr>
            <a:spLocks noChangeArrowheads="1"/>
          </p:cNvSpPr>
          <p:nvPr/>
        </p:nvSpPr>
        <p:spPr bwMode="auto">
          <a:xfrm>
            <a:off x="5651500" y="6067425"/>
            <a:ext cx="1852613" cy="369888"/>
          </a:xfrm>
          <a:prstGeom prst="rect">
            <a:avLst/>
          </a:prstGeom>
          <a:noFill/>
          <a:ln w="9525">
            <a:noFill/>
            <a:miter lim="800000"/>
            <a:headEnd/>
            <a:tailEnd/>
          </a:ln>
        </p:spPr>
        <p:txBody>
          <a:bodyPr wrap="none">
            <a:spAutoFit/>
          </a:bodyPr>
          <a:lstStyle/>
          <a:p>
            <a:r>
              <a:rPr lang="en-CA" altLang="zh-CN" sz="1800">
                <a:latin typeface="Arial Unicode MS" pitchFamily="34" charset="-122"/>
                <a:ea typeface="Arial Unicode MS" pitchFamily="34" charset="-122"/>
                <a:cs typeface="Arial Unicode MS" pitchFamily="34" charset="-122"/>
              </a:rPr>
              <a:t>(Liu et al., 2013)</a:t>
            </a:r>
            <a:endParaRPr lang="zh-CN" altLang="en-US" sz="1800">
              <a:latin typeface="Arial Unicode MS" pitchFamily="34" charset="-122"/>
              <a:ea typeface="Arial Unicode MS" pitchFamily="34" charset="-122"/>
              <a:cs typeface="Arial Unicode MS" pitchFamily="34" charset="-122"/>
            </a:endParaRPr>
          </a:p>
        </p:txBody>
      </p:sp>
      <p:sp>
        <p:nvSpPr>
          <p:cNvPr id="5" name="矩形 4"/>
          <p:cNvSpPr/>
          <p:nvPr/>
        </p:nvSpPr>
        <p:spPr>
          <a:xfrm>
            <a:off x="8255000" y="6308725"/>
            <a:ext cx="698500" cy="339725"/>
          </a:xfrm>
          <a:prstGeom prst="rect">
            <a:avLst/>
          </a:prstGeom>
        </p:spPr>
        <p:txBody>
          <a:bodyPr wrap="none">
            <a:spAutoFit/>
          </a:bodyPr>
          <a:lstStyle/>
          <a:p>
            <a:pPr>
              <a:defRPr/>
            </a:pPr>
            <a:fld id="{3D6078B5-664E-4B28-B8F3-52E8761EA39D}" type="slidenum">
              <a:rPr lang="en-US" altLang="zh-CN" sz="1600" b="1">
                <a:solidFill>
                  <a:srgbClr val="000000"/>
                </a:solidFill>
                <a:latin typeface="+mn-lt"/>
              </a:rPr>
              <a:pPr>
                <a:defRPr/>
              </a:pPr>
              <a:t>6</a:t>
            </a:fld>
            <a:r>
              <a:rPr lang="en-US" altLang="zh-CN" sz="1600" b="1" dirty="0">
                <a:solidFill>
                  <a:srgbClr val="000000"/>
                </a:solidFill>
                <a:latin typeface="+mn-lt"/>
              </a:rPr>
              <a:t>/14</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142875" y="188913"/>
            <a:ext cx="8893175" cy="720725"/>
          </a:xfrm>
        </p:spPr>
        <p:txBody>
          <a:bodyPr/>
          <a:lstStyle/>
          <a:p>
            <a:pPr eaLnBrk="1" hangingPunct="1"/>
            <a:r>
              <a:rPr lang="en-CA" altLang="zh-CN" sz="2600" u="sng" cap="none" smtClean="0"/>
              <a:t>DECADAL VARIATIONS</a:t>
            </a:r>
            <a:endParaRPr lang="en-US" altLang="zh-CN" sz="2600" u="sng" cap="none" smtClean="0"/>
          </a:p>
        </p:txBody>
      </p:sp>
      <p:grpSp>
        <p:nvGrpSpPr>
          <p:cNvPr id="13315" name="Group 92"/>
          <p:cNvGrpSpPr>
            <a:grpSpLocks/>
          </p:cNvGrpSpPr>
          <p:nvPr/>
        </p:nvGrpSpPr>
        <p:grpSpPr bwMode="auto">
          <a:xfrm>
            <a:off x="1019175" y="1268413"/>
            <a:ext cx="7561263" cy="4679950"/>
            <a:chOff x="24496920" y="6544440"/>
            <a:chExt cx="6672683" cy="4751476"/>
          </a:xfrm>
        </p:grpSpPr>
        <p:pic>
          <p:nvPicPr>
            <p:cNvPr id="13318" name="Picture 67" descr="o3_SL_1980s_20_5x5.png"/>
            <p:cNvPicPr>
              <a:picLocks noChangeAspect="1"/>
            </p:cNvPicPr>
            <p:nvPr/>
          </p:nvPicPr>
          <p:blipFill>
            <a:blip r:embed="rId2"/>
            <a:srcRect/>
            <a:stretch>
              <a:fillRect/>
            </a:stretch>
          </p:blipFill>
          <p:spPr bwMode="auto">
            <a:xfrm>
              <a:off x="27827635" y="6544440"/>
              <a:ext cx="3341968" cy="2382964"/>
            </a:xfrm>
            <a:prstGeom prst="rect">
              <a:avLst/>
            </a:prstGeom>
            <a:noFill/>
            <a:ln w="9525">
              <a:noFill/>
              <a:miter lim="800000"/>
              <a:headEnd/>
              <a:tailEnd/>
            </a:ln>
          </p:spPr>
        </p:pic>
        <p:pic>
          <p:nvPicPr>
            <p:cNvPr id="13319" name="Picture 65" descr="o3_SL_2000s_20_5x5.png"/>
            <p:cNvPicPr>
              <a:picLocks noChangeAspect="1"/>
            </p:cNvPicPr>
            <p:nvPr/>
          </p:nvPicPr>
          <p:blipFill>
            <a:blip r:embed="rId3"/>
            <a:srcRect/>
            <a:stretch>
              <a:fillRect/>
            </a:stretch>
          </p:blipFill>
          <p:spPr bwMode="auto">
            <a:xfrm>
              <a:off x="27825329" y="8905746"/>
              <a:ext cx="3341968" cy="2382964"/>
            </a:xfrm>
            <a:prstGeom prst="rect">
              <a:avLst/>
            </a:prstGeom>
            <a:noFill/>
            <a:ln w="9525">
              <a:noFill/>
              <a:miter lim="800000"/>
              <a:headEnd/>
              <a:tailEnd/>
            </a:ln>
          </p:spPr>
        </p:pic>
        <p:pic>
          <p:nvPicPr>
            <p:cNvPr id="13320" name="Picture 66" descr="o3_SL_1970s_20_5x5.png"/>
            <p:cNvPicPr>
              <a:picLocks noChangeAspect="1"/>
            </p:cNvPicPr>
            <p:nvPr/>
          </p:nvPicPr>
          <p:blipFill>
            <a:blip r:embed="rId4"/>
            <a:srcRect/>
            <a:stretch>
              <a:fillRect/>
            </a:stretch>
          </p:blipFill>
          <p:spPr bwMode="auto">
            <a:xfrm>
              <a:off x="24496920" y="6544485"/>
              <a:ext cx="3341968" cy="2382964"/>
            </a:xfrm>
            <a:prstGeom prst="rect">
              <a:avLst/>
            </a:prstGeom>
            <a:noFill/>
            <a:ln w="9525">
              <a:noFill/>
              <a:miter lim="800000"/>
              <a:headEnd/>
              <a:tailEnd/>
            </a:ln>
          </p:spPr>
        </p:pic>
        <p:pic>
          <p:nvPicPr>
            <p:cNvPr id="13321" name="Picture 68" descr="o3_SL_1990s_20_5x5.png"/>
            <p:cNvPicPr>
              <a:picLocks noChangeAspect="1"/>
            </p:cNvPicPr>
            <p:nvPr/>
          </p:nvPicPr>
          <p:blipFill>
            <a:blip r:embed="rId5"/>
            <a:srcRect/>
            <a:stretch>
              <a:fillRect/>
            </a:stretch>
          </p:blipFill>
          <p:spPr bwMode="auto">
            <a:xfrm>
              <a:off x="24503415" y="8912952"/>
              <a:ext cx="3341968" cy="2382964"/>
            </a:xfrm>
            <a:prstGeom prst="rect">
              <a:avLst/>
            </a:prstGeom>
            <a:noFill/>
            <a:ln w="9525">
              <a:noFill/>
              <a:miter lim="800000"/>
              <a:headEnd/>
              <a:tailEnd/>
            </a:ln>
          </p:spPr>
        </p:pic>
      </p:grpSp>
      <p:sp>
        <p:nvSpPr>
          <p:cNvPr id="8" name="矩形 7"/>
          <p:cNvSpPr/>
          <p:nvPr/>
        </p:nvSpPr>
        <p:spPr>
          <a:xfrm>
            <a:off x="5651500" y="6273800"/>
            <a:ext cx="2286000" cy="369888"/>
          </a:xfrm>
          <a:prstGeom prst="rect">
            <a:avLst/>
          </a:prstGeom>
        </p:spPr>
        <p:txBody>
          <a:bodyPr>
            <a:spAutoFit/>
          </a:bodyPr>
          <a:lstStyle/>
          <a:p>
            <a:r>
              <a:rPr lang="en-CA" altLang="zh-CN" sz="1800">
                <a:latin typeface="Arial" charset="0"/>
              </a:rPr>
              <a:t>(Liu et al., 2013)</a:t>
            </a:r>
            <a:endParaRPr lang="zh-CN" altLang="en-US" sz="1800">
              <a:latin typeface="Arial" charset="0"/>
            </a:endParaRPr>
          </a:p>
        </p:txBody>
      </p:sp>
      <p:sp>
        <p:nvSpPr>
          <p:cNvPr id="9" name="矩形 8"/>
          <p:cNvSpPr/>
          <p:nvPr/>
        </p:nvSpPr>
        <p:spPr>
          <a:xfrm>
            <a:off x="8255000" y="6308725"/>
            <a:ext cx="698500" cy="339725"/>
          </a:xfrm>
          <a:prstGeom prst="rect">
            <a:avLst/>
          </a:prstGeom>
        </p:spPr>
        <p:txBody>
          <a:bodyPr wrap="none">
            <a:spAutoFit/>
          </a:bodyPr>
          <a:lstStyle/>
          <a:p>
            <a:pPr>
              <a:defRPr/>
            </a:pPr>
            <a:fld id="{81FC3A51-4B43-476E-AD0B-60A715E6CF93}" type="slidenum">
              <a:rPr lang="en-US" altLang="zh-CN" sz="1600" b="1">
                <a:solidFill>
                  <a:srgbClr val="000000"/>
                </a:solidFill>
                <a:latin typeface="+mn-lt"/>
              </a:rPr>
              <a:pPr>
                <a:defRPr/>
              </a:pPr>
              <a:t>7</a:t>
            </a:fld>
            <a:r>
              <a:rPr lang="en-US" altLang="zh-CN" sz="1600" b="1" dirty="0">
                <a:solidFill>
                  <a:srgbClr val="000000"/>
                </a:solidFill>
                <a:latin typeface="+mn-lt"/>
              </a:rPr>
              <a:t>/14</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8" name="Rectangle 2"/>
          <p:cNvSpPr>
            <a:spLocks noGrp="1" noChangeArrowheads="1"/>
          </p:cNvSpPr>
          <p:nvPr>
            <p:ph type="ctrTitle"/>
          </p:nvPr>
        </p:nvSpPr>
        <p:spPr>
          <a:xfrm>
            <a:off x="142875" y="188913"/>
            <a:ext cx="8893175" cy="720725"/>
          </a:xfrm>
        </p:spPr>
        <p:txBody>
          <a:bodyPr/>
          <a:lstStyle/>
          <a:p>
            <a:pPr eaLnBrk="1" hangingPunct="1"/>
            <a:r>
              <a:rPr lang="en-CA" altLang="zh-CN" sz="2600" u="sng" cap="none" smtClean="0"/>
              <a:t>SEASONAL VARIATIONS</a:t>
            </a:r>
            <a:endParaRPr lang="en-US" altLang="zh-CN" sz="2600" u="sng" cap="none" smtClean="0"/>
          </a:p>
        </p:txBody>
      </p:sp>
      <p:grpSp>
        <p:nvGrpSpPr>
          <p:cNvPr id="14339" name="Group 93"/>
          <p:cNvGrpSpPr>
            <a:grpSpLocks/>
          </p:cNvGrpSpPr>
          <p:nvPr/>
        </p:nvGrpSpPr>
        <p:grpSpPr bwMode="auto">
          <a:xfrm>
            <a:off x="1042988" y="1341438"/>
            <a:ext cx="7272337" cy="4608512"/>
            <a:chOff x="29292516" y="13234737"/>
            <a:chExt cx="6128453" cy="4634976"/>
          </a:xfrm>
        </p:grpSpPr>
        <p:pic>
          <p:nvPicPr>
            <p:cNvPr id="14342" name="Picture 73" descr="o3_SL_1970s-2000s_SON_20_5x5.png"/>
            <p:cNvPicPr>
              <a:picLocks noChangeAspect="1"/>
            </p:cNvPicPr>
            <p:nvPr/>
          </p:nvPicPr>
          <p:blipFill>
            <a:blip r:embed="rId2"/>
            <a:srcRect/>
            <a:stretch>
              <a:fillRect/>
            </a:stretch>
          </p:blipFill>
          <p:spPr bwMode="auto">
            <a:xfrm>
              <a:off x="29292516" y="15541594"/>
              <a:ext cx="3078158" cy="2327874"/>
            </a:xfrm>
            <a:prstGeom prst="rect">
              <a:avLst/>
            </a:prstGeom>
            <a:noFill/>
            <a:ln w="9525">
              <a:noFill/>
              <a:miter lim="800000"/>
              <a:headEnd/>
              <a:tailEnd/>
            </a:ln>
          </p:spPr>
        </p:pic>
        <p:pic>
          <p:nvPicPr>
            <p:cNvPr id="14343" name="Picture 74" descr="o3_SL_1970s-2000s_DJF_20_5x5.png"/>
            <p:cNvPicPr>
              <a:picLocks noChangeAspect="1"/>
            </p:cNvPicPr>
            <p:nvPr/>
          </p:nvPicPr>
          <p:blipFill>
            <a:blip r:embed="rId3"/>
            <a:srcRect/>
            <a:stretch>
              <a:fillRect/>
            </a:stretch>
          </p:blipFill>
          <p:spPr bwMode="auto">
            <a:xfrm>
              <a:off x="32339840" y="15541839"/>
              <a:ext cx="3078158" cy="2327874"/>
            </a:xfrm>
            <a:prstGeom prst="rect">
              <a:avLst/>
            </a:prstGeom>
            <a:noFill/>
            <a:ln w="9525">
              <a:noFill/>
              <a:miter lim="800000"/>
              <a:headEnd/>
              <a:tailEnd/>
            </a:ln>
          </p:spPr>
        </p:pic>
        <p:pic>
          <p:nvPicPr>
            <p:cNvPr id="14344" name="Picture 75" descr="o3_SL_1970s-2000s_JJA_20_5x5.png"/>
            <p:cNvPicPr>
              <a:picLocks noChangeAspect="1"/>
            </p:cNvPicPr>
            <p:nvPr/>
          </p:nvPicPr>
          <p:blipFill>
            <a:blip r:embed="rId4"/>
            <a:srcRect/>
            <a:stretch>
              <a:fillRect/>
            </a:stretch>
          </p:blipFill>
          <p:spPr bwMode="auto">
            <a:xfrm>
              <a:off x="32342811" y="13234737"/>
              <a:ext cx="3078158" cy="2327874"/>
            </a:xfrm>
            <a:prstGeom prst="rect">
              <a:avLst/>
            </a:prstGeom>
            <a:noFill/>
            <a:ln w="9525">
              <a:noFill/>
              <a:miter lim="800000"/>
              <a:headEnd/>
              <a:tailEnd/>
            </a:ln>
          </p:spPr>
        </p:pic>
        <p:pic>
          <p:nvPicPr>
            <p:cNvPr id="14345" name="Picture 76" descr="o3_SL_1970s-2000s_MAM_20_5x5.png"/>
            <p:cNvPicPr>
              <a:picLocks noChangeAspect="1"/>
            </p:cNvPicPr>
            <p:nvPr/>
          </p:nvPicPr>
          <p:blipFill>
            <a:blip r:embed="rId5"/>
            <a:srcRect/>
            <a:stretch>
              <a:fillRect/>
            </a:stretch>
          </p:blipFill>
          <p:spPr bwMode="auto">
            <a:xfrm>
              <a:off x="29293097" y="13237888"/>
              <a:ext cx="3078158" cy="2327874"/>
            </a:xfrm>
            <a:prstGeom prst="rect">
              <a:avLst/>
            </a:prstGeom>
            <a:noFill/>
            <a:ln w="9525">
              <a:noFill/>
              <a:miter lim="800000"/>
              <a:headEnd/>
              <a:tailEnd/>
            </a:ln>
          </p:spPr>
        </p:pic>
      </p:grpSp>
      <p:sp>
        <p:nvSpPr>
          <p:cNvPr id="8" name="矩形 7"/>
          <p:cNvSpPr/>
          <p:nvPr/>
        </p:nvSpPr>
        <p:spPr>
          <a:xfrm>
            <a:off x="5795963" y="6323013"/>
            <a:ext cx="2286000" cy="369887"/>
          </a:xfrm>
          <a:prstGeom prst="rect">
            <a:avLst/>
          </a:prstGeom>
        </p:spPr>
        <p:txBody>
          <a:bodyPr>
            <a:spAutoFit/>
          </a:bodyPr>
          <a:lstStyle/>
          <a:p>
            <a:r>
              <a:rPr lang="en-CA" altLang="zh-CN" sz="1800">
                <a:latin typeface="Arial" charset="0"/>
              </a:rPr>
              <a:t>(Liu et al., 2013)</a:t>
            </a:r>
            <a:endParaRPr lang="zh-CN" altLang="en-US" sz="1800">
              <a:latin typeface="Arial" charset="0"/>
            </a:endParaRPr>
          </a:p>
        </p:txBody>
      </p:sp>
      <p:sp>
        <p:nvSpPr>
          <p:cNvPr id="9" name="矩形 8"/>
          <p:cNvSpPr/>
          <p:nvPr/>
        </p:nvSpPr>
        <p:spPr>
          <a:xfrm>
            <a:off x="8255000" y="6308725"/>
            <a:ext cx="698500" cy="339725"/>
          </a:xfrm>
          <a:prstGeom prst="rect">
            <a:avLst/>
          </a:prstGeom>
        </p:spPr>
        <p:txBody>
          <a:bodyPr wrap="none">
            <a:spAutoFit/>
          </a:bodyPr>
          <a:lstStyle/>
          <a:p>
            <a:pPr>
              <a:defRPr/>
            </a:pPr>
            <a:fld id="{660BC158-9B09-4A62-B014-46B0F33006C9}" type="slidenum">
              <a:rPr lang="en-US" altLang="zh-CN" sz="1600" b="1">
                <a:solidFill>
                  <a:srgbClr val="000000"/>
                </a:solidFill>
                <a:latin typeface="+mn-lt"/>
              </a:rPr>
              <a:pPr>
                <a:defRPr/>
              </a:pPr>
              <a:t>8</a:t>
            </a:fld>
            <a:r>
              <a:rPr lang="en-US" altLang="zh-CN" sz="1600" b="1" dirty="0">
                <a:solidFill>
                  <a:srgbClr val="000000"/>
                </a:solidFill>
                <a:latin typeface="+mn-lt"/>
              </a:rPr>
              <a:t>/14</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142875" y="188913"/>
            <a:ext cx="8893175" cy="720725"/>
          </a:xfrm>
        </p:spPr>
        <p:txBody>
          <a:bodyPr/>
          <a:lstStyle/>
          <a:p>
            <a:pPr eaLnBrk="1" hangingPunct="1"/>
            <a:r>
              <a:rPr lang="en-CA" altLang="zh-CN" sz="2600" u="sng" cap="none" smtClean="0"/>
              <a:t>OZONE TRENDS IN THE STRATOSPHERE</a:t>
            </a:r>
            <a:endParaRPr lang="en-US" altLang="zh-CN" sz="2600" u="sng" cap="none" smtClean="0"/>
          </a:p>
        </p:txBody>
      </p:sp>
      <p:pic>
        <p:nvPicPr>
          <p:cNvPr id="15363" name="图片 1"/>
          <p:cNvPicPr>
            <a:picLocks noChangeAspect="1"/>
          </p:cNvPicPr>
          <p:nvPr/>
        </p:nvPicPr>
        <p:blipFill>
          <a:blip r:embed="rId2"/>
          <a:srcRect/>
          <a:stretch>
            <a:fillRect/>
          </a:stretch>
        </p:blipFill>
        <p:spPr bwMode="auto">
          <a:xfrm>
            <a:off x="1617663" y="1196975"/>
            <a:ext cx="6048375" cy="4527550"/>
          </a:xfrm>
          <a:prstGeom prst="rect">
            <a:avLst/>
          </a:prstGeom>
          <a:noFill/>
          <a:ln w="9525">
            <a:noFill/>
            <a:miter lim="800000"/>
            <a:headEnd/>
            <a:tailEnd/>
          </a:ln>
        </p:spPr>
      </p:pic>
      <p:sp>
        <p:nvSpPr>
          <p:cNvPr id="5" name="矩形 4"/>
          <p:cNvSpPr/>
          <p:nvPr/>
        </p:nvSpPr>
        <p:spPr>
          <a:xfrm>
            <a:off x="8255000" y="6308725"/>
            <a:ext cx="698500" cy="339725"/>
          </a:xfrm>
          <a:prstGeom prst="rect">
            <a:avLst/>
          </a:prstGeom>
        </p:spPr>
        <p:txBody>
          <a:bodyPr wrap="none">
            <a:spAutoFit/>
          </a:bodyPr>
          <a:lstStyle/>
          <a:p>
            <a:pPr>
              <a:defRPr/>
            </a:pPr>
            <a:fld id="{CE0619A5-51F4-465F-9613-96336940EFCB}" type="slidenum">
              <a:rPr lang="en-US" altLang="zh-CN" sz="1600" b="1">
                <a:solidFill>
                  <a:srgbClr val="000000"/>
                </a:solidFill>
                <a:latin typeface="+mn-lt"/>
              </a:rPr>
              <a:pPr>
                <a:defRPr/>
              </a:pPr>
              <a:t>9</a:t>
            </a:fld>
            <a:r>
              <a:rPr lang="en-US" altLang="zh-CN" sz="1600" b="1" dirty="0">
                <a:solidFill>
                  <a:srgbClr val="000000"/>
                </a:solidFill>
                <a:latin typeface="+mn-lt"/>
              </a:rPr>
              <a:t>/14</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6" name="Rectangle 2"/>
          <p:cNvSpPr>
            <a:spLocks noGrp="1" noChangeArrowheads="1"/>
          </p:cNvSpPr>
          <p:nvPr>
            <p:ph type="ctrTitle"/>
          </p:nvPr>
        </p:nvSpPr>
        <p:spPr>
          <a:xfrm>
            <a:off x="107950" y="188913"/>
            <a:ext cx="8893175" cy="720725"/>
          </a:xfrm>
        </p:spPr>
        <p:txBody>
          <a:bodyPr/>
          <a:lstStyle/>
          <a:p>
            <a:pPr eaLnBrk="1" hangingPunct="1"/>
            <a:r>
              <a:rPr lang="en-CA" altLang="zh-CN" sz="2600" u="sng" cap="none" smtClean="0"/>
              <a:t>OZONE TRENDS IN THE POLAR REGIONS</a:t>
            </a:r>
            <a:endParaRPr lang="en-US" altLang="zh-CN" sz="2600" u="sng" cap="none" smtClean="0"/>
          </a:p>
        </p:txBody>
      </p:sp>
      <p:pic>
        <p:nvPicPr>
          <p:cNvPr id="16387" name="图片 1"/>
          <p:cNvPicPr>
            <a:picLocks noChangeAspect="1"/>
          </p:cNvPicPr>
          <p:nvPr/>
        </p:nvPicPr>
        <p:blipFill>
          <a:blip r:embed="rId2"/>
          <a:srcRect/>
          <a:stretch>
            <a:fillRect/>
          </a:stretch>
        </p:blipFill>
        <p:spPr bwMode="auto">
          <a:xfrm>
            <a:off x="179388" y="1773238"/>
            <a:ext cx="4573587" cy="3424237"/>
          </a:xfrm>
          <a:prstGeom prst="rect">
            <a:avLst/>
          </a:prstGeom>
          <a:noFill/>
          <a:ln w="9525">
            <a:noFill/>
            <a:miter lim="800000"/>
            <a:headEnd/>
            <a:tailEnd/>
          </a:ln>
        </p:spPr>
      </p:pic>
      <p:pic>
        <p:nvPicPr>
          <p:cNvPr id="16388" name="图片 2"/>
          <p:cNvPicPr>
            <a:picLocks noChangeAspect="1"/>
          </p:cNvPicPr>
          <p:nvPr/>
        </p:nvPicPr>
        <p:blipFill>
          <a:blip r:embed="rId3"/>
          <a:srcRect/>
          <a:stretch>
            <a:fillRect/>
          </a:stretch>
        </p:blipFill>
        <p:spPr bwMode="auto">
          <a:xfrm>
            <a:off x="4356100" y="1773238"/>
            <a:ext cx="4573588" cy="3424237"/>
          </a:xfrm>
          <a:prstGeom prst="rect">
            <a:avLst/>
          </a:prstGeom>
          <a:noFill/>
          <a:ln w="9525">
            <a:noFill/>
            <a:miter lim="800000"/>
            <a:headEnd/>
            <a:tailEnd/>
          </a:ln>
        </p:spPr>
      </p:pic>
      <p:sp>
        <p:nvSpPr>
          <p:cNvPr id="6" name="矩形 5"/>
          <p:cNvSpPr/>
          <p:nvPr/>
        </p:nvSpPr>
        <p:spPr>
          <a:xfrm>
            <a:off x="8255000" y="6308725"/>
            <a:ext cx="698500" cy="339725"/>
          </a:xfrm>
          <a:prstGeom prst="rect">
            <a:avLst/>
          </a:prstGeom>
        </p:spPr>
        <p:txBody>
          <a:bodyPr wrap="none">
            <a:spAutoFit/>
          </a:bodyPr>
          <a:lstStyle/>
          <a:p>
            <a:pPr>
              <a:defRPr/>
            </a:pPr>
            <a:fld id="{D053B11A-8A61-4B4C-8F52-B8132993D4CD}" type="slidenum">
              <a:rPr lang="en-US" altLang="zh-CN" sz="1600" b="1">
                <a:solidFill>
                  <a:srgbClr val="000000"/>
                </a:solidFill>
                <a:latin typeface="+mn-lt"/>
              </a:rPr>
              <a:pPr>
                <a:defRPr/>
              </a:pPr>
              <a:t>10</a:t>
            </a:fld>
            <a:r>
              <a:rPr lang="en-US" altLang="zh-CN" sz="1600" b="1" dirty="0">
                <a:solidFill>
                  <a:srgbClr val="000000"/>
                </a:solidFill>
                <a:latin typeface="+mn-lt"/>
              </a:rPr>
              <a:t>/14</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Rectangle 2"/>
          <p:cNvSpPr>
            <a:spLocks noGrp="1" noChangeArrowheads="1"/>
          </p:cNvSpPr>
          <p:nvPr>
            <p:ph type="ctrTitle"/>
          </p:nvPr>
        </p:nvSpPr>
        <p:spPr>
          <a:xfrm>
            <a:off x="142875" y="188913"/>
            <a:ext cx="8893175" cy="720725"/>
          </a:xfrm>
        </p:spPr>
        <p:txBody>
          <a:bodyPr/>
          <a:lstStyle/>
          <a:p>
            <a:pPr eaLnBrk="1" hangingPunct="1"/>
            <a:r>
              <a:rPr lang="en-CA" altLang="zh-CN" sz="2600" u="sng" cap="none" smtClean="0"/>
              <a:t>INTERANNUAL VARIATIONS</a:t>
            </a:r>
            <a:endParaRPr lang="en-US" altLang="zh-CN" sz="2600" u="sng" cap="none" smtClean="0"/>
          </a:p>
        </p:txBody>
      </p:sp>
      <p:pic>
        <p:nvPicPr>
          <p:cNvPr id="17411" name="Picture 7" descr="c_3y_samepoint_30_70_22.png"/>
          <p:cNvPicPr>
            <a:picLocks noChangeAspect="1"/>
          </p:cNvPicPr>
          <p:nvPr/>
        </p:nvPicPr>
        <p:blipFill>
          <a:blip r:embed="rId2"/>
          <a:srcRect/>
          <a:stretch>
            <a:fillRect/>
          </a:stretch>
        </p:blipFill>
        <p:spPr bwMode="auto">
          <a:xfrm>
            <a:off x="788988" y="1196975"/>
            <a:ext cx="7450137" cy="4260850"/>
          </a:xfrm>
          <a:prstGeom prst="rect">
            <a:avLst/>
          </a:prstGeom>
          <a:noFill/>
          <a:ln w="9525">
            <a:noFill/>
            <a:miter lim="800000"/>
            <a:headEnd/>
            <a:tailEnd/>
          </a:ln>
        </p:spPr>
      </p:pic>
      <p:sp>
        <p:nvSpPr>
          <p:cNvPr id="4" name="Rectangle 9"/>
          <p:cNvSpPr>
            <a:spLocks noChangeArrowheads="1"/>
          </p:cNvSpPr>
          <p:nvPr/>
        </p:nvSpPr>
        <p:spPr bwMode="auto">
          <a:xfrm>
            <a:off x="5503863" y="5875338"/>
            <a:ext cx="3473450"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altLang="zh-CN" sz="1800">
                <a:latin typeface="Arial" charset="0"/>
              </a:rPr>
              <a:t>Liu</a:t>
            </a:r>
            <a:r>
              <a:rPr lang="zh-CN" altLang="en-US" sz="1800">
                <a:latin typeface="Arial" charset="0"/>
              </a:rPr>
              <a:t> </a:t>
            </a:r>
            <a:r>
              <a:rPr lang="en-US" altLang="zh-CN" sz="1800">
                <a:latin typeface="Arial" charset="0"/>
              </a:rPr>
              <a:t>et al. (2013)</a:t>
            </a:r>
            <a:endParaRPr lang="en-CA" altLang="zh-CN" sz="1800">
              <a:latin typeface="Arial" charset="0"/>
            </a:endParaRPr>
          </a:p>
        </p:txBody>
      </p:sp>
      <p:sp>
        <p:nvSpPr>
          <p:cNvPr id="5" name="矩形 4"/>
          <p:cNvSpPr/>
          <p:nvPr/>
        </p:nvSpPr>
        <p:spPr>
          <a:xfrm>
            <a:off x="8255000" y="6308725"/>
            <a:ext cx="698500" cy="339725"/>
          </a:xfrm>
          <a:prstGeom prst="rect">
            <a:avLst/>
          </a:prstGeom>
        </p:spPr>
        <p:txBody>
          <a:bodyPr wrap="none">
            <a:spAutoFit/>
          </a:bodyPr>
          <a:lstStyle/>
          <a:p>
            <a:pPr>
              <a:defRPr/>
            </a:pPr>
            <a:fld id="{E35E031C-F12D-439E-8935-77A168DD0B86}" type="slidenum">
              <a:rPr lang="en-US" altLang="zh-CN" sz="1600" b="1">
                <a:solidFill>
                  <a:srgbClr val="000000"/>
                </a:solidFill>
                <a:latin typeface="+mn-lt"/>
              </a:rPr>
              <a:pPr>
                <a:defRPr/>
              </a:pPr>
              <a:t>11</a:t>
            </a:fld>
            <a:r>
              <a:rPr lang="en-US" altLang="zh-CN" sz="1600" b="1" dirty="0">
                <a:solidFill>
                  <a:srgbClr val="000000"/>
                </a:solidFill>
                <a:latin typeface="+mn-lt"/>
              </a:rPr>
              <a:t>/14</a:t>
            </a:r>
          </a:p>
        </p:txBody>
      </p:sp>
      <p:sp>
        <p:nvSpPr>
          <p:cNvPr id="2" name="矩形 1"/>
          <p:cNvSpPr/>
          <p:nvPr/>
        </p:nvSpPr>
        <p:spPr>
          <a:xfrm>
            <a:off x="2916238" y="1196975"/>
            <a:ext cx="287337" cy="3603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FFFFFF"/>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4" name="Rectangle 2"/>
          <p:cNvSpPr>
            <a:spLocks noGrp="1" noChangeArrowheads="1"/>
          </p:cNvSpPr>
          <p:nvPr>
            <p:ph type="ctrTitle"/>
          </p:nvPr>
        </p:nvSpPr>
        <p:spPr>
          <a:xfrm>
            <a:off x="165100" y="476250"/>
            <a:ext cx="8893175" cy="720725"/>
          </a:xfrm>
        </p:spPr>
        <p:txBody>
          <a:bodyPr>
            <a:normAutofit/>
          </a:bodyPr>
          <a:lstStyle/>
          <a:p>
            <a:pPr eaLnBrk="1" hangingPunct="1"/>
            <a:r>
              <a:rPr lang="en-CA" altLang="zh-CN" sz="2300" u="sng" cap="none" smtClean="0"/>
              <a:t>OZONE TRENDS OVER THE NORTH AMERICA </a:t>
            </a:r>
            <a:br>
              <a:rPr lang="en-CA" altLang="zh-CN" sz="2300" u="sng" cap="none" smtClean="0"/>
            </a:br>
            <a:r>
              <a:rPr lang="en-CA" altLang="zh-CN" sz="2300" u="sng" cap="none" smtClean="0"/>
              <a:t>IN THE TROPOSPHERE</a:t>
            </a:r>
            <a:endParaRPr lang="en-US" altLang="zh-CN" sz="2300" u="sng" cap="none" smtClean="0"/>
          </a:p>
        </p:txBody>
      </p:sp>
      <p:pic>
        <p:nvPicPr>
          <p:cNvPr id="18435" name="图片 1"/>
          <p:cNvPicPr>
            <a:picLocks noChangeAspect="1"/>
          </p:cNvPicPr>
          <p:nvPr/>
        </p:nvPicPr>
        <p:blipFill>
          <a:blip r:embed="rId2"/>
          <a:srcRect/>
          <a:stretch>
            <a:fillRect/>
          </a:stretch>
        </p:blipFill>
        <p:spPr bwMode="auto">
          <a:xfrm>
            <a:off x="1119188" y="1484313"/>
            <a:ext cx="6985000" cy="3975100"/>
          </a:xfrm>
          <a:prstGeom prst="rect">
            <a:avLst/>
          </a:prstGeom>
          <a:noFill/>
          <a:ln w="9525">
            <a:noFill/>
            <a:miter lim="800000"/>
            <a:headEnd/>
            <a:tailEnd/>
          </a:ln>
        </p:spPr>
      </p:pic>
      <p:sp>
        <p:nvSpPr>
          <p:cNvPr id="4" name="矩形 3"/>
          <p:cNvSpPr/>
          <p:nvPr/>
        </p:nvSpPr>
        <p:spPr>
          <a:xfrm>
            <a:off x="8255000" y="6308725"/>
            <a:ext cx="698500" cy="339725"/>
          </a:xfrm>
          <a:prstGeom prst="rect">
            <a:avLst/>
          </a:prstGeom>
        </p:spPr>
        <p:txBody>
          <a:bodyPr wrap="none">
            <a:spAutoFit/>
          </a:bodyPr>
          <a:lstStyle/>
          <a:p>
            <a:pPr>
              <a:defRPr/>
            </a:pPr>
            <a:fld id="{22736454-61F0-4744-8CC3-1749AA8AD57E}" type="slidenum">
              <a:rPr lang="en-US" altLang="zh-CN" sz="1600" b="1">
                <a:solidFill>
                  <a:srgbClr val="000000"/>
                </a:solidFill>
                <a:latin typeface="+mn-lt"/>
              </a:rPr>
              <a:pPr>
                <a:defRPr/>
              </a:pPr>
              <a:t>12</a:t>
            </a:fld>
            <a:r>
              <a:rPr lang="en-US" altLang="zh-CN" sz="1600" b="1" dirty="0">
                <a:solidFill>
                  <a:srgbClr val="000000"/>
                </a:solidFill>
                <a:latin typeface="+mn-lt"/>
              </a:rPr>
              <a:t>/14</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2"/>
          <p:cNvSpPr>
            <a:spLocks noGrp="1" noChangeArrowheads="1"/>
          </p:cNvSpPr>
          <p:nvPr>
            <p:ph type="ctrTitle"/>
          </p:nvPr>
        </p:nvSpPr>
        <p:spPr>
          <a:xfrm>
            <a:off x="142875" y="188913"/>
            <a:ext cx="8893175" cy="720725"/>
          </a:xfrm>
        </p:spPr>
        <p:txBody>
          <a:bodyPr/>
          <a:lstStyle/>
          <a:p>
            <a:pPr eaLnBrk="1" hangingPunct="1"/>
            <a:r>
              <a:rPr lang="en-CA" altLang="zh-CN" sz="2600" u="sng" cap="none" smtClean="0"/>
              <a:t>CONCLUSIONS</a:t>
            </a:r>
            <a:endParaRPr lang="en-US" altLang="zh-CN" sz="2600" u="sng" cap="none" smtClean="0"/>
          </a:p>
        </p:txBody>
      </p:sp>
      <p:sp>
        <p:nvSpPr>
          <p:cNvPr id="19459" name="Rectangle 7" descr="Rectangle: Click to edit Master text styles&#10;Second level&#10;Third level&#10;Fourth level&#10;Fifth level"/>
          <p:cNvSpPr>
            <a:spLocks noChangeArrowheads="1"/>
          </p:cNvSpPr>
          <p:nvPr/>
        </p:nvSpPr>
        <p:spPr bwMode="auto">
          <a:xfrm>
            <a:off x="755650" y="1125538"/>
            <a:ext cx="7848600" cy="431800"/>
          </a:xfrm>
          <a:prstGeom prst="rect">
            <a:avLst/>
          </a:prstGeom>
          <a:noFill/>
          <a:ln w="9525">
            <a:noFill/>
            <a:miter lim="800000"/>
            <a:headEnd/>
            <a:tailEnd/>
          </a:ln>
        </p:spPr>
        <p:txBody>
          <a:bodyPr/>
          <a:lstStyle/>
          <a:p>
            <a:pPr marL="381000" indent="-381000">
              <a:spcBef>
                <a:spcPct val="20000"/>
              </a:spcBef>
              <a:buFont typeface="Wingdings" pitchFamily="2" charset="2"/>
              <a:buChar char="Ø"/>
            </a:pPr>
            <a:r>
              <a:rPr lang="en-CA" altLang="zh-CN" sz="2000">
                <a:latin typeface="Arial" charset="0"/>
              </a:rPr>
              <a:t>A new ozone climatology  is generated based on the global ozonesonde and trajectory statistics.</a:t>
            </a:r>
          </a:p>
          <a:p>
            <a:pPr marL="381000" indent="-381000">
              <a:spcBef>
                <a:spcPct val="20000"/>
              </a:spcBef>
              <a:buFont typeface="Wingdings" pitchFamily="2" charset="2"/>
              <a:buChar char="Ø"/>
            </a:pPr>
            <a:r>
              <a:rPr lang="en-CA" altLang="zh-CN" sz="2000">
                <a:latin typeface="Arial" charset="0"/>
                <a:cs typeface="Arial" charset="0"/>
              </a:rPr>
              <a:t>This dataset is tested </a:t>
            </a:r>
            <a:r>
              <a:rPr lang="en-US" altLang="zh-CN" sz="2000">
                <a:latin typeface="Arial" charset="0"/>
                <a:cs typeface="Arial" charset="0"/>
              </a:rPr>
              <a:t>at selected stations using the ozone soundings at all the stations except one being tested. The two sets of profiles are in reasonable agreement.</a:t>
            </a:r>
            <a:endParaRPr lang="en-CA" altLang="zh-CN" sz="2000">
              <a:latin typeface="Arial" charset="0"/>
              <a:cs typeface="Arial" charset="0"/>
            </a:endParaRPr>
          </a:p>
          <a:p>
            <a:pPr marL="381000" indent="-381000">
              <a:spcBef>
                <a:spcPct val="20000"/>
              </a:spcBef>
              <a:buFont typeface="Wingdings" pitchFamily="2" charset="2"/>
              <a:buChar char="Ø"/>
            </a:pPr>
            <a:r>
              <a:rPr lang="en-CA" altLang="zh-CN" sz="2000">
                <a:latin typeface="Arial" charset="0"/>
              </a:rPr>
              <a:t>The dataset reveals interesting features in stratospheric ozone distribution, decadal and seasonal variations.</a:t>
            </a:r>
          </a:p>
          <a:p>
            <a:pPr marL="381000" indent="-381000">
              <a:spcBef>
                <a:spcPct val="20000"/>
              </a:spcBef>
              <a:buFont typeface="Wingdings" pitchFamily="2" charset="2"/>
              <a:buChar char="Ø"/>
            </a:pPr>
            <a:r>
              <a:rPr lang="en-US" altLang="zh-CN" sz="2000">
                <a:latin typeface="Arial" charset="0"/>
              </a:rPr>
              <a:t>The climatology clearly shows the depletion of ozone from the 1970s to the mid1990s and ozone increase in the 2000s in the lower stratosphere. The trends are more obviously in the respective winter season in the two hemispheres.</a:t>
            </a:r>
          </a:p>
          <a:p>
            <a:pPr marL="381000" indent="-381000">
              <a:spcBef>
                <a:spcPct val="20000"/>
              </a:spcBef>
              <a:buFont typeface="Wingdings" pitchFamily="2" charset="2"/>
              <a:buChar char="Ø"/>
            </a:pPr>
            <a:r>
              <a:rPr lang="en-CA" altLang="zh-CN" sz="2000">
                <a:latin typeface="Arial" charset="0"/>
              </a:rPr>
              <a:t>The ozone climatology suggests an increase trend in tropospheric ozone over North America. </a:t>
            </a:r>
          </a:p>
          <a:p>
            <a:pPr marL="381000" indent="-381000">
              <a:spcBef>
                <a:spcPct val="20000"/>
              </a:spcBef>
              <a:buFontTx/>
              <a:buChar char="•"/>
            </a:pPr>
            <a:endParaRPr lang="en-CA" altLang="zh-CN" sz="2000" b="1" u="sng">
              <a:solidFill>
                <a:srgbClr val="FFFF00"/>
              </a:solidFill>
              <a:latin typeface="Arial" charset="0"/>
            </a:endParaRPr>
          </a:p>
          <a:p>
            <a:pPr marL="381000" indent="-381000">
              <a:spcBef>
                <a:spcPct val="20000"/>
              </a:spcBef>
              <a:buFont typeface="Arial" charset="0"/>
              <a:buNone/>
            </a:pPr>
            <a:r>
              <a:rPr lang="en-CA" altLang="zh-CN" sz="2000">
                <a:solidFill>
                  <a:srgbClr val="FFFF00"/>
                </a:solidFill>
                <a:latin typeface="Arial" charset="0"/>
              </a:rPr>
              <a:t>	</a:t>
            </a:r>
            <a:endParaRPr lang="en-CA" altLang="zh-CN" sz="2000">
              <a:solidFill>
                <a:srgbClr val="FFFF00"/>
              </a:solidFill>
            </a:endParaRPr>
          </a:p>
        </p:txBody>
      </p:sp>
      <p:sp>
        <p:nvSpPr>
          <p:cNvPr id="2" name="矩形 1"/>
          <p:cNvSpPr/>
          <p:nvPr/>
        </p:nvSpPr>
        <p:spPr>
          <a:xfrm>
            <a:off x="8255000" y="6308725"/>
            <a:ext cx="698500" cy="339725"/>
          </a:xfrm>
          <a:prstGeom prst="rect">
            <a:avLst/>
          </a:prstGeom>
        </p:spPr>
        <p:txBody>
          <a:bodyPr wrap="none">
            <a:spAutoFit/>
          </a:bodyPr>
          <a:lstStyle/>
          <a:p>
            <a:pPr>
              <a:defRPr/>
            </a:pPr>
            <a:fld id="{4F5E6562-EF6C-4D87-BE36-F3EE4B225EA2}" type="slidenum">
              <a:rPr lang="en-US" altLang="zh-CN" sz="1600" b="1">
                <a:solidFill>
                  <a:srgbClr val="000000"/>
                </a:solidFill>
                <a:latin typeface="+mn-lt"/>
              </a:rPr>
              <a:pPr>
                <a:defRPr/>
              </a:pPr>
              <a:t>13</a:t>
            </a:fld>
            <a:r>
              <a:rPr lang="en-US" altLang="zh-CN" sz="1600" b="1" dirty="0">
                <a:solidFill>
                  <a:srgbClr val="000000"/>
                </a:solidFill>
                <a:latin typeface="+mn-lt"/>
              </a:rPr>
              <a:t>/14</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2" name="Rectangle 1026"/>
          <p:cNvSpPr>
            <a:spLocks noGrp="1" noChangeArrowheads="1"/>
          </p:cNvSpPr>
          <p:nvPr>
            <p:ph type="title"/>
          </p:nvPr>
        </p:nvSpPr>
        <p:spPr>
          <a:xfrm>
            <a:off x="611188" y="1628775"/>
            <a:ext cx="7772400" cy="1143000"/>
          </a:xfrm>
        </p:spPr>
        <p:txBody>
          <a:bodyPr rtlCol="0"/>
          <a:lstStyle/>
          <a:p>
            <a:pPr eaLnBrk="1" fontAlgn="auto" hangingPunct="1">
              <a:spcAft>
                <a:spcPts val="0"/>
              </a:spcAft>
              <a:defRPr/>
            </a:pPr>
            <a:r>
              <a:rPr lang="en-US" altLang="zh-CN" sz="5400" dirty="0" smtClean="0">
                <a:latin typeface="Monotype Corsiva" pitchFamily="66" charset="0"/>
              </a:rPr>
              <a:t>Thank you</a:t>
            </a:r>
          </a:p>
        </p:txBody>
      </p:sp>
      <p:sp>
        <p:nvSpPr>
          <p:cNvPr id="20483" name="Slide Number Placeholder 5"/>
          <p:cNvSpPr>
            <a:spLocks noGrp="1"/>
          </p:cNvSpPr>
          <p:nvPr>
            <p:ph type="sldNum" sz="quarter" idx="12"/>
          </p:nvPr>
        </p:nvSpPr>
        <p:spPr bwMode="auto">
          <a:xfrm>
            <a:off x="8316913" y="6381750"/>
            <a:ext cx="704850" cy="365125"/>
          </a:xfrm>
          <a:noFill/>
          <a:ln>
            <a:miter lim="800000"/>
            <a:headEnd/>
            <a:tailEnd/>
          </a:ln>
        </p:spPr>
        <p:txBody>
          <a:bodyPr/>
          <a:lstStyle/>
          <a:p>
            <a:fld id="{E5FB009C-3C6F-4711-999F-4B3673EACFAF}" type="slidenum">
              <a:rPr lang="en-US" altLang="zh-CN" sz="1600">
                <a:solidFill>
                  <a:schemeClr val="tx1"/>
                </a:solidFill>
                <a:latin typeface="Arial" charset="0"/>
              </a:rPr>
              <a:pPr/>
              <a:t>14</a:t>
            </a:fld>
            <a:r>
              <a:rPr lang="en-US" altLang="zh-CN" sz="1600">
                <a:solidFill>
                  <a:schemeClr val="tx1"/>
                </a:solidFill>
                <a:latin typeface="Arial" charset="0"/>
              </a:rPr>
              <a:t>/14</a:t>
            </a:r>
          </a:p>
        </p:txBody>
      </p:sp>
      <p:sp>
        <p:nvSpPr>
          <p:cNvPr id="20484" name="Rectangle 3"/>
          <p:cNvSpPr>
            <a:spLocks noChangeArrowheads="1"/>
          </p:cNvSpPr>
          <p:nvPr/>
        </p:nvSpPr>
        <p:spPr bwMode="auto">
          <a:xfrm>
            <a:off x="2354263" y="3198813"/>
            <a:ext cx="4640262" cy="461962"/>
          </a:xfrm>
          <a:prstGeom prst="rect">
            <a:avLst/>
          </a:prstGeom>
          <a:noFill/>
          <a:ln w="9525">
            <a:noFill/>
            <a:miter lim="800000"/>
            <a:headEnd/>
            <a:tailEnd/>
          </a:ln>
        </p:spPr>
        <p:txBody>
          <a:bodyPr wrap="none">
            <a:spAutoFit/>
          </a:bodyPr>
          <a:lstStyle/>
          <a:p>
            <a:r>
              <a:rPr lang="en-CA" altLang="zh-CN">
                <a:latin typeface="Arial" charset="0"/>
                <a:ea typeface="Times New Roman" pitchFamily="18" charset="0"/>
                <a:cs typeface="Arial" charset="0"/>
              </a:rPr>
              <a:t>Contact: janejj.liu@utoronto.ca </a:t>
            </a:r>
            <a:endParaRPr lang="en-CA" altLang="zh-CN">
              <a:ea typeface="Times New Roman" pitchFamily="18" charset="0"/>
              <a:cs typeface="Arial"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透明">
  <a:themeElements>
    <a:clrScheme name="透明">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经典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透明">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透明">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Clarity</Template>
  <TotalTime>3301</TotalTime>
  <Words>298</Words>
  <Application>Microsoft Office PowerPoint</Application>
  <PresentationFormat>On-screen Show (4:3)</PresentationFormat>
  <Paragraphs>76</Paragraphs>
  <Slides>15</Slides>
  <Notes>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15</vt:i4>
      </vt:variant>
    </vt:vector>
  </HeadingPairs>
  <TitlesOfParts>
    <vt:vector size="25" baseType="lpstr">
      <vt:lpstr>Times New Roman</vt:lpstr>
      <vt:lpstr>Arial</vt:lpstr>
      <vt:lpstr>宋体</vt:lpstr>
      <vt:lpstr>方正舒体</vt:lpstr>
      <vt:lpstr>GungsuhChe</vt:lpstr>
      <vt:lpstr>Wingdings</vt:lpstr>
      <vt:lpstr>Symbol</vt:lpstr>
      <vt:lpstr>Arial Unicode MS</vt:lpstr>
      <vt:lpstr>Monotype Corsiva</vt:lpstr>
      <vt:lpstr>透明</vt:lpstr>
      <vt:lpstr>TRENDS IN ATMOSPHERIC OZONE  FROM A LONG-TERM OZONE CLIMATOLOGY   </vt:lpstr>
      <vt:lpstr>INTRODUCTION</vt:lpstr>
      <vt:lpstr>  TRAJECTORY-MAPPING </vt:lpstr>
      <vt:lpstr>GLOBAL OZONE DATABASE</vt:lpstr>
      <vt:lpstr>VALIDATION OF THE CLIMATOLOGY </vt:lpstr>
      <vt:lpstr>LATITUDINAL VARIATIONS  </vt:lpstr>
      <vt:lpstr>OZONE DISTRIBUTION IN THE LOW STRATOSPHERE </vt:lpstr>
      <vt:lpstr>DECADAL VARIATIONS</vt:lpstr>
      <vt:lpstr>SEASONAL VARIATIONS</vt:lpstr>
      <vt:lpstr>OZONE TRENDS IN THE STRATOSPHERE</vt:lpstr>
      <vt:lpstr>OZONE TRENDS IN THE POLAR REGIONS</vt:lpstr>
      <vt:lpstr>INTERANNUAL VARIATIONS</vt:lpstr>
      <vt:lpstr>OZONE TRENDS OVER THE NORTH AMERICA  IN THE TROPOSPHERE</vt:lpstr>
      <vt:lpstr>CONCLUSIONS</vt:lpstr>
      <vt:lpstr>Thank you</vt:lpstr>
    </vt:vector>
  </TitlesOfParts>
  <Company>U. of 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Jane Liu</dc:creator>
  <cp:lastModifiedBy>ravindra-s</cp:lastModifiedBy>
  <cp:revision>384</cp:revision>
  <cp:lastPrinted>1601-01-01T00:00:00Z</cp:lastPrinted>
  <dcterms:created xsi:type="dcterms:W3CDTF">2002-06-26T15:11:03Z</dcterms:created>
  <dcterms:modified xsi:type="dcterms:W3CDTF">2014-07-28T19:59:49Z</dcterms:modified>
</cp:coreProperties>
</file>