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tiff" ContentType="image/tif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notesSlides/notesSlide2.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3"/>
  </p:notesMasterIdLst>
  <p:sldIdLst>
    <p:sldId id="256" r:id="rId2"/>
    <p:sldId id="257" r:id="rId3"/>
    <p:sldId id="258" r:id="rId4"/>
    <p:sldId id="259" r:id="rId5"/>
    <p:sldId id="260" r:id="rId6"/>
    <p:sldId id="264" r:id="rId7"/>
    <p:sldId id="265" r:id="rId8"/>
    <p:sldId id="266" r:id="rId9"/>
    <p:sldId id="268" r:id="rId10"/>
    <p:sldId id="267" r:id="rId11"/>
    <p:sldId id="269" r:id="rId12"/>
    <p:sldId id="273" r:id="rId13"/>
    <p:sldId id="271" r:id="rId14"/>
    <p:sldId id="272" r:id="rId15"/>
    <p:sldId id="274" r:id="rId16"/>
    <p:sldId id="278" r:id="rId17"/>
    <p:sldId id="279" r:id="rId18"/>
    <p:sldId id="275" r:id="rId19"/>
    <p:sldId id="261" r:id="rId20"/>
    <p:sldId id="276" r:id="rId21"/>
    <p:sldId id="277"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8B908"/>
    <a:srgbClr val="F3DCA3"/>
    <a:srgbClr val="92D050"/>
    <a:srgbClr val="FFEEB9"/>
    <a:srgbClr val="E37303"/>
    <a:srgbClr val="DF5C21"/>
    <a:srgbClr val="F2BCA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313" autoAdjust="0"/>
    <p:restoredTop sz="91398" autoAdjust="0"/>
  </p:normalViewPr>
  <p:slideViewPr>
    <p:cSldViewPr>
      <p:cViewPr>
        <p:scale>
          <a:sx n="80" d="100"/>
          <a:sy n="80" d="100"/>
        </p:scale>
        <p:origin x="-858"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Book1"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Book1"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scatterChart>
        <c:scatterStyle val="smoothMarker"/>
        <c:varyColors val="0"/>
        <c:ser>
          <c:idx val="0"/>
          <c:order val="0"/>
          <c:spPr>
            <a:ln>
              <a:solidFill>
                <a:srgbClr val="FF0000"/>
              </a:solidFill>
            </a:ln>
          </c:spPr>
          <c:marker>
            <c:symbol val="none"/>
          </c:marker>
          <c:xVal>
            <c:numRef>
              <c:f>Sheet1!$C$4:$C$203</c:f>
              <c:numCache>
                <c:formatCode>General</c:formatCode>
                <c:ptCount val="200"/>
                <c:pt idx="0">
                  <c:v>0</c:v>
                </c:pt>
                <c:pt idx="1">
                  <c:v>4.0200000000000007E-2</c:v>
                </c:pt>
                <c:pt idx="2">
                  <c:v>8.0400000000000041E-2</c:v>
                </c:pt>
                <c:pt idx="3">
                  <c:v>0.12060000000000005</c:v>
                </c:pt>
                <c:pt idx="4">
                  <c:v>0.16080000000000008</c:v>
                </c:pt>
                <c:pt idx="5">
                  <c:v>0.20100999999999999</c:v>
                </c:pt>
                <c:pt idx="6">
                  <c:v>0.24121000000000012</c:v>
                </c:pt>
                <c:pt idx="7">
                  <c:v>0.28141000000000027</c:v>
                </c:pt>
                <c:pt idx="8">
                  <c:v>0.32161000000000023</c:v>
                </c:pt>
                <c:pt idx="9">
                  <c:v>0.36181000000000035</c:v>
                </c:pt>
                <c:pt idx="10">
                  <c:v>0.4020100000000002</c:v>
                </c:pt>
                <c:pt idx="11">
                  <c:v>0.44221000000000021</c:v>
                </c:pt>
                <c:pt idx="12">
                  <c:v>0.48241000000000023</c:v>
                </c:pt>
                <c:pt idx="13">
                  <c:v>0.52261000000000002</c:v>
                </c:pt>
                <c:pt idx="14">
                  <c:v>0.56281000000000003</c:v>
                </c:pt>
                <c:pt idx="15">
                  <c:v>0.60302000000000044</c:v>
                </c:pt>
                <c:pt idx="16">
                  <c:v>0.64322000000000046</c:v>
                </c:pt>
                <c:pt idx="17">
                  <c:v>0.68342000000000047</c:v>
                </c:pt>
                <c:pt idx="18">
                  <c:v>0.72362000000000071</c:v>
                </c:pt>
                <c:pt idx="19">
                  <c:v>0.76382000000000072</c:v>
                </c:pt>
                <c:pt idx="20">
                  <c:v>0.80401999999999996</c:v>
                </c:pt>
                <c:pt idx="21">
                  <c:v>0.84421999999999997</c:v>
                </c:pt>
                <c:pt idx="22">
                  <c:v>0.88441999999999987</c:v>
                </c:pt>
                <c:pt idx="23">
                  <c:v>0.92462000000000044</c:v>
                </c:pt>
                <c:pt idx="24">
                  <c:v>0.96482000000000046</c:v>
                </c:pt>
                <c:pt idx="25">
                  <c:v>1.0050299999999992</c:v>
                </c:pt>
                <c:pt idx="26">
                  <c:v>1.0452299999999992</c:v>
                </c:pt>
                <c:pt idx="27">
                  <c:v>1.085429999999999</c:v>
                </c:pt>
                <c:pt idx="28">
                  <c:v>1.125629999999999</c:v>
                </c:pt>
                <c:pt idx="29">
                  <c:v>1.165829999999999</c:v>
                </c:pt>
                <c:pt idx="30">
                  <c:v>1.206029999999999</c:v>
                </c:pt>
                <c:pt idx="31">
                  <c:v>1.2462299999999991</c:v>
                </c:pt>
                <c:pt idx="32">
                  <c:v>1.28643</c:v>
                </c:pt>
                <c:pt idx="33">
                  <c:v>1.32663</c:v>
                </c:pt>
                <c:pt idx="34">
                  <c:v>1.36683</c:v>
                </c:pt>
                <c:pt idx="35">
                  <c:v>1.4070399999999992</c:v>
                </c:pt>
                <c:pt idx="36">
                  <c:v>1.4472399999999992</c:v>
                </c:pt>
                <c:pt idx="37">
                  <c:v>1.4874399999999992</c:v>
                </c:pt>
                <c:pt idx="38">
                  <c:v>1.5276399999999992</c:v>
                </c:pt>
                <c:pt idx="39">
                  <c:v>1.567839999999999</c:v>
                </c:pt>
                <c:pt idx="40">
                  <c:v>1.6080399999999999</c:v>
                </c:pt>
                <c:pt idx="41">
                  <c:v>1.6482399999999999</c:v>
                </c:pt>
                <c:pt idx="42">
                  <c:v>1.6884399999999999</c:v>
                </c:pt>
                <c:pt idx="43">
                  <c:v>1.7286400000000006</c:v>
                </c:pt>
                <c:pt idx="44">
                  <c:v>1.7688400000000006</c:v>
                </c:pt>
                <c:pt idx="45">
                  <c:v>1.80905</c:v>
                </c:pt>
                <c:pt idx="46">
                  <c:v>1.8492500000000001</c:v>
                </c:pt>
                <c:pt idx="47">
                  <c:v>1.8894500000000001</c:v>
                </c:pt>
                <c:pt idx="48">
                  <c:v>1.9296499999999994</c:v>
                </c:pt>
                <c:pt idx="49">
                  <c:v>1.9698499999999994</c:v>
                </c:pt>
                <c:pt idx="50">
                  <c:v>2.0100499999999979</c:v>
                </c:pt>
                <c:pt idx="51">
                  <c:v>2.0502499999999979</c:v>
                </c:pt>
                <c:pt idx="52">
                  <c:v>2.0904499999999984</c:v>
                </c:pt>
                <c:pt idx="53">
                  <c:v>2.1306499999999984</c:v>
                </c:pt>
                <c:pt idx="54">
                  <c:v>2.1708499999999984</c:v>
                </c:pt>
                <c:pt idx="55">
                  <c:v>2.211059999999998</c:v>
                </c:pt>
                <c:pt idx="56">
                  <c:v>2.251259999999998</c:v>
                </c:pt>
                <c:pt idx="57">
                  <c:v>2.2914599999999981</c:v>
                </c:pt>
                <c:pt idx="58">
                  <c:v>2.3316599999999963</c:v>
                </c:pt>
                <c:pt idx="59">
                  <c:v>2.3718599999999963</c:v>
                </c:pt>
                <c:pt idx="60">
                  <c:v>2.4120599999999963</c:v>
                </c:pt>
                <c:pt idx="61">
                  <c:v>2.4522599999999963</c:v>
                </c:pt>
                <c:pt idx="62">
                  <c:v>2.4924599999999963</c:v>
                </c:pt>
                <c:pt idx="63">
                  <c:v>2.5326599999999964</c:v>
                </c:pt>
                <c:pt idx="64">
                  <c:v>2.5728599999999968</c:v>
                </c:pt>
                <c:pt idx="65">
                  <c:v>2.61307</c:v>
                </c:pt>
                <c:pt idx="66">
                  <c:v>2.65327</c:v>
                </c:pt>
                <c:pt idx="67">
                  <c:v>2.69347</c:v>
                </c:pt>
                <c:pt idx="68">
                  <c:v>2.73367</c:v>
                </c:pt>
                <c:pt idx="69">
                  <c:v>2.7738700000000001</c:v>
                </c:pt>
                <c:pt idx="70">
                  <c:v>2.8140699999999979</c:v>
                </c:pt>
                <c:pt idx="71">
                  <c:v>2.8542699999999979</c:v>
                </c:pt>
                <c:pt idx="72">
                  <c:v>2.8944699999999979</c:v>
                </c:pt>
                <c:pt idx="73">
                  <c:v>2.9346699999999979</c:v>
                </c:pt>
                <c:pt idx="74">
                  <c:v>2.9748699999999979</c:v>
                </c:pt>
                <c:pt idx="75">
                  <c:v>3.0150799999999984</c:v>
                </c:pt>
                <c:pt idx="76">
                  <c:v>3.0552799999999984</c:v>
                </c:pt>
                <c:pt idx="77">
                  <c:v>3.095479999999998</c:v>
                </c:pt>
                <c:pt idx="78">
                  <c:v>3.135679999999998</c:v>
                </c:pt>
                <c:pt idx="79">
                  <c:v>3.175879999999998</c:v>
                </c:pt>
                <c:pt idx="80">
                  <c:v>3.2160799999999981</c:v>
                </c:pt>
                <c:pt idx="81">
                  <c:v>3.2562799999999981</c:v>
                </c:pt>
                <c:pt idx="82">
                  <c:v>3.2964799999999981</c:v>
                </c:pt>
                <c:pt idx="83">
                  <c:v>3.3366799999999963</c:v>
                </c:pt>
                <c:pt idx="84">
                  <c:v>3.3768799999999963</c:v>
                </c:pt>
                <c:pt idx="85">
                  <c:v>3.41709</c:v>
                </c:pt>
                <c:pt idx="86">
                  <c:v>3.45729</c:v>
                </c:pt>
                <c:pt idx="87">
                  <c:v>3.49749</c:v>
                </c:pt>
                <c:pt idx="88">
                  <c:v>3.53769</c:v>
                </c:pt>
                <c:pt idx="89">
                  <c:v>3.57789</c:v>
                </c:pt>
                <c:pt idx="90">
                  <c:v>3.61809</c:v>
                </c:pt>
                <c:pt idx="91">
                  <c:v>3.65829</c:v>
                </c:pt>
                <c:pt idx="92">
                  <c:v>3.6984900000000001</c:v>
                </c:pt>
                <c:pt idx="93">
                  <c:v>3.7386900000000001</c:v>
                </c:pt>
                <c:pt idx="94">
                  <c:v>3.7788900000000001</c:v>
                </c:pt>
                <c:pt idx="95">
                  <c:v>3.8190999999999984</c:v>
                </c:pt>
                <c:pt idx="96">
                  <c:v>3.8592999999999984</c:v>
                </c:pt>
                <c:pt idx="97">
                  <c:v>3.8994999999999984</c:v>
                </c:pt>
                <c:pt idx="98">
                  <c:v>3.9396999999999984</c:v>
                </c:pt>
                <c:pt idx="99">
                  <c:v>3.9798999999999984</c:v>
                </c:pt>
                <c:pt idx="100">
                  <c:v>4.0200999999999985</c:v>
                </c:pt>
                <c:pt idx="101">
                  <c:v>4.0602999999999998</c:v>
                </c:pt>
                <c:pt idx="102">
                  <c:v>4.1004999999999985</c:v>
                </c:pt>
                <c:pt idx="103">
                  <c:v>4.1406999999999998</c:v>
                </c:pt>
                <c:pt idx="104">
                  <c:v>4.1808999999999985</c:v>
                </c:pt>
                <c:pt idx="105">
                  <c:v>4.2211099999999995</c:v>
                </c:pt>
                <c:pt idx="106">
                  <c:v>4.2613099999999999</c:v>
                </c:pt>
                <c:pt idx="107">
                  <c:v>4.3015099999999995</c:v>
                </c:pt>
                <c:pt idx="108">
                  <c:v>4.34171</c:v>
                </c:pt>
                <c:pt idx="109">
                  <c:v>4.3819099999999995</c:v>
                </c:pt>
                <c:pt idx="110">
                  <c:v>4.4221099999999964</c:v>
                </c:pt>
                <c:pt idx="111">
                  <c:v>4.4623099999999996</c:v>
                </c:pt>
                <c:pt idx="112">
                  <c:v>4.5025099999999965</c:v>
                </c:pt>
                <c:pt idx="113">
                  <c:v>4.5427099999999996</c:v>
                </c:pt>
                <c:pt idx="114">
                  <c:v>4.5829099999999965</c:v>
                </c:pt>
                <c:pt idx="115">
                  <c:v>4.6231199999999957</c:v>
                </c:pt>
                <c:pt idx="116">
                  <c:v>4.6633199999999961</c:v>
                </c:pt>
                <c:pt idx="117">
                  <c:v>4.7035200000000001</c:v>
                </c:pt>
                <c:pt idx="118">
                  <c:v>4.7437199999999997</c:v>
                </c:pt>
                <c:pt idx="119">
                  <c:v>4.7839200000000002</c:v>
                </c:pt>
                <c:pt idx="120">
                  <c:v>4.8241199999999926</c:v>
                </c:pt>
                <c:pt idx="121">
                  <c:v>4.8643199999999958</c:v>
                </c:pt>
                <c:pt idx="122">
                  <c:v>4.9045199999999962</c:v>
                </c:pt>
                <c:pt idx="123">
                  <c:v>4.9447200000000002</c:v>
                </c:pt>
                <c:pt idx="124">
                  <c:v>4.9849199999999962</c:v>
                </c:pt>
                <c:pt idx="125">
                  <c:v>5.0251299999999963</c:v>
                </c:pt>
                <c:pt idx="126">
                  <c:v>5.0653299999999986</c:v>
                </c:pt>
                <c:pt idx="127">
                  <c:v>5.1055299999999963</c:v>
                </c:pt>
                <c:pt idx="128">
                  <c:v>5.1457299999999995</c:v>
                </c:pt>
                <c:pt idx="129">
                  <c:v>5.1859299999999964</c:v>
                </c:pt>
                <c:pt idx="130">
                  <c:v>5.2261299999999995</c:v>
                </c:pt>
                <c:pt idx="131">
                  <c:v>5.26633</c:v>
                </c:pt>
                <c:pt idx="132">
                  <c:v>5.3065299999999995</c:v>
                </c:pt>
                <c:pt idx="133">
                  <c:v>5.34673</c:v>
                </c:pt>
                <c:pt idx="134">
                  <c:v>5.3869299999999996</c:v>
                </c:pt>
                <c:pt idx="135">
                  <c:v>5.4271399999999961</c:v>
                </c:pt>
                <c:pt idx="136">
                  <c:v>5.4673400000000001</c:v>
                </c:pt>
                <c:pt idx="137">
                  <c:v>5.5075399999999961</c:v>
                </c:pt>
                <c:pt idx="138">
                  <c:v>5.5477400000000001</c:v>
                </c:pt>
                <c:pt idx="139">
                  <c:v>5.5879399999999961</c:v>
                </c:pt>
                <c:pt idx="140">
                  <c:v>5.6281399999999957</c:v>
                </c:pt>
                <c:pt idx="141">
                  <c:v>5.6683399999999962</c:v>
                </c:pt>
                <c:pt idx="142">
                  <c:v>5.7085400000000002</c:v>
                </c:pt>
                <c:pt idx="143">
                  <c:v>5.7487399999999997</c:v>
                </c:pt>
                <c:pt idx="144">
                  <c:v>5.7889400000000002</c:v>
                </c:pt>
                <c:pt idx="145">
                  <c:v>5.8291499999999985</c:v>
                </c:pt>
                <c:pt idx="146">
                  <c:v>5.8693499999999998</c:v>
                </c:pt>
                <c:pt idx="147">
                  <c:v>5.9095500000000003</c:v>
                </c:pt>
                <c:pt idx="148">
                  <c:v>5.9497500000000034</c:v>
                </c:pt>
                <c:pt idx="149">
                  <c:v>5.9899500000000003</c:v>
                </c:pt>
                <c:pt idx="150">
                  <c:v>6.0301499999999999</c:v>
                </c:pt>
                <c:pt idx="151">
                  <c:v>6.0703500000000004</c:v>
                </c:pt>
                <c:pt idx="152">
                  <c:v>6.1105499999999964</c:v>
                </c:pt>
                <c:pt idx="153">
                  <c:v>6.1507499999999995</c:v>
                </c:pt>
                <c:pt idx="154">
                  <c:v>6.1909499999999964</c:v>
                </c:pt>
                <c:pt idx="155">
                  <c:v>6.2311600000000036</c:v>
                </c:pt>
                <c:pt idx="156">
                  <c:v>6.271360000000004</c:v>
                </c:pt>
                <c:pt idx="157">
                  <c:v>6.3115600000000001</c:v>
                </c:pt>
                <c:pt idx="158">
                  <c:v>6.3517599999999996</c:v>
                </c:pt>
                <c:pt idx="159">
                  <c:v>6.3919600000000001</c:v>
                </c:pt>
                <c:pt idx="160">
                  <c:v>6.4321599999999997</c:v>
                </c:pt>
                <c:pt idx="161">
                  <c:v>6.4723600000000037</c:v>
                </c:pt>
                <c:pt idx="162">
                  <c:v>6.5125599999999961</c:v>
                </c:pt>
                <c:pt idx="163">
                  <c:v>6.5527600000000001</c:v>
                </c:pt>
                <c:pt idx="164">
                  <c:v>6.5929599999999962</c:v>
                </c:pt>
                <c:pt idx="165">
                  <c:v>6.6331699999999998</c:v>
                </c:pt>
                <c:pt idx="166">
                  <c:v>6.6733700000000002</c:v>
                </c:pt>
                <c:pt idx="167">
                  <c:v>6.7135699999999998</c:v>
                </c:pt>
                <c:pt idx="168">
                  <c:v>6.7537700000000003</c:v>
                </c:pt>
                <c:pt idx="169">
                  <c:v>6.7939699999999998</c:v>
                </c:pt>
                <c:pt idx="170">
                  <c:v>6.8341699999999985</c:v>
                </c:pt>
                <c:pt idx="171">
                  <c:v>6.8743699999999999</c:v>
                </c:pt>
                <c:pt idx="172">
                  <c:v>6.9145699999999986</c:v>
                </c:pt>
                <c:pt idx="173">
                  <c:v>6.9547699999999999</c:v>
                </c:pt>
                <c:pt idx="174">
                  <c:v>6.9949699999999995</c:v>
                </c:pt>
                <c:pt idx="175">
                  <c:v>7.0351799999999995</c:v>
                </c:pt>
                <c:pt idx="176">
                  <c:v>7.07538</c:v>
                </c:pt>
                <c:pt idx="177">
                  <c:v>7.115579999999996</c:v>
                </c:pt>
                <c:pt idx="178">
                  <c:v>7.1557799999999965</c:v>
                </c:pt>
                <c:pt idx="179">
                  <c:v>7.195979999999996</c:v>
                </c:pt>
                <c:pt idx="180">
                  <c:v>7.2361800000000001</c:v>
                </c:pt>
                <c:pt idx="181">
                  <c:v>7.2763800000000014</c:v>
                </c:pt>
                <c:pt idx="182">
                  <c:v>7.3165799999999965</c:v>
                </c:pt>
                <c:pt idx="183">
                  <c:v>7.3567799999999997</c:v>
                </c:pt>
                <c:pt idx="184">
                  <c:v>7.3969799999999966</c:v>
                </c:pt>
                <c:pt idx="185">
                  <c:v>7.4371900000000002</c:v>
                </c:pt>
                <c:pt idx="186">
                  <c:v>7.4773899999999998</c:v>
                </c:pt>
                <c:pt idx="187">
                  <c:v>7.5175899999999958</c:v>
                </c:pt>
                <c:pt idx="188">
                  <c:v>7.5577899999999962</c:v>
                </c:pt>
                <c:pt idx="189">
                  <c:v>7.5979899999999958</c:v>
                </c:pt>
                <c:pt idx="190">
                  <c:v>7.6381899999999963</c:v>
                </c:pt>
                <c:pt idx="191">
                  <c:v>7.6783900000000003</c:v>
                </c:pt>
                <c:pt idx="192">
                  <c:v>7.7185899999999963</c:v>
                </c:pt>
                <c:pt idx="193">
                  <c:v>7.7587900000000003</c:v>
                </c:pt>
                <c:pt idx="194">
                  <c:v>7.7989899999999963</c:v>
                </c:pt>
                <c:pt idx="195">
                  <c:v>7.8391999999999999</c:v>
                </c:pt>
                <c:pt idx="196">
                  <c:v>7.8794000000000004</c:v>
                </c:pt>
                <c:pt idx="197">
                  <c:v>7.9196000000000035</c:v>
                </c:pt>
                <c:pt idx="198">
                  <c:v>7.9598000000000004</c:v>
                </c:pt>
                <c:pt idx="199">
                  <c:v>8</c:v>
                </c:pt>
              </c:numCache>
            </c:numRef>
          </c:xVal>
          <c:yVal>
            <c:numRef>
              <c:f>Sheet1!$D$4:$D$203</c:f>
              <c:numCache>
                <c:formatCode>General</c:formatCode>
                <c:ptCount val="200"/>
                <c:pt idx="0">
                  <c:v>1</c:v>
                </c:pt>
                <c:pt idx="1">
                  <c:v>0.96060000000000045</c:v>
                </c:pt>
                <c:pt idx="2">
                  <c:v>0.9227500000000004</c:v>
                </c:pt>
                <c:pt idx="3">
                  <c:v>0.88639000000000034</c:v>
                </c:pt>
                <c:pt idx="4">
                  <c:v>0.85145999999999999</c:v>
                </c:pt>
                <c:pt idx="5">
                  <c:v>0.81791000000000003</c:v>
                </c:pt>
                <c:pt idx="6">
                  <c:v>0.78568000000000005</c:v>
                </c:pt>
                <c:pt idx="7">
                  <c:v>0.75471999999999995</c:v>
                </c:pt>
                <c:pt idx="8">
                  <c:v>0.7249800000000004</c:v>
                </c:pt>
                <c:pt idx="9">
                  <c:v>0.69642000000000059</c:v>
                </c:pt>
                <c:pt idx="10">
                  <c:v>0.66896999999999995</c:v>
                </c:pt>
                <c:pt idx="11">
                  <c:v>0.64261000000000046</c:v>
                </c:pt>
                <c:pt idx="12">
                  <c:v>0.61729000000000045</c:v>
                </c:pt>
                <c:pt idx="13">
                  <c:v>0.59297000000000033</c:v>
                </c:pt>
                <c:pt idx="14">
                  <c:v>0.56960000000000044</c:v>
                </c:pt>
                <c:pt idx="15">
                  <c:v>0.54715999999999998</c:v>
                </c:pt>
                <c:pt idx="16">
                  <c:v>0.52559999999999996</c:v>
                </c:pt>
                <c:pt idx="17">
                  <c:v>0.50488999999999951</c:v>
                </c:pt>
                <c:pt idx="18">
                  <c:v>0.48499000000000025</c:v>
                </c:pt>
                <c:pt idx="19">
                  <c:v>0.46588000000000035</c:v>
                </c:pt>
                <c:pt idx="20">
                  <c:v>0.44753000000000021</c:v>
                </c:pt>
                <c:pt idx="21">
                  <c:v>0.42989000000000033</c:v>
                </c:pt>
                <c:pt idx="22">
                  <c:v>0.41295000000000021</c:v>
                </c:pt>
                <c:pt idx="23">
                  <c:v>0.39668000000000037</c:v>
                </c:pt>
                <c:pt idx="24">
                  <c:v>0.38105000000000022</c:v>
                </c:pt>
                <c:pt idx="25">
                  <c:v>0.3660400000000002</c:v>
                </c:pt>
                <c:pt idx="26">
                  <c:v>0.3516100000000002</c:v>
                </c:pt>
                <c:pt idx="27">
                  <c:v>0.33776000000000023</c:v>
                </c:pt>
                <c:pt idx="28">
                  <c:v>0.32445000000000035</c:v>
                </c:pt>
                <c:pt idx="29">
                  <c:v>0.31166000000000027</c:v>
                </c:pt>
                <c:pt idx="30">
                  <c:v>0.29938000000000037</c:v>
                </c:pt>
                <c:pt idx="31">
                  <c:v>0.28759000000000001</c:v>
                </c:pt>
                <c:pt idx="32">
                  <c:v>0.27625</c:v>
                </c:pt>
                <c:pt idx="33">
                  <c:v>0.26537000000000027</c:v>
                </c:pt>
                <c:pt idx="34">
                  <c:v>0.25491000000000008</c:v>
                </c:pt>
                <c:pt idx="35">
                  <c:v>0.24487</c:v>
                </c:pt>
                <c:pt idx="36">
                  <c:v>0.23522000000000001</c:v>
                </c:pt>
                <c:pt idx="37">
                  <c:v>0.22595000000000015</c:v>
                </c:pt>
                <c:pt idx="38">
                  <c:v>0.2170500000000001</c:v>
                </c:pt>
                <c:pt idx="39">
                  <c:v>0.2085000000000001</c:v>
                </c:pt>
                <c:pt idx="40">
                  <c:v>0.20028000000000001</c:v>
                </c:pt>
                <c:pt idx="41">
                  <c:v>0.19239000000000009</c:v>
                </c:pt>
                <c:pt idx="42">
                  <c:v>0.18481000000000011</c:v>
                </c:pt>
                <c:pt idx="43">
                  <c:v>0.17752999999999999</c:v>
                </c:pt>
                <c:pt idx="44">
                  <c:v>0.17052999999999999</c:v>
                </c:pt>
                <c:pt idx="45">
                  <c:v>0.16381000000000015</c:v>
                </c:pt>
                <c:pt idx="46">
                  <c:v>0.15736000000000011</c:v>
                </c:pt>
                <c:pt idx="47">
                  <c:v>0.15115999999999999</c:v>
                </c:pt>
                <c:pt idx="48">
                  <c:v>0.14520000000000011</c:v>
                </c:pt>
                <c:pt idx="49">
                  <c:v>0.13947999999999999</c:v>
                </c:pt>
                <c:pt idx="50">
                  <c:v>0.13397999999999999</c:v>
                </c:pt>
                <c:pt idx="51">
                  <c:v>0.12870000000000001</c:v>
                </c:pt>
                <c:pt idx="52">
                  <c:v>0.12363000000000007</c:v>
                </c:pt>
                <c:pt idx="53">
                  <c:v>0.1187600000000001</c:v>
                </c:pt>
                <c:pt idx="54">
                  <c:v>0.11408000000000004</c:v>
                </c:pt>
                <c:pt idx="55">
                  <c:v>0.10958000000000002</c:v>
                </c:pt>
                <c:pt idx="56">
                  <c:v>0.10527000000000006</c:v>
                </c:pt>
                <c:pt idx="57">
                  <c:v>0.10112000000000006</c:v>
                </c:pt>
                <c:pt idx="58">
                  <c:v>9.7130000000000022E-2</c:v>
                </c:pt>
                <c:pt idx="59">
                  <c:v>9.3310000000000046E-2</c:v>
                </c:pt>
                <c:pt idx="60">
                  <c:v>8.9630000000000112E-2</c:v>
                </c:pt>
                <c:pt idx="61">
                  <c:v>8.6100000000000024E-2</c:v>
                </c:pt>
                <c:pt idx="62">
                  <c:v>8.2710000000000006E-2</c:v>
                </c:pt>
                <c:pt idx="63">
                  <c:v>7.9450000000000062E-2</c:v>
                </c:pt>
                <c:pt idx="64">
                  <c:v>7.6320000000000054E-2</c:v>
                </c:pt>
                <c:pt idx="65">
                  <c:v>7.3310000000000056E-2</c:v>
                </c:pt>
                <c:pt idx="66">
                  <c:v>7.0420000000000024E-2</c:v>
                </c:pt>
                <c:pt idx="67">
                  <c:v>6.7650000000000043E-2</c:v>
                </c:pt>
                <c:pt idx="68">
                  <c:v>6.4980000000000052E-2</c:v>
                </c:pt>
                <c:pt idx="69">
                  <c:v>6.2420000000000031E-2</c:v>
                </c:pt>
                <c:pt idx="70">
                  <c:v>5.9960000000000055E-2</c:v>
                </c:pt>
                <c:pt idx="71">
                  <c:v>5.7600000000000033E-2</c:v>
                </c:pt>
                <c:pt idx="72">
                  <c:v>5.5330000000000039E-2</c:v>
                </c:pt>
                <c:pt idx="73">
                  <c:v>5.3150000000000003E-2</c:v>
                </c:pt>
                <c:pt idx="74">
                  <c:v>5.1049999999999991E-2</c:v>
                </c:pt>
                <c:pt idx="75">
                  <c:v>4.9040000000000014E-2</c:v>
                </c:pt>
                <c:pt idx="76">
                  <c:v>4.7110000000000034E-2</c:v>
                </c:pt>
                <c:pt idx="77">
                  <c:v>4.5249999999999985E-2</c:v>
                </c:pt>
                <c:pt idx="78">
                  <c:v>4.3470000000000002E-2</c:v>
                </c:pt>
                <c:pt idx="79">
                  <c:v>4.1759999999999999E-2</c:v>
                </c:pt>
                <c:pt idx="80">
                  <c:v>4.0110000000000035E-2</c:v>
                </c:pt>
                <c:pt idx="81">
                  <c:v>3.8530000000000002E-2</c:v>
                </c:pt>
                <c:pt idx="82">
                  <c:v>3.7010000000000029E-2</c:v>
                </c:pt>
                <c:pt idx="83">
                  <c:v>3.5550000000000005E-2</c:v>
                </c:pt>
                <c:pt idx="84">
                  <c:v>3.415E-2</c:v>
                </c:pt>
                <c:pt idx="85">
                  <c:v>3.2810000000000027E-2</c:v>
                </c:pt>
                <c:pt idx="86">
                  <c:v>3.1520000000000006E-2</c:v>
                </c:pt>
                <c:pt idx="87">
                  <c:v>3.0270000000000019E-2</c:v>
                </c:pt>
                <c:pt idx="88">
                  <c:v>2.9080000000000012E-2</c:v>
                </c:pt>
                <c:pt idx="89">
                  <c:v>2.7930000000000031E-2</c:v>
                </c:pt>
                <c:pt idx="90">
                  <c:v>2.6830000000000038E-2</c:v>
                </c:pt>
                <c:pt idx="91">
                  <c:v>2.5780000000000011E-2</c:v>
                </c:pt>
                <c:pt idx="92">
                  <c:v>2.4759999999999997E-2</c:v>
                </c:pt>
                <c:pt idx="93">
                  <c:v>2.3789999999999999E-2</c:v>
                </c:pt>
                <c:pt idx="94">
                  <c:v>2.2850000000000016E-2</c:v>
                </c:pt>
                <c:pt idx="95">
                  <c:v>2.1950000000000011E-2</c:v>
                </c:pt>
                <c:pt idx="96">
                  <c:v>2.1080000000000015E-2</c:v>
                </c:pt>
                <c:pt idx="97">
                  <c:v>2.0250000000000011E-2</c:v>
                </c:pt>
                <c:pt idx="98">
                  <c:v>1.9450000000000002E-2</c:v>
                </c:pt>
                <c:pt idx="99">
                  <c:v>1.8690000000000012E-2</c:v>
                </c:pt>
                <c:pt idx="100">
                  <c:v>1.7950000000000018E-2</c:v>
                </c:pt>
                <c:pt idx="101">
                  <c:v>1.7240000000000019E-2</c:v>
                </c:pt>
                <c:pt idx="102">
                  <c:v>1.6560000000000012E-2</c:v>
                </c:pt>
                <c:pt idx="103">
                  <c:v>1.5910000000000011E-2</c:v>
                </c:pt>
                <c:pt idx="104">
                  <c:v>1.5280000000000012E-2</c:v>
                </c:pt>
                <c:pt idx="105">
                  <c:v>1.4680000000000011E-2</c:v>
                </c:pt>
                <c:pt idx="106">
                  <c:v>1.4100000000000001E-2</c:v>
                </c:pt>
                <c:pt idx="107">
                  <c:v>1.3550000000000008E-2</c:v>
                </c:pt>
                <c:pt idx="108">
                  <c:v>1.3010000000000008E-2</c:v>
                </c:pt>
                <c:pt idx="109">
                  <c:v>1.2500000000000011E-2</c:v>
                </c:pt>
                <c:pt idx="110">
                  <c:v>1.2010000000000002E-2</c:v>
                </c:pt>
                <c:pt idx="111">
                  <c:v>1.1540000000000012E-2</c:v>
                </c:pt>
                <c:pt idx="112">
                  <c:v>1.1080000000000012E-2</c:v>
                </c:pt>
                <c:pt idx="113">
                  <c:v>1.0640000000000009E-2</c:v>
                </c:pt>
                <c:pt idx="114">
                  <c:v>1.023E-2</c:v>
                </c:pt>
                <c:pt idx="115">
                  <c:v>9.8200000000000075E-3</c:v>
                </c:pt>
                <c:pt idx="116">
                  <c:v>9.4400000000000074E-3</c:v>
                </c:pt>
                <c:pt idx="117">
                  <c:v>9.0600000000000073E-3</c:v>
                </c:pt>
                <c:pt idx="118">
                  <c:v>8.7100000000000007E-3</c:v>
                </c:pt>
                <c:pt idx="119">
                  <c:v>8.3600000000000115E-3</c:v>
                </c:pt>
                <c:pt idx="120">
                  <c:v>8.0300000000000007E-3</c:v>
                </c:pt>
                <c:pt idx="121">
                  <c:v>7.7200000000000064E-3</c:v>
                </c:pt>
                <c:pt idx="122">
                  <c:v>7.410000000000006E-3</c:v>
                </c:pt>
                <c:pt idx="123">
                  <c:v>7.1200000000000031E-3</c:v>
                </c:pt>
                <c:pt idx="124">
                  <c:v>6.8400000000000058E-3</c:v>
                </c:pt>
                <c:pt idx="125">
                  <c:v>6.5700000000000073E-3</c:v>
                </c:pt>
                <c:pt idx="126">
                  <c:v>6.3100000000000031E-3</c:v>
                </c:pt>
                <c:pt idx="127">
                  <c:v>6.0600000000000029E-3</c:v>
                </c:pt>
                <c:pt idx="128">
                  <c:v>5.8200000000000014E-3</c:v>
                </c:pt>
                <c:pt idx="129">
                  <c:v>5.5900000000000038E-3</c:v>
                </c:pt>
                <c:pt idx="130">
                  <c:v>5.3700000000000032E-3</c:v>
                </c:pt>
                <c:pt idx="131">
                  <c:v>5.1600000000000014E-3</c:v>
                </c:pt>
                <c:pt idx="132">
                  <c:v>4.9600000000000035E-3</c:v>
                </c:pt>
                <c:pt idx="133">
                  <c:v>4.7600000000000029E-3</c:v>
                </c:pt>
                <c:pt idx="134">
                  <c:v>4.5800000000000051E-3</c:v>
                </c:pt>
                <c:pt idx="135">
                  <c:v>4.4000000000000037E-3</c:v>
                </c:pt>
                <c:pt idx="136">
                  <c:v>4.2200000000000024E-3</c:v>
                </c:pt>
                <c:pt idx="137">
                  <c:v>4.0600000000000002E-3</c:v>
                </c:pt>
                <c:pt idx="138">
                  <c:v>3.900000000000002E-3</c:v>
                </c:pt>
                <c:pt idx="139">
                  <c:v>3.7400000000000046E-3</c:v>
                </c:pt>
                <c:pt idx="140">
                  <c:v>3.6000000000000021E-3</c:v>
                </c:pt>
                <c:pt idx="141">
                  <c:v>3.4500000000000012E-3</c:v>
                </c:pt>
                <c:pt idx="142">
                  <c:v>3.3200000000000018E-3</c:v>
                </c:pt>
                <c:pt idx="143">
                  <c:v>3.1900000000000019E-3</c:v>
                </c:pt>
                <c:pt idx="144">
                  <c:v>3.060000000000002E-3</c:v>
                </c:pt>
                <c:pt idx="145">
                  <c:v>2.9400000000000016E-3</c:v>
                </c:pt>
                <c:pt idx="146">
                  <c:v>2.8200000000000018E-3</c:v>
                </c:pt>
                <c:pt idx="147">
                  <c:v>2.7100000000000019E-3</c:v>
                </c:pt>
                <c:pt idx="148">
                  <c:v>2.6100000000000012E-3</c:v>
                </c:pt>
                <c:pt idx="149">
                  <c:v>2.5000000000000018E-3</c:v>
                </c:pt>
                <c:pt idx="150">
                  <c:v>2.4100000000000002E-3</c:v>
                </c:pt>
                <c:pt idx="151">
                  <c:v>2.31E-3</c:v>
                </c:pt>
                <c:pt idx="152">
                  <c:v>2.2200000000000019E-3</c:v>
                </c:pt>
                <c:pt idx="153">
                  <c:v>2.1300000000000012E-3</c:v>
                </c:pt>
                <c:pt idx="154">
                  <c:v>2.0500000000000002E-3</c:v>
                </c:pt>
                <c:pt idx="155">
                  <c:v>1.9700000000000017E-3</c:v>
                </c:pt>
                <c:pt idx="156">
                  <c:v>1.8900000000000024E-3</c:v>
                </c:pt>
                <c:pt idx="157">
                  <c:v>1.8200000000000017E-3</c:v>
                </c:pt>
                <c:pt idx="158">
                  <c:v>1.7400000000000022E-3</c:v>
                </c:pt>
                <c:pt idx="159">
                  <c:v>1.6700000000000018E-3</c:v>
                </c:pt>
                <c:pt idx="160">
                  <c:v>1.6100000000000021E-3</c:v>
                </c:pt>
                <c:pt idx="161">
                  <c:v>1.5499999999999999E-3</c:v>
                </c:pt>
                <c:pt idx="162">
                  <c:v>1.4800000000000015E-3</c:v>
                </c:pt>
                <c:pt idx="163">
                  <c:v>1.4300000000000009E-3</c:v>
                </c:pt>
                <c:pt idx="164">
                  <c:v>1.3699999999999999E-3</c:v>
                </c:pt>
                <c:pt idx="165">
                  <c:v>1.3200000000000015E-3</c:v>
                </c:pt>
                <c:pt idx="166">
                  <c:v>1.2600000000000009E-3</c:v>
                </c:pt>
                <c:pt idx="167">
                  <c:v>1.2099999999999991E-3</c:v>
                </c:pt>
                <c:pt idx="168">
                  <c:v>1.1700000000000018E-3</c:v>
                </c:pt>
                <c:pt idx="169">
                  <c:v>1.1199999999999999E-3</c:v>
                </c:pt>
                <c:pt idx="170">
                  <c:v>1.0800000000000009E-3</c:v>
                </c:pt>
                <c:pt idx="171">
                  <c:v>1.0300000000000012E-3</c:v>
                </c:pt>
                <c:pt idx="172" formatCode="0.00E+00">
                  <c:v>9.9320600000000103E-4</c:v>
                </c:pt>
                <c:pt idx="173" formatCode="0.00E+00">
                  <c:v>9.5407000000000066E-4</c:v>
                </c:pt>
                <c:pt idx="174" formatCode="0.00E+00">
                  <c:v>9.1647600000000081E-4</c:v>
                </c:pt>
                <c:pt idx="175" formatCode="0.00E+00">
                  <c:v>8.8036300000000184E-4</c:v>
                </c:pt>
                <c:pt idx="176" formatCode="0.00E+00">
                  <c:v>8.4567400000000177E-4</c:v>
                </c:pt>
                <c:pt idx="177" formatCode="0.00E+00">
                  <c:v>8.1235100000000065E-4</c:v>
                </c:pt>
                <c:pt idx="178" formatCode="0.00E+00">
                  <c:v>7.8034200000000082E-4</c:v>
                </c:pt>
                <c:pt idx="179" formatCode="0.00E+00">
                  <c:v>7.4959300000000055E-4</c:v>
                </c:pt>
                <c:pt idx="180" formatCode="0.00E+00">
                  <c:v>7.2005600000000082E-4</c:v>
                </c:pt>
                <c:pt idx="181" formatCode="0.00E+00">
                  <c:v>6.91684000000001E-4</c:v>
                </c:pt>
                <c:pt idx="182" formatCode="0.00E+00">
                  <c:v>6.6442900000000067E-4</c:v>
                </c:pt>
                <c:pt idx="183" formatCode="0.00E+00">
                  <c:v>6.3824800000000033E-4</c:v>
                </c:pt>
                <c:pt idx="184" formatCode="0.00E+00">
                  <c:v>6.1309900000000052E-4</c:v>
                </c:pt>
                <c:pt idx="185" formatCode="0.00E+00">
                  <c:v>5.889400000000009E-4</c:v>
                </c:pt>
                <c:pt idx="186" formatCode="0.00E+00">
                  <c:v>5.6573400000000046E-4</c:v>
                </c:pt>
                <c:pt idx="187" formatCode="0.00E+00">
                  <c:v>5.4344200000000064E-4</c:v>
                </c:pt>
                <c:pt idx="188" formatCode="0.00E+00">
                  <c:v>5.2202800000000034E-4</c:v>
                </c:pt>
                <c:pt idx="189" formatCode="0.00E+00">
                  <c:v>5.0145799999999998E-4</c:v>
                </c:pt>
                <c:pt idx="190" formatCode="0.00E+00">
                  <c:v>4.8169900000000036E-4</c:v>
                </c:pt>
                <c:pt idx="191" formatCode="0.00E+00">
                  <c:v>4.6271799999999993E-4</c:v>
                </c:pt>
                <c:pt idx="192" formatCode="0.00E+00">
                  <c:v>4.4448600000000066E-4</c:v>
                </c:pt>
                <c:pt idx="193" formatCode="0.00E+00">
                  <c:v>4.2697100000000033E-4</c:v>
                </c:pt>
                <c:pt idx="194" formatCode="0.00E+00">
                  <c:v>4.1014700000000035E-4</c:v>
                </c:pt>
                <c:pt idx="195" formatCode="0.00E+00">
                  <c:v>3.9398600000000019E-4</c:v>
                </c:pt>
                <c:pt idx="196" formatCode="0.00E+00">
                  <c:v>3.7846100000000056E-4</c:v>
                </c:pt>
                <c:pt idx="197" formatCode="0.00E+00">
                  <c:v>3.6354800000000038E-4</c:v>
                </c:pt>
                <c:pt idx="198" formatCode="0.00E+00">
                  <c:v>3.4922300000000034E-4</c:v>
                </c:pt>
                <c:pt idx="199" formatCode="0.00E+00">
                  <c:v>3.3546300000000025E-4</c:v>
                </c:pt>
              </c:numCache>
            </c:numRef>
          </c:yVal>
          <c:smooth val="1"/>
        </c:ser>
        <c:dLbls>
          <c:showLegendKey val="0"/>
          <c:showVal val="0"/>
          <c:showCatName val="0"/>
          <c:showSerName val="0"/>
          <c:showPercent val="0"/>
          <c:showBubbleSize val="0"/>
        </c:dLbls>
        <c:axId val="50778624"/>
        <c:axId val="50779200"/>
      </c:scatterChart>
      <c:valAx>
        <c:axId val="50778624"/>
        <c:scaling>
          <c:orientation val="minMax"/>
          <c:max val="6"/>
        </c:scaling>
        <c:delete val="0"/>
        <c:axPos val="b"/>
        <c:title>
          <c:tx>
            <c:rich>
              <a:bodyPr/>
              <a:lstStyle/>
              <a:p>
                <a:pPr>
                  <a:defRPr sz="1300"/>
                </a:pPr>
                <a:r>
                  <a:rPr lang="en-GB" sz="1300"/>
                  <a:t>Distance</a:t>
                </a:r>
              </a:p>
            </c:rich>
          </c:tx>
          <c:layout>
            <c:manualLayout>
              <c:xMode val="edge"/>
              <c:yMode val="edge"/>
              <c:x val="0.16868090878263828"/>
              <c:y val="0.89719889180519163"/>
            </c:manualLayout>
          </c:layout>
          <c:overlay val="0"/>
        </c:title>
        <c:numFmt formatCode="General" sourceLinked="1"/>
        <c:majorTickMark val="out"/>
        <c:minorTickMark val="none"/>
        <c:tickLblPos val="none"/>
        <c:spPr>
          <a:ln>
            <a:solidFill>
              <a:schemeClr val="tx1"/>
            </a:solidFill>
          </a:ln>
        </c:spPr>
        <c:crossAx val="50779200"/>
        <c:crosses val="autoZero"/>
        <c:crossBetween val="midCat"/>
      </c:valAx>
      <c:valAx>
        <c:axId val="50779200"/>
        <c:scaling>
          <c:orientation val="minMax"/>
          <c:max val="1"/>
        </c:scaling>
        <c:delete val="0"/>
        <c:axPos val="l"/>
        <c:majorGridlines>
          <c:spPr>
            <a:ln>
              <a:noFill/>
            </a:ln>
          </c:spPr>
        </c:majorGridlines>
        <c:title>
          <c:tx>
            <c:rich>
              <a:bodyPr rot="-5400000" vert="horz"/>
              <a:lstStyle/>
              <a:p>
                <a:pPr>
                  <a:defRPr sz="1300"/>
                </a:pPr>
                <a:r>
                  <a:rPr lang="en-GB" sz="1300" dirty="0" smtClean="0"/>
                  <a:t>‘immobile’</a:t>
                </a:r>
                <a:r>
                  <a:rPr lang="en-GB" sz="1300" baseline="0" dirty="0" smtClean="0"/>
                  <a:t> </a:t>
                </a:r>
                <a:r>
                  <a:rPr lang="en-GB" sz="1300" baseline="0" dirty="0"/>
                  <a:t>fraction</a:t>
                </a:r>
                <a:endParaRPr lang="en-GB" sz="1300" dirty="0"/>
              </a:p>
            </c:rich>
          </c:tx>
          <c:layout>
            <c:manualLayout>
              <c:xMode val="edge"/>
              <c:yMode val="edge"/>
              <c:x val="5.3395405920668316E-3"/>
              <c:y val="0.16777523433931535"/>
            </c:manualLayout>
          </c:layout>
          <c:overlay val="0"/>
        </c:title>
        <c:numFmt formatCode="General" sourceLinked="1"/>
        <c:majorTickMark val="out"/>
        <c:minorTickMark val="none"/>
        <c:tickLblPos val="none"/>
        <c:spPr>
          <a:ln>
            <a:solidFill>
              <a:schemeClr val="tx1"/>
            </a:solidFill>
          </a:ln>
        </c:spPr>
        <c:crossAx val="50778624"/>
        <c:crosses val="autoZero"/>
        <c:crossBetween val="midCat"/>
      </c:valAx>
      <c:spPr>
        <a:noFill/>
        <a:ln>
          <a:noFill/>
        </a:ln>
      </c:spPr>
    </c:plotArea>
    <c:plotVisOnly val="1"/>
    <c:dispBlanksAs val="gap"/>
    <c:showDLblsOverMax val="0"/>
  </c:chart>
  <c:spPr>
    <a:ln>
      <a:noFill/>
    </a:ln>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scatterChart>
        <c:scatterStyle val="smoothMarker"/>
        <c:varyColors val="0"/>
        <c:ser>
          <c:idx val="0"/>
          <c:order val="0"/>
          <c:spPr>
            <a:ln>
              <a:solidFill>
                <a:srgbClr val="FF0000"/>
              </a:solidFill>
            </a:ln>
          </c:spPr>
          <c:marker>
            <c:symbol val="none"/>
          </c:marker>
          <c:xVal>
            <c:numRef>
              <c:f>Sheet1!$C$4:$C$203</c:f>
              <c:numCache>
                <c:formatCode>General</c:formatCode>
                <c:ptCount val="200"/>
                <c:pt idx="0">
                  <c:v>0</c:v>
                </c:pt>
                <c:pt idx="1">
                  <c:v>4.02E-2</c:v>
                </c:pt>
                <c:pt idx="2">
                  <c:v>8.0400000000000041E-2</c:v>
                </c:pt>
                <c:pt idx="3">
                  <c:v>0.12060000000000005</c:v>
                </c:pt>
                <c:pt idx="4">
                  <c:v>0.1608</c:v>
                </c:pt>
                <c:pt idx="5">
                  <c:v>0.20100999999999999</c:v>
                </c:pt>
                <c:pt idx="6">
                  <c:v>0.24121000000000012</c:v>
                </c:pt>
                <c:pt idx="7">
                  <c:v>0.28141000000000027</c:v>
                </c:pt>
                <c:pt idx="8">
                  <c:v>0.32161000000000023</c:v>
                </c:pt>
                <c:pt idx="9">
                  <c:v>0.36181000000000035</c:v>
                </c:pt>
                <c:pt idx="10">
                  <c:v>0.4020100000000002</c:v>
                </c:pt>
                <c:pt idx="11">
                  <c:v>0.44221000000000005</c:v>
                </c:pt>
                <c:pt idx="12">
                  <c:v>0.48241000000000023</c:v>
                </c:pt>
                <c:pt idx="13">
                  <c:v>0.52261000000000002</c:v>
                </c:pt>
                <c:pt idx="14">
                  <c:v>0.56281000000000003</c:v>
                </c:pt>
                <c:pt idx="15">
                  <c:v>0.60302000000000044</c:v>
                </c:pt>
                <c:pt idx="16">
                  <c:v>0.64322000000000046</c:v>
                </c:pt>
                <c:pt idx="17">
                  <c:v>0.68342000000000003</c:v>
                </c:pt>
                <c:pt idx="18">
                  <c:v>0.72362000000000071</c:v>
                </c:pt>
                <c:pt idx="19">
                  <c:v>0.76382000000000072</c:v>
                </c:pt>
                <c:pt idx="20">
                  <c:v>0.80401999999999996</c:v>
                </c:pt>
                <c:pt idx="21">
                  <c:v>0.84421999999999997</c:v>
                </c:pt>
                <c:pt idx="22">
                  <c:v>0.88441999999999943</c:v>
                </c:pt>
                <c:pt idx="23">
                  <c:v>0.92462000000000044</c:v>
                </c:pt>
                <c:pt idx="24">
                  <c:v>0.96482000000000046</c:v>
                </c:pt>
                <c:pt idx="25">
                  <c:v>1.0050299999999992</c:v>
                </c:pt>
                <c:pt idx="26">
                  <c:v>1.0452299999999992</c:v>
                </c:pt>
                <c:pt idx="27">
                  <c:v>1.085429999999999</c:v>
                </c:pt>
                <c:pt idx="28">
                  <c:v>1.125629999999999</c:v>
                </c:pt>
                <c:pt idx="29">
                  <c:v>1.165829999999999</c:v>
                </c:pt>
                <c:pt idx="30">
                  <c:v>1.206029999999999</c:v>
                </c:pt>
                <c:pt idx="31">
                  <c:v>1.2462299999999991</c:v>
                </c:pt>
                <c:pt idx="32">
                  <c:v>1.28643</c:v>
                </c:pt>
                <c:pt idx="33">
                  <c:v>1.32663</c:v>
                </c:pt>
                <c:pt idx="34">
                  <c:v>1.36683</c:v>
                </c:pt>
                <c:pt idx="35">
                  <c:v>1.4070399999999992</c:v>
                </c:pt>
                <c:pt idx="36">
                  <c:v>1.4472399999999992</c:v>
                </c:pt>
                <c:pt idx="37">
                  <c:v>1.4874399999999992</c:v>
                </c:pt>
                <c:pt idx="38">
                  <c:v>1.5276399999999992</c:v>
                </c:pt>
                <c:pt idx="39">
                  <c:v>1.567839999999999</c:v>
                </c:pt>
                <c:pt idx="40">
                  <c:v>1.6080399999999999</c:v>
                </c:pt>
                <c:pt idx="41">
                  <c:v>1.6482399999999999</c:v>
                </c:pt>
                <c:pt idx="42">
                  <c:v>1.6884399999999999</c:v>
                </c:pt>
                <c:pt idx="43">
                  <c:v>1.72864</c:v>
                </c:pt>
                <c:pt idx="44">
                  <c:v>1.76884</c:v>
                </c:pt>
                <c:pt idx="45">
                  <c:v>1.80905</c:v>
                </c:pt>
                <c:pt idx="46">
                  <c:v>1.8492500000000001</c:v>
                </c:pt>
                <c:pt idx="47">
                  <c:v>1.8894500000000001</c:v>
                </c:pt>
                <c:pt idx="48">
                  <c:v>1.9296500000000001</c:v>
                </c:pt>
                <c:pt idx="49">
                  <c:v>1.9698500000000001</c:v>
                </c:pt>
                <c:pt idx="50">
                  <c:v>2.0100499999999979</c:v>
                </c:pt>
                <c:pt idx="51">
                  <c:v>2.0502499999999979</c:v>
                </c:pt>
                <c:pt idx="52">
                  <c:v>2.0904499999999984</c:v>
                </c:pt>
                <c:pt idx="53">
                  <c:v>2.1306499999999984</c:v>
                </c:pt>
                <c:pt idx="54">
                  <c:v>2.1708499999999984</c:v>
                </c:pt>
                <c:pt idx="55">
                  <c:v>2.211059999999998</c:v>
                </c:pt>
                <c:pt idx="56">
                  <c:v>2.251259999999998</c:v>
                </c:pt>
                <c:pt idx="57">
                  <c:v>2.2914599999999981</c:v>
                </c:pt>
                <c:pt idx="58">
                  <c:v>2.3316599999999963</c:v>
                </c:pt>
                <c:pt idx="59">
                  <c:v>2.3718599999999963</c:v>
                </c:pt>
                <c:pt idx="60">
                  <c:v>2.4120599999999963</c:v>
                </c:pt>
                <c:pt idx="61">
                  <c:v>2.4522599999999963</c:v>
                </c:pt>
                <c:pt idx="62">
                  <c:v>2.4924599999999963</c:v>
                </c:pt>
                <c:pt idx="63">
                  <c:v>2.5326599999999964</c:v>
                </c:pt>
                <c:pt idx="64">
                  <c:v>2.5728599999999968</c:v>
                </c:pt>
                <c:pt idx="65">
                  <c:v>2.61307</c:v>
                </c:pt>
                <c:pt idx="66">
                  <c:v>2.65327</c:v>
                </c:pt>
                <c:pt idx="67">
                  <c:v>2.69347</c:v>
                </c:pt>
                <c:pt idx="68">
                  <c:v>2.73367</c:v>
                </c:pt>
                <c:pt idx="69">
                  <c:v>2.7738700000000001</c:v>
                </c:pt>
                <c:pt idx="70">
                  <c:v>2.8140699999999979</c:v>
                </c:pt>
                <c:pt idx="71">
                  <c:v>2.8542699999999979</c:v>
                </c:pt>
                <c:pt idx="72">
                  <c:v>2.8944699999999979</c:v>
                </c:pt>
                <c:pt idx="73">
                  <c:v>2.9346699999999979</c:v>
                </c:pt>
                <c:pt idx="74">
                  <c:v>2.9748699999999979</c:v>
                </c:pt>
                <c:pt idx="75">
                  <c:v>3.0150799999999984</c:v>
                </c:pt>
                <c:pt idx="76">
                  <c:v>3.0552799999999984</c:v>
                </c:pt>
                <c:pt idx="77">
                  <c:v>3.095479999999998</c:v>
                </c:pt>
                <c:pt idx="78">
                  <c:v>3.135679999999998</c:v>
                </c:pt>
                <c:pt idx="79">
                  <c:v>3.175879999999998</c:v>
                </c:pt>
                <c:pt idx="80">
                  <c:v>3.2160799999999981</c:v>
                </c:pt>
                <c:pt idx="81">
                  <c:v>3.2562799999999981</c:v>
                </c:pt>
                <c:pt idx="82">
                  <c:v>3.2964799999999981</c:v>
                </c:pt>
                <c:pt idx="83">
                  <c:v>3.3366799999999963</c:v>
                </c:pt>
                <c:pt idx="84">
                  <c:v>3.3768799999999963</c:v>
                </c:pt>
                <c:pt idx="85">
                  <c:v>3.41709</c:v>
                </c:pt>
                <c:pt idx="86">
                  <c:v>3.45729</c:v>
                </c:pt>
                <c:pt idx="87">
                  <c:v>3.49749</c:v>
                </c:pt>
                <c:pt idx="88">
                  <c:v>3.53769</c:v>
                </c:pt>
                <c:pt idx="89">
                  <c:v>3.57789</c:v>
                </c:pt>
                <c:pt idx="90">
                  <c:v>3.61809</c:v>
                </c:pt>
                <c:pt idx="91">
                  <c:v>3.65829</c:v>
                </c:pt>
                <c:pt idx="92">
                  <c:v>3.6984900000000001</c:v>
                </c:pt>
                <c:pt idx="93">
                  <c:v>3.7386900000000001</c:v>
                </c:pt>
                <c:pt idx="94">
                  <c:v>3.7788900000000001</c:v>
                </c:pt>
                <c:pt idx="95">
                  <c:v>3.8190999999999984</c:v>
                </c:pt>
                <c:pt idx="96">
                  <c:v>3.8592999999999984</c:v>
                </c:pt>
                <c:pt idx="97">
                  <c:v>3.8994999999999984</c:v>
                </c:pt>
                <c:pt idx="98">
                  <c:v>3.9396999999999984</c:v>
                </c:pt>
                <c:pt idx="99">
                  <c:v>3.9798999999999984</c:v>
                </c:pt>
                <c:pt idx="100">
                  <c:v>4.0200999999999985</c:v>
                </c:pt>
                <c:pt idx="101">
                  <c:v>4.0602999999999998</c:v>
                </c:pt>
                <c:pt idx="102">
                  <c:v>4.1004999999999985</c:v>
                </c:pt>
                <c:pt idx="103">
                  <c:v>4.1406999999999998</c:v>
                </c:pt>
                <c:pt idx="104">
                  <c:v>4.1808999999999985</c:v>
                </c:pt>
                <c:pt idx="105">
                  <c:v>4.2211099999999995</c:v>
                </c:pt>
                <c:pt idx="106">
                  <c:v>4.2613099999999999</c:v>
                </c:pt>
                <c:pt idx="107">
                  <c:v>4.3015099999999995</c:v>
                </c:pt>
                <c:pt idx="108">
                  <c:v>4.34171</c:v>
                </c:pt>
                <c:pt idx="109">
                  <c:v>4.3819099999999995</c:v>
                </c:pt>
                <c:pt idx="110">
                  <c:v>4.4221099999999964</c:v>
                </c:pt>
                <c:pt idx="111">
                  <c:v>4.4623099999999996</c:v>
                </c:pt>
                <c:pt idx="112">
                  <c:v>4.5025099999999965</c:v>
                </c:pt>
                <c:pt idx="113">
                  <c:v>4.5427099999999996</c:v>
                </c:pt>
                <c:pt idx="114">
                  <c:v>4.5829099999999965</c:v>
                </c:pt>
                <c:pt idx="115">
                  <c:v>4.6231199999999957</c:v>
                </c:pt>
                <c:pt idx="116">
                  <c:v>4.6633199999999961</c:v>
                </c:pt>
                <c:pt idx="117">
                  <c:v>4.7035200000000001</c:v>
                </c:pt>
                <c:pt idx="118">
                  <c:v>4.7437199999999997</c:v>
                </c:pt>
                <c:pt idx="119">
                  <c:v>4.7839200000000002</c:v>
                </c:pt>
                <c:pt idx="120">
                  <c:v>4.8241199999999926</c:v>
                </c:pt>
                <c:pt idx="121">
                  <c:v>4.8643199999999958</c:v>
                </c:pt>
                <c:pt idx="122">
                  <c:v>4.9045199999999962</c:v>
                </c:pt>
                <c:pt idx="123">
                  <c:v>4.9447200000000002</c:v>
                </c:pt>
                <c:pt idx="124">
                  <c:v>4.9849199999999962</c:v>
                </c:pt>
                <c:pt idx="125">
                  <c:v>5.0251299999999963</c:v>
                </c:pt>
                <c:pt idx="126">
                  <c:v>5.0653299999999986</c:v>
                </c:pt>
                <c:pt idx="127">
                  <c:v>5.1055299999999963</c:v>
                </c:pt>
                <c:pt idx="128">
                  <c:v>5.1457299999999995</c:v>
                </c:pt>
                <c:pt idx="129">
                  <c:v>5.1859299999999964</c:v>
                </c:pt>
                <c:pt idx="130">
                  <c:v>5.2261299999999995</c:v>
                </c:pt>
                <c:pt idx="131">
                  <c:v>5.26633</c:v>
                </c:pt>
                <c:pt idx="132">
                  <c:v>5.3065299999999995</c:v>
                </c:pt>
                <c:pt idx="133">
                  <c:v>5.34673</c:v>
                </c:pt>
                <c:pt idx="134">
                  <c:v>5.3869299999999996</c:v>
                </c:pt>
                <c:pt idx="135">
                  <c:v>5.4271399999999961</c:v>
                </c:pt>
                <c:pt idx="136">
                  <c:v>5.4673400000000001</c:v>
                </c:pt>
                <c:pt idx="137">
                  <c:v>5.5075399999999961</c:v>
                </c:pt>
                <c:pt idx="138">
                  <c:v>5.5477400000000001</c:v>
                </c:pt>
                <c:pt idx="139">
                  <c:v>5.5879399999999961</c:v>
                </c:pt>
                <c:pt idx="140">
                  <c:v>5.6281399999999957</c:v>
                </c:pt>
                <c:pt idx="141">
                  <c:v>5.6683399999999962</c:v>
                </c:pt>
                <c:pt idx="142">
                  <c:v>5.7085400000000002</c:v>
                </c:pt>
                <c:pt idx="143">
                  <c:v>5.7487399999999997</c:v>
                </c:pt>
                <c:pt idx="144">
                  <c:v>5.7889400000000002</c:v>
                </c:pt>
                <c:pt idx="145">
                  <c:v>5.8291499999999985</c:v>
                </c:pt>
                <c:pt idx="146">
                  <c:v>5.8693499999999998</c:v>
                </c:pt>
                <c:pt idx="147">
                  <c:v>5.9095500000000003</c:v>
                </c:pt>
                <c:pt idx="148">
                  <c:v>5.9497500000000034</c:v>
                </c:pt>
                <c:pt idx="149">
                  <c:v>5.9899500000000003</c:v>
                </c:pt>
                <c:pt idx="150">
                  <c:v>6.0301499999999999</c:v>
                </c:pt>
                <c:pt idx="151">
                  <c:v>6.0703500000000004</c:v>
                </c:pt>
                <c:pt idx="152">
                  <c:v>6.1105499999999964</c:v>
                </c:pt>
                <c:pt idx="153">
                  <c:v>6.1507499999999995</c:v>
                </c:pt>
                <c:pt idx="154">
                  <c:v>6.1909499999999964</c:v>
                </c:pt>
                <c:pt idx="155">
                  <c:v>6.2311600000000036</c:v>
                </c:pt>
                <c:pt idx="156">
                  <c:v>6.271360000000004</c:v>
                </c:pt>
                <c:pt idx="157">
                  <c:v>6.3115600000000001</c:v>
                </c:pt>
                <c:pt idx="158">
                  <c:v>6.3517599999999996</c:v>
                </c:pt>
                <c:pt idx="159">
                  <c:v>6.3919600000000001</c:v>
                </c:pt>
                <c:pt idx="160">
                  <c:v>6.4321599999999997</c:v>
                </c:pt>
                <c:pt idx="161">
                  <c:v>6.4723600000000037</c:v>
                </c:pt>
                <c:pt idx="162">
                  <c:v>6.5125599999999961</c:v>
                </c:pt>
                <c:pt idx="163">
                  <c:v>6.5527600000000001</c:v>
                </c:pt>
                <c:pt idx="164">
                  <c:v>6.5929599999999962</c:v>
                </c:pt>
                <c:pt idx="165">
                  <c:v>6.6331699999999998</c:v>
                </c:pt>
                <c:pt idx="166">
                  <c:v>6.6733700000000002</c:v>
                </c:pt>
                <c:pt idx="167">
                  <c:v>6.7135699999999998</c:v>
                </c:pt>
                <c:pt idx="168">
                  <c:v>6.7537700000000003</c:v>
                </c:pt>
                <c:pt idx="169">
                  <c:v>6.7939699999999998</c:v>
                </c:pt>
                <c:pt idx="170">
                  <c:v>6.8341699999999985</c:v>
                </c:pt>
                <c:pt idx="171">
                  <c:v>6.8743699999999999</c:v>
                </c:pt>
                <c:pt idx="172">
                  <c:v>6.9145699999999986</c:v>
                </c:pt>
                <c:pt idx="173">
                  <c:v>6.9547699999999999</c:v>
                </c:pt>
                <c:pt idx="174">
                  <c:v>6.9949699999999995</c:v>
                </c:pt>
                <c:pt idx="175">
                  <c:v>7.0351799999999995</c:v>
                </c:pt>
                <c:pt idx="176">
                  <c:v>7.07538</c:v>
                </c:pt>
                <c:pt idx="177">
                  <c:v>7.115579999999996</c:v>
                </c:pt>
                <c:pt idx="178">
                  <c:v>7.1557799999999965</c:v>
                </c:pt>
                <c:pt idx="179">
                  <c:v>7.195979999999996</c:v>
                </c:pt>
                <c:pt idx="180">
                  <c:v>7.2361800000000001</c:v>
                </c:pt>
                <c:pt idx="181">
                  <c:v>7.2763800000000014</c:v>
                </c:pt>
                <c:pt idx="182">
                  <c:v>7.3165799999999965</c:v>
                </c:pt>
                <c:pt idx="183">
                  <c:v>7.3567799999999997</c:v>
                </c:pt>
                <c:pt idx="184">
                  <c:v>7.3969799999999966</c:v>
                </c:pt>
                <c:pt idx="185">
                  <c:v>7.4371900000000002</c:v>
                </c:pt>
                <c:pt idx="186">
                  <c:v>7.4773899999999998</c:v>
                </c:pt>
                <c:pt idx="187">
                  <c:v>7.5175899999999958</c:v>
                </c:pt>
                <c:pt idx="188">
                  <c:v>7.5577899999999962</c:v>
                </c:pt>
                <c:pt idx="189">
                  <c:v>7.5979899999999958</c:v>
                </c:pt>
                <c:pt idx="190">
                  <c:v>7.6381899999999963</c:v>
                </c:pt>
                <c:pt idx="191">
                  <c:v>7.6783900000000003</c:v>
                </c:pt>
                <c:pt idx="192">
                  <c:v>7.7185899999999963</c:v>
                </c:pt>
                <c:pt idx="193">
                  <c:v>7.7587900000000003</c:v>
                </c:pt>
                <c:pt idx="194">
                  <c:v>7.7989899999999963</c:v>
                </c:pt>
                <c:pt idx="195">
                  <c:v>7.8391999999999999</c:v>
                </c:pt>
                <c:pt idx="196">
                  <c:v>7.8794000000000004</c:v>
                </c:pt>
                <c:pt idx="197">
                  <c:v>7.9196000000000035</c:v>
                </c:pt>
                <c:pt idx="198">
                  <c:v>7.9598000000000004</c:v>
                </c:pt>
                <c:pt idx="199">
                  <c:v>8</c:v>
                </c:pt>
              </c:numCache>
            </c:numRef>
          </c:xVal>
          <c:yVal>
            <c:numRef>
              <c:f>Sheet1!$D$4:$D$203</c:f>
              <c:numCache>
                <c:formatCode>General</c:formatCode>
                <c:ptCount val="200"/>
                <c:pt idx="0">
                  <c:v>1</c:v>
                </c:pt>
                <c:pt idx="1">
                  <c:v>0.96060000000000045</c:v>
                </c:pt>
                <c:pt idx="2">
                  <c:v>0.9227500000000004</c:v>
                </c:pt>
                <c:pt idx="3">
                  <c:v>0.88639000000000001</c:v>
                </c:pt>
                <c:pt idx="4">
                  <c:v>0.85145999999999999</c:v>
                </c:pt>
                <c:pt idx="5">
                  <c:v>0.81791000000000003</c:v>
                </c:pt>
                <c:pt idx="6">
                  <c:v>0.78568000000000005</c:v>
                </c:pt>
                <c:pt idx="7">
                  <c:v>0.75471999999999995</c:v>
                </c:pt>
                <c:pt idx="8">
                  <c:v>0.7249800000000004</c:v>
                </c:pt>
                <c:pt idx="9">
                  <c:v>0.69642000000000004</c:v>
                </c:pt>
                <c:pt idx="10">
                  <c:v>0.66896999999999995</c:v>
                </c:pt>
                <c:pt idx="11">
                  <c:v>0.64261000000000046</c:v>
                </c:pt>
                <c:pt idx="12">
                  <c:v>0.61729000000000045</c:v>
                </c:pt>
                <c:pt idx="13">
                  <c:v>0.59297</c:v>
                </c:pt>
                <c:pt idx="14">
                  <c:v>0.56960000000000044</c:v>
                </c:pt>
                <c:pt idx="15">
                  <c:v>0.54715999999999998</c:v>
                </c:pt>
                <c:pt idx="16">
                  <c:v>0.52559999999999996</c:v>
                </c:pt>
                <c:pt idx="17">
                  <c:v>0.50488999999999951</c:v>
                </c:pt>
                <c:pt idx="18">
                  <c:v>0.48499000000000025</c:v>
                </c:pt>
                <c:pt idx="19">
                  <c:v>0.46588000000000035</c:v>
                </c:pt>
                <c:pt idx="20">
                  <c:v>0.44753000000000004</c:v>
                </c:pt>
                <c:pt idx="21">
                  <c:v>0.42989000000000033</c:v>
                </c:pt>
                <c:pt idx="22">
                  <c:v>0.41295000000000021</c:v>
                </c:pt>
                <c:pt idx="23">
                  <c:v>0.39668000000000037</c:v>
                </c:pt>
                <c:pt idx="24">
                  <c:v>0.38105000000000022</c:v>
                </c:pt>
                <c:pt idx="25">
                  <c:v>0.3660400000000002</c:v>
                </c:pt>
                <c:pt idx="26">
                  <c:v>0.3516100000000002</c:v>
                </c:pt>
                <c:pt idx="27">
                  <c:v>0.33776000000000023</c:v>
                </c:pt>
                <c:pt idx="28">
                  <c:v>0.32445000000000035</c:v>
                </c:pt>
                <c:pt idx="29">
                  <c:v>0.31166000000000027</c:v>
                </c:pt>
                <c:pt idx="30">
                  <c:v>0.29938000000000037</c:v>
                </c:pt>
                <c:pt idx="31">
                  <c:v>0.28759000000000001</c:v>
                </c:pt>
                <c:pt idx="32">
                  <c:v>0.27625</c:v>
                </c:pt>
                <c:pt idx="33">
                  <c:v>0.26537000000000027</c:v>
                </c:pt>
                <c:pt idx="34">
                  <c:v>0.25491000000000008</c:v>
                </c:pt>
                <c:pt idx="35">
                  <c:v>0.24487</c:v>
                </c:pt>
                <c:pt idx="36">
                  <c:v>0.23522000000000001</c:v>
                </c:pt>
                <c:pt idx="37">
                  <c:v>0.22595000000000001</c:v>
                </c:pt>
                <c:pt idx="38">
                  <c:v>0.2170500000000001</c:v>
                </c:pt>
                <c:pt idx="39">
                  <c:v>0.2085000000000001</c:v>
                </c:pt>
                <c:pt idx="40">
                  <c:v>0.20028000000000001</c:v>
                </c:pt>
                <c:pt idx="41">
                  <c:v>0.19239000000000001</c:v>
                </c:pt>
                <c:pt idx="42">
                  <c:v>0.18481000000000011</c:v>
                </c:pt>
                <c:pt idx="43">
                  <c:v>0.17752999999999999</c:v>
                </c:pt>
                <c:pt idx="44">
                  <c:v>0.17052999999999999</c:v>
                </c:pt>
                <c:pt idx="45">
                  <c:v>0.16381000000000001</c:v>
                </c:pt>
                <c:pt idx="46">
                  <c:v>0.15736000000000011</c:v>
                </c:pt>
                <c:pt idx="47">
                  <c:v>0.15115999999999999</c:v>
                </c:pt>
                <c:pt idx="48">
                  <c:v>0.14520000000000011</c:v>
                </c:pt>
                <c:pt idx="49">
                  <c:v>0.13947999999999999</c:v>
                </c:pt>
                <c:pt idx="50">
                  <c:v>0.13397999999999999</c:v>
                </c:pt>
                <c:pt idx="51">
                  <c:v>0.12870000000000001</c:v>
                </c:pt>
                <c:pt idx="52">
                  <c:v>0.12363000000000007</c:v>
                </c:pt>
                <c:pt idx="53">
                  <c:v>0.11876000000000007</c:v>
                </c:pt>
                <c:pt idx="54">
                  <c:v>0.11408</c:v>
                </c:pt>
                <c:pt idx="55">
                  <c:v>0.10958000000000002</c:v>
                </c:pt>
                <c:pt idx="56">
                  <c:v>0.10527000000000006</c:v>
                </c:pt>
                <c:pt idx="57">
                  <c:v>0.10112000000000006</c:v>
                </c:pt>
                <c:pt idx="58">
                  <c:v>9.7130000000000022E-2</c:v>
                </c:pt>
                <c:pt idx="59">
                  <c:v>9.3310000000000004E-2</c:v>
                </c:pt>
                <c:pt idx="60">
                  <c:v>8.9630000000000071E-2</c:v>
                </c:pt>
                <c:pt idx="61">
                  <c:v>8.6100000000000024E-2</c:v>
                </c:pt>
                <c:pt idx="62">
                  <c:v>8.2710000000000006E-2</c:v>
                </c:pt>
                <c:pt idx="63">
                  <c:v>7.9450000000000034E-2</c:v>
                </c:pt>
                <c:pt idx="64">
                  <c:v>7.6319999999999999E-2</c:v>
                </c:pt>
                <c:pt idx="65">
                  <c:v>7.3310000000000056E-2</c:v>
                </c:pt>
                <c:pt idx="66">
                  <c:v>7.042000000000001E-2</c:v>
                </c:pt>
                <c:pt idx="67">
                  <c:v>6.7650000000000002E-2</c:v>
                </c:pt>
                <c:pt idx="68">
                  <c:v>6.4979999999999996E-2</c:v>
                </c:pt>
                <c:pt idx="69">
                  <c:v>6.2420000000000024E-2</c:v>
                </c:pt>
                <c:pt idx="70">
                  <c:v>5.9959999999999999E-2</c:v>
                </c:pt>
                <c:pt idx="71">
                  <c:v>5.7600000000000012E-2</c:v>
                </c:pt>
                <c:pt idx="72">
                  <c:v>5.5330000000000025E-2</c:v>
                </c:pt>
                <c:pt idx="73">
                  <c:v>5.3150000000000003E-2</c:v>
                </c:pt>
                <c:pt idx="74">
                  <c:v>5.1049999999999977E-2</c:v>
                </c:pt>
                <c:pt idx="75">
                  <c:v>4.9040000000000014E-2</c:v>
                </c:pt>
                <c:pt idx="76">
                  <c:v>4.7109999999999999E-2</c:v>
                </c:pt>
                <c:pt idx="77">
                  <c:v>4.5249999999999985E-2</c:v>
                </c:pt>
                <c:pt idx="78">
                  <c:v>4.3470000000000002E-2</c:v>
                </c:pt>
                <c:pt idx="79">
                  <c:v>4.1759999999999999E-2</c:v>
                </c:pt>
                <c:pt idx="80">
                  <c:v>4.0110000000000014E-2</c:v>
                </c:pt>
                <c:pt idx="81">
                  <c:v>3.8530000000000002E-2</c:v>
                </c:pt>
                <c:pt idx="82">
                  <c:v>3.7010000000000015E-2</c:v>
                </c:pt>
                <c:pt idx="83">
                  <c:v>3.5549999999999998E-2</c:v>
                </c:pt>
                <c:pt idx="84">
                  <c:v>3.415E-2</c:v>
                </c:pt>
                <c:pt idx="85">
                  <c:v>3.2810000000000027E-2</c:v>
                </c:pt>
                <c:pt idx="86">
                  <c:v>3.1519999999999999E-2</c:v>
                </c:pt>
                <c:pt idx="87">
                  <c:v>3.0270000000000012E-2</c:v>
                </c:pt>
                <c:pt idx="88">
                  <c:v>2.9080000000000002E-2</c:v>
                </c:pt>
                <c:pt idx="89">
                  <c:v>2.7930000000000017E-2</c:v>
                </c:pt>
                <c:pt idx="90">
                  <c:v>2.6830000000000027E-2</c:v>
                </c:pt>
                <c:pt idx="91">
                  <c:v>2.5780000000000001E-2</c:v>
                </c:pt>
                <c:pt idx="92">
                  <c:v>2.4759999999999997E-2</c:v>
                </c:pt>
                <c:pt idx="93">
                  <c:v>2.3789999999999999E-2</c:v>
                </c:pt>
                <c:pt idx="94">
                  <c:v>2.2850000000000002E-2</c:v>
                </c:pt>
                <c:pt idx="95">
                  <c:v>2.1950000000000001E-2</c:v>
                </c:pt>
                <c:pt idx="96">
                  <c:v>2.1080000000000012E-2</c:v>
                </c:pt>
                <c:pt idx="97">
                  <c:v>2.0250000000000001E-2</c:v>
                </c:pt>
                <c:pt idx="98">
                  <c:v>1.9450000000000012E-2</c:v>
                </c:pt>
                <c:pt idx="99">
                  <c:v>1.8689999999999998E-2</c:v>
                </c:pt>
                <c:pt idx="100">
                  <c:v>1.7950000000000001E-2</c:v>
                </c:pt>
                <c:pt idx="101">
                  <c:v>1.7239999999999998E-2</c:v>
                </c:pt>
                <c:pt idx="102">
                  <c:v>1.6559999999999998E-2</c:v>
                </c:pt>
                <c:pt idx="103">
                  <c:v>1.5910000000000001E-2</c:v>
                </c:pt>
                <c:pt idx="104">
                  <c:v>1.5280000000000009E-2</c:v>
                </c:pt>
                <c:pt idx="105">
                  <c:v>1.4680000000000007E-2</c:v>
                </c:pt>
                <c:pt idx="106">
                  <c:v>1.4100000000000001E-2</c:v>
                </c:pt>
                <c:pt idx="107">
                  <c:v>1.3550000000000001E-2</c:v>
                </c:pt>
                <c:pt idx="108">
                  <c:v>1.3010000000000001E-2</c:v>
                </c:pt>
                <c:pt idx="109">
                  <c:v>1.2500000000000001E-2</c:v>
                </c:pt>
                <c:pt idx="110">
                  <c:v>1.201E-2</c:v>
                </c:pt>
                <c:pt idx="111">
                  <c:v>1.1540000000000009E-2</c:v>
                </c:pt>
                <c:pt idx="112">
                  <c:v>1.1080000000000008E-2</c:v>
                </c:pt>
                <c:pt idx="113">
                  <c:v>1.0640000000000005E-2</c:v>
                </c:pt>
                <c:pt idx="114">
                  <c:v>1.023E-2</c:v>
                </c:pt>
                <c:pt idx="115">
                  <c:v>9.8200000000000075E-3</c:v>
                </c:pt>
                <c:pt idx="116">
                  <c:v>9.4400000000000005E-3</c:v>
                </c:pt>
                <c:pt idx="117">
                  <c:v>9.0600000000000073E-3</c:v>
                </c:pt>
                <c:pt idx="118">
                  <c:v>8.7100000000000007E-3</c:v>
                </c:pt>
                <c:pt idx="119">
                  <c:v>8.3600000000000115E-3</c:v>
                </c:pt>
                <c:pt idx="120">
                  <c:v>8.0300000000000007E-3</c:v>
                </c:pt>
                <c:pt idx="121">
                  <c:v>7.7200000000000038E-3</c:v>
                </c:pt>
                <c:pt idx="122">
                  <c:v>7.410000000000006E-3</c:v>
                </c:pt>
                <c:pt idx="123">
                  <c:v>7.1200000000000013E-3</c:v>
                </c:pt>
                <c:pt idx="124">
                  <c:v>6.8400000000000041E-3</c:v>
                </c:pt>
                <c:pt idx="125">
                  <c:v>6.5700000000000038E-3</c:v>
                </c:pt>
                <c:pt idx="126">
                  <c:v>6.3100000000000014E-3</c:v>
                </c:pt>
                <c:pt idx="127">
                  <c:v>6.0600000000000003E-3</c:v>
                </c:pt>
                <c:pt idx="128">
                  <c:v>5.8200000000000014E-3</c:v>
                </c:pt>
                <c:pt idx="129">
                  <c:v>5.5900000000000038E-3</c:v>
                </c:pt>
                <c:pt idx="130">
                  <c:v>5.3699999999999998E-3</c:v>
                </c:pt>
                <c:pt idx="131">
                  <c:v>5.1600000000000014E-3</c:v>
                </c:pt>
                <c:pt idx="132">
                  <c:v>4.9600000000000035E-3</c:v>
                </c:pt>
                <c:pt idx="133">
                  <c:v>4.7600000000000003E-3</c:v>
                </c:pt>
                <c:pt idx="134">
                  <c:v>4.5800000000000033E-3</c:v>
                </c:pt>
                <c:pt idx="135">
                  <c:v>4.4000000000000037E-3</c:v>
                </c:pt>
                <c:pt idx="136">
                  <c:v>4.2200000000000024E-3</c:v>
                </c:pt>
                <c:pt idx="137">
                  <c:v>4.0600000000000002E-3</c:v>
                </c:pt>
                <c:pt idx="138">
                  <c:v>3.900000000000002E-3</c:v>
                </c:pt>
                <c:pt idx="139">
                  <c:v>3.740000000000002E-3</c:v>
                </c:pt>
                <c:pt idx="140">
                  <c:v>3.6000000000000021E-3</c:v>
                </c:pt>
                <c:pt idx="141">
                  <c:v>3.4500000000000012E-3</c:v>
                </c:pt>
                <c:pt idx="142">
                  <c:v>3.3200000000000018E-3</c:v>
                </c:pt>
                <c:pt idx="143">
                  <c:v>3.1900000000000019E-3</c:v>
                </c:pt>
                <c:pt idx="144">
                  <c:v>3.060000000000002E-3</c:v>
                </c:pt>
                <c:pt idx="145">
                  <c:v>2.9399999999999999E-3</c:v>
                </c:pt>
                <c:pt idx="146">
                  <c:v>2.8200000000000018E-3</c:v>
                </c:pt>
                <c:pt idx="147">
                  <c:v>2.7100000000000019E-3</c:v>
                </c:pt>
                <c:pt idx="148">
                  <c:v>2.6100000000000012E-3</c:v>
                </c:pt>
                <c:pt idx="149">
                  <c:v>2.5000000000000018E-3</c:v>
                </c:pt>
                <c:pt idx="150">
                  <c:v>2.4100000000000002E-3</c:v>
                </c:pt>
                <c:pt idx="151">
                  <c:v>2.31E-3</c:v>
                </c:pt>
                <c:pt idx="152">
                  <c:v>2.2200000000000019E-3</c:v>
                </c:pt>
                <c:pt idx="153">
                  <c:v>2.1300000000000012E-3</c:v>
                </c:pt>
                <c:pt idx="154">
                  <c:v>2.0500000000000002E-3</c:v>
                </c:pt>
                <c:pt idx="155">
                  <c:v>1.9700000000000017E-3</c:v>
                </c:pt>
                <c:pt idx="156">
                  <c:v>1.8900000000000017E-3</c:v>
                </c:pt>
                <c:pt idx="157">
                  <c:v>1.8200000000000017E-3</c:v>
                </c:pt>
                <c:pt idx="158">
                  <c:v>1.7400000000000009E-3</c:v>
                </c:pt>
                <c:pt idx="159">
                  <c:v>1.6700000000000018E-3</c:v>
                </c:pt>
                <c:pt idx="160">
                  <c:v>1.6100000000000012E-3</c:v>
                </c:pt>
                <c:pt idx="161">
                  <c:v>1.5499999999999999E-3</c:v>
                </c:pt>
                <c:pt idx="162">
                  <c:v>1.4800000000000008E-3</c:v>
                </c:pt>
                <c:pt idx="163">
                  <c:v>1.4300000000000009E-3</c:v>
                </c:pt>
                <c:pt idx="164">
                  <c:v>1.3699999999999999E-3</c:v>
                </c:pt>
                <c:pt idx="165">
                  <c:v>1.3200000000000009E-3</c:v>
                </c:pt>
                <c:pt idx="166">
                  <c:v>1.2600000000000009E-3</c:v>
                </c:pt>
                <c:pt idx="167">
                  <c:v>1.2099999999999991E-3</c:v>
                </c:pt>
                <c:pt idx="168">
                  <c:v>1.1700000000000011E-3</c:v>
                </c:pt>
                <c:pt idx="169">
                  <c:v>1.1199999999999999E-3</c:v>
                </c:pt>
                <c:pt idx="170">
                  <c:v>1.0800000000000009E-3</c:v>
                </c:pt>
                <c:pt idx="171">
                  <c:v>1.0300000000000001E-3</c:v>
                </c:pt>
                <c:pt idx="172" formatCode="0.00E+00">
                  <c:v>9.9320600000000103E-4</c:v>
                </c:pt>
                <c:pt idx="173" formatCode="0.00E+00">
                  <c:v>9.5407000000000066E-4</c:v>
                </c:pt>
                <c:pt idx="174" formatCode="0.00E+00">
                  <c:v>9.1647600000000027E-4</c:v>
                </c:pt>
                <c:pt idx="175" formatCode="0.00E+00">
                  <c:v>8.8036300000000141E-4</c:v>
                </c:pt>
                <c:pt idx="176" formatCode="0.00E+00">
                  <c:v>8.4567400000000155E-4</c:v>
                </c:pt>
                <c:pt idx="177" formatCode="0.00E+00">
                  <c:v>8.1235100000000065E-4</c:v>
                </c:pt>
                <c:pt idx="178" formatCode="0.00E+00">
                  <c:v>7.8034200000000071E-4</c:v>
                </c:pt>
                <c:pt idx="179" formatCode="0.00E+00">
                  <c:v>7.4959300000000044E-4</c:v>
                </c:pt>
                <c:pt idx="180" formatCode="0.00E+00">
                  <c:v>7.2005600000000071E-4</c:v>
                </c:pt>
                <c:pt idx="181" formatCode="0.00E+00">
                  <c:v>6.9168400000000079E-4</c:v>
                </c:pt>
                <c:pt idx="182" formatCode="0.00E+00">
                  <c:v>6.6442900000000034E-4</c:v>
                </c:pt>
                <c:pt idx="183" formatCode="0.00E+00">
                  <c:v>6.3824800000000011E-4</c:v>
                </c:pt>
                <c:pt idx="184" formatCode="0.00E+00">
                  <c:v>6.1309899999999998E-4</c:v>
                </c:pt>
                <c:pt idx="185" formatCode="0.00E+00">
                  <c:v>5.8894000000000069E-4</c:v>
                </c:pt>
                <c:pt idx="186" formatCode="0.00E+00">
                  <c:v>5.6573400000000014E-4</c:v>
                </c:pt>
                <c:pt idx="187" formatCode="0.00E+00">
                  <c:v>5.4344200000000043E-4</c:v>
                </c:pt>
                <c:pt idx="188" formatCode="0.00E+00">
                  <c:v>5.2202800000000023E-4</c:v>
                </c:pt>
                <c:pt idx="189" formatCode="0.00E+00">
                  <c:v>5.0145799999999998E-4</c:v>
                </c:pt>
                <c:pt idx="190" formatCode="0.00E+00">
                  <c:v>4.8169899999999998E-4</c:v>
                </c:pt>
                <c:pt idx="191" formatCode="0.00E+00">
                  <c:v>4.6271799999999977E-4</c:v>
                </c:pt>
                <c:pt idx="192" formatCode="0.00E+00">
                  <c:v>4.4448600000000039E-4</c:v>
                </c:pt>
                <c:pt idx="193" formatCode="0.00E+00">
                  <c:v>4.2697100000000033E-4</c:v>
                </c:pt>
                <c:pt idx="194" formatCode="0.00E+00">
                  <c:v>4.1014700000000035E-4</c:v>
                </c:pt>
                <c:pt idx="195" formatCode="0.00E+00">
                  <c:v>3.9398599999999998E-4</c:v>
                </c:pt>
                <c:pt idx="196" formatCode="0.00E+00">
                  <c:v>3.7846100000000051E-4</c:v>
                </c:pt>
                <c:pt idx="197" formatCode="0.00E+00">
                  <c:v>3.6354800000000021E-4</c:v>
                </c:pt>
                <c:pt idx="198" formatCode="0.00E+00">
                  <c:v>3.4922300000000012E-4</c:v>
                </c:pt>
                <c:pt idx="199" formatCode="0.00E+00">
                  <c:v>3.3546299999999998E-4</c:v>
                </c:pt>
              </c:numCache>
            </c:numRef>
          </c:yVal>
          <c:smooth val="1"/>
        </c:ser>
        <c:dLbls>
          <c:showLegendKey val="0"/>
          <c:showVal val="0"/>
          <c:showCatName val="0"/>
          <c:showSerName val="0"/>
          <c:showPercent val="0"/>
          <c:showBubbleSize val="0"/>
        </c:dLbls>
        <c:axId val="50781504"/>
        <c:axId val="31662080"/>
      </c:scatterChart>
      <c:valAx>
        <c:axId val="50781504"/>
        <c:scaling>
          <c:orientation val="minMax"/>
          <c:max val="6"/>
        </c:scaling>
        <c:delete val="0"/>
        <c:axPos val="b"/>
        <c:title>
          <c:tx>
            <c:rich>
              <a:bodyPr/>
              <a:lstStyle/>
              <a:p>
                <a:pPr>
                  <a:defRPr sz="1300"/>
                </a:pPr>
                <a:r>
                  <a:rPr lang="en-GB" sz="1300"/>
                  <a:t>Distance</a:t>
                </a:r>
              </a:p>
            </c:rich>
          </c:tx>
          <c:layout>
            <c:manualLayout>
              <c:xMode val="edge"/>
              <c:yMode val="edge"/>
              <c:x val="0.16868090878263819"/>
              <c:y val="0.89719889180519141"/>
            </c:manualLayout>
          </c:layout>
          <c:overlay val="0"/>
        </c:title>
        <c:numFmt formatCode="General" sourceLinked="1"/>
        <c:majorTickMark val="out"/>
        <c:minorTickMark val="none"/>
        <c:tickLblPos val="none"/>
        <c:spPr>
          <a:ln>
            <a:solidFill>
              <a:schemeClr val="tx1"/>
            </a:solidFill>
          </a:ln>
        </c:spPr>
        <c:crossAx val="31662080"/>
        <c:crosses val="autoZero"/>
        <c:crossBetween val="midCat"/>
      </c:valAx>
      <c:valAx>
        <c:axId val="31662080"/>
        <c:scaling>
          <c:orientation val="minMax"/>
          <c:max val="1"/>
        </c:scaling>
        <c:delete val="0"/>
        <c:axPos val="l"/>
        <c:majorGridlines>
          <c:spPr>
            <a:ln>
              <a:noFill/>
            </a:ln>
          </c:spPr>
        </c:majorGridlines>
        <c:title>
          <c:tx>
            <c:rich>
              <a:bodyPr rot="-5400000" vert="horz"/>
              <a:lstStyle/>
              <a:p>
                <a:pPr>
                  <a:defRPr sz="1300"/>
                </a:pPr>
                <a:r>
                  <a:rPr lang="en-GB" sz="1300" dirty="0" smtClean="0"/>
                  <a:t>immobile</a:t>
                </a:r>
                <a:r>
                  <a:rPr lang="en-GB" sz="1300" baseline="0" dirty="0" smtClean="0"/>
                  <a:t> </a:t>
                </a:r>
                <a:r>
                  <a:rPr lang="en-GB" sz="1300" baseline="0" dirty="0"/>
                  <a:t>fraction</a:t>
                </a:r>
                <a:endParaRPr lang="en-GB" sz="1300" dirty="0"/>
              </a:p>
            </c:rich>
          </c:tx>
          <c:layout>
            <c:manualLayout>
              <c:xMode val="edge"/>
              <c:yMode val="edge"/>
              <c:x val="1.0851081773767306E-2"/>
              <c:y val="0.14331600589650101"/>
            </c:manualLayout>
          </c:layout>
          <c:overlay val="0"/>
        </c:title>
        <c:numFmt formatCode="General" sourceLinked="1"/>
        <c:majorTickMark val="out"/>
        <c:minorTickMark val="none"/>
        <c:tickLblPos val="none"/>
        <c:spPr>
          <a:ln>
            <a:solidFill>
              <a:schemeClr val="tx1"/>
            </a:solidFill>
          </a:ln>
        </c:spPr>
        <c:crossAx val="50781504"/>
        <c:crosses val="autoZero"/>
        <c:crossBetween val="midCat"/>
      </c:valAx>
      <c:spPr>
        <a:noFill/>
        <a:ln>
          <a:noFill/>
        </a:ln>
      </c:spPr>
    </c:plotArea>
    <c:plotVisOnly val="1"/>
    <c:dispBlanksAs val="gap"/>
    <c:showDLblsOverMax val="0"/>
  </c:chart>
  <c:spPr>
    <a:ln>
      <a:noFill/>
    </a:ln>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scatterChart>
        <c:scatterStyle val="smoothMarker"/>
        <c:varyColors val="0"/>
        <c:ser>
          <c:idx val="0"/>
          <c:order val="0"/>
          <c:spPr>
            <a:ln>
              <a:solidFill>
                <a:srgbClr val="FF0000"/>
              </a:solidFill>
            </a:ln>
          </c:spPr>
          <c:marker>
            <c:symbol val="none"/>
          </c:marker>
          <c:xVal>
            <c:numRef>
              <c:f>Sheet1!$C$4:$C$203</c:f>
              <c:numCache>
                <c:formatCode>General</c:formatCode>
                <c:ptCount val="200"/>
                <c:pt idx="0">
                  <c:v>0</c:v>
                </c:pt>
                <c:pt idx="1">
                  <c:v>4.02E-2</c:v>
                </c:pt>
                <c:pt idx="2">
                  <c:v>8.0400000000000041E-2</c:v>
                </c:pt>
                <c:pt idx="3">
                  <c:v>0.12060000000000005</c:v>
                </c:pt>
                <c:pt idx="4">
                  <c:v>0.1608</c:v>
                </c:pt>
                <c:pt idx="5">
                  <c:v>0.20100999999999999</c:v>
                </c:pt>
                <c:pt idx="6">
                  <c:v>0.24121000000000012</c:v>
                </c:pt>
                <c:pt idx="7">
                  <c:v>0.28141000000000027</c:v>
                </c:pt>
                <c:pt idx="8">
                  <c:v>0.32161000000000023</c:v>
                </c:pt>
                <c:pt idx="9">
                  <c:v>0.36181000000000035</c:v>
                </c:pt>
                <c:pt idx="10">
                  <c:v>0.4020100000000002</c:v>
                </c:pt>
                <c:pt idx="11">
                  <c:v>0.44221000000000005</c:v>
                </c:pt>
                <c:pt idx="12">
                  <c:v>0.48241000000000023</c:v>
                </c:pt>
                <c:pt idx="13">
                  <c:v>0.52261000000000002</c:v>
                </c:pt>
                <c:pt idx="14">
                  <c:v>0.56281000000000003</c:v>
                </c:pt>
                <c:pt idx="15">
                  <c:v>0.60302000000000044</c:v>
                </c:pt>
                <c:pt idx="16">
                  <c:v>0.64322000000000046</c:v>
                </c:pt>
                <c:pt idx="17">
                  <c:v>0.68342000000000003</c:v>
                </c:pt>
                <c:pt idx="18">
                  <c:v>0.72362000000000071</c:v>
                </c:pt>
                <c:pt idx="19">
                  <c:v>0.76382000000000072</c:v>
                </c:pt>
                <c:pt idx="20">
                  <c:v>0.80401999999999996</c:v>
                </c:pt>
                <c:pt idx="21">
                  <c:v>0.84421999999999997</c:v>
                </c:pt>
                <c:pt idx="22">
                  <c:v>0.88441999999999943</c:v>
                </c:pt>
                <c:pt idx="23">
                  <c:v>0.92462000000000044</c:v>
                </c:pt>
                <c:pt idx="24">
                  <c:v>0.96482000000000046</c:v>
                </c:pt>
                <c:pt idx="25">
                  <c:v>1.0050299999999992</c:v>
                </c:pt>
                <c:pt idx="26">
                  <c:v>1.0452299999999992</c:v>
                </c:pt>
                <c:pt idx="27">
                  <c:v>1.085429999999999</c:v>
                </c:pt>
                <c:pt idx="28">
                  <c:v>1.125629999999999</c:v>
                </c:pt>
                <c:pt idx="29">
                  <c:v>1.165829999999999</c:v>
                </c:pt>
                <c:pt idx="30">
                  <c:v>1.206029999999999</c:v>
                </c:pt>
                <c:pt idx="31">
                  <c:v>1.2462299999999991</c:v>
                </c:pt>
                <c:pt idx="32">
                  <c:v>1.28643</c:v>
                </c:pt>
                <c:pt idx="33">
                  <c:v>1.32663</c:v>
                </c:pt>
                <c:pt idx="34">
                  <c:v>1.36683</c:v>
                </c:pt>
                <c:pt idx="35">
                  <c:v>1.4070399999999992</c:v>
                </c:pt>
                <c:pt idx="36">
                  <c:v>1.4472399999999992</c:v>
                </c:pt>
                <c:pt idx="37">
                  <c:v>1.4874399999999992</c:v>
                </c:pt>
                <c:pt idx="38">
                  <c:v>1.5276399999999992</c:v>
                </c:pt>
                <c:pt idx="39">
                  <c:v>1.567839999999999</c:v>
                </c:pt>
                <c:pt idx="40">
                  <c:v>1.6080399999999999</c:v>
                </c:pt>
                <c:pt idx="41">
                  <c:v>1.6482399999999999</c:v>
                </c:pt>
                <c:pt idx="42">
                  <c:v>1.6884399999999999</c:v>
                </c:pt>
                <c:pt idx="43">
                  <c:v>1.72864</c:v>
                </c:pt>
                <c:pt idx="44">
                  <c:v>1.76884</c:v>
                </c:pt>
                <c:pt idx="45">
                  <c:v>1.80905</c:v>
                </c:pt>
                <c:pt idx="46">
                  <c:v>1.8492500000000001</c:v>
                </c:pt>
                <c:pt idx="47">
                  <c:v>1.8894500000000001</c:v>
                </c:pt>
                <c:pt idx="48">
                  <c:v>1.9296500000000001</c:v>
                </c:pt>
                <c:pt idx="49">
                  <c:v>1.9698500000000001</c:v>
                </c:pt>
                <c:pt idx="50">
                  <c:v>2.0100499999999979</c:v>
                </c:pt>
                <c:pt idx="51">
                  <c:v>2.0502499999999979</c:v>
                </c:pt>
                <c:pt idx="52">
                  <c:v>2.0904499999999984</c:v>
                </c:pt>
                <c:pt idx="53">
                  <c:v>2.1306499999999984</c:v>
                </c:pt>
                <c:pt idx="54">
                  <c:v>2.1708499999999984</c:v>
                </c:pt>
                <c:pt idx="55">
                  <c:v>2.211059999999998</c:v>
                </c:pt>
                <c:pt idx="56">
                  <c:v>2.251259999999998</c:v>
                </c:pt>
                <c:pt idx="57">
                  <c:v>2.2914599999999981</c:v>
                </c:pt>
                <c:pt idx="58">
                  <c:v>2.3316599999999963</c:v>
                </c:pt>
                <c:pt idx="59">
                  <c:v>2.3718599999999963</c:v>
                </c:pt>
                <c:pt idx="60">
                  <c:v>2.4120599999999963</c:v>
                </c:pt>
                <c:pt idx="61">
                  <c:v>2.4522599999999963</c:v>
                </c:pt>
                <c:pt idx="62">
                  <c:v>2.4924599999999963</c:v>
                </c:pt>
                <c:pt idx="63">
                  <c:v>2.5326599999999964</c:v>
                </c:pt>
                <c:pt idx="64">
                  <c:v>2.5728599999999968</c:v>
                </c:pt>
                <c:pt idx="65">
                  <c:v>2.61307</c:v>
                </c:pt>
                <c:pt idx="66">
                  <c:v>2.65327</c:v>
                </c:pt>
                <c:pt idx="67">
                  <c:v>2.69347</c:v>
                </c:pt>
                <c:pt idx="68">
                  <c:v>2.73367</c:v>
                </c:pt>
                <c:pt idx="69">
                  <c:v>2.7738700000000001</c:v>
                </c:pt>
                <c:pt idx="70">
                  <c:v>2.8140699999999979</c:v>
                </c:pt>
                <c:pt idx="71">
                  <c:v>2.8542699999999979</c:v>
                </c:pt>
                <c:pt idx="72">
                  <c:v>2.8944699999999979</c:v>
                </c:pt>
                <c:pt idx="73">
                  <c:v>2.9346699999999979</c:v>
                </c:pt>
                <c:pt idx="74">
                  <c:v>2.9748699999999979</c:v>
                </c:pt>
                <c:pt idx="75">
                  <c:v>3.0150799999999984</c:v>
                </c:pt>
                <c:pt idx="76">
                  <c:v>3.0552799999999984</c:v>
                </c:pt>
                <c:pt idx="77">
                  <c:v>3.095479999999998</c:v>
                </c:pt>
                <c:pt idx="78">
                  <c:v>3.135679999999998</c:v>
                </c:pt>
                <c:pt idx="79">
                  <c:v>3.175879999999998</c:v>
                </c:pt>
                <c:pt idx="80">
                  <c:v>3.2160799999999981</c:v>
                </c:pt>
                <c:pt idx="81">
                  <c:v>3.2562799999999981</c:v>
                </c:pt>
                <c:pt idx="82">
                  <c:v>3.2964799999999981</c:v>
                </c:pt>
                <c:pt idx="83">
                  <c:v>3.3366799999999963</c:v>
                </c:pt>
                <c:pt idx="84">
                  <c:v>3.3768799999999963</c:v>
                </c:pt>
                <c:pt idx="85">
                  <c:v>3.41709</c:v>
                </c:pt>
                <c:pt idx="86">
                  <c:v>3.45729</c:v>
                </c:pt>
                <c:pt idx="87">
                  <c:v>3.49749</c:v>
                </c:pt>
                <c:pt idx="88">
                  <c:v>3.53769</c:v>
                </c:pt>
                <c:pt idx="89">
                  <c:v>3.57789</c:v>
                </c:pt>
                <c:pt idx="90">
                  <c:v>3.61809</c:v>
                </c:pt>
                <c:pt idx="91">
                  <c:v>3.65829</c:v>
                </c:pt>
                <c:pt idx="92">
                  <c:v>3.6984900000000001</c:v>
                </c:pt>
                <c:pt idx="93">
                  <c:v>3.7386900000000001</c:v>
                </c:pt>
                <c:pt idx="94">
                  <c:v>3.7788900000000001</c:v>
                </c:pt>
                <c:pt idx="95">
                  <c:v>3.8190999999999984</c:v>
                </c:pt>
                <c:pt idx="96">
                  <c:v>3.8592999999999984</c:v>
                </c:pt>
                <c:pt idx="97">
                  <c:v>3.8994999999999984</c:v>
                </c:pt>
                <c:pt idx="98">
                  <c:v>3.9396999999999984</c:v>
                </c:pt>
                <c:pt idx="99">
                  <c:v>3.9798999999999984</c:v>
                </c:pt>
                <c:pt idx="100">
                  <c:v>4.0200999999999985</c:v>
                </c:pt>
                <c:pt idx="101">
                  <c:v>4.0602999999999998</c:v>
                </c:pt>
                <c:pt idx="102">
                  <c:v>4.1004999999999985</c:v>
                </c:pt>
                <c:pt idx="103">
                  <c:v>4.1406999999999998</c:v>
                </c:pt>
                <c:pt idx="104">
                  <c:v>4.1808999999999985</c:v>
                </c:pt>
                <c:pt idx="105">
                  <c:v>4.2211099999999995</c:v>
                </c:pt>
                <c:pt idx="106">
                  <c:v>4.2613099999999999</c:v>
                </c:pt>
                <c:pt idx="107">
                  <c:v>4.3015099999999995</c:v>
                </c:pt>
                <c:pt idx="108">
                  <c:v>4.34171</c:v>
                </c:pt>
                <c:pt idx="109">
                  <c:v>4.3819099999999995</c:v>
                </c:pt>
                <c:pt idx="110">
                  <c:v>4.4221099999999964</c:v>
                </c:pt>
                <c:pt idx="111">
                  <c:v>4.4623099999999996</c:v>
                </c:pt>
                <c:pt idx="112">
                  <c:v>4.5025099999999965</c:v>
                </c:pt>
                <c:pt idx="113">
                  <c:v>4.5427099999999996</c:v>
                </c:pt>
                <c:pt idx="114">
                  <c:v>4.5829099999999965</c:v>
                </c:pt>
                <c:pt idx="115">
                  <c:v>4.6231199999999957</c:v>
                </c:pt>
                <c:pt idx="116">
                  <c:v>4.6633199999999961</c:v>
                </c:pt>
                <c:pt idx="117">
                  <c:v>4.7035200000000001</c:v>
                </c:pt>
                <c:pt idx="118">
                  <c:v>4.7437199999999997</c:v>
                </c:pt>
                <c:pt idx="119">
                  <c:v>4.7839200000000002</c:v>
                </c:pt>
                <c:pt idx="120">
                  <c:v>4.8241199999999926</c:v>
                </c:pt>
                <c:pt idx="121">
                  <c:v>4.8643199999999958</c:v>
                </c:pt>
                <c:pt idx="122">
                  <c:v>4.9045199999999962</c:v>
                </c:pt>
                <c:pt idx="123">
                  <c:v>4.9447200000000002</c:v>
                </c:pt>
                <c:pt idx="124">
                  <c:v>4.9849199999999962</c:v>
                </c:pt>
                <c:pt idx="125">
                  <c:v>5.0251299999999963</c:v>
                </c:pt>
                <c:pt idx="126">
                  <c:v>5.0653299999999986</c:v>
                </c:pt>
                <c:pt idx="127">
                  <c:v>5.1055299999999963</c:v>
                </c:pt>
                <c:pt idx="128">
                  <c:v>5.1457299999999995</c:v>
                </c:pt>
                <c:pt idx="129">
                  <c:v>5.1859299999999964</c:v>
                </c:pt>
                <c:pt idx="130">
                  <c:v>5.2261299999999995</c:v>
                </c:pt>
                <c:pt idx="131">
                  <c:v>5.26633</c:v>
                </c:pt>
                <c:pt idx="132">
                  <c:v>5.3065299999999995</c:v>
                </c:pt>
                <c:pt idx="133">
                  <c:v>5.34673</c:v>
                </c:pt>
                <c:pt idx="134">
                  <c:v>5.3869299999999996</c:v>
                </c:pt>
                <c:pt idx="135">
                  <c:v>5.4271399999999961</c:v>
                </c:pt>
                <c:pt idx="136">
                  <c:v>5.4673400000000001</c:v>
                </c:pt>
                <c:pt idx="137">
                  <c:v>5.5075399999999961</c:v>
                </c:pt>
                <c:pt idx="138">
                  <c:v>5.5477400000000001</c:v>
                </c:pt>
                <c:pt idx="139">
                  <c:v>5.5879399999999961</c:v>
                </c:pt>
                <c:pt idx="140">
                  <c:v>5.6281399999999957</c:v>
                </c:pt>
                <c:pt idx="141">
                  <c:v>5.6683399999999962</c:v>
                </c:pt>
                <c:pt idx="142">
                  <c:v>5.7085400000000002</c:v>
                </c:pt>
                <c:pt idx="143">
                  <c:v>5.7487399999999997</c:v>
                </c:pt>
                <c:pt idx="144">
                  <c:v>5.7889400000000002</c:v>
                </c:pt>
                <c:pt idx="145">
                  <c:v>5.8291499999999985</c:v>
                </c:pt>
                <c:pt idx="146">
                  <c:v>5.8693499999999998</c:v>
                </c:pt>
                <c:pt idx="147">
                  <c:v>5.9095500000000003</c:v>
                </c:pt>
                <c:pt idx="148">
                  <c:v>5.9497500000000034</c:v>
                </c:pt>
                <c:pt idx="149">
                  <c:v>5.9899500000000003</c:v>
                </c:pt>
                <c:pt idx="150">
                  <c:v>6.0301499999999999</c:v>
                </c:pt>
                <c:pt idx="151">
                  <c:v>6.0703500000000004</c:v>
                </c:pt>
                <c:pt idx="152">
                  <c:v>6.1105499999999964</c:v>
                </c:pt>
                <c:pt idx="153">
                  <c:v>6.1507499999999995</c:v>
                </c:pt>
                <c:pt idx="154">
                  <c:v>6.1909499999999964</c:v>
                </c:pt>
                <c:pt idx="155">
                  <c:v>6.2311600000000036</c:v>
                </c:pt>
                <c:pt idx="156">
                  <c:v>6.271360000000004</c:v>
                </c:pt>
                <c:pt idx="157">
                  <c:v>6.3115600000000001</c:v>
                </c:pt>
                <c:pt idx="158">
                  <c:v>6.3517599999999996</c:v>
                </c:pt>
                <c:pt idx="159">
                  <c:v>6.3919600000000001</c:v>
                </c:pt>
                <c:pt idx="160">
                  <c:v>6.4321599999999997</c:v>
                </c:pt>
                <c:pt idx="161">
                  <c:v>6.4723600000000037</c:v>
                </c:pt>
                <c:pt idx="162">
                  <c:v>6.5125599999999961</c:v>
                </c:pt>
                <c:pt idx="163">
                  <c:v>6.5527600000000001</c:v>
                </c:pt>
                <c:pt idx="164">
                  <c:v>6.5929599999999962</c:v>
                </c:pt>
                <c:pt idx="165">
                  <c:v>6.6331699999999998</c:v>
                </c:pt>
                <c:pt idx="166">
                  <c:v>6.6733700000000002</c:v>
                </c:pt>
                <c:pt idx="167">
                  <c:v>6.7135699999999998</c:v>
                </c:pt>
                <c:pt idx="168">
                  <c:v>6.7537700000000003</c:v>
                </c:pt>
                <c:pt idx="169">
                  <c:v>6.7939699999999998</c:v>
                </c:pt>
                <c:pt idx="170">
                  <c:v>6.8341699999999985</c:v>
                </c:pt>
                <c:pt idx="171">
                  <c:v>6.8743699999999999</c:v>
                </c:pt>
                <c:pt idx="172">
                  <c:v>6.9145699999999986</c:v>
                </c:pt>
                <c:pt idx="173">
                  <c:v>6.9547699999999999</c:v>
                </c:pt>
                <c:pt idx="174">
                  <c:v>6.9949699999999995</c:v>
                </c:pt>
                <c:pt idx="175">
                  <c:v>7.0351799999999995</c:v>
                </c:pt>
                <c:pt idx="176">
                  <c:v>7.07538</c:v>
                </c:pt>
                <c:pt idx="177">
                  <c:v>7.115579999999996</c:v>
                </c:pt>
                <c:pt idx="178">
                  <c:v>7.1557799999999965</c:v>
                </c:pt>
                <c:pt idx="179">
                  <c:v>7.195979999999996</c:v>
                </c:pt>
                <c:pt idx="180">
                  <c:v>7.2361800000000001</c:v>
                </c:pt>
                <c:pt idx="181">
                  <c:v>7.2763800000000014</c:v>
                </c:pt>
                <c:pt idx="182">
                  <c:v>7.3165799999999965</c:v>
                </c:pt>
                <c:pt idx="183">
                  <c:v>7.3567799999999997</c:v>
                </c:pt>
                <c:pt idx="184">
                  <c:v>7.3969799999999966</c:v>
                </c:pt>
                <c:pt idx="185">
                  <c:v>7.4371900000000002</c:v>
                </c:pt>
                <c:pt idx="186">
                  <c:v>7.4773899999999998</c:v>
                </c:pt>
                <c:pt idx="187">
                  <c:v>7.5175899999999958</c:v>
                </c:pt>
                <c:pt idx="188">
                  <c:v>7.5577899999999962</c:v>
                </c:pt>
                <c:pt idx="189">
                  <c:v>7.5979899999999958</c:v>
                </c:pt>
                <c:pt idx="190">
                  <c:v>7.6381899999999963</c:v>
                </c:pt>
                <c:pt idx="191">
                  <c:v>7.6783900000000003</c:v>
                </c:pt>
                <c:pt idx="192">
                  <c:v>7.7185899999999963</c:v>
                </c:pt>
                <c:pt idx="193">
                  <c:v>7.7587900000000003</c:v>
                </c:pt>
                <c:pt idx="194">
                  <c:v>7.7989899999999963</c:v>
                </c:pt>
                <c:pt idx="195">
                  <c:v>7.8391999999999999</c:v>
                </c:pt>
                <c:pt idx="196">
                  <c:v>7.8794000000000004</c:v>
                </c:pt>
                <c:pt idx="197">
                  <c:v>7.9196000000000035</c:v>
                </c:pt>
                <c:pt idx="198">
                  <c:v>7.9598000000000004</c:v>
                </c:pt>
                <c:pt idx="199">
                  <c:v>8</c:v>
                </c:pt>
              </c:numCache>
            </c:numRef>
          </c:xVal>
          <c:yVal>
            <c:numRef>
              <c:f>Sheet1!$D$4:$D$203</c:f>
              <c:numCache>
                <c:formatCode>General</c:formatCode>
                <c:ptCount val="200"/>
                <c:pt idx="0">
                  <c:v>1</c:v>
                </c:pt>
                <c:pt idx="1">
                  <c:v>0.96060000000000045</c:v>
                </c:pt>
                <c:pt idx="2">
                  <c:v>0.9227500000000004</c:v>
                </c:pt>
                <c:pt idx="3">
                  <c:v>0.88639000000000001</c:v>
                </c:pt>
                <c:pt idx="4">
                  <c:v>0.85145999999999999</c:v>
                </c:pt>
                <c:pt idx="5">
                  <c:v>0.81791000000000003</c:v>
                </c:pt>
                <c:pt idx="6">
                  <c:v>0.78568000000000005</c:v>
                </c:pt>
                <c:pt idx="7">
                  <c:v>0.75471999999999995</c:v>
                </c:pt>
                <c:pt idx="8">
                  <c:v>0.7249800000000004</c:v>
                </c:pt>
                <c:pt idx="9">
                  <c:v>0.69642000000000004</c:v>
                </c:pt>
                <c:pt idx="10">
                  <c:v>0.66896999999999995</c:v>
                </c:pt>
                <c:pt idx="11">
                  <c:v>0.64261000000000046</c:v>
                </c:pt>
                <c:pt idx="12">
                  <c:v>0.61729000000000045</c:v>
                </c:pt>
                <c:pt idx="13">
                  <c:v>0.59297</c:v>
                </c:pt>
                <c:pt idx="14">
                  <c:v>0.56960000000000044</c:v>
                </c:pt>
                <c:pt idx="15">
                  <c:v>0.54715999999999998</c:v>
                </c:pt>
                <c:pt idx="16">
                  <c:v>0.52559999999999996</c:v>
                </c:pt>
                <c:pt idx="17">
                  <c:v>0.50488999999999951</c:v>
                </c:pt>
                <c:pt idx="18">
                  <c:v>0.48499000000000025</c:v>
                </c:pt>
                <c:pt idx="19">
                  <c:v>0.46588000000000035</c:v>
                </c:pt>
                <c:pt idx="20">
                  <c:v>0.44753000000000004</c:v>
                </c:pt>
                <c:pt idx="21">
                  <c:v>0.42989000000000033</c:v>
                </c:pt>
                <c:pt idx="22">
                  <c:v>0.41295000000000021</c:v>
                </c:pt>
                <c:pt idx="23">
                  <c:v>0.39668000000000037</c:v>
                </c:pt>
                <c:pt idx="24">
                  <c:v>0.38105000000000022</c:v>
                </c:pt>
                <c:pt idx="25">
                  <c:v>0.3660400000000002</c:v>
                </c:pt>
                <c:pt idx="26">
                  <c:v>0.3516100000000002</c:v>
                </c:pt>
                <c:pt idx="27">
                  <c:v>0.33776000000000023</c:v>
                </c:pt>
                <c:pt idx="28">
                  <c:v>0.32445000000000035</c:v>
                </c:pt>
                <c:pt idx="29">
                  <c:v>0.31166000000000027</c:v>
                </c:pt>
                <c:pt idx="30">
                  <c:v>0.29938000000000037</c:v>
                </c:pt>
                <c:pt idx="31">
                  <c:v>0.28759000000000001</c:v>
                </c:pt>
                <c:pt idx="32">
                  <c:v>0.27625</c:v>
                </c:pt>
                <c:pt idx="33">
                  <c:v>0.26537000000000027</c:v>
                </c:pt>
                <c:pt idx="34">
                  <c:v>0.25491000000000008</c:v>
                </c:pt>
                <c:pt idx="35">
                  <c:v>0.24487</c:v>
                </c:pt>
                <c:pt idx="36">
                  <c:v>0.23522000000000001</c:v>
                </c:pt>
                <c:pt idx="37">
                  <c:v>0.22595000000000001</c:v>
                </c:pt>
                <c:pt idx="38">
                  <c:v>0.2170500000000001</c:v>
                </c:pt>
                <c:pt idx="39">
                  <c:v>0.2085000000000001</c:v>
                </c:pt>
                <c:pt idx="40">
                  <c:v>0.20028000000000001</c:v>
                </c:pt>
                <c:pt idx="41">
                  <c:v>0.19239000000000001</c:v>
                </c:pt>
                <c:pt idx="42">
                  <c:v>0.18481000000000011</c:v>
                </c:pt>
                <c:pt idx="43">
                  <c:v>0.17752999999999999</c:v>
                </c:pt>
                <c:pt idx="44">
                  <c:v>0.17052999999999999</c:v>
                </c:pt>
                <c:pt idx="45">
                  <c:v>0.16381000000000001</c:v>
                </c:pt>
                <c:pt idx="46">
                  <c:v>0.15736000000000011</c:v>
                </c:pt>
                <c:pt idx="47">
                  <c:v>0.15115999999999999</c:v>
                </c:pt>
                <c:pt idx="48">
                  <c:v>0.14520000000000011</c:v>
                </c:pt>
                <c:pt idx="49">
                  <c:v>0.13947999999999999</c:v>
                </c:pt>
                <c:pt idx="50">
                  <c:v>0.13397999999999999</c:v>
                </c:pt>
                <c:pt idx="51">
                  <c:v>0.12870000000000001</c:v>
                </c:pt>
                <c:pt idx="52">
                  <c:v>0.12363000000000007</c:v>
                </c:pt>
                <c:pt idx="53">
                  <c:v>0.11876000000000007</c:v>
                </c:pt>
                <c:pt idx="54">
                  <c:v>0.11408</c:v>
                </c:pt>
                <c:pt idx="55">
                  <c:v>0.10958000000000002</c:v>
                </c:pt>
                <c:pt idx="56">
                  <c:v>0.10527000000000006</c:v>
                </c:pt>
                <c:pt idx="57">
                  <c:v>0.10112000000000006</c:v>
                </c:pt>
                <c:pt idx="58">
                  <c:v>9.7130000000000022E-2</c:v>
                </c:pt>
                <c:pt idx="59">
                  <c:v>9.3310000000000004E-2</c:v>
                </c:pt>
                <c:pt idx="60">
                  <c:v>8.9630000000000071E-2</c:v>
                </c:pt>
                <c:pt idx="61">
                  <c:v>8.6100000000000024E-2</c:v>
                </c:pt>
                <c:pt idx="62">
                  <c:v>8.2710000000000006E-2</c:v>
                </c:pt>
                <c:pt idx="63">
                  <c:v>7.9450000000000034E-2</c:v>
                </c:pt>
                <c:pt idx="64">
                  <c:v>7.6319999999999999E-2</c:v>
                </c:pt>
                <c:pt idx="65">
                  <c:v>7.3310000000000056E-2</c:v>
                </c:pt>
                <c:pt idx="66">
                  <c:v>7.042000000000001E-2</c:v>
                </c:pt>
                <c:pt idx="67">
                  <c:v>6.7650000000000002E-2</c:v>
                </c:pt>
                <c:pt idx="68">
                  <c:v>6.4979999999999996E-2</c:v>
                </c:pt>
                <c:pt idx="69">
                  <c:v>6.2420000000000024E-2</c:v>
                </c:pt>
                <c:pt idx="70">
                  <c:v>5.9959999999999999E-2</c:v>
                </c:pt>
                <c:pt idx="71">
                  <c:v>5.7600000000000012E-2</c:v>
                </c:pt>
                <c:pt idx="72">
                  <c:v>5.5330000000000025E-2</c:v>
                </c:pt>
                <c:pt idx="73">
                  <c:v>5.3150000000000003E-2</c:v>
                </c:pt>
                <c:pt idx="74">
                  <c:v>5.1049999999999977E-2</c:v>
                </c:pt>
                <c:pt idx="75">
                  <c:v>4.9040000000000014E-2</c:v>
                </c:pt>
                <c:pt idx="76">
                  <c:v>4.7109999999999999E-2</c:v>
                </c:pt>
                <c:pt idx="77">
                  <c:v>4.5249999999999985E-2</c:v>
                </c:pt>
                <c:pt idx="78">
                  <c:v>4.3470000000000002E-2</c:v>
                </c:pt>
                <c:pt idx="79">
                  <c:v>4.1759999999999999E-2</c:v>
                </c:pt>
                <c:pt idx="80">
                  <c:v>4.0110000000000014E-2</c:v>
                </c:pt>
                <c:pt idx="81">
                  <c:v>3.8530000000000002E-2</c:v>
                </c:pt>
                <c:pt idx="82">
                  <c:v>3.7010000000000015E-2</c:v>
                </c:pt>
                <c:pt idx="83">
                  <c:v>3.5549999999999998E-2</c:v>
                </c:pt>
                <c:pt idx="84">
                  <c:v>3.415E-2</c:v>
                </c:pt>
                <c:pt idx="85">
                  <c:v>3.2810000000000027E-2</c:v>
                </c:pt>
                <c:pt idx="86">
                  <c:v>3.1519999999999999E-2</c:v>
                </c:pt>
                <c:pt idx="87">
                  <c:v>3.0270000000000012E-2</c:v>
                </c:pt>
                <c:pt idx="88">
                  <c:v>2.9080000000000002E-2</c:v>
                </c:pt>
                <c:pt idx="89">
                  <c:v>2.7930000000000017E-2</c:v>
                </c:pt>
                <c:pt idx="90">
                  <c:v>2.6830000000000027E-2</c:v>
                </c:pt>
                <c:pt idx="91">
                  <c:v>2.5780000000000001E-2</c:v>
                </c:pt>
                <c:pt idx="92">
                  <c:v>2.4759999999999997E-2</c:v>
                </c:pt>
                <c:pt idx="93">
                  <c:v>2.3789999999999999E-2</c:v>
                </c:pt>
                <c:pt idx="94">
                  <c:v>2.2850000000000002E-2</c:v>
                </c:pt>
                <c:pt idx="95">
                  <c:v>2.1950000000000001E-2</c:v>
                </c:pt>
                <c:pt idx="96">
                  <c:v>2.1080000000000012E-2</c:v>
                </c:pt>
                <c:pt idx="97">
                  <c:v>2.0250000000000001E-2</c:v>
                </c:pt>
                <c:pt idx="98">
                  <c:v>1.9450000000000012E-2</c:v>
                </c:pt>
                <c:pt idx="99">
                  <c:v>1.8689999999999998E-2</c:v>
                </c:pt>
                <c:pt idx="100">
                  <c:v>1.7950000000000001E-2</c:v>
                </c:pt>
                <c:pt idx="101">
                  <c:v>1.7239999999999998E-2</c:v>
                </c:pt>
                <c:pt idx="102">
                  <c:v>1.6559999999999998E-2</c:v>
                </c:pt>
                <c:pt idx="103">
                  <c:v>1.5910000000000001E-2</c:v>
                </c:pt>
                <c:pt idx="104">
                  <c:v>1.5280000000000009E-2</c:v>
                </c:pt>
                <c:pt idx="105">
                  <c:v>1.4680000000000007E-2</c:v>
                </c:pt>
                <c:pt idx="106">
                  <c:v>1.4100000000000001E-2</c:v>
                </c:pt>
                <c:pt idx="107">
                  <c:v>1.3550000000000001E-2</c:v>
                </c:pt>
                <c:pt idx="108">
                  <c:v>1.3010000000000001E-2</c:v>
                </c:pt>
                <c:pt idx="109">
                  <c:v>1.2500000000000001E-2</c:v>
                </c:pt>
                <c:pt idx="110">
                  <c:v>1.201E-2</c:v>
                </c:pt>
                <c:pt idx="111">
                  <c:v>1.1540000000000009E-2</c:v>
                </c:pt>
                <c:pt idx="112">
                  <c:v>1.1080000000000008E-2</c:v>
                </c:pt>
                <c:pt idx="113">
                  <c:v>1.0640000000000005E-2</c:v>
                </c:pt>
                <c:pt idx="114">
                  <c:v>1.023E-2</c:v>
                </c:pt>
                <c:pt idx="115">
                  <c:v>9.8200000000000075E-3</c:v>
                </c:pt>
                <c:pt idx="116">
                  <c:v>9.4400000000000005E-3</c:v>
                </c:pt>
                <c:pt idx="117">
                  <c:v>9.0600000000000073E-3</c:v>
                </c:pt>
                <c:pt idx="118">
                  <c:v>8.7100000000000007E-3</c:v>
                </c:pt>
                <c:pt idx="119">
                  <c:v>8.3600000000000115E-3</c:v>
                </c:pt>
                <c:pt idx="120">
                  <c:v>8.0300000000000007E-3</c:v>
                </c:pt>
                <c:pt idx="121">
                  <c:v>7.7200000000000038E-3</c:v>
                </c:pt>
                <c:pt idx="122">
                  <c:v>7.410000000000006E-3</c:v>
                </c:pt>
                <c:pt idx="123">
                  <c:v>7.1200000000000013E-3</c:v>
                </c:pt>
                <c:pt idx="124">
                  <c:v>6.8400000000000041E-3</c:v>
                </c:pt>
                <c:pt idx="125">
                  <c:v>6.5700000000000038E-3</c:v>
                </c:pt>
                <c:pt idx="126">
                  <c:v>6.3100000000000014E-3</c:v>
                </c:pt>
                <c:pt idx="127">
                  <c:v>6.0600000000000003E-3</c:v>
                </c:pt>
                <c:pt idx="128">
                  <c:v>5.8200000000000014E-3</c:v>
                </c:pt>
                <c:pt idx="129">
                  <c:v>5.5900000000000038E-3</c:v>
                </c:pt>
                <c:pt idx="130">
                  <c:v>5.3699999999999998E-3</c:v>
                </c:pt>
                <c:pt idx="131">
                  <c:v>5.1600000000000014E-3</c:v>
                </c:pt>
                <c:pt idx="132">
                  <c:v>4.9600000000000035E-3</c:v>
                </c:pt>
                <c:pt idx="133">
                  <c:v>4.7600000000000003E-3</c:v>
                </c:pt>
                <c:pt idx="134">
                  <c:v>4.5800000000000033E-3</c:v>
                </c:pt>
                <c:pt idx="135">
                  <c:v>4.4000000000000037E-3</c:v>
                </c:pt>
                <c:pt idx="136">
                  <c:v>4.2200000000000024E-3</c:v>
                </c:pt>
                <c:pt idx="137">
                  <c:v>4.0600000000000002E-3</c:v>
                </c:pt>
                <c:pt idx="138">
                  <c:v>3.900000000000002E-3</c:v>
                </c:pt>
                <c:pt idx="139">
                  <c:v>3.740000000000002E-3</c:v>
                </c:pt>
                <c:pt idx="140">
                  <c:v>3.6000000000000021E-3</c:v>
                </c:pt>
                <c:pt idx="141">
                  <c:v>3.4500000000000012E-3</c:v>
                </c:pt>
                <c:pt idx="142">
                  <c:v>3.3200000000000018E-3</c:v>
                </c:pt>
                <c:pt idx="143">
                  <c:v>3.1900000000000019E-3</c:v>
                </c:pt>
                <c:pt idx="144">
                  <c:v>3.060000000000002E-3</c:v>
                </c:pt>
                <c:pt idx="145">
                  <c:v>2.9399999999999999E-3</c:v>
                </c:pt>
                <c:pt idx="146">
                  <c:v>2.8200000000000018E-3</c:v>
                </c:pt>
                <c:pt idx="147">
                  <c:v>2.7100000000000019E-3</c:v>
                </c:pt>
                <c:pt idx="148">
                  <c:v>2.6100000000000012E-3</c:v>
                </c:pt>
                <c:pt idx="149">
                  <c:v>2.5000000000000018E-3</c:v>
                </c:pt>
                <c:pt idx="150">
                  <c:v>2.4100000000000002E-3</c:v>
                </c:pt>
                <c:pt idx="151">
                  <c:v>2.31E-3</c:v>
                </c:pt>
                <c:pt idx="152">
                  <c:v>2.2200000000000019E-3</c:v>
                </c:pt>
                <c:pt idx="153">
                  <c:v>2.1300000000000012E-3</c:v>
                </c:pt>
                <c:pt idx="154">
                  <c:v>2.0500000000000002E-3</c:v>
                </c:pt>
                <c:pt idx="155">
                  <c:v>1.9700000000000017E-3</c:v>
                </c:pt>
                <c:pt idx="156">
                  <c:v>1.8900000000000017E-3</c:v>
                </c:pt>
                <c:pt idx="157">
                  <c:v>1.8200000000000017E-3</c:v>
                </c:pt>
                <c:pt idx="158">
                  <c:v>1.7400000000000009E-3</c:v>
                </c:pt>
                <c:pt idx="159">
                  <c:v>1.6700000000000018E-3</c:v>
                </c:pt>
                <c:pt idx="160">
                  <c:v>1.6100000000000012E-3</c:v>
                </c:pt>
                <c:pt idx="161">
                  <c:v>1.5499999999999999E-3</c:v>
                </c:pt>
                <c:pt idx="162">
                  <c:v>1.4800000000000008E-3</c:v>
                </c:pt>
                <c:pt idx="163">
                  <c:v>1.4300000000000009E-3</c:v>
                </c:pt>
                <c:pt idx="164">
                  <c:v>1.3699999999999999E-3</c:v>
                </c:pt>
                <c:pt idx="165">
                  <c:v>1.3200000000000009E-3</c:v>
                </c:pt>
                <c:pt idx="166">
                  <c:v>1.2600000000000009E-3</c:v>
                </c:pt>
                <c:pt idx="167">
                  <c:v>1.2099999999999991E-3</c:v>
                </c:pt>
                <c:pt idx="168">
                  <c:v>1.1700000000000011E-3</c:v>
                </c:pt>
                <c:pt idx="169">
                  <c:v>1.1199999999999999E-3</c:v>
                </c:pt>
                <c:pt idx="170">
                  <c:v>1.0800000000000009E-3</c:v>
                </c:pt>
                <c:pt idx="171">
                  <c:v>1.0300000000000001E-3</c:v>
                </c:pt>
                <c:pt idx="172" formatCode="0.00E+00">
                  <c:v>9.9320600000000103E-4</c:v>
                </c:pt>
                <c:pt idx="173" formatCode="0.00E+00">
                  <c:v>9.5407000000000066E-4</c:v>
                </c:pt>
                <c:pt idx="174" formatCode="0.00E+00">
                  <c:v>9.1647600000000027E-4</c:v>
                </c:pt>
                <c:pt idx="175" formatCode="0.00E+00">
                  <c:v>8.8036300000000141E-4</c:v>
                </c:pt>
                <c:pt idx="176" formatCode="0.00E+00">
                  <c:v>8.4567400000000155E-4</c:v>
                </c:pt>
                <c:pt idx="177" formatCode="0.00E+00">
                  <c:v>8.1235100000000065E-4</c:v>
                </c:pt>
                <c:pt idx="178" formatCode="0.00E+00">
                  <c:v>7.8034200000000071E-4</c:v>
                </c:pt>
                <c:pt idx="179" formatCode="0.00E+00">
                  <c:v>7.4959300000000044E-4</c:v>
                </c:pt>
                <c:pt idx="180" formatCode="0.00E+00">
                  <c:v>7.2005600000000071E-4</c:v>
                </c:pt>
                <c:pt idx="181" formatCode="0.00E+00">
                  <c:v>6.9168400000000079E-4</c:v>
                </c:pt>
                <c:pt idx="182" formatCode="0.00E+00">
                  <c:v>6.6442900000000034E-4</c:v>
                </c:pt>
                <c:pt idx="183" formatCode="0.00E+00">
                  <c:v>6.3824800000000011E-4</c:v>
                </c:pt>
                <c:pt idx="184" formatCode="0.00E+00">
                  <c:v>6.1309899999999998E-4</c:v>
                </c:pt>
                <c:pt idx="185" formatCode="0.00E+00">
                  <c:v>5.8894000000000069E-4</c:v>
                </c:pt>
                <c:pt idx="186" formatCode="0.00E+00">
                  <c:v>5.6573400000000014E-4</c:v>
                </c:pt>
                <c:pt idx="187" formatCode="0.00E+00">
                  <c:v>5.4344200000000043E-4</c:v>
                </c:pt>
                <c:pt idx="188" formatCode="0.00E+00">
                  <c:v>5.2202800000000023E-4</c:v>
                </c:pt>
                <c:pt idx="189" formatCode="0.00E+00">
                  <c:v>5.0145799999999998E-4</c:v>
                </c:pt>
                <c:pt idx="190" formatCode="0.00E+00">
                  <c:v>4.8169899999999998E-4</c:v>
                </c:pt>
                <c:pt idx="191" formatCode="0.00E+00">
                  <c:v>4.6271799999999977E-4</c:v>
                </c:pt>
                <c:pt idx="192" formatCode="0.00E+00">
                  <c:v>4.4448600000000039E-4</c:v>
                </c:pt>
                <c:pt idx="193" formatCode="0.00E+00">
                  <c:v>4.2697100000000033E-4</c:v>
                </c:pt>
                <c:pt idx="194" formatCode="0.00E+00">
                  <c:v>4.1014700000000035E-4</c:v>
                </c:pt>
                <c:pt idx="195" formatCode="0.00E+00">
                  <c:v>3.9398599999999998E-4</c:v>
                </c:pt>
                <c:pt idx="196" formatCode="0.00E+00">
                  <c:v>3.7846100000000051E-4</c:v>
                </c:pt>
                <c:pt idx="197" formatCode="0.00E+00">
                  <c:v>3.6354800000000021E-4</c:v>
                </c:pt>
                <c:pt idx="198" formatCode="0.00E+00">
                  <c:v>3.4922300000000012E-4</c:v>
                </c:pt>
                <c:pt idx="199" formatCode="0.00E+00">
                  <c:v>3.3546299999999998E-4</c:v>
                </c:pt>
              </c:numCache>
            </c:numRef>
          </c:yVal>
          <c:smooth val="1"/>
        </c:ser>
        <c:dLbls>
          <c:showLegendKey val="0"/>
          <c:showVal val="0"/>
          <c:showCatName val="0"/>
          <c:showSerName val="0"/>
          <c:showPercent val="0"/>
          <c:showBubbleSize val="0"/>
        </c:dLbls>
        <c:axId val="31664384"/>
        <c:axId val="31664960"/>
      </c:scatterChart>
      <c:valAx>
        <c:axId val="31664384"/>
        <c:scaling>
          <c:orientation val="minMax"/>
          <c:max val="6"/>
        </c:scaling>
        <c:delete val="0"/>
        <c:axPos val="b"/>
        <c:title>
          <c:tx>
            <c:rich>
              <a:bodyPr/>
              <a:lstStyle/>
              <a:p>
                <a:pPr>
                  <a:defRPr sz="1300"/>
                </a:pPr>
                <a:r>
                  <a:rPr lang="en-GB" sz="1300"/>
                  <a:t>Distance</a:t>
                </a:r>
              </a:p>
            </c:rich>
          </c:tx>
          <c:layout>
            <c:manualLayout>
              <c:xMode val="edge"/>
              <c:yMode val="edge"/>
              <c:x val="0.16868090878263819"/>
              <c:y val="0.89719889180519141"/>
            </c:manualLayout>
          </c:layout>
          <c:overlay val="0"/>
        </c:title>
        <c:numFmt formatCode="General" sourceLinked="1"/>
        <c:majorTickMark val="out"/>
        <c:minorTickMark val="none"/>
        <c:tickLblPos val="none"/>
        <c:spPr>
          <a:ln>
            <a:solidFill>
              <a:schemeClr val="tx1"/>
            </a:solidFill>
          </a:ln>
        </c:spPr>
        <c:crossAx val="31664960"/>
        <c:crosses val="autoZero"/>
        <c:crossBetween val="midCat"/>
      </c:valAx>
      <c:valAx>
        <c:axId val="31664960"/>
        <c:scaling>
          <c:orientation val="minMax"/>
          <c:max val="1"/>
        </c:scaling>
        <c:delete val="0"/>
        <c:axPos val="l"/>
        <c:majorGridlines>
          <c:spPr>
            <a:ln>
              <a:noFill/>
            </a:ln>
          </c:spPr>
        </c:majorGridlines>
        <c:title>
          <c:tx>
            <c:rich>
              <a:bodyPr rot="-5400000" vert="horz"/>
              <a:lstStyle/>
              <a:p>
                <a:pPr>
                  <a:defRPr sz="1300"/>
                </a:pPr>
                <a:r>
                  <a:rPr lang="en-GB" sz="1300"/>
                  <a:t>immobile</a:t>
                </a:r>
                <a:r>
                  <a:rPr lang="en-GB" sz="1300" baseline="0"/>
                  <a:t> fraction</a:t>
                </a:r>
                <a:endParaRPr lang="en-GB" sz="1300"/>
              </a:p>
            </c:rich>
          </c:tx>
          <c:layout>
            <c:manualLayout>
              <c:xMode val="edge"/>
              <c:yMode val="edge"/>
              <c:x val="1.2688262167667453E-2"/>
              <c:y val="0.117623132624008"/>
            </c:manualLayout>
          </c:layout>
          <c:overlay val="0"/>
        </c:title>
        <c:numFmt formatCode="General" sourceLinked="1"/>
        <c:majorTickMark val="out"/>
        <c:minorTickMark val="none"/>
        <c:tickLblPos val="none"/>
        <c:spPr>
          <a:ln>
            <a:solidFill>
              <a:schemeClr val="tx1"/>
            </a:solidFill>
          </a:ln>
        </c:spPr>
        <c:crossAx val="31664384"/>
        <c:crosses val="autoZero"/>
        <c:crossBetween val="midCat"/>
      </c:valAx>
      <c:spPr>
        <a:noFill/>
        <a:ln>
          <a:noFill/>
        </a:ln>
      </c:spPr>
    </c:plotArea>
    <c:plotVisOnly val="1"/>
    <c:dispBlanksAs val="gap"/>
    <c:showDLblsOverMax val="0"/>
  </c:chart>
  <c:spPr>
    <a:ln>
      <a:noFill/>
    </a:ln>
  </c:spPr>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image" Target="../media/image9.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6.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18.wmf"/><Relationship Id="rId1" Type="http://schemas.openxmlformats.org/officeDocument/2006/relationships/image" Target="../media/image17.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1.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3.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5.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7938503-3590-4492-A0C4-196683F6D4C8}" type="datetimeFigureOut">
              <a:rPr lang="en-GB" smtClean="0"/>
              <a:pPr/>
              <a:t>19/08/2016</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2880D46-8D6A-4AE6-8662-58343D8A9B6C}" type="slidenum">
              <a:rPr lang="en-GB" smtClean="0"/>
              <a:pPr/>
              <a:t>‹#›</a:t>
            </a:fld>
            <a:endParaRPr lang="en-GB"/>
          </a:p>
        </p:txBody>
      </p:sp>
    </p:spTree>
    <p:extLst>
      <p:ext uri="{BB962C8B-B14F-4D97-AF65-F5344CB8AC3E}">
        <p14:creationId xmlns:p14="http://schemas.microsoft.com/office/powerpoint/2010/main" val="4643317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I’m going to talk today about near surface dynamics in polymer Nano composites. Now a bit of background, fillers are </a:t>
            </a:r>
            <a:r>
              <a:rPr lang="en-GB" baseline="0" dirty="0" smtClean="0"/>
              <a:t>commonly added to polymers matrices to improve their properties, such mechanical response and the wear and abrasion resistances. An example of this is car tyres, where this has been going on for about 50 years. The issue is that this process is not fully understood, it’s a bit of a black box to use an engineering term. For instance, non linear reinforcement is often seen this where there …</a:t>
            </a:r>
            <a:endParaRPr lang="en-GB" dirty="0"/>
          </a:p>
        </p:txBody>
      </p:sp>
      <p:sp>
        <p:nvSpPr>
          <p:cNvPr id="4" name="Slide Number Placeholder 3"/>
          <p:cNvSpPr>
            <a:spLocks noGrp="1"/>
          </p:cNvSpPr>
          <p:nvPr>
            <p:ph type="sldNum" sz="quarter" idx="10"/>
          </p:nvPr>
        </p:nvSpPr>
        <p:spPr/>
        <p:txBody>
          <a:bodyPr/>
          <a:lstStyle/>
          <a:p>
            <a:fld id="{82880D46-8D6A-4AE6-8662-58343D8A9B6C}" type="slidenum">
              <a:rPr lang="en-GB" smtClean="0"/>
              <a:pPr/>
              <a:t>2</a:t>
            </a:fld>
            <a:endParaRPr lang="en-GB"/>
          </a:p>
        </p:txBody>
      </p:sp>
    </p:spTree>
    <p:extLst>
      <p:ext uri="{BB962C8B-B14F-4D97-AF65-F5344CB8AC3E}">
        <p14:creationId xmlns:p14="http://schemas.microsoft.com/office/powerpoint/2010/main" val="25781436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2880D46-8D6A-4AE6-8662-58343D8A9B6C}" type="slidenum">
              <a:rPr lang="en-GB" smtClean="0"/>
              <a:pPr/>
              <a:t>10</a:t>
            </a:fld>
            <a:endParaRPr lang="en-GB"/>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Now then</a:t>
            </a:r>
            <a:r>
              <a:rPr lang="en-GB" baseline="0" dirty="0" smtClean="0"/>
              <a:t> overall. The first important note is the fact that is a comparatively direct method of measurement, we’re not having to infer the values from </a:t>
            </a:r>
            <a:r>
              <a:rPr lang="en-GB" baseline="0" dirty="0" err="1" smtClean="0"/>
              <a:t>Tg</a:t>
            </a:r>
            <a:r>
              <a:rPr lang="en-GB" baseline="0" dirty="0" smtClean="0"/>
              <a:t> and it’s a bulk measurement rather than a thin film. Secondly the glassy layer we’ve found occurs at much higher temperatures than is commonly thought, at +100K </a:t>
            </a:r>
            <a:r>
              <a:rPr lang="en-GB" baseline="0" dirty="0" err="1" smtClean="0"/>
              <a:t>tg</a:t>
            </a:r>
            <a:r>
              <a:rPr lang="en-GB" baseline="0" dirty="0" smtClean="0"/>
              <a:t> rather than +30K. This could help explain the non linear reinforcement mentioned at the beginning. We’ve also found that the geometry does not appear to affect the dynamics too much, and that means the bulk measurements can be applied, cautiously, to the bulk material properties. Finally the stretching the sample does appear to effect the glassy layer, and this could be behind the strain softening seen in many of these composites.</a:t>
            </a:r>
            <a:endParaRPr lang="en-GB" dirty="0"/>
          </a:p>
        </p:txBody>
      </p:sp>
      <p:sp>
        <p:nvSpPr>
          <p:cNvPr id="4" name="Slide Number Placeholder 3"/>
          <p:cNvSpPr>
            <a:spLocks noGrp="1"/>
          </p:cNvSpPr>
          <p:nvPr>
            <p:ph type="sldNum" sz="quarter" idx="10"/>
          </p:nvPr>
        </p:nvSpPr>
        <p:spPr/>
        <p:txBody>
          <a:bodyPr/>
          <a:lstStyle/>
          <a:p>
            <a:fld id="{82880D46-8D6A-4AE6-8662-58343D8A9B6C}" type="slidenum">
              <a:rPr lang="en-GB" smtClean="0"/>
              <a:pPr/>
              <a:t>14</a:t>
            </a:fld>
            <a:endParaRPr lang="en-GB"/>
          </a:p>
        </p:txBody>
      </p:sp>
    </p:spTree>
    <p:extLst>
      <p:ext uri="{BB962C8B-B14F-4D97-AF65-F5344CB8AC3E}">
        <p14:creationId xmlns:p14="http://schemas.microsoft.com/office/powerpoint/2010/main" val="7142722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2880D46-8D6A-4AE6-8662-58343D8A9B6C}" type="slidenum">
              <a:rPr lang="en-GB" smtClean="0"/>
              <a:pPr/>
              <a:t>15</a:t>
            </a:fld>
            <a:endParaRPr lang="en-GB"/>
          </a:p>
        </p:txBody>
      </p:sp>
    </p:spTree>
    <p:extLst>
      <p:ext uri="{BB962C8B-B14F-4D97-AF65-F5344CB8AC3E}">
        <p14:creationId xmlns:p14="http://schemas.microsoft.com/office/powerpoint/2010/main" val="30562123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n-US" smtClean="0"/>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95BDB000-1989-4220-89DC-B24618010E5F}" type="datetimeFigureOut">
              <a:rPr lang="en-GB" smtClean="0"/>
              <a:pPr/>
              <a:t>19/08/2016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AC696D6-1316-47F0-81F2-4189619D75D7}" type="slidenum">
              <a:rPr lang="en-GB" smtClean="0"/>
              <a:pPr/>
              <a:t>‹#›</a:t>
            </a:fld>
            <a:endParaRPr lang="en-GB"/>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5BDB000-1989-4220-89DC-B24618010E5F}" type="datetimeFigureOut">
              <a:rPr lang="en-GB" smtClean="0"/>
              <a:pPr/>
              <a:t>19/08/2016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AC696D6-1316-47F0-81F2-4189619D75D7}"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5BDB000-1989-4220-89DC-B24618010E5F}" type="datetimeFigureOut">
              <a:rPr lang="en-GB" smtClean="0"/>
              <a:pPr/>
              <a:t>19/08/2016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AC696D6-1316-47F0-81F2-4189619D75D7}" type="slidenum">
              <a:rPr lang="en-GB" smtClean="0"/>
              <a:pPr/>
              <a:t>‹#›</a:t>
            </a:fld>
            <a:endParaRPr lang="en-GB"/>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5BDB000-1989-4220-89DC-B24618010E5F}" type="datetimeFigureOut">
              <a:rPr lang="en-GB" smtClean="0"/>
              <a:pPr/>
              <a:t>19/08/2016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AC696D6-1316-47F0-81F2-4189619D75D7}"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5BDB000-1989-4220-89DC-B24618010E5F}" type="datetimeFigureOut">
              <a:rPr lang="en-GB" smtClean="0"/>
              <a:pPr/>
              <a:t>19/08/2016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CAC696D6-1316-47F0-81F2-4189619D75D7}" type="slidenum">
              <a:rPr lang="en-GB" smtClean="0"/>
              <a:pPr/>
              <a:t>‹#›</a:t>
            </a:fld>
            <a:endParaRPr lang="en-GB"/>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5BDB000-1989-4220-89DC-B24618010E5F}" type="datetimeFigureOut">
              <a:rPr lang="en-GB" smtClean="0"/>
              <a:pPr/>
              <a:t>19/08/2016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CAC696D6-1316-47F0-81F2-4189619D75D7}"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BDB000-1989-4220-89DC-B24618010E5F}" type="datetimeFigureOut">
              <a:rPr lang="en-GB" smtClean="0"/>
              <a:pPr/>
              <a:t>19/08/2016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CAC696D6-1316-47F0-81F2-4189619D75D7}"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5BDB000-1989-4220-89DC-B24618010E5F}" type="datetimeFigureOut">
              <a:rPr lang="en-GB" smtClean="0"/>
              <a:pPr/>
              <a:t>19/08/2016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AC696D6-1316-47F0-81F2-4189619D75D7}" type="slidenum">
              <a:rPr lang="en-GB" smtClean="0"/>
              <a:pPr/>
              <a:t>‹#›</a:t>
            </a:fld>
            <a:endParaRPr lang="en-GB"/>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5BDB000-1989-4220-89DC-B24618010E5F}" type="datetimeFigureOut">
              <a:rPr lang="en-GB" smtClean="0"/>
              <a:pPr/>
              <a:t>19/08/2016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AC696D6-1316-47F0-81F2-4189619D75D7}"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5BDB000-1989-4220-89DC-B24618010E5F}" type="datetimeFigureOut">
              <a:rPr lang="en-GB" smtClean="0"/>
              <a:pPr/>
              <a:t>19/08/2016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AC696D6-1316-47F0-81F2-4189619D75D7}"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5BDB000-1989-4220-89DC-B24618010E5F}" type="datetimeFigureOut">
              <a:rPr lang="en-GB" smtClean="0"/>
              <a:pPr/>
              <a:t>19/08/2016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AC696D6-1316-47F0-81F2-4189619D75D7}"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95BDB000-1989-4220-89DC-B24618010E5F}" type="datetimeFigureOut">
              <a:rPr lang="en-GB" smtClean="0"/>
              <a:pPr/>
              <a:t>19/08/2016</a:t>
            </a:fld>
            <a:endParaRPr lang="en-GB"/>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endParaRPr lang="en-GB"/>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CAC696D6-1316-47F0-81F2-4189619D75D7}"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5.png"/><Relationship Id="rId5" Type="http://schemas.openxmlformats.org/officeDocument/2006/relationships/image" Target="../media/image8.wmf"/><Relationship Id="rId4" Type="http://schemas.openxmlformats.org/officeDocument/2006/relationships/oleObject" Target="../embeddings/oleObject1.bin"/></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10.wmf"/><Relationship Id="rId5" Type="http://schemas.openxmlformats.org/officeDocument/2006/relationships/oleObject" Target="../embeddings/oleObject3.bin"/><Relationship Id="rId4" Type="http://schemas.openxmlformats.org/officeDocument/2006/relationships/image" Target="../media/image9.wmf"/></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11.wmf"/></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2.emf"/><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image" Target="../media/image15.png"/><Relationship Id="rId5" Type="http://schemas.openxmlformats.org/officeDocument/2006/relationships/image" Target="../media/image13.wmf"/><Relationship Id="rId4" Type="http://schemas.openxmlformats.org/officeDocument/2006/relationships/oleObject" Target="../embeddings/oleObject5.bin"/></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image" Target="../media/image16.wmf"/></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18.wmf"/><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oleObject" Target="../embeddings/oleObject8.bin"/><Relationship Id="rId5" Type="http://schemas.openxmlformats.org/officeDocument/2006/relationships/image" Target="../media/image17.wmf"/><Relationship Id="rId4" Type="http://schemas.openxmlformats.org/officeDocument/2006/relationships/oleObject" Target="../embeddings/oleObject7.bin"/></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20.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slideLayout" Target="../slideLayouts/slideLayout2.xml"/><Relationship Id="rId1" Type="http://schemas.openxmlformats.org/officeDocument/2006/relationships/vmlDrawing" Target="../drawings/vmlDrawing7.vml"/><Relationship Id="rId5" Type="http://schemas.openxmlformats.org/officeDocument/2006/relationships/image" Target="../media/image21.wmf"/><Relationship Id="rId4" Type="http://schemas.openxmlformats.org/officeDocument/2006/relationships/oleObject" Target="../embeddings/oleObject9.bin"/></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2.xml"/><Relationship Id="rId1" Type="http://schemas.openxmlformats.org/officeDocument/2006/relationships/vmlDrawing" Target="../drawings/vmlDrawing8.vml"/><Relationship Id="rId5" Type="http://schemas.openxmlformats.org/officeDocument/2006/relationships/image" Target="../media/image24.jpeg"/><Relationship Id="rId4" Type="http://schemas.openxmlformats.org/officeDocument/2006/relationships/image" Target="../media/image23.wmf"/></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2.xml"/><Relationship Id="rId1" Type="http://schemas.openxmlformats.org/officeDocument/2006/relationships/vmlDrawing" Target="../drawings/vmlDrawing9.vml"/><Relationship Id="rId4" Type="http://schemas.openxmlformats.org/officeDocument/2006/relationships/image" Target="../media/image25.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3568" y="1268760"/>
            <a:ext cx="7848600" cy="1927225"/>
          </a:xfrm>
        </p:spPr>
        <p:txBody>
          <a:bodyPr/>
          <a:lstStyle/>
          <a:p>
            <a:r>
              <a:rPr lang="en-GB" sz="4000" cap="none" dirty="0" smtClean="0"/>
              <a:t>Studies of Near Surface Dynamics in </a:t>
            </a:r>
            <a:r>
              <a:rPr lang="en-GB" sz="4000" cap="none" dirty="0" err="1" smtClean="0"/>
              <a:t>Nano</a:t>
            </a:r>
            <a:r>
              <a:rPr lang="en-GB" sz="4000" cap="none" dirty="0" smtClean="0"/>
              <a:t>-composites</a:t>
            </a:r>
            <a:endParaRPr lang="en-GB" sz="4000" cap="none" dirty="0"/>
          </a:p>
        </p:txBody>
      </p:sp>
      <p:sp>
        <p:nvSpPr>
          <p:cNvPr id="3" name="Subtitle 2"/>
          <p:cNvSpPr>
            <a:spLocks noGrp="1"/>
          </p:cNvSpPr>
          <p:nvPr>
            <p:ph type="subTitle" idx="1"/>
          </p:nvPr>
        </p:nvSpPr>
        <p:spPr>
          <a:xfrm>
            <a:off x="683568" y="3789040"/>
            <a:ext cx="6400800" cy="1752600"/>
          </a:xfrm>
        </p:spPr>
        <p:txBody>
          <a:bodyPr>
            <a:normAutofit/>
          </a:bodyPr>
          <a:lstStyle/>
          <a:p>
            <a:r>
              <a:rPr lang="en-GB" sz="2600" dirty="0" smtClean="0"/>
              <a:t>James Hart</a:t>
            </a:r>
          </a:p>
          <a:p>
            <a:r>
              <a:rPr lang="en-GB" sz="2600" dirty="0" smtClean="0"/>
              <a:t>Thompson Group</a:t>
            </a:r>
            <a:endParaRPr lang="en-GB" sz="2600" dirty="0"/>
          </a:p>
        </p:txBody>
      </p:sp>
      <p:pic>
        <p:nvPicPr>
          <p:cNvPr id="40961" name="Picture 1"/>
          <p:cNvPicPr>
            <a:picLocks noChangeAspect="1" noChangeArrowheads="1"/>
          </p:cNvPicPr>
          <p:nvPr/>
        </p:nvPicPr>
        <p:blipFill>
          <a:blip r:embed="rId2" cstate="print"/>
          <a:srcRect/>
          <a:stretch>
            <a:fillRect/>
          </a:stretch>
        </p:blipFill>
        <p:spPr bwMode="auto">
          <a:xfrm>
            <a:off x="4427984" y="3789040"/>
            <a:ext cx="3692152" cy="1665869"/>
          </a:xfrm>
          <a:prstGeom prst="rect">
            <a:avLst/>
          </a:prstGeom>
          <a:noFill/>
          <a:ln w="9525">
            <a:noFill/>
            <a:miter lim="800000"/>
            <a:headEnd/>
            <a:tailEnd/>
          </a:ln>
        </p:spPr>
      </p:pic>
    </p:spTree>
    <p:extLst>
      <p:ext uri="{BB962C8B-B14F-4D97-AF65-F5344CB8AC3E}">
        <p14:creationId xmlns:p14="http://schemas.microsoft.com/office/powerpoint/2010/main" val="317669683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Background</a:t>
            </a:r>
            <a:endParaRPr lang="en-GB" dirty="0"/>
          </a:p>
        </p:txBody>
      </p:sp>
      <p:sp>
        <p:nvSpPr>
          <p:cNvPr id="3" name="Content Placeholder 2"/>
          <p:cNvSpPr>
            <a:spLocks noGrp="1"/>
          </p:cNvSpPr>
          <p:nvPr>
            <p:ph idx="1"/>
          </p:nvPr>
        </p:nvSpPr>
        <p:spPr>
          <a:xfrm>
            <a:off x="467544" y="1700808"/>
            <a:ext cx="5122912" cy="4876800"/>
          </a:xfrm>
        </p:spPr>
        <p:txBody>
          <a:bodyPr>
            <a:normAutofit lnSpcReduction="10000"/>
          </a:bodyPr>
          <a:lstStyle/>
          <a:p>
            <a:r>
              <a:rPr lang="en-GB" dirty="0" smtClean="0"/>
              <a:t>Addition of solid fillers to polymer materials is commonplace</a:t>
            </a:r>
          </a:p>
          <a:p>
            <a:pPr lvl="1"/>
            <a:r>
              <a:rPr lang="en-GB" dirty="0" smtClean="0"/>
              <a:t>Improves mechanical properties</a:t>
            </a:r>
          </a:p>
          <a:p>
            <a:pPr lvl="1"/>
            <a:r>
              <a:rPr lang="en-GB" dirty="0" smtClean="0"/>
              <a:t>Wear and abrasion resistance</a:t>
            </a:r>
          </a:p>
          <a:p>
            <a:r>
              <a:rPr lang="en-GB" dirty="0" smtClean="0"/>
              <a:t>Not fully understood</a:t>
            </a:r>
          </a:p>
          <a:p>
            <a:pPr lvl="1"/>
            <a:r>
              <a:rPr lang="en-GB" dirty="0" smtClean="0"/>
              <a:t>Non-linear reinforcement</a:t>
            </a:r>
            <a:r>
              <a:rPr lang="en-GB" dirty="0"/>
              <a:t> </a:t>
            </a:r>
            <a:r>
              <a:rPr lang="en-GB" dirty="0" smtClean="0"/>
              <a:t>and strain softening observed</a:t>
            </a:r>
          </a:p>
          <a:p>
            <a:pPr lvl="1"/>
            <a:endParaRPr lang="en-GB" dirty="0" smtClean="0"/>
          </a:p>
          <a:p>
            <a:r>
              <a:rPr lang="en-GB" dirty="0" smtClean="0"/>
              <a:t>Interface interactions thought to be important</a:t>
            </a:r>
          </a:p>
          <a:p>
            <a:pPr lvl="1"/>
            <a:r>
              <a:rPr lang="en-GB" dirty="0" smtClean="0"/>
              <a:t>Difficult to measure directly</a:t>
            </a:r>
          </a:p>
          <a:p>
            <a:pPr lvl="1"/>
            <a:r>
              <a:rPr lang="en-GB" dirty="0" smtClean="0"/>
              <a:t>Inferred from </a:t>
            </a:r>
            <a:r>
              <a:rPr lang="en-GB" dirty="0" err="1" smtClean="0"/>
              <a:t>T</a:t>
            </a:r>
            <a:r>
              <a:rPr lang="en-GB" baseline="-25000" dirty="0" err="1" smtClean="0"/>
              <a:t>g</a:t>
            </a:r>
            <a:endParaRPr lang="en-GB" baseline="-25000" dirty="0" smtClean="0"/>
          </a:p>
          <a:p>
            <a:pPr lvl="2"/>
            <a:r>
              <a:rPr lang="en-GB" dirty="0" smtClean="0"/>
              <a:t>Thin films </a:t>
            </a:r>
          </a:p>
          <a:p>
            <a:pPr>
              <a:buNone/>
            </a:pPr>
            <a:endParaRPr lang="en-GB" dirty="0" smtClean="0"/>
          </a:p>
        </p:txBody>
      </p:sp>
      <p:grpSp>
        <p:nvGrpSpPr>
          <p:cNvPr id="50" name="Group 49"/>
          <p:cNvGrpSpPr/>
          <p:nvPr/>
        </p:nvGrpSpPr>
        <p:grpSpPr>
          <a:xfrm>
            <a:off x="5519690" y="3958146"/>
            <a:ext cx="1892580" cy="2319937"/>
            <a:chOff x="5148064" y="2497541"/>
            <a:chExt cx="3168352" cy="3883787"/>
          </a:xfrm>
        </p:grpSpPr>
        <p:cxnSp>
          <p:nvCxnSpPr>
            <p:cNvPr id="41" name="Straight Connector 40"/>
            <p:cNvCxnSpPr/>
            <p:nvPr/>
          </p:nvCxnSpPr>
          <p:spPr>
            <a:xfrm flipV="1">
              <a:off x="6248894" y="2497541"/>
              <a:ext cx="1326017" cy="2173075"/>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6196182" y="2497541"/>
              <a:ext cx="1378729" cy="1305436"/>
            </a:xfrm>
            <a:prstGeom prst="rect">
              <a:avLst/>
            </a:prstGeom>
            <a:solidFill>
              <a:srgbClr val="FFFFFF"/>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Oval 3"/>
            <p:cNvSpPr/>
            <p:nvPr/>
          </p:nvSpPr>
          <p:spPr>
            <a:xfrm>
              <a:off x="6588224" y="2852936"/>
              <a:ext cx="594647" cy="594647"/>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path path="circle">
                <a:fillToRect l="50000" t="50000" r="50000" b="50000"/>
              </a:path>
              <a:tileRect/>
            </a:gradFill>
            <a:ln>
              <a:noFill/>
            </a:ln>
            <a:effectLst>
              <a:glow rad="190500">
                <a:srgbClr val="92D050">
                  <a:alpha val="4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p:cNvSpPr/>
            <p:nvPr/>
          </p:nvSpPr>
          <p:spPr>
            <a:xfrm>
              <a:off x="5148064" y="4365104"/>
              <a:ext cx="3168352" cy="201622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p:cNvSpPr/>
            <p:nvPr/>
          </p:nvSpPr>
          <p:spPr>
            <a:xfrm>
              <a:off x="6228184" y="5884440"/>
              <a:ext cx="72008" cy="72008"/>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p:cNvSpPr/>
            <p:nvPr/>
          </p:nvSpPr>
          <p:spPr>
            <a:xfrm>
              <a:off x="6119307" y="4725144"/>
              <a:ext cx="72008" cy="72008"/>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p:cNvSpPr/>
            <p:nvPr/>
          </p:nvSpPr>
          <p:spPr>
            <a:xfrm>
              <a:off x="7236296" y="5229200"/>
              <a:ext cx="72008" cy="72008"/>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Oval 10"/>
            <p:cNvSpPr/>
            <p:nvPr/>
          </p:nvSpPr>
          <p:spPr>
            <a:xfrm>
              <a:off x="5436096" y="5193196"/>
              <a:ext cx="72008" cy="72008"/>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Oval 11"/>
            <p:cNvSpPr/>
            <p:nvPr/>
          </p:nvSpPr>
          <p:spPr>
            <a:xfrm>
              <a:off x="6516216" y="5373216"/>
              <a:ext cx="72008" cy="72008"/>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Oval 12"/>
            <p:cNvSpPr/>
            <p:nvPr/>
          </p:nvSpPr>
          <p:spPr>
            <a:xfrm>
              <a:off x="7812360" y="5950687"/>
              <a:ext cx="72008" cy="72008"/>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Oval 13"/>
            <p:cNvSpPr/>
            <p:nvPr/>
          </p:nvSpPr>
          <p:spPr>
            <a:xfrm>
              <a:off x="7056276" y="6165304"/>
              <a:ext cx="72008" cy="72008"/>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Oval 14"/>
            <p:cNvSpPr/>
            <p:nvPr/>
          </p:nvSpPr>
          <p:spPr>
            <a:xfrm>
              <a:off x="7812360" y="4689140"/>
              <a:ext cx="72008" cy="72008"/>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Oval 15"/>
            <p:cNvSpPr/>
            <p:nvPr/>
          </p:nvSpPr>
          <p:spPr>
            <a:xfrm>
              <a:off x="6813538" y="4869160"/>
              <a:ext cx="72008" cy="72008"/>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Oval 16"/>
            <p:cNvSpPr/>
            <p:nvPr/>
          </p:nvSpPr>
          <p:spPr>
            <a:xfrm>
              <a:off x="5400092" y="5935191"/>
              <a:ext cx="72008" cy="72008"/>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p:cNvSpPr/>
            <p:nvPr/>
          </p:nvSpPr>
          <p:spPr>
            <a:xfrm>
              <a:off x="6061728" y="4671138"/>
              <a:ext cx="187166" cy="180020"/>
            </a:xfrm>
            <a:prstGeom prst="rect">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4" name="Straight Connector 23"/>
            <p:cNvCxnSpPr/>
            <p:nvPr/>
          </p:nvCxnSpPr>
          <p:spPr>
            <a:xfrm flipV="1">
              <a:off x="6237116" y="3802977"/>
              <a:ext cx="1337795" cy="1052725"/>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V="1">
              <a:off x="6061728" y="2497541"/>
              <a:ext cx="129587" cy="2173599"/>
            </a:xfrm>
            <a:prstGeom prst="line">
              <a:avLst/>
            </a:prstGeom>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flipV="1">
              <a:off x="6061729" y="3802977"/>
              <a:ext cx="134453" cy="1048181"/>
            </a:xfrm>
            <a:prstGeom prst="line">
              <a:avLst/>
            </a:prstGeom>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a:off x="5831274" y="3150259"/>
              <a:ext cx="576063" cy="2"/>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pic>
        <p:nvPicPr>
          <p:cNvPr id="18434" name="Picture 2" descr="undefine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52332" y="1268760"/>
            <a:ext cx="3361736" cy="2117407"/>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5802785" y="3386167"/>
            <a:ext cx="2616785" cy="184666"/>
          </a:xfrm>
          <a:prstGeom prst="rect">
            <a:avLst/>
          </a:prstGeom>
          <a:noFill/>
        </p:spPr>
        <p:txBody>
          <a:bodyPr wrap="square" rtlCol="0">
            <a:spAutoFit/>
          </a:bodyPr>
          <a:lstStyle/>
          <a:p>
            <a:r>
              <a:rPr lang="en-GB" sz="600" dirty="0" smtClean="0"/>
              <a:t>© </a:t>
            </a:r>
            <a:r>
              <a:rPr lang="en-GB" sz="600" dirty="0" err="1" smtClean="0"/>
              <a:t>Morio</a:t>
            </a:r>
            <a:r>
              <a:rPr lang="en-GB" sz="600" dirty="0"/>
              <a:t> </a:t>
            </a:r>
            <a:r>
              <a:rPr lang="en-GB" sz="600" dirty="0" smtClean="0"/>
              <a:t>/ Wikipedia/ CC-BY-SA-3.0/ GFDL</a:t>
            </a:r>
            <a:endParaRPr lang="en-GB" sz="600" dirty="0"/>
          </a:p>
        </p:txBody>
      </p:sp>
    </p:spTree>
    <p:extLst>
      <p:ext uri="{BB962C8B-B14F-4D97-AF65-F5344CB8AC3E}">
        <p14:creationId xmlns:p14="http://schemas.microsoft.com/office/powerpoint/2010/main" val="228924457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Neutron Scattering</a:t>
            </a:r>
            <a:endParaRPr lang="en-GB" dirty="0"/>
          </a:p>
        </p:txBody>
      </p:sp>
      <p:sp>
        <p:nvSpPr>
          <p:cNvPr id="3" name="Content Placeholder 2"/>
          <p:cNvSpPr>
            <a:spLocks noGrp="1"/>
          </p:cNvSpPr>
          <p:nvPr>
            <p:ph idx="1"/>
          </p:nvPr>
        </p:nvSpPr>
        <p:spPr>
          <a:xfrm>
            <a:off x="436161" y="1589605"/>
            <a:ext cx="8229600" cy="2199435"/>
          </a:xfrm>
        </p:spPr>
        <p:txBody>
          <a:bodyPr>
            <a:normAutofit lnSpcReduction="10000"/>
          </a:bodyPr>
          <a:lstStyle/>
          <a:p>
            <a:r>
              <a:rPr lang="en-GB" dirty="0" smtClean="0"/>
              <a:t>Similar to x ray scattering</a:t>
            </a:r>
          </a:p>
          <a:p>
            <a:r>
              <a:rPr lang="en-GB" dirty="0" smtClean="0"/>
              <a:t>Neutrons</a:t>
            </a:r>
          </a:p>
          <a:p>
            <a:pPr lvl="1"/>
            <a:r>
              <a:rPr lang="en-GB" dirty="0" smtClean="0"/>
              <a:t>Excellent sample penetration</a:t>
            </a:r>
          </a:p>
          <a:p>
            <a:pPr lvl="1"/>
            <a:r>
              <a:rPr lang="en-GB" dirty="0" smtClean="0"/>
              <a:t>Bulk measurements</a:t>
            </a:r>
          </a:p>
          <a:p>
            <a:pPr lvl="1"/>
            <a:r>
              <a:rPr lang="en-GB" dirty="0" smtClean="0"/>
              <a:t>Non destructive</a:t>
            </a:r>
          </a:p>
          <a:p>
            <a:pPr lvl="1"/>
            <a:r>
              <a:rPr lang="en-GB" dirty="0" smtClean="0"/>
              <a:t>Isotopic substitution identifies components</a:t>
            </a:r>
          </a:p>
          <a:p>
            <a:pPr marL="274320" lvl="1" indent="0">
              <a:buNone/>
            </a:pPr>
            <a:endParaRPr lang="en-GB" dirty="0"/>
          </a:p>
        </p:txBody>
      </p:sp>
      <p:sp>
        <p:nvSpPr>
          <p:cNvPr id="4" name="Rectangle 22"/>
          <p:cNvSpPr>
            <a:spLocks noChangeArrowheads="1"/>
          </p:cNvSpPr>
          <p:nvPr/>
        </p:nvSpPr>
        <p:spPr bwMode="auto">
          <a:xfrm>
            <a:off x="152400" y="1524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grpSp>
        <p:nvGrpSpPr>
          <p:cNvPr id="5" name="Canvas 294"/>
          <p:cNvGrpSpPr>
            <a:grpSpLocks/>
          </p:cNvGrpSpPr>
          <p:nvPr/>
        </p:nvGrpSpPr>
        <p:grpSpPr bwMode="auto">
          <a:xfrm>
            <a:off x="3434458" y="1988840"/>
            <a:ext cx="5486400" cy="1647825"/>
            <a:chOff x="0" y="0"/>
            <a:chExt cx="54864" cy="16478"/>
          </a:xfrm>
        </p:grpSpPr>
        <p:sp>
          <p:nvSpPr>
            <p:cNvPr id="6" name="AutoShape 21"/>
            <p:cNvSpPr>
              <a:spLocks noChangeAspect="1" noChangeArrowheads="1"/>
            </p:cNvSpPr>
            <p:nvPr/>
          </p:nvSpPr>
          <p:spPr bwMode="auto">
            <a:xfrm>
              <a:off x="0" y="0"/>
              <a:ext cx="54864" cy="16478"/>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Text Box 12"/>
            <p:cNvSpPr txBox="1">
              <a:spLocks noChangeArrowheads="1"/>
            </p:cNvSpPr>
            <p:nvPr/>
          </p:nvSpPr>
          <p:spPr bwMode="auto">
            <a:xfrm>
              <a:off x="24279" y="3560"/>
              <a:ext cx="5048" cy="4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1" u="none" strike="noStrike" cap="none" normalizeH="0" baseline="0" dirty="0" err="1" smtClean="0">
                  <a:ln>
                    <a:noFill/>
                  </a:ln>
                  <a:solidFill>
                    <a:schemeClr val="tx1"/>
                  </a:solidFill>
                  <a:effectLst/>
                  <a:latin typeface="Cambria Math" pitchFamily="18" charset="0"/>
                  <a:ea typeface="Times New Roman" pitchFamily="18" charset="0"/>
                  <a:cs typeface="Arial" pitchFamily="34" charset="0"/>
                </a:rPr>
                <a:t>k</a:t>
              </a:r>
              <a:r>
                <a:rPr kumimoji="0" lang="en-US" altLang="en-US" sz="1200" b="0" i="1" u="none" strike="noStrike" cap="none" normalizeH="0" baseline="-25000" dirty="0" err="1" smtClean="0">
                  <a:ln>
                    <a:noFill/>
                  </a:ln>
                  <a:solidFill>
                    <a:schemeClr val="tx1"/>
                  </a:solidFill>
                  <a:effectLst/>
                  <a:latin typeface="Cambria Math" pitchFamily="18" charset="0"/>
                  <a:ea typeface="Times New Roman" pitchFamily="18" charset="0"/>
                  <a:cs typeface="Arial" pitchFamily="34" charset="0"/>
                </a:rPr>
                <a:t>f</a:t>
              </a:r>
              <a:endParaRPr kumimoji="0" lang="en-US" altLang="en-US" sz="1800" b="0" i="0" u="none" strike="noStrike" cap="none" normalizeH="0" baseline="-25000" dirty="0" smtClean="0">
                <a:ln>
                  <a:noFill/>
                </a:ln>
                <a:solidFill>
                  <a:schemeClr val="tx1"/>
                </a:solidFill>
                <a:effectLst/>
                <a:latin typeface="Arial" pitchFamily="34" charset="0"/>
                <a:cs typeface="Arial" pitchFamily="34" charset="0"/>
              </a:endParaRPr>
            </a:p>
          </p:txBody>
        </p:sp>
        <p:sp>
          <p:nvSpPr>
            <p:cNvPr id="8" name="Text Box 12"/>
            <p:cNvSpPr txBox="1">
              <a:spLocks noChangeArrowheads="1"/>
            </p:cNvSpPr>
            <p:nvPr/>
          </p:nvSpPr>
          <p:spPr bwMode="auto">
            <a:xfrm>
              <a:off x="25793" y="11312"/>
              <a:ext cx="5048" cy="45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1" u="none" strike="noStrike" cap="none" normalizeH="0" baseline="0" dirty="0" err="1" smtClean="0">
                  <a:ln>
                    <a:noFill/>
                  </a:ln>
                  <a:solidFill>
                    <a:schemeClr val="tx1"/>
                  </a:solidFill>
                  <a:effectLst/>
                  <a:latin typeface="Cambria Math" pitchFamily="18" charset="0"/>
                  <a:ea typeface="Times New Roman" pitchFamily="18" charset="0"/>
                  <a:cs typeface="Arial" pitchFamily="34" charset="0"/>
                </a:rPr>
                <a:t>k</a:t>
              </a:r>
              <a:r>
                <a:rPr kumimoji="0" lang="en-US" altLang="en-US" sz="1200" b="0" i="1" u="none" strike="noStrike" cap="none" normalizeH="0" baseline="-25000" dirty="0" err="1" smtClean="0">
                  <a:ln>
                    <a:noFill/>
                  </a:ln>
                  <a:solidFill>
                    <a:schemeClr val="tx1"/>
                  </a:solidFill>
                  <a:effectLst/>
                  <a:latin typeface="Cambria Math" pitchFamily="18" charset="0"/>
                  <a:ea typeface="Times New Roman" pitchFamily="18" charset="0"/>
                  <a:cs typeface="Arial" pitchFamily="34" charset="0"/>
                </a:rPr>
                <a:t>i</a:t>
              </a:r>
              <a:endParaRPr kumimoji="0" lang="en-US" altLang="en-US" sz="1800" b="0" i="0" u="none" strike="noStrike" cap="none" normalizeH="0" baseline="-25000" dirty="0" smtClean="0">
                <a:ln>
                  <a:noFill/>
                </a:ln>
                <a:solidFill>
                  <a:schemeClr val="tx1"/>
                </a:solidFill>
                <a:effectLst/>
                <a:latin typeface="Arial" pitchFamily="34" charset="0"/>
                <a:cs typeface="Arial" pitchFamily="34" charset="0"/>
              </a:endParaRPr>
            </a:p>
          </p:txBody>
        </p:sp>
        <p:sp>
          <p:nvSpPr>
            <p:cNvPr id="9" name="Text Box 12"/>
            <p:cNvSpPr txBox="1">
              <a:spLocks noChangeArrowheads="1"/>
            </p:cNvSpPr>
            <p:nvPr/>
          </p:nvSpPr>
          <p:spPr bwMode="auto">
            <a:xfrm>
              <a:off x="33042" y="3719"/>
              <a:ext cx="2784" cy="3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1" u="none" strike="noStrike" cap="none" normalizeH="0" baseline="0" smtClean="0">
                  <a:ln>
                    <a:noFill/>
                  </a:ln>
                  <a:solidFill>
                    <a:schemeClr val="tx1"/>
                  </a:solidFill>
                  <a:effectLst/>
                  <a:latin typeface="Cambria Math" pitchFamily="18" charset="0"/>
                  <a:ea typeface="Times New Roman" pitchFamily="18" charset="0"/>
                  <a:cs typeface="Arial" pitchFamily="34" charset="0"/>
                </a:rPr>
                <a:t>Q</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 name="Text Box 31"/>
            <p:cNvSpPr txBox="1">
              <a:spLocks noChangeArrowheads="1"/>
            </p:cNvSpPr>
            <p:nvPr/>
          </p:nvSpPr>
          <p:spPr bwMode="auto">
            <a:xfrm>
              <a:off x="22100" y="8310"/>
              <a:ext cx="2953" cy="2323"/>
            </a:xfrm>
            <a:prstGeom prst="rect">
              <a:avLst/>
            </a:prstGeom>
            <a:solidFill>
              <a:srgbClr val="FFFFFF"/>
            </a:solidFill>
            <a:ln>
              <a:noFill/>
            </a:ln>
            <a:extLst>
              <a:ext uri="{91240B29-F687-4F45-9708-019B960494DF}">
                <a14:hiddenLine xmlns:a14="http://schemas.microsoft.com/office/drawing/2010/main" w="6350">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smtClean="0">
                  <a:ln>
                    <a:noFill/>
                  </a:ln>
                  <a:solidFill>
                    <a:schemeClr val="tx1"/>
                  </a:solidFill>
                  <a:effectLst/>
                  <a:latin typeface="Arial" pitchFamily="34" charset="0"/>
                  <a:ea typeface="Times New Roman" pitchFamily="18" charset="0"/>
                  <a:cs typeface="Times New Roman" pitchFamily="18" charset="0"/>
                </a:rPr>
                <a:t>θ</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grpSp>
          <p:nvGrpSpPr>
            <p:cNvPr id="11" name="Group 288"/>
            <p:cNvGrpSpPr>
              <a:grpSpLocks/>
            </p:cNvGrpSpPr>
            <p:nvPr/>
          </p:nvGrpSpPr>
          <p:grpSpPr bwMode="auto">
            <a:xfrm>
              <a:off x="15251" y="2312"/>
              <a:ext cx="21801" cy="12990"/>
              <a:chOff x="15049" y="4693"/>
              <a:chExt cx="21800" cy="12990"/>
            </a:xfrm>
          </p:grpSpPr>
          <p:sp>
            <p:nvSpPr>
              <p:cNvPr id="19" name="Straight Arrow Connector 289"/>
              <p:cNvSpPr>
                <a:spLocks noChangeShapeType="1"/>
              </p:cNvSpPr>
              <p:nvPr/>
            </p:nvSpPr>
            <p:spPr bwMode="auto">
              <a:xfrm flipV="1">
                <a:off x="18849" y="4693"/>
                <a:ext cx="15588" cy="9000"/>
              </a:xfrm>
              <a:prstGeom prst="straightConnector1">
                <a:avLst/>
              </a:prstGeom>
              <a:noFill/>
              <a:ln w="9525">
                <a:solidFill>
                  <a:srgbClr val="000000"/>
                </a:solidFill>
                <a:round/>
                <a:headEnd/>
                <a:tailEnd type="arrow"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0" name="Straight Arrow Connector 290"/>
              <p:cNvSpPr>
                <a:spLocks noChangeShapeType="1"/>
              </p:cNvSpPr>
              <p:nvPr/>
            </p:nvSpPr>
            <p:spPr bwMode="auto">
              <a:xfrm>
                <a:off x="18849" y="13693"/>
                <a:ext cx="18000" cy="0"/>
              </a:xfrm>
              <a:prstGeom prst="straightConnector1">
                <a:avLst/>
              </a:prstGeom>
              <a:noFill/>
              <a:ln w="9525">
                <a:solidFill>
                  <a:srgbClr val="000000"/>
                </a:solidFill>
                <a:round/>
                <a:headEnd/>
                <a:tailEnd type="arrow"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1" name="Straight Arrow Connector 291"/>
              <p:cNvSpPr>
                <a:spLocks noChangeShapeType="1"/>
              </p:cNvSpPr>
              <p:nvPr/>
            </p:nvSpPr>
            <p:spPr bwMode="auto">
              <a:xfrm flipH="1" flipV="1">
                <a:off x="34437" y="4693"/>
                <a:ext cx="2412" cy="9000"/>
              </a:xfrm>
              <a:prstGeom prst="straightConnector1">
                <a:avLst/>
              </a:prstGeom>
              <a:noFill/>
              <a:ln w="9525">
                <a:solidFill>
                  <a:srgbClr val="FF0000"/>
                </a:solidFill>
                <a:round/>
                <a:headEnd/>
                <a:tailEnd type="arrow"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2" name="Straight Connector 292"/>
              <p:cNvSpPr>
                <a:spLocks noChangeShapeType="1"/>
              </p:cNvSpPr>
              <p:nvPr/>
            </p:nvSpPr>
            <p:spPr bwMode="auto">
              <a:xfrm flipV="1">
                <a:off x="18849" y="9048"/>
                <a:ext cx="16774" cy="4645"/>
              </a:xfrm>
              <a:prstGeom prst="line">
                <a:avLst/>
              </a:prstGeom>
              <a:noFill/>
              <a:ln w="9525">
                <a:solidFill>
                  <a:srgbClr val="4A7EBB"/>
                </a:solidFill>
                <a:prstDash val="dash"/>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3" name="Arc 293"/>
              <p:cNvSpPr>
                <a:spLocks/>
              </p:cNvSpPr>
              <p:nvPr/>
            </p:nvSpPr>
            <p:spPr bwMode="auto">
              <a:xfrm>
                <a:off x="15049" y="9658"/>
                <a:ext cx="8026" cy="8025"/>
              </a:xfrm>
              <a:custGeom>
                <a:avLst/>
                <a:gdLst>
                  <a:gd name="T0" fmla="*/ 744335 w 802639"/>
                  <a:gd name="T1" fmla="*/ 192967 h 802509"/>
                  <a:gd name="T2" fmla="*/ 802639 w 802639"/>
                  <a:gd name="T3" fmla="*/ 401255 h 802509"/>
                  <a:gd name="T4" fmla="*/ 0 60000 65536"/>
                  <a:gd name="T5" fmla="*/ 0 60000 65536"/>
                </a:gdLst>
                <a:ahLst/>
                <a:cxnLst>
                  <a:cxn ang="T4">
                    <a:pos x="T0" y="T1"/>
                  </a:cxn>
                  <a:cxn ang="T5">
                    <a:pos x="T2" y="T3"/>
                  </a:cxn>
                </a:cxnLst>
                <a:rect l="0" t="0" r="r" b="b"/>
                <a:pathLst>
                  <a:path w="802639" h="802509" stroke="0">
                    <a:moveTo>
                      <a:pt x="744335" y="192967"/>
                    </a:moveTo>
                    <a:cubicBezTo>
                      <a:pt x="782472" y="255752"/>
                      <a:pt x="802639" y="327799"/>
                      <a:pt x="802639" y="401255"/>
                    </a:cubicBezTo>
                    <a:lnTo>
                      <a:pt x="401320" y="401255"/>
                    </a:lnTo>
                    <a:lnTo>
                      <a:pt x="744335" y="192967"/>
                    </a:lnTo>
                    <a:close/>
                  </a:path>
                  <a:path w="802639" h="802509" fill="none">
                    <a:moveTo>
                      <a:pt x="744335" y="192967"/>
                    </a:moveTo>
                    <a:cubicBezTo>
                      <a:pt x="782472" y="255752"/>
                      <a:pt x="802639" y="327799"/>
                      <a:pt x="802639" y="401255"/>
                    </a:cubicBezTo>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ctr" anchorCtr="0" compatLnSpc="1">
                <a:prstTxWarp prst="textNoShape">
                  <a:avLst/>
                </a:prstTxWarp>
              </a:bodyPr>
              <a:lstStyle/>
              <a:p>
                <a:endParaRPr lang="en-GB"/>
              </a:p>
            </p:txBody>
          </p:sp>
        </p:grpSp>
        <p:sp>
          <p:nvSpPr>
            <p:cNvPr id="12" name="Straight Connector 295"/>
            <p:cNvSpPr>
              <a:spLocks noChangeShapeType="1"/>
            </p:cNvSpPr>
            <p:nvPr/>
          </p:nvSpPr>
          <p:spPr bwMode="auto">
            <a:xfrm flipH="1" flipV="1">
              <a:off x="36165" y="6699"/>
              <a:ext cx="1229" cy="464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3" name="Text Box 297"/>
            <p:cNvSpPr txBox="1">
              <a:spLocks noChangeArrowheads="1"/>
            </p:cNvSpPr>
            <p:nvPr/>
          </p:nvSpPr>
          <p:spPr bwMode="auto">
            <a:xfrm>
              <a:off x="36165" y="7277"/>
              <a:ext cx="9200" cy="3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1" u="none" strike="noStrike" cap="none" normalizeH="0" baseline="0" dirty="0" err="1" smtClean="0">
                  <a:ln>
                    <a:noFill/>
                  </a:ln>
                  <a:solidFill>
                    <a:schemeClr val="tx1"/>
                  </a:solidFill>
                  <a:effectLst/>
                  <a:latin typeface="Cambria Math" pitchFamily="18" charset="0"/>
                  <a:ea typeface="Times New Roman" pitchFamily="18" charset="0"/>
                  <a:cs typeface="Times New Roman" pitchFamily="18" charset="0"/>
                </a:rPr>
                <a:t>k</a:t>
              </a:r>
              <a:r>
                <a:rPr kumimoji="0" lang="en-US" altLang="en-US" sz="1200" b="0" i="1" u="none" strike="noStrike" cap="none" normalizeH="0" baseline="-25000" dirty="0" err="1" smtClean="0">
                  <a:ln>
                    <a:noFill/>
                  </a:ln>
                  <a:solidFill>
                    <a:schemeClr val="tx1"/>
                  </a:solidFill>
                  <a:effectLst/>
                  <a:latin typeface="Cambria Math" pitchFamily="18" charset="0"/>
                  <a:ea typeface="Times New Roman" pitchFamily="18" charset="0"/>
                  <a:cs typeface="Times New Roman" pitchFamily="18" charset="0"/>
                </a:rPr>
                <a:t>i</a:t>
              </a:r>
              <a:r>
                <a:rPr kumimoji="0" lang="en-US" altLang="en-US" sz="1200" b="0" i="0" u="none" strike="noStrike" cap="none" normalizeH="0" baseline="0" dirty="0" err="1" smtClean="0">
                  <a:ln>
                    <a:noFill/>
                  </a:ln>
                  <a:solidFill>
                    <a:schemeClr val="tx1"/>
                  </a:solidFill>
                  <a:effectLst/>
                  <a:latin typeface="Cambria Math" pitchFamily="18" charset="0"/>
                  <a:ea typeface="Times New Roman" pitchFamily="18" charset="0"/>
                  <a:cs typeface="Times New Roman" pitchFamily="18" charset="0"/>
                </a:rPr>
                <a:t>sin</a:t>
              </a:r>
              <a:r>
                <a:rPr kumimoji="0" lang="en-US" altLang="en-US" sz="1200" b="0" i="0" u="none" strike="noStrike" cap="none" normalizeH="0" baseline="0" dirty="0" smtClean="0">
                  <a:ln>
                    <a:noFill/>
                  </a:ln>
                  <a:solidFill>
                    <a:schemeClr val="tx1"/>
                  </a:solidFill>
                  <a:effectLst/>
                  <a:latin typeface="Cambria Math" pitchFamily="18" charset="0"/>
                  <a:ea typeface="Times New Roman" pitchFamily="18" charset="0"/>
                  <a:cs typeface="Times New Roman" pitchFamily="18" charset="0"/>
                </a:rPr>
                <a:t>⁡</a:t>
              </a:r>
              <a:r>
                <a:rPr kumimoji="0" lang="en-US" altLang="en-US" sz="1200" b="0" i="1" u="none" strike="noStrike" cap="none" normalizeH="0" baseline="0" dirty="0" smtClean="0">
                  <a:ln>
                    <a:noFill/>
                  </a:ln>
                  <a:solidFill>
                    <a:schemeClr val="tx1"/>
                  </a:solidFill>
                  <a:effectLst/>
                  <a:latin typeface="Cambria Math" pitchFamily="18" charset="0"/>
                  <a:ea typeface="Times New Roman" pitchFamily="18" charset="0"/>
                  <a:cs typeface="Times New Roman" pitchFamily="18" charset="0"/>
                </a:rPr>
                <a:t>(θ/2)</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4" name="Straight Connector 45"/>
            <p:cNvSpPr>
              <a:spLocks noChangeShapeType="1"/>
            </p:cNvSpPr>
            <p:nvPr/>
          </p:nvSpPr>
          <p:spPr bwMode="auto">
            <a:xfrm flipH="1" flipV="1">
              <a:off x="34939" y="2312"/>
              <a:ext cx="1091" cy="4129"/>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5" name="Text Box 297"/>
            <p:cNvSpPr txBox="1">
              <a:spLocks noChangeArrowheads="1"/>
            </p:cNvSpPr>
            <p:nvPr/>
          </p:nvSpPr>
          <p:spPr bwMode="auto">
            <a:xfrm>
              <a:off x="34939" y="2474"/>
              <a:ext cx="9706" cy="3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1" u="none" strike="noStrike" cap="none" normalizeH="0" baseline="0" dirty="0" err="1" smtClean="0">
                  <a:ln>
                    <a:noFill/>
                  </a:ln>
                  <a:solidFill>
                    <a:schemeClr val="tx1"/>
                  </a:solidFill>
                  <a:effectLst/>
                  <a:latin typeface="Cambria Math" pitchFamily="18" charset="0"/>
                  <a:ea typeface="Times New Roman" pitchFamily="18" charset="0"/>
                  <a:cs typeface="Arial" pitchFamily="34" charset="0"/>
                </a:rPr>
                <a:t>k</a:t>
              </a:r>
              <a:r>
                <a:rPr kumimoji="0" lang="en-US" altLang="en-US" sz="1200" b="0" i="1" u="none" strike="noStrike" cap="none" normalizeH="0" baseline="-25000" dirty="0" err="1" smtClean="0">
                  <a:ln>
                    <a:noFill/>
                  </a:ln>
                  <a:solidFill>
                    <a:schemeClr val="tx1"/>
                  </a:solidFill>
                  <a:effectLst/>
                  <a:latin typeface="Cambria Math" pitchFamily="18" charset="0"/>
                  <a:ea typeface="Times New Roman" pitchFamily="18" charset="0"/>
                  <a:cs typeface="Arial" pitchFamily="34" charset="0"/>
                </a:rPr>
                <a:t>f</a:t>
              </a:r>
              <a:r>
                <a:rPr kumimoji="0" lang="en-US" altLang="en-US" sz="1200" b="0" i="0" u="none" strike="noStrike" cap="none" normalizeH="0" baseline="0" dirty="0" err="1" smtClean="0">
                  <a:ln>
                    <a:noFill/>
                  </a:ln>
                  <a:solidFill>
                    <a:schemeClr val="tx1"/>
                  </a:solidFill>
                  <a:effectLst/>
                  <a:latin typeface="Cambria Math" pitchFamily="18" charset="0"/>
                  <a:ea typeface="Times New Roman" pitchFamily="18" charset="0"/>
                  <a:cs typeface="Arial" pitchFamily="34" charset="0"/>
                </a:rPr>
                <a:t>sin</a:t>
              </a:r>
              <a:r>
                <a:rPr kumimoji="0" lang="en-US" altLang="en-US" sz="1200" b="0" i="0" u="none" strike="noStrike" cap="none" normalizeH="0" baseline="0" dirty="0" smtClean="0">
                  <a:ln>
                    <a:noFill/>
                  </a:ln>
                  <a:solidFill>
                    <a:schemeClr val="tx1"/>
                  </a:solidFill>
                  <a:effectLst/>
                  <a:latin typeface="Cambria Math" pitchFamily="18" charset="0"/>
                  <a:ea typeface="Times New Roman" pitchFamily="18" charset="0"/>
                  <a:cs typeface="Arial" pitchFamily="34" charset="0"/>
                </a:rPr>
                <a:t>⁡</a:t>
              </a:r>
              <a:r>
                <a:rPr kumimoji="0" lang="en-US" altLang="en-US" sz="1200" b="0" i="1" u="none" strike="noStrike" cap="none" normalizeH="0" baseline="0" dirty="0" smtClean="0">
                  <a:ln>
                    <a:noFill/>
                  </a:ln>
                  <a:solidFill>
                    <a:schemeClr val="tx1"/>
                  </a:solidFill>
                  <a:effectLst/>
                  <a:latin typeface="Cambria Math" pitchFamily="18" charset="0"/>
                  <a:ea typeface="Times New Roman" pitchFamily="18" charset="0"/>
                  <a:cs typeface="Arial" pitchFamily="34" charset="0"/>
                </a:rPr>
                <a:t>(θ/2)</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grpSp>
          <p:nvGrpSpPr>
            <p:cNvPr id="16" name="Group 36"/>
            <p:cNvGrpSpPr>
              <a:grpSpLocks/>
            </p:cNvGrpSpPr>
            <p:nvPr/>
          </p:nvGrpSpPr>
          <p:grpSpPr bwMode="auto">
            <a:xfrm rot="-6409326">
              <a:off x="35222" y="6788"/>
              <a:ext cx="637" cy="610"/>
              <a:chOff x="6479" y="7809"/>
              <a:chExt cx="1133" cy="1033"/>
            </a:xfrm>
          </p:grpSpPr>
          <p:sp>
            <p:nvSpPr>
              <p:cNvPr id="17" name="Straight Connector 35"/>
              <p:cNvSpPr>
                <a:spLocks noChangeShapeType="1"/>
              </p:cNvSpPr>
              <p:nvPr/>
            </p:nvSpPr>
            <p:spPr bwMode="auto">
              <a:xfrm flipV="1">
                <a:off x="6479" y="7809"/>
                <a:ext cx="0" cy="103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8" name="Straight Connector 48"/>
              <p:cNvSpPr>
                <a:spLocks noChangeShapeType="1"/>
              </p:cNvSpPr>
              <p:nvPr/>
            </p:nvSpPr>
            <p:spPr bwMode="auto">
              <a:xfrm>
                <a:off x="6479" y="7809"/>
                <a:ext cx="1134"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grpSp>
      <p:sp>
        <p:nvSpPr>
          <p:cNvPr id="24" name="Rectangle 39"/>
          <p:cNvSpPr>
            <a:spLocks noChangeArrowheads="1"/>
          </p:cNvSpPr>
          <p:nvPr/>
        </p:nvSpPr>
        <p:spPr bwMode="auto">
          <a:xfrm>
            <a:off x="152400" y="1524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grpSp>
        <p:nvGrpSpPr>
          <p:cNvPr id="1051" name="Group 1050"/>
          <p:cNvGrpSpPr/>
          <p:nvPr/>
        </p:nvGrpSpPr>
        <p:grpSpPr>
          <a:xfrm>
            <a:off x="315819" y="4035828"/>
            <a:ext cx="5418763" cy="1683977"/>
            <a:chOff x="457296" y="4439841"/>
            <a:chExt cx="5418763" cy="1683977"/>
          </a:xfrm>
        </p:grpSpPr>
        <p:pic>
          <p:nvPicPr>
            <p:cNvPr id="1070" name="Picture 4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6200000">
              <a:off x="4288545" y="4536305"/>
              <a:ext cx="1683977" cy="1491050"/>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a:extLst/>
          </p:spPr>
        </p:pic>
        <p:grpSp>
          <p:nvGrpSpPr>
            <p:cNvPr id="1050" name="Group 1049"/>
            <p:cNvGrpSpPr/>
            <p:nvPr/>
          </p:nvGrpSpPr>
          <p:grpSpPr>
            <a:xfrm>
              <a:off x="1571932" y="4667731"/>
              <a:ext cx="3648142" cy="1233723"/>
              <a:chOff x="1571932" y="4667731"/>
              <a:chExt cx="3648142" cy="1233723"/>
            </a:xfrm>
          </p:grpSpPr>
          <p:sp>
            <p:nvSpPr>
              <p:cNvPr id="1046" name="Right Triangle 1045"/>
              <p:cNvSpPr/>
              <p:nvPr/>
            </p:nvSpPr>
            <p:spPr>
              <a:xfrm rot="16200000">
                <a:off x="3045528" y="3194135"/>
                <a:ext cx="700949" cy="3648141"/>
              </a:xfrm>
              <a:prstGeom prst="rtTriangle">
                <a:avLst/>
              </a:prstGeom>
              <a:gradFill flip="none" rotWithShape="1">
                <a:gsLst>
                  <a:gs pos="58000">
                    <a:srgbClr val="002060">
                      <a:alpha val="40000"/>
                    </a:srgbClr>
                  </a:gs>
                  <a:gs pos="76000">
                    <a:srgbClr val="FF7A00">
                      <a:alpha val="34000"/>
                    </a:srgbClr>
                  </a:gs>
                  <a:gs pos="88000">
                    <a:srgbClr val="FFC000">
                      <a:alpha val="46000"/>
                    </a:srgbClr>
                  </a:gs>
                </a:gsLst>
                <a:lin ang="10200000" scaled="0"/>
                <a:tileRect/>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0" name="Right Triangle 59"/>
              <p:cNvSpPr/>
              <p:nvPr/>
            </p:nvSpPr>
            <p:spPr>
              <a:xfrm rot="16200000" flipH="1">
                <a:off x="3036242" y="3717622"/>
                <a:ext cx="719524" cy="3648140"/>
              </a:xfrm>
              <a:prstGeom prst="rtTriangle">
                <a:avLst/>
              </a:prstGeom>
              <a:gradFill flip="none" rotWithShape="1">
                <a:gsLst>
                  <a:gs pos="58000">
                    <a:srgbClr val="002060">
                      <a:alpha val="40000"/>
                    </a:srgbClr>
                  </a:gs>
                  <a:gs pos="76000">
                    <a:srgbClr val="FF7A00">
                      <a:alpha val="34000"/>
                    </a:srgbClr>
                  </a:gs>
                  <a:gs pos="88000">
                    <a:srgbClr val="FFC000">
                      <a:alpha val="46000"/>
                    </a:srgbClr>
                  </a:gs>
                </a:gsLst>
                <a:lin ang="10200000" scaled="0"/>
                <a:tileRect/>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037" name="Rounded Rectangle 1036"/>
            <p:cNvSpPr/>
            <p:nvPr/>
          </p:nvSpPr>
          <p:spPr>
            <a:xfrm>
              <a:off x="2344445" y="5018208"/>
              <a:ext cx="180020" cy="537900"/>
            </a:xfrm>
            <a:prstGeom prst="roundRect">
              <a:avLst>
                <a:gd name="adj" fmla="val 50000"/>
              </a:avLst>
            </a:prstGeom>
            <a:gradFill flip="none" rotWithShape="1">
              <a:gsLst>
                <a:gs pos="0">
                  <a:schemeClr val="accent6">
                    <a:lumMod val="40000"/>
                    <a:lumOff val="60000"/>
                    <a:shade val="30000"/>
                    <a:satMod val="115000"/>
                  </a:schemeClr>
                </a:gs>
                <a:gs pos="50000">
                  <a:schemeClr val="accent6">
                    <a:lumMod val="40000"/>
                    <a:lumOff val="60000"/>
                    <a:shade val="67500"/>
                    <a:satMod val="115000"/>
                  </a:schemeClr>
                </a:gs>
                <a:gs pos="100000">
                  <a:schemeClr val="accent6">
                    <a:lumMod val="40000"/>
                    <a:lumOff val="60000"/>
                    <a:shade val="100000"/>
                    <a:satMod val="11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41" name="Rectangle 1040"/>
            <p:cNvSpPr/>
            <p:nvPr/>
          </p:nvSpPr>
          <p:spPr>
            <a:xfrm>
              <a:off x="457296" y="5211040"/>
              <a:ext cx="1944216" cy="141580"/>
            </a:xfrm>
            <a:prstGeom prst="rect">
              <a:avLst/>
            </a:prstGeom>
            <a:solidFill>
              <a:srgbClr val="E37303"/>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33" name="Oval 32"/>
          <p:cNvSpPr/>
          <p:nvPr/>
        </p:nvSpPr>
        <p:spPr>
          <a:xfrm>
            <a:off x="6485157" y="5522556"/>
            <a:ext cx="617251" cy="617251"/>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path path="circle">
              <a:fillToRect l="50000" t="50000" r="50000" b="50000"/>
            </a:path>
            <a:tileRect/>
          </a:gradFill>
          <a:ln>
            <a:noFill/>
          </a:ln>
          <a:effectLst>
            <a:glow rad="406400">
              <a:srgbClr val="92D050">
                <a:alpha val="4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Oval 33"/>
          <p:cNvSpPr/>
          <p:nvPr/>
        </p:nvSpPr>
        <p:spPr>
          <a:xfrm>
            <a:off x="7724149" y="5355562"/>
            <a:ext cx="617251" cy="617251"/>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path path="circle">
              <a:fillToRect l="50000" t="50000" r="50000" b="50000"/>
            </a:path>
            <a:tileRect/>
          </a:gradFill>
          <a:ln>
            <a:noFill/>
          </a:ln>
          <a:effectLst>
            <a:glow rad="406400">
              <a:srgbClr val="92D050">
                <a:alpha val="4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Oval 34"/>
          <p:cNvSpPr/>
          <p:nvPr/>
        </p:nvSpPr>
        <p:spPr>
          <a:xfrm>
            <a:off x="7636492" y="3925896"/>
            <a:ext cx="617251" cy="617251"/>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path path="circle">
              <a:fillToRect l="50000" t="50000" r="50000" b="50000"/>
            </a:path>
            <a:tileRect/>
          </a:gradFill>
          <a:ln>
            <a:noFill/>
          </a:ln>
          <a:effectLst>
            <a:glow rad="406400">
              <a:srgbClr val="92D050">
                <a:alpha val="4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Oval 35"/>
          <p:cNvSpPr/>
          <p:nvPr/>
        </p:nvSpPr>
        <p:spPr>
          <a:xfrm>
            <a:off x="6311107" y="4234522"/>
            <a:ext cx="617251" cy="617251"/>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path path="circle">
              <a:fillToRect l="50000" t="50000" r="50000" b="50000"/>
            </a:path>
            <a:tileRect/>
          </a:gradFill>
          <a:ln>
            <a:noFill/>
          </a:ln>
          <a:effectLst>
            <a:glow rad="406400">
              <a:srgbClr val="92D050">
                <a:alpha val="4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6" name="Straight Arrow Connector 25"/>
          <p:cNvCxnSpPr>
            <a:endCxn id="35" idx="3"/>
          </p:cNvCxnSpPr>
          <p:nvPr/>
        </p:nvCxnSpPr>
        <p:spPr>
          <a:xfrm flipV="1">
            <a:off x="6946380" y="4452753"/>
            <a:ext cx="780506" cy="1100821"/>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7413658" y="4816853"/>
            <a:ext cx="716863" cy="369332"/>
          </a:xfrm>
          <a:prstGeom prst="rect">
            <a:avLst/>
          </a:prstGeom>
          <a:noFill/>
        </p:spPr>
        <p:txBody>
          <a:bodyPr wrap="none" rtlCol="0">
            <a:spAutoFit/>
          </a:bodyPr>
          <a:lstStyle/>
          <a:p>
            <a:r>
              <a:rPr lang="en-GB" dirty="0" smtClean="0"/>
              <a:t>2</a:t>
            </a:r>
            <a:r>
              <a:rPr lang="el-GR" dirty="0" smtClean="0"/>
              <a:t>π</a:t>
            </a:r>
            <a:r>
              <a:rPr lang="en-GB" dirty="0" smtClean="0"/>
              <a:t>/Q</a:t>
            </a:r>
            <a:endParaRPr lang="en-GB" dirty="0"/>
          </a:p>
        </p:txBody>
      </p:sp>
    </p:spTree>
    <p:extLst>
      <p:ext uri="{BB962C8B-B14F-4D97-AF65-F5344CB8AC3E}">
        <p14:creationId xmlns:p14="http://schemas.microsoft.com/office/powerpoint/2010/main" val="169191748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0697" y="332656"/>
            <a:ext cx="8229600" cy="990600"/>
          </a:xfrm>
        </p:spPr>
        <p:txBody>
          <a:bodyPr/>
          <a:lstStyle/>
          <a:p>
            <a:r>
              <a:rPr lang="en-GB" dirty="0" smtClean="0"/>
              <a:t>Quasi elastic neutron scattering</a:t>
            </a:r>
            <a:endParaRPr lang="en-GB" dirty="0"/>
          </a:p>
        </p:txBody>
      </p:sp>
      <p:sp>
        <p:nvSpPr>
          <p:cNvPr id="3" name="Content Placeholder 2"/>
          <p:cNvSpPr>
            <a:spLocks noGrp="1"/>
          </p:cNvSpPr>
          <p:nvPr>
            <p:ph idx="1"/>
          </p:nvPr>
        </p:nvSpPr>
        <p:spPr>
          <a:xfrm>
            <a:off x="420697" y="1268760"/>
            <a:ext cx="8229600" cy="820688"/>
          </a:xfrm>
        </p:spPr>
        <p:txBody>
          <a:bodyPr/>
          <a:lstStyle/>
          <a:p>
            <a:r>
              <a:rPr lang="en-GB" dirty="0" smtClean="0"/>
              <a:t>Examines the energy transfer of the neutrons</a:t>
            </a:r>
            <a:endParaRPr lang="en-GB" dirty="0"/>
          </a:p>
        </p:txBody>
      </p:sp>
      <p:grpSp>
        <p:nvGrpSpPr>
          <p:cNvPr id="4" name="Canvas 33"/>
          <p:cNvGrpSpPr>
            <a:grpSpLocks/>
          </p:cNvGrpSpPr>
          <p:nvPr/>
        </p:nvGrpSpPr>
        <p:grpSpPr bwMode="auto">
          <a:xfrm>
            <a:off x="2609878" y="1704553"/>
            <a:ext cx="7052887" cy="2118315"/>
            <a:chOff x="0" y="0"/>
            <a:chExt cx="54864" cy="16478"/>
          </a:xfrm>
        </p:grpSpPr>
        <p:sp>
          <p:nvSpPr>
            <p:cNvPr id="5" name="AutoShape 38"/>
            <p:cNvSpPr>
              <a:spLocks noChangeAspect="1" noChangeArrowheads="1"/>
            </p:cNvSpPr>
            <p:nvPr/>
          </p:nvSpPr>
          <p:spPr bwMode="auto">
            <a:xfrm>
              <a:off x="0" y="0"/>
              <a:ext cx="54864" cy="16478"/>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6" name="Text Box 12"/>
            <p:cNvSpPr txBox="1">
              <a:spLocks noChangeArrowheads="1"/>
            </p:cNvSpPr>
            <p:nvPr/>
          </p:nvSpPr>
          <p:spPr bwMode="auto">
            <a:xfrm>
              <a:off x="24279" y="3560"/>
              <a:ext cx="5048" cy="4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1" u="none" strike="noStrike" cap="none" normalizeH="0" baseline="0" dirty="0" err="1" smtClean="0">
                  <a:ln>
                    <a:noFill/>
                  </a:ln>
                  <a:solidFill>
                    <a:schemeClr val="tx1"/>
                  </a:solidFill>
                  <a:effectLst/>
                  <a:latin typeface="Cambria Math" pitchFamily="18" charset="0"/>
                  <a:ea typeface="Times New Roman" pitchFamily="18" charset="0"/>
                  <a:cs typeface="Arial" pitchFamily="34" charset="0"/>
                </a:rPr>
                <a:t>k</a:t>
              </a:r>
              <a:r>
                <a:rPr kumimoji="0" lang="en-US" altLang="en-US" sz="1200" b="0" i="1" u="none" strike="noStrike" cap="none" normalizeH="0" baseline="-25000" dirty="0" err="1" smtClean="0">
                  <a:ln>
                    <a:noFill/>
                  </a:ln>
                  <a:solidFill>
                    <a:schemeClr val="tx1"/>
                  </a:solidFill>
                  <a:effectLst/>
                  <a:latin typeface="Cambria Math" pitchFamily="18" charset="0"/>
                  <a:ea typeface="Times New Roman" pitchFamily="18" charset="0"/>
                  <a:cs typeface="Arial" pitchFamily="34" charset="0"/>
                </a:rPr>
                <a:t>f</a:t>
              </a:r>
              <a:endParaRPr kumimoji="0" lang="en-US" altLang="en-US" sz="1800" b="0" i="0" u="none" strike="noStrike" cap="none" normalizeH="0" baseline="-25000" dirty="0" smtClean="0">
                <a:ln>
                  <a:noFill/>
                </a:ln>
                <a:solidFill>
                  <a:schemeClr val="tx1"/>
                </a:solidFill>
                <a:effectLst/>
                <a:latin typeface="Arial" pitchFamily="34" charset="0"/>
                <a:cs typeface="Arial" pitchFamily="34" charset="0"/>
              </a:endParaRPr>
            </a:p>
          </p:txBody>
        </p:sp>
        <p:sp>
          <p:nvSpPr>
            <p:cNvPr id="7" name="Text Box 12"/>
            <p:cNvSpPr txBox="1">
              <a:spLocks noChangeArrowheads="1"/>
            </p:cNvSpPr>
            <p:nvPr/>
          </p:nvSpPr>
          <p:spPr bwMode="auto">
            <a:xfrm>
              <a:off x="25793" y="11312"/>
              <a:ext cx="5048" cy="45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1" u="none" strike="noStrike" cap="none" normalizeH="0" baseline="0" dirty="0" err="1" smtClean="0">
                  <a:ln>
                    <a:noFill/>
                  </a:ln>
                  <a:solidFill>
                    <a:schemeClr val="tx1"/>
                  </a:solidFill>
                  <a:effectLst/>
                  <a:latin typeface="Cambria Math" pitchFamily="18" charset="0"/>
                  <a:ea typeface="Times New Roman" pitchFamily="18" charset="0"/>
                  <a:cs typeface="Arial" pitchFamily="34" charset="0"/>
                </a:rPr>
                <a:t>k</a:t>
              </a:r>
              <a:r>
                <a:rPr kumimoji="0" lang="en-US" altLang="en-US" sz="1200" b="0" i="1" u="none" strike="noStrike" cap="none" normalizeH="0" baseline="-25000" dirty="0" err="1" smtClean="0">
                  <a:ln>
                    <a:noFill/>
                  </a:ln>
                  <a:solidFill>
                    <a:schemeClr val="tx1"/>
                  </a:solidFill>
                  <a:effectLst/>
                  <a:latin typeface="Cambria Math" pitchFamily="18" charset="0"/>
                  <a:ea typeface="Times New Roman" pitchFamily="18" charset="0"/>
                  <a:cs typeface="Arial" pitchFamily="34" charset="0"/>
                </a:rPr>
                <a:t>i</a:t>
              </a:r>
              <a:endParaRPr kumimoji="0" lang="en-US" altLang="en-US" sz="1800" b="0" i="0" u="none" strike="noStrike" cap="none" normalizeH="0" baseline="-25000" dirty="0" smtClean="0">
                <a:ln>
                  <a:noFill/>
                </a:ln>
                <a:solidFill>
                  <a:schemeClr val="tx1"/>
                </a:solidFill>
                <a:effectLst/>
                <a:latin typeface="Arial" pitchFamily="34" charset="0"/>
                <a:cs typeface="Arial" pitchFamily="34" charset="0"/>
              </a:endParaRPr>
            </a:p>
          </p:txBody>
        </p:sp>
        <p:sp>
          <p:nvSpPr>
            <p:cNvPr id="8" name="Text Box 12"/>
            <p:cNvSpPr txBox="1">
              <a:spLocks noChangeArrowheads="1"/>
            </p:cNvSpPr>
            <p:nvPr/>
          </p:nvSpPr>
          <p:spPr bwMode="auto">
            <a:xfrm>
              <a:off x="33137" y="5203"/>
              <a:ext cx="2784" cy="3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1" u="none" strike="noStrike" cap="none" normalizeH="0" baseline="0" smtClean="0">
                  <a:ln>
                    <a:noFill/>
                  </a:ln>
                  <a:solidFill>
                    <a:schemeClr val="tx1"/>
                  </a:solidFill>
                  <a:effectLst/>
                  <a:latin typeface="Cambria Math" pitchFamily="18" charset="0"/>
                  <a:ea typeface="Times New Roman" pitchFamily="18" charset="0"/>
                  <a:cs typeface="Arial" pitchFamily="34" charset="0"/>
                </a:rPr>
                <a:t>Q</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9" name="Text Box 6"/>
            <p:cNvSpPr txBox="1">
              <a:spLocks noChangeArrowheads="1"/>
            </p:cNvSpPr>
            <p:nvPr/>
          </p:nvSpPr>
          <p:spPr bwMode="auto">
            <a:xfrm>
              <a:off x="22644" y="8428"/>
              <a:ext cx="2953" cy="2323"/>
            </a:xfrm>
            <a:prstGeom prst="rect">
              <a:avLst/>
            </a:prstGeom>
            <a:solidFill>
              <a:srgbClr val="FFFFFF"/>
            </a:solidFill>
            <a:ln>
              <a:noFill/>
            </a:ln>
            <a:extLst>
              <a:ext uri="{91240B29-F687-4F45-9708-019B960494DF}">
                <a14:hiddenLine xmlns:a14="http://schemas.microsoft.com/office/drawing/2010/main" w="6350">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θ</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 name="Straight Arrow Connector 8"/>
            <p:cNvSpPr>
              <a:spLocks noChangeShapeType="1"/>
            </p:cNvSpPr>
            <p:nvPr/>
          </p:nvSpPr>
          <p:spPr bwMode="auto">
            <a:xfrm flipV="1">
              <a:off x="19052" y="4286"/>
              <a:ext cx="11789" cy="7026"/>
            </a:xfrm>
            <a:prstGeom prst="straightConnector1">
              <a:avLst/>
            </a:prstGeom>
            <a:noFill/>
            <a:ln w="9525">
              <a:solidFill>
                <a:srgbClr val="000000"/>
              </a:solidFill>
              <a:round/>
              <a:headEnd/>
              <a:tailEnd type="arrow"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Straight Arrow Connector 9"/>
            <p:cNvSpPr>
              <a:spLocks noChangeShapeType="1"/>
            </p:cNvSpPr>
            <p:nvPr/>
          </p:nvSpPr>
          <p:spPr bwMode="auto">
            <a:xfrm>
              <a:off x="19052" y="11312"/>
              <a:ext cx="18000" cy="0"/>
            </a:xfrm>
            <a:prstGeom prst="straightConnector1">
              <a:avLst/>
            </a:prstGeom>
            <a:noFill/>
            <a:ln w="9525">
              <a:solidFill>
                <a:srgbClr val="000000"/>
              </a:solidFill>
              <a:round/>
              <a:headEnd/>
              <a:tailEnd type="arrow"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2" name="Straight Arrow Connector 22"/>
            <p:cNvSpPr>
              <a:spLocks noChangeShapeType="1"/>
            </p:cNvSpPr>
            <p:nvPr/>
          </p:nvSpPr>
          <p:spPr bwMode="auto">
            <a:xfrm flipH="1" flipV="1">
              <a:off x="30841" y="4286"/>
              <a:ext cx="6211" cy="7026"/>
            </a:xfrm>
            <a:prstGeom prst="straightConnector1">
              <a:avLst/>
            </a:prstGeom>
            <a:noFill/>
            <a:ln w="9525">
              <a:solidFill>
                <a:srgbClr val="FF0000"/>
              </a:solidFill>
              <a:round/>
              <a:headEnd/>
              <a:tailEnd type="arrow"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3" name="Arc 24"/>
            <p:cNvSpPr>
              <a:spLocks/>
            </p:cNvSpPr>
            <p:nvPr/>
          </p:nvSpPr>
          <p:spPr bwMode="auto">
            <a:xfrm>
              <a:off x="15251" y="7277"/>
              <a:ext cx="8027" cy="8025"/>
            </a:xfrm>
            <a:custGeom>
              <a:avLst/>
              <a:gdLst>
                <a:gd name="T0" fmla="*/ 744335 w 802639"/>
                <a:gd name="T1" fmla="*/ 192967 h 802509"/>
                <a:gd name="T2" fmla="*/ 802639 w 802639"/>
                <a:gd name="T3" fmla="*/ 401255 h 802509"/>
                <a:gd name="T4" fmla="*/ 0 60000 65536"/>
                <a:gd name="T5" fmla="*/ 0 60000 65536"/>
              </a:gdLst>
              <a:ahLst/>
              <a:cxnLst>
                <a:cxn ang="T4">
                  <a:pos x="T0" y="T1"/>
                </a:cxn>
                <a:cxn ang="T5">
                  <a:pos x="T2" y="T3"/>
                </a:cxn>
              </a:cxnLst>
              <a:rect l="0" t="0" r="r" b="b"/>
              <a:pathLst>
                <a:path w="802639" h="802509" stroke="0">
                  <a:moveTo>
                    <a:pt x="744335" y="192967"/>
                  </a:moveTo>
                  <a:cubicBezTo>
                    <a:pt x="782472" y="255752"/>
                    <a:pt x="802639" y="327799"/>
                    <a:pt x="802639" y="401255"/>
                  </a:cubicBezTo>
                  <a:lnTo>
                    <a:pt x="401320" y="401255"/>
                  </a:lnTo>
                  <a:lnTo>
                    <a:pt x="744335" y="192967"/>
                  </a:lnTo>
                  <a:close/>
                </a:path>
                <a:path w="802639" h="802509" fill="none">
                  <a:moveTo>
                    <a:pt x="744335" y="192967"/>
                  </a:moveTo>
                  <a:cubicBezTo>
                    <a:pt x="782472" y="255752"/>
                    <a:pt x="802639" y="327799"/>
                    <a:pt x="802639" y="401255"/>
                  </a:cubicBezTo>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ctr" anchorCtr="0" compatLnSpc="1">
              <a:prstTxWarp prst="textNoShape">
                <a:avLst/>
              </a:prstTxWarp>
            </a:bodyPr>
            <a:lstStyle/>
            <a:p>
              <a:endParaRPr lang="en-GB"/>
            </a:p>
          </p:txBody>
        </p:sp>
      </p:grpSp>
      <p:grpSp>
        <p:nvGrpSpPr>
          <p:cNvPr id="15" name="Canvas 294"/>
          <p:cNvGrpSpPr>
            <a:grpSpLocks/>
          </p:cNvGrpSpPr>
          <p:nvPr/>
        </p:nvGrpSpPr>
        <p:grpSpPr bwMode="auto">
          <a:xfrm>
            <a:off x="-1125378" y="1792079"/>
            <a:ext cx="6956618" cy="2089401"/>
            <a:chOff x="0" y="0"/>
            <a:chExt cx="54864" cy="16478"/>
          </a:xfrm>
        </p:grpSpPr>
        <p:sp>
          <p:nvSpPr>
            <p:cNvPr id="16" name="AutoShape 21"/>
            <p:cNvSpPr>
              <a:spLocks noChangeAspect="1" noChangeArrowheads="1"/>
            </p:cNvSpPr>
            <p:nvPr/>
          </p:nvSpPr>
          <p:spPr bwMode="auto">
            <a:xfrm>
              <a:off x="0" y="0"/>
              <a:ext cx="54864" cy="16478"/>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7" name="Text Box 12"/>
            <p:cNvSpPr txBox="1">
              <a:spLocks noChangeArrowheads="1"/>
            </p:cNvSpPr>
            <p:nvPr/>
          </p:nvSpPr>
          <p:spPr bwMode="auto">
            <a:xfrm>
              <a:off x="24279" y="3560"/>
              <a:ext cx="5048" cy="4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1" u="none" strike="noStrike" cap="none" normalizeH="0" baseline="0" dirty="0" err="1" smtClean="0">
                  <a:ln>
                    <a:noFill/>
                  </a:ln>
                  <a:solidFill>
                    <a:schemeClr val="tx1"/>
                  </a:solidFill>
                  <a:effectLst/>
                  <a:latin typeface="Cambria Math" pitchFamily="18" charset="0"/>
                  <a:ea typeface="Times New Roman" pitchFamily="18" charset="0"/>
                  <a:cs typeface="Arial" pitchFamily="34" charset="0"/>
                </a:rPr>
                <a:t>k</a:t>
              </a:r>
              <a:r>
                <a:rPr kumimoji="0" lang="en-US" altLang="en-US" sz="1200" b="0" i="1" u="none" strike="noStrike" cap="none" normalizeH="0" baseline="-25000" dirty="0" err="1" smtClean="0">
                  <a:ln>
                    <a:noFill/>
                  </a:ln>
                  <a:solidFill>
                    <a:schemeClr val="tx1"/>
                  </a:solidFill>
                  <a:effectLst/>
                  <a:latin typeface="Cambria Math" pitchFamily="18" charset="0"/>
                  <a:ea typeface="Times New Roman" pitchFamily="18" charset="0"/>
                  <a:cs typeface="Arial" pitchFamily="34" charset="0"/>
                </a:rPr>
                <a:t>f</a:t>
              </a:r>
              <a:endParaRPr kumimoji="0" lang="en-US" altLang="en-US" sz="1800" b="0" i="0" u="none" strike="noStrike" cap="none" normalizeH="0" baseline="-25000" dirty="0" smtClean="0">
                <a:ln>
                  <a:noFill/>
                </a:ln>
                <a:solidFill>
                  <a:schemeClr val="tx1"/>
                </a:solidFill>
                <a:effectLst/>
                <a:latin typeface="Arial" pitchFamily="34" charset="0"/>
                <a:cs typeface="Arial" pitchFamily="34" charset="0"/>
              </a:endParaRPr>
            </a:p>
          </p:txBody>
        </p:sp>
        <p:sp>
          <p:nvSpPr>
            <p:cNvPr id="18" name="Text Box 12"/>
            <p:cNvSpPr txBox="1">
              <a:spLocks noChangeArrowheads="1"/>
            </p:cNvSpPr>
            <p:nvPr/>
          </p:nvSpPr>
          <p:spPr bwMode="auto">
            <a:xfrm>
              <a:off x="25793" y="11312"/>
              <a:ext cx="5048" cy="45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1" u="none" strike="noStrike" cap="none" normalizeH="0" baseline="0" dirty="0" err="1" smtClean="0">
                  <a:ln>
                    <a:noFill/>
                  </a:ln>
                  <a:solidFill>
                    <a:schemeClr val="tx1"/>
                  </a:solidFill>
                  <a:effectLst/>
                  <a:latin typeface="Cambria Math" pitchFamily="18" charset="0"/>
                  <a:ea typeface="Times New Roman" pitchFamily="18" charset="0"/>
                  <a:cs typeface="Arial" pitchFamily="34" charset="0"/>
                </a:rPr>
                <a:t>k</a:t>
              </a:r>
              <a:r>
                <a:rPr kumimoji="0" lang="en-US" altLang="en-US" sz="1200" b="0" i="1" u="none" strike="noStrike" cap="none" normalizeH="0" baseline="-25000" dirty="0" err="1" smtClean="0">
                  <a:ln>
                    <a:noFill/>
                  </a:ln>
                  <a:solidFill>
                    <a:schemeClr val="tx1"/>
                  </a:solidFill>
                  <a:effectLst/>
                  <a:latin typeface="Cambria Math" pitchFamily="18" charset="0"/>
                  <a:ea typeface="Times New Roman" pitchFamily="18" charset="0"/>
                  <a:cs typeface="Arial" pitchFamily="34" charset="0"/>
                </a:rPr>
                <a:t>i</a:t>
              </a:r>
              <a:endParaRPr kumimoji="0" lang="en-US" altLang="en-US" sz="1800" b="0" i="0" u="none" strike="noStrike" cap="none" normalizeH="0" baseline="-25000" dirty="0" smtClean="0">
                <a:ln>
                  <a:noFill/>
                </a:ln>
                <a:solidFill>
                  <a:schemeClr val="tx1"/>
                </a:solidFill>
                <a:effectLst/>
                <a:latin typeface="Arial" pitchFamily="34" charset="0"/>
                <a:cs typeface="Arial" pitchFamily="34" charset="0"/>
              </a:endParaRPr>
            </a:p>
          </p:txBody>
        </p:sp>
        <p:sp>
          <p:nvSpPr>
            <p:cNvPr id="19" name="Text Box 12"/>
            <p:cNvSpPr txBox="1">
              <a:spLocks noChangeArrowheads="1"/>
            </p:cNvSpPr>
            <p:nvPr/>
          </p:nvSpPr>
          <p:spPr bwMode="auto">
            <a:xfrm>
              <a:off x="33042" y="3719"/>
              <a:ext cx="2784" cy="3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1" u="none" strike="noStrike" cap="none" normalizeH="0" baseline="0" smtClean="0">
                  <a:ln>
                    <a:noFill/>
                  </a:ln>
                  <a:solidFill>
                    <a:schemeClr val="tx1"/>
                  </a:solidFill>
                  <a:effectLst/>
                  <a:latin typeface="Cambria Math" pitchFamily="18" charset="0"/>
                  <a:ea typeface="Times New Roman" pitchFamily="18" charset="0"/>
                  <a:cs typeface="Arial" pitchFamily="34" charset="0"/>
                </a:rPr>
                <a:t>Q</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0" name="Text Box 31"/>
            <p:cNvSpPr txBox="1">
              <a:spLocks noChangeArrowheads="1"/>
            </p:cNvSpPr>
            <p:nvPr/>
          </p:nvSpPr>
          <p:spPr bwMode="auto">
            <a:xfrm>
              <a:off x="22846" y="8310"/>
              <a:ext cx="2953" cy="2323"/>
            </a:xfrm>
            <a:prstGeom prst="rect">
              <a:avLst/>
            </a:prstGeom>
            <a:solidFill>
              <a:srgbClr val="FFFFFF"/>
            </a:solidFill>
            <a:ln>
              <a:noFill/>
            </a:ln>
            <a:extLst>
              <a:ext uri="{91240B29-F687-4F45-9708-019B960494DF}">
                <a14:hiddenLine xmlns:a14="http://schemas.microsoft.com/office/drawing/2010/main" w="6350">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smtClean="0">
                  <a:ln>
                    <a:noFill/>
                  </a:ln>
                  <a:solidFill>
                    <a:schemeClr val="tx1"/>
                  </a:solidFill>
                  <a:effectLst/>
                  <a:latin typeface="Arial" pitchFamily="34" charset="0"/>
                  <a:ea typeface="Times New Roman" pitchFamily="18" charset="0"/>
                  <a:cs typeface="Times New Roman" pitchFamily="18" charset="0"/>
                </a:rPr>
                <a:t>θ</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grpSp>
          <p:nvGrpSpPr>
            <p:cNvPr id="21" name="Group 288"/>
            <p:cNvGrpSpPr>
              <a:grpSpLocks/>
            </p:cNvGrpSpPr>
            <p:nvPr/>
          </p:nvGrpSpPr>
          <p:grpSpPr bwMode="auto">
            <a:xfrm>
              <a:off x="15251" y="2312"/>
              <a:ext cx="21801" cy="12990"/>
              <a:chOff x="15049" y="4693"/>
              <a:chExt cx="21800" cy="12990"/>
            </a:xfrm>
          </p:grpSpPr>
          <p:sp>
            <p:nvSpPr>
              <p:cNvPr id="29" name="Straight Arrow Connector 289"/>
              <p:cNvSpPr>
                <a:spLocks noChangeShapeType="1"/>
              </p:cNvSpPr>
              <p:nvPr/>
            </p:nvSpPr>
            <p:spPr bwMode="auto">
              <a:xfrm flipV="1">
                <a:off x="18849" y="4693"/>
                <a:ext cx="15588" cy="9000"/>
              </a:xfrm>
              <a:prstGeom prst="straightConnector1">
                <a:avLst/>
              </a:prstGeom>
              <a:noFill/>
              <a:ln w="9525">
                <a:solidFill>
                  <a:srgbClr val="000000"/>
                </a:solidFill>
                <a:round/>
                <a:headEnd/>
                <a:tailEnd type="arrow"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0" name="Straight Arrow Connector 290"/>
              <p:cNvSpPr>
                <a:spLocks noChangeShapeType="1"/>
              </p:cNvSpPr>
              <p:nvPr/>
            </p:nvSpPr>
            <p:spPr bwMode="auto">
              <a:xfrm>
                <a:off x="18849" y="13693"/>
                <a:ext cx="18000" cy="0"/>
              </a:xfrm>
              <a:prstGeom prst="straightConnector1">
                <a:avLst/>
              </a:prstGeom>
              <a:noFill/>
              <a:ln w="9525">
                <a:solidFill>
                  <a:srgbClr val="000000"/>
                </a:solidFill>
                <a:round/>
                <a:headEnd/>
                <a:tailEnd type="arrow"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1" name="Straight Arrow Connector 291"/>
              <p:cNvSpPr>
                <a:spLocks noChangeShapeType="1"/>
              </p:cNvSpPr>
              <p:nvPr/>
            </p:nvSpPr>
            <p:spPr bwMode="auto">
              <a:xfrm flipH="1" flipV="1">
                <a:off x="34437" y="4693"/>
                <a:ext cx="2412" cy="9000"/>
              </a:xfrm>
              <a:prstGeom prst="straightConnector1">
                <a:avLst/>
              </a:prstGeom>
              <a:noFill/>
              <a:ln w="9525">
                <a:solidFill>
                  <a:srgbClr val="FF0000"/>
                </a:solidFill>
                <a:round/>
                <a:headEnd/>
                <a:tailEnd type="arrow"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2" name="Straight Connector 292"/>
              <p:cNvSpPr>
                <a:spLocks noChangeShapeType="1"/>
              </p:cNvSpPr>
              <p:nvPr/>
            </p:nvSpPr>
            <p:spPr bwMode="auto">
              <a:xfrm flipV="1">
                <a:off x="18849" y="9048"/>
                <a:ext cx="16774" cy="4645"/>
              </a:xfrm>
              <a:prstGeom prst="line">
                <a:avLst/>
              </a:prstGeom>
              <a:noFill/>
              <a:ln w="9525">
                <a:solidFill>
                  <a:srgbClr val="4A7EBB"/>
                </a:solidFill>
                <a:prstDash val="dash"/>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3" name="Arc 293"/>
              <p:cNvSpPr>
                <a:spLocks/>
              </p:cNvSpPr>
              <p:nvPr/>
            </p:nvSpPr>
            <p:spPr bwMode="auto">
              <a:xfrm>
                <a:off x="15049" y="9658"/>
                <a:ext cx="8026" cy="8025"/>
              </a:xfrm>
              <a:custGeom>
                <a:avLst/>
                <a:gdLst>
                  <a:gd name="T0" fmla="*/ 744335 w 802639"/>
                  <a:gd name="T1" fmla="*/ 192967 h 802509"/>
                  <a:gd name="T2" fmla="*/ 802639 w 802639"/>
                  <a:gd name="T3" fmla="*/ 401255 h 802509"/>
                  <a:gd name="T4" fmla="*/ 0 60000 65536"/>
                  <a:gd name="T5" fmla="*/ 0 60000 65536"/>
                </a:gdLst>
                <a:ahLst/>
                <a:cxnLst>
                  <a:cxn ang="T4">
                    <a:pos x="T0" y="T1"/>
                  </a:cxn>
                  <a:cxn ang="T5">
                    <a:pos x="T2" y="T3"/>
                  </a:cxn>
                </a:cxnLst>
                <a:rect l="0" t="0" r="r" b="b"/>
                <a:pathLst>
                  <a:path w="802639" h="802509" stroke="0">
                    <a:moveTo>
                      <a:pt x="744335" y="192967"/>
                    </a:moveTo>
                    <a:cubicBezTo>
                      <a:pt x="782472" y="255752"/>
                      <a:pt x="802639" y="327799"/>
                      <a:pt x="802639" y="401255"/>
                    </a:cubicBezTo>
                    <a:lnTo>
                      <a:pt x="401320" y="401255"/>
                    </a:lnTo>
                    <a:lnTo>
                      <a:pt x="744335" y="192967"/>
                    </a:lnTo>
                    <a:close/>
                  </a:path>
                  <a:path w="802639" h="802509" fill="none">
                    <a:moveTo>
                      <a:pt x="744335" y="192967"/>
                    </a:moveTo>
                    <a:cubicBezTo>
                      <a:pt x="782472" y="255752"/>
                      <a:pt x="802639" y="327799"/>
                      <a:pt x="802639" y="401255"/>
                    </a:cubicBezTo>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ctr" anchorCtr="0" compatLnSpc="1">
                <a:prstTxWarp prst="textNoShape">
                  <a:avLst/>
                </a:prstTxWarp>
              </a:bodyPr>
              <a:lstStyle/>
              <a:p>
                <a:endParaRPr lang="en-GB"/>
              </a:p>
            </p:txBody>
          </p:sp>
        </p:grpSp>
        <p:sp>
          <p:nvSpPr>
            <p:cNvPr id="22" name="Straight Connector 295"/>
            <p:cNvSpPr>
              <a:spLocks noChangeShapeType="1"/>
            </p:cNvSpPr>
            <p:nvPr/>
          </p:nvSpPr>
          <p:spPr bwMode="auto">
            <a:xfrm flipH="1" flipV="1">
              <a:off x="36165" y="6699"/>
              <a:ext cx="1229" cy="464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3" name="Text Box 297"/>
            <p:cNvSpPr txBox="1">
              <a:spLocks noChangeArrowheads="1"/>
            </p:cNvSpPr>
            <p:nvPr/>
          </p:nvSpPr>
          <p:spPr bwMode="auto">
            <a:xfrm>
              <a:off x="36165" y="7277"/>
              <a:ext cx="9200" cy="3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1" u="none" strike="noStrike" cap="none" normalizeH="0" baseline="0" dirty="0" err="1" smtClean="0">
                  <a:ln>
                    <a:noFill/>
                  </a:ln>
                  <a:solidFill>
                    <a:schemeClr val="tx1"/>
                  </a:solidFill>
                  <a:effectLst/>
                  <a:latin typeface="Cambria Math" pitchFamily="18" charset="0"/>
                  <a:ea typeface="Times New Roman" pitchFamily="18" charset="0"/>
                  <a:cs typeface="Times New Roman" pitchFamily="18" charset="0"/>
                </a:rPr>
                <a:t>k</a:t>
              </a:r>
              <a:r>
                <a:rPr kumimoji="0" lang="en-US" altLang="en-US" sz="1200" b="0" i="1" u="none" strike="noStrike" cap="none" normalizeH="0" baseline="-25000" dirty="0" err="1" smtClean="0">
                  <a:ln>
                    <a:noFill/>
                  </a:ln>
                  <a:solidFill>
                    <a:schemeClr val="tx1"/>
                  </a:solidFill>
                  <a:effectLst/>
                  <a:latin typeface="Cambria Math" pitchFamily="18" charset="0"/>
                  <a:ea typeface="Times New Roman" pitchFamily="18" charset="0"/>
                  <a:cs typeface="Times New Roman" pitchFamily="18" charset="0"/>
                </a:rPr>
                <a:t>i</a:t>
              </a:r>
              <a:r>
                <a:rPr kumimoji="0" lang="en-US" altLang="en-US" sz="1200" b="0" i="0" u="none" strike="noStrike" cap="none" normalizeH="0" baseline="0" dirty="0" err="1" smtClean="0">
                  <a:ln>
                    <a:noFill/>
                  </a:ln>
                  <a:solidFill>
                    <a:schemeClr val="tx1"/>
                  </a:solidFill>
                  <a:effectLst/>
                  <a:latin typeface="Cambria Math" pitchFamily="18" charset="0"/>
                  <a:ea typeface="Times New Roman" pitchFamily="18" charset="0"/>
                  <a:cs typeface="Times New Roman" pitchFamily="18" charset="0"/>
                </a:rPr>
                <a:t>sin</a:t>
              </a:r>
              <a:r>
                <a:rPr kumimoji="0" lang="en-US" altLang="en-US" sz="1200" b="0" i="0" u="none" strike="noStrike" cap="none" normalizeH="0" baseline="0" dirty="0" smtClean="0">
                  <a:ln>
                    <a:noFill/>
                  </a:ln>
                  <a:solidFill>
                    <a:schemeClr val="tx1"/>
                  </a:solidFill>
                  <a:effectLst/>
                  <a:latin typeface="Cambria Math" pitchFamily="18" charset="0"/>
                  <a:ea typeface="Times New Roman" pitchFamily="18" charset="0"/>
                  <a:cs typeface="Times New Roman" pitchFamily="18" charset="0"/>
                </a:rPr>
                <a:t>⁡</a:t>
              </a:r>
              <a:r>
                <a:rPr kumimoji="0" lang="en-US" altLang="en-US" sz="1200" b="0" i="1" u="none" strike="noStrike" cap="none" normalizeH="0" baseline="0" dirty="0" smtClean="0">
                  <a:ln>
                    <a:noFill/>
                  </a:ln>
                  <a:solidFill>
                    <a:schemeClr val="tx1"/>
                  </a:solidFill>
                  <a:effectLst/>
                  <a:latin typeface="Cambria Math" pitchFamily="18" charset="0"/>
                  <a:ea typeface="Times New Roman" pitchFamily="18" charset="0"/>
                  <a:cs typeface="Times New Roman" pitchFamily="18" charset="0"/>
                </a:rPr>
                <a:t>(θ/2)</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4" name="Straight Connector 45"/>
            <p:cNvSpPr>
              <a:spLocks noChangeShapeType="1"/>
            </p:cNvSpPr>
            <p:nvPr/>
          </p:nvSpPr>
          <p:spPr bwMode="auto">
            <a:xfrm flipH="1" flipV="1">
              <a:off x="34939" y="2312"/>
              <a:ext cx="1091" cy="4129"/>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5" name="Text Box 297"/>
            <p:cNvSpPr txBox="1">
              <a:spLocks noChangeArrowheads="1"/>
            </p:cNvSpPr>
            <p:nvPr/>
          </p:nvSpPr>
          <p:spPr bwMode="auto">
            <a:xfrm>
              <a:off x="34939" y="2474"/>
              <a:ext cx="9706" cy="3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1" u="none" strike="noStrike" cap="none" normalizeH="0" baseline="0" dirty="0" err="1" smtClean="0">
                  <a:ln>
                    <a:noFill/>
                  </a:ln>
                  <a:solidFill>
                    <a:schemeClr val="tx1"/>
                  </a:solidFill>
                  <a:effectLst/>
                  <a:latin typeface="Cambria Math" pitchFamily="18" charset="0"/>
                  <a:ea typeface="Times New Roman" pitchFamily="18" charset="0"/>
                  <a:cs typeface="Arial" pitchFamily="34" charset="0"/>
                </a:rPr>
                <a:t>k</a:t>
              </a:r>
              <a:r>
                <a:rPr kumimoji="0" lang="en-US" altLang="en-US" sz="1200" b="0" i="1" u="none" strike="noStrike" cap="none" normalizeH="0" baseline="-25000" dirty="0" err="1" smtClean="0">
                  <a:ln>
                    <a:noFill/>
                  </a:ln>
                  <a:solidFill>
                    <a:schemeClr val="tx1"/>
                  </a:solidFill>
                  <a:effectLst/>
                  <a:latin typeface="Cambria Math" pitchFamily="18" charset="0"/>
                  <a:ea typeface="Times New Roman" pitchFamily="18" charset="0"/>
                  <a:cs typeface="Arial" pitchFamily="34" charset="0"/>
                </a:rPr>
                <a:t>f</a:t>
              </a:r>
              <a:r>
                <a:rPr kumimoji="0" lang="en-US" altLang="en-US" sz="1200" b="0" i="0" u="none" strike="noStrike" cap="none" normalizeH="0" baseline="0" dirty="0" err="1" smtClean="0">
                  <a:ln>
                    <a:noFill/>
                  </a:ln>
                  <a:solidFill>
                    <a:schemeClr val="tx1"/>
                  </a:solidFill>
                  <a:effectLst/>
                  <a:latin typeface="Cambria Math" pitchFamily="18" charset="0"/>
                  <a:ea typeface="Times New Roman" pitchFamily="18" charset="0"/>
                  <a:cs typeface="Arial" pitchFamily="34" charset="0"/>
                </a:rPr>
                <a:t>sin</a:t>
              </a:r>
              <a:r>
                <a:rPr kumimoji="0" lang="en-US" altLang="en-US" sz="1200" b="0" i="0" u="none" strike="noStrike" cap="none" normalizeH="0" baseline="0" dirty="0" smtClean="0">
                  <a:ln>
                    <a:noFill/>
                  </a:ln>
                  <a:solidFill>
                    <a:schemeClr val="tx1"/>
                  </a:solidFill>
                  <a:effectLst/>
                  <a:latin typeface="Cambria Math" pitchFamily="18" charset="0"/>
                  <a:ea typeface="Times New Roman" pitchFamily="18" charset="0"/>
                  <a:cs typeface="Arial" pitchFamily="34" charset="0"/>
                </a:rPr>
                <a:t>⁡</a:t>
              </a:r>
              <a:r>
                <a:rPr kumimoji="0" lang="en-US" altLang="en-US" sz="1200" b="0" i="1" u="none" strike="noStrike" cap="none" normalizeH="0" baseline="0" dirty="0" smtClean="0">
                  <a:ln>
                    <a:noFill/>
                  </a:ln>
                  <a:solidFill>
                    <a:schemeClr val="tx1"/>
                  </a:solidFill>
                  <a:effectLst/>
                  <a:latin typeface="Cambria Math" pitchFamily="18" charset="0"/>
                  <a:ea typeface="Times New Roman" pitchFamily="18" charset="0"/>
                  <a:cs typeface="Arial" pitchFamily="34" charset="0"/>
                </a:rPr>
                <a:t>(θ/2)</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grpSp>
          <p:nvGrpSpPr>
            <p:cNvPr id="26" name="Group 36"/>
            <p:cNvGrpSpPr>
              <a:grpSpLocks/>
            </p:cNvGrpSpPr>
            <p:nvPr/>
          </p:nvGrpSpPr>
          <p:grpSpPr bwMode="auto">
            <a:xfrm rot="-6409326">
              <a:off x="35222" y="6788"/>
              <a:ext cx="637" cy="610"/>
              <a:chOff x="6479" y="7809"/>
              <a:chExt cx="1133" cy="1033"/>
            </a:xfrm>
          </p:grpSpPr>
          <p:sp>
            <p:nvSpPr>
              <p:cNvPr id="27" name="Straight Connector 35"/>
              <p:cNvSpPr>
                <a:spLocks noChangeShapeType="1"/>
              </p:cNvSpPr>
              <p:nvPr/>
            </p:nvSpPr>
            <p:spPr bwMode="auto">
              <a:xfrm flipV="1">
                <a:off x="6479" y="7809"/>
                <a:ext cx="0" cy="103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8" name="Straight Connector 48"/>
              <p:cNvSpPr>
                <a:spLocks noChangeShapeType="1"/>
              </p:cNvSpPr>
              <p:nvPr/>
            </p:nvSpPr>
            <p:spPr bwMode="auto">
              <a:xfrm>
                <a:off x="6479" y="7809"/>
                <a:ext cx="1134"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grpSp>
      <p:sp>
        <p:nvSpPr>
          <p:cNvPr id="34" name="&quot;No&quot; Symbol 33"/>
          <p:cNvSpPr/>
          <p:nvPr/>
        </p:nvSpPr>
        <p:spPr>
          <a:xfrm>
            <a:off x="1557761" y="1806082"/>
            <a:ext cx="2304256" cy="2259834"/>
          </a:xfrm>
          <a:prstGeom prst="noSmoking">
            <a:avLst>
              <a:gd name="adj" fmla="val 6788"/>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nvGrpSpPr>
          <p:cNvPr id="52" name="Group 51"/>
          <p:cNvGrpSpPr/>
          <p:nvPr/>
        </p:nvGrpSpPr>
        <p:grpSpPr>
          <a:xfrm>
            <a:off x="833628" y="4456988"/>
            <a:ext cx="3416072" cy="537900"/>
            <a:chOff x="645226" y="5325374"/>
            <a:chExt cx="3416072" cy="537900"/>
          </a:xfrm>
        </p:grpSpPr>
        <p:sp>
          <p:nvSpPr>
            <p:cNvPr id="39" name="Rectangle 38"/>
            <p:cNvSpPr/>
            <p:nvPr/>
          </p:nvSpPr>
          <p:spPr>
            <a:xfrm>
              <a:off x="645226" y="5429072"/>
              <a:ext cx="1944216" cy="334412"/>
            </a:xfrm>
            <a:prstGeom prst="rect">
              <a:avLst/>
            </a:prstGeom>
            <a:solidFill>
              <a:srgbClr val="FFFF00"/>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51" name="Group 50"/>
            <p:cNvGrpSpPr/>
            <p:nvPr/>
          </p:nvGrpSpPr>
          <p:grpSpPr>
            <a:xfrm rot="16200000">
              <a:off x="2568422" y="4337927"/>
              <a:ext cx="474041" cy="2511710"/>
              <a:chOff x="3841820" y="3880874"/>
              <a:chExt cx="474041" cy="2511710"/>
            </a:xfrm>
          </p:grpSpPr>
          <p:sp>
            <p:nvSpPr>
              <p:cNvPr id="47" name="Isosceles Triangle 46"/>
              <p:cNvSpPr/>
              <p:nvPr/>
            </p:nvSpPr>
            <p:spPr>
              <a:xfrm rot="21148188">
                <a:off x="3940810" y="3905245"/>
                <a:ext cx="323400" cy="2476830"/>
              </a:xfrm>
              <a:prstGeom prst="triangle">
                <a:avLst>
                  <a:gd name="adj" fmla="val 51615"/>
                </a:avLst>
              </a:prstGeom>
              <a:solidFill>
                <a:srgbClr val="FFC000"/>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 name="Isosceles Triangle 47"/>
              <p:cNvSpPr/>
              <p:nvPr/>
            </p:nvSpPr>
            <p:spPr>
              <a:xfrm rot="20686057">
                <a:off x="3992461" y="3880874"/>
                <a:ext cx="323400" cy="2476830"/>
              </a:xfrm>
              <a:prstGeom prst="triangle">
                <a:avLst>
                  <a:gd name="adj" fmla="val 51615"/>
                </a:avLst>
              </a:prstGeom>
              <a:solidFill>
                <a:srgbClr val="FF0000"/>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 name="Isosceles Triangle 48"/>
              <p:cNvSpPr/>
              <p:nvPr/>
            </p:nvSpPr>
            <p:spPr>
              <a:xfrm rot="444397">
                <a:off x="3881821" y="3915754"/>
                <a:ext cx="323400" cy="2476830"/>
              </a:xfrm>
              <a:prstGeom prst="triangle">
                <a:avLst>
                  <a:gd name="adj" fmla="val 51615"/>
                </a:avLst>
              </a:prstGeom>
              <a:solidFill>
                <a:srgbClr val="92D050"/>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 name="Isosceles Triangle 49"/>
              <p:cNvSpPr/>
              <p:nvPr/>
            </p:nvSpPr>
            <p:spPr>
              <a:xfrm rot="944639">
                <a:off x="3841820" y="3881932"/>
                <a:ext cx="323400" cy="2503740"/>
              </a:xfrm>
              <a:prstGeom prst="triangle">
                <a:avLst>
                  <a:gd name="adj" fmla="val 51615"/>
                </a:avLst>
              </a:prstGeom>
              <a:solidFill>
                <a:srgbClr val="00B0F0"/>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Isosceles Triangle 45"/>
              <p:cNvSpPr/>
              <p:nvPr/>
            </p:nvSpPr>
            <p:spPr>
              <a:xfrm>
                <a:off x="3920148" y="3915754"/>
                <a:ext cx="323400" cy="2476830"/>
              </a:xfrm>
              <a:prstGeom prst="triangle">
                <a:avLst>
                  <a:gd name="adj" fmla="val 51615"/>
                </a:avLst>
              </a:prstGeom>
              <a:solidFill>
                <a:srgbClr val="FFFF00"/>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38" name="Rounded Rectangle 37"/>
            <p:cNvSpPr/>
            <p:nvPr/>
          </p:nvSpPr>
          <p:spPr>
            <a:xfrm>
              <a:off x="2461638" y="5325374"/>
              <a:ext cx="180020" cy="537900"/>
            </a:xfrm>
            <a:prstGeom prst="roundRect">
              <a:avLst>
                <a:gd name="adj" fmla="val 50000"/>
              </a:avLst>
            </a:prstGeom>
            <a:gradFill flip="none" rotWithShape="1">
              <a:gsLst>
                <a:gs pos="0">
                  <a:schemeClr val="accent6">
                    <a:lumMod val="40000"/>
                    <a:lumOff val="60000"/>
                    <a:shade val="30000"/>
                    <a:satMod val="115000"/>
                  </a:schemeClr>
                </a:gs>
                <a:gs pos="50000">
                  <a:schemeClr val="accent6">
                    <a:lumMod val="40000"/>
                    <a:lumOff val="60000"/>
                    <a:shade val="67500"/>
                    <a:satMod val="115000"/>
                  </a:schemeClr>
                </a:gs>
                <a:gs pos="100000">
                  <a:schemeClr val="accent6">
                    <a:lumMod val="40000"/>
                    <a:lumOff val="60000"/>
                    <a:shade val="100000"/>
                    <a:satMod val="11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6644" name="Picture 500"/>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4246"/>
          <a:stretch/>
        </p:blipFill>
        <p:spPr bwMode="auto">
          <a:xfrm>
            <a:off x="5148064" y="3516891"/>
            <a:ext cx="2968625" cy="21721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6" name="Rectangle 35"/>
          <p:cNvSpPr/>
          <p:nvPr/>
        </p:nvSpPr>
        <p:spPr>
          <a:xfrm>
            <a:off x="5470522" y="5957931"/>
            <a:ext cx="2376264" cy="185613"/>
          </a:xfrm>
          <a:prstGeom prst="rect">
            <a:avLst/>
          </a:prstGeom>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Box 13"/>
          <p:cNvSpPr txBox="1"/>
          <p:nvPr/>
        </p:nvSpPr>
        <p:spPr>
          <a:xfrm>
            <a:off x="885224" y="5554476"/>
            <a:ext cx="864096" cy="369332"/>
          </a:xfrm>
          <a:prstGeom prst="rect">
            <a:avLst/>
          </a:prstGeom>
          <a:noFill/>
        </p:spPr>
        <p:txBody>
          <a:bodyPr wrap="square" rtlCol="0">
            <a:spAutoFit/>
          </a:bodyPr>
          <a:lstStyle/>
          <a:p>
            <a:r>
              <a:rPr lang="en-GB" baseline="30000" dirty="0" smtClean="0"/>
              <a:t>1</a:t>
            </a:r>
            <a:r>
              <a:rPr lang="en-GB" dirty="0" smtClean="0"/>
              <a:t>H</a:t>
            </a:r>
            <a:endParaRPr lang="en-GB" baseline="30000" dirty="0"/>
          </a:p>
        </p:txBody>
      </p:sp>
      <p:sp>
        <p:nvSpPr>
          <p:cNvPr id="35" name="TextBox 34"/>
          <p:cNvSpPr txBox="1"/>
          <p:nvPr/>
        </p:nvSpPr>
        <p:spPr>
          <a:xfrm>
            <a:off x="2465147" y="5554476"/>
            <a:ext cx="536541" cy="369332"/>
          </a:xfrm>
          <a:prstGeom prst="rect">
            <a:avLst/>
          </a:prstGeom>
          <a:noFill/>
        </p:spPr>
        <p:txBody>
          <a:bodyPr wrap="square" rtlCol="0">
            <a:spAutoFit/>
          </a:bodyPr>
          <a:lstStyle/>
          <a:p>
            <a:r>
              <a:rPr lang="en-GB" baseline="30000" dirty="0" smtClean="0"/>
              <a:t>2</a:t>
            </a:r>
            <a:r>
              <a:rPr lang="en-GB" dirty="0"/>
              <a:t>D</a:t>
            </a:r>
            <a:endParaRPr lang="en-GB" baseline="30000" dirty="0"/>
          </a:p>
        </p:txBody>
      </p:sp>
      <p:sp>
        <p:nvSpPr>
          <p:cNvPr id="37" name="Oval 36"/>
          <p:cNvSpPr/>
          <p:nvPr/>
        </p:nvSpPr>
        <p:spPr>
          <a:xfrm>
            <a:off x="1459470" y="5604141"/>
            <a:ext cx="269228" cy="269228"/>
          </a:xfrm>
          <a:prstGeom prst="ellipse">
            <a:avLst/>
          </a:prstGeom>
          <a:gradFill flip="none" rotWithShape="1">
            <a:gsLst>
              <a:gs pos="0">
                <a:srgbClr val="92D050">
                  <a:shade val="30000"/>
                  <a:satMod val="115000"/>
                </a:srgbClr>
              </a:gs>
              <a:gs pos="50000">
                <a:srgbClr val="92D050">
                  <a:shade val="67500"/>
                  <a:satMod val="115000"/>
                </a:srgbClr>
              </a:gs>
              <a:gs pos="100000">
                <a:srgbClr val="92D050">
                  <a:shade val="100000"/>
                  <a:satMod val="115000"/>
                </a:srgbClr>
              </a:gs>
            </a:gsLst>
            <a:lin ang="135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40" name="Group 39"/>
          <p:cNvGrpSpPr/>
          <p:nvPr/>
        </p:nvGrpSpPr>
        <p:grpSpPr>
          <a:xfrm>
            <a:off x="3170186" y="5554476"/>
            <a:ext cx="442180" cy="403455"/>
            <a:chOff x="3170186" y="5554476"/>
            <a:chExt cx="442180" cy="403455"/>
          </a:xfrm>
        </p:grpSpPr>
        <p:sp>
          <p:nvSpPr>
            <p:cNvPr id="53" name="Oval 52"/>
            <p:cNvSpPr/>
            <p:nvPr/>
          </p:nvSpPr>
          <p:spPr>
            <a:xfrm>
              <a:off x="3170186" y="5554476"/>
              <a:ext cx="269228" cy="269228"/>
            </a:xfrm>
            <a:prstGeom prst="ellipse">
              <a:avLst/>
            </a:prstGeom>
            <a:gradFill flip="none" rotWithShape="1">
              <a:gsLst>
                <a:gs pos="0">
                  <a:srgbClr val="F8B908">
                    <a:shade val="30000"/>
                    <a:satMod val="115000"/>
                  </a:srgbClr>
                </a:gs>
                <a:gs pos="50000">
                  <a:srgbClr val="F8B908">
                    <a:shade val="67500"/>
                    <a:satMod val="115000"/>
                  </a:srgbClr>
                </a:gs>
                <a:gs pos="100000">
                  <a:srgbClr val="F8B908">
                    <a:shade val="100000"/>
                    <a:satMod val="115000"/>
                  </a:srgbClr>
                </a:gs>
              </a:gsLst>
              <a:lin ang="135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4" name="Oval 53"/>
            <p:cNvSpPr/>
            <p:nvPr/>
          </p:nvSpPr>
          <p:spPr>
            <a:xfrm>
              <a:off x="3343138" y="5688703"/>
              <a:ext cx="269228" cy="269228"/>
            </a:xfrm>
            <a:prstGeom prst="ellipse">
              <a:avLst/>
            </a:prstGeom>
            <a:gradFill flip="none" rotWithShape="1">
              <a:gsLst>
                <a:gs pos="0">
                  <a:srgbClr val="F8B908">
                    <a:shade val="30000"/>
                    <a:satMod val="115000"/>
                  </a:srgbClr>
                </a:gs>
                <a:gs pos="50000">
                  <a:srgbClr val="F8B908">
                    <a:shade val="67500"/>
                    <a:satMod val="115000"/>
                  </a:srgbClr>
                </a:gs>
                <a:gs pos="100000">
                  <a:srgbClr val="F8B908">
                    <a:shade val="100000"/>
                    <a:satMod val="115000"/>
                  </a:srgbClr>
                </a:gs>
              </a:gsLst>
              <a:lin ang="135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41" name="TextBox 40"/>
          <p:cNvSpPr txBox="1"/>
          <p:nvPr/>
        </p:nvSpPr>
        <p:spPr>
          <a:xfrm>
            <a:off x="5888700" y="5667320"/>
            <a:ext cx="1563620" cy="246221"/>
          </a:xfrm>
          <a:prstGeom prst="rect">
            <a:avLst/>
          </a:prstGeom>
          <a:noFill/>
        </p:spPr>
        <p:txBody>
          <a:bodyPr wrap="square" rtlCol="0">
            <a:spAutoFit/>
          </a:bodyPr>
          <a:lstStyle/>
          <a:p>
            <a:r>
              <a:rPr lang="en-GB" sz="1000" dirty="0" smtClean="0">
                <a:latin typeface="+mj-lt"/>
              </a:rPr>
              <a:t>Energy transfer / </a:t>
            </a:r>
            <a:r>
              <a:rPr lang="en-GB" sz="1000" dirty="0" err="1" smtClean="0">
                <a:latin typeface="+mj-lt"/>
              </a:rPr>
              <a:t>meV</a:t>
            </a:r>
            <a:endParaRPr lang="en-GB" sz="1000" dirty="0">
              <a:latin typeface="+mj-lt"/>
            </a:endParaRPr>
          </a:p>
        </p:txBody>
      </p:sp>
      <p:sp>
        <p:nvSpPr>
          <p:cNvPr id="42" name="TextBox 41"/>
          <p:cNvSpPr txBox="1"/>
          <p:nvPr/>
        </p:nvSpPr>
        <p:spPr>
          <a:xfrm rot="16200000">
            <a:off x="4326346" y="4418323"/>
            <a:ext cx="1289135" cy="369332"/>
          </a:xfrm>
          <a:prstGeom prst="rect">
            <a:avLst/>
          </a:prstGeom>
          <a:noFill/>
        </p:spPr>
        <p:txBody>
          <a:bodyPr wrap="none" rtlCol="0">
            <a:spAutoFit/>
          </a:bodyPr>
          <a:lstStyle/>
          <a:p>
            <a:r>
              <a:rPr lang="en-GB" sz="1000" dirty="0" smtClean="0">
                <a:latin typeface="+mj-lt"/>
              </a:rPr>
              <a:t>Normalised</a:t>
            </a:r>
            <a:r>
              <a:rPr lang="en-GB" dirty="0" smtClean="0">
                <a:latin typeface="+mj-lt"/>
              </a:rPr>
              <a:t> </a:t>
            </a:r>
            <a:r>
              <a:rPr lang="en-GB" sz="1000" dirty="0" smtClean="0">
                <a:latin typeface="+mj-lt"/>
              </a:rPr>
              <a:t>Intensity</a:t>
            </a:r>
            <a:endParaRPr lang="en-GB" sz="1000" dirty="0">
              <a:latin typeface="+mj-lt"/>
            </a:endParaRPr>
          </a:p>
        </p:txBody>
      </p:sp>
    </p:spTree>
    <p:extLst>
      <p:ext uri="{BB962C8B-B14F-4D97-AF65-F5344CB8AC3E}">
        <p14:creationId xmlns:p14="http://schemas.microsoft.com/office/powerpoint/2010/main" val="1641103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2"/>
                                        </p:tgtEl>
                                        <p:attrNameLst>
                                          <p:attrName>style.visibility</p:attrName>
                                        </p:attrNameLst>
                                      </p:cBhvr>
                                      <p:to>
                                        <p:strVal val="visible"/>
                                      </p:to>
                                    </p:set>
                                    <p:animEffect transition="in" filter="fade">
                                      <p:cBhvr>
                                        <p:cTn id="17" dur="500"/>
                                        <p:tgtEl>
                                          <p:spTgt spid="52"/>
                                        </p:tgtEl>
                                      </p:cBhvr>
                                    </p:animEffect>
                                  </p:childTnLst>
                                </p:cTn>
                              </p:par>
                              <p:par>
                                <p:cTn id="18" presetID="10" presetClass="entr" presetSubtype="0" fill="hold" nodeType="withEffect">
                                  <p:stCondLst>
                                    <p:cond delay="0"/>
                                  </p:stCondLst>
                                  <p:childTnLst>
                                    <p:set>
                                      <p:cBhvr>
                                        <p:cTn id="19" dur="1" fill="hold">
                                          <p:stCondLst>
                                            <p:cond delay="0"/>
                                          </p:stCondLst>
                                        </p:cTn>
                                        <p:tgtEl>
                                          <p:spTgt spid="6644"/>
                                        </p:tgtEl>
                                        <p:attrNameLst>
                                          <p:attrName>style.visibility</p:attrName>
                                        </p:attrNameLst>
                                      </p:cBhvr>
                                      <p:to>
                                        <p:strVal val="visible"/>
                                      </p:to>
                                    </p:set>
                                    <p:animEffect transition="in" filter="fade">
                                      <p:cBhvr>
                                        <p:cTn id="20" dur="500"/>
                                        <p:tgtEl>
                                          <p:spTgt spid="6644"/>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6"/>
                                        </p:tgtEl>
                                        <p:attrNameLst>
                                          <p:attrName>style.visibility</p:attrName>
                                        </p:attrNameLst>
                                      </p:cBhvr>
                                      <p:to>
                                        <p:strVal val="visible"/>
                                      </p:to>
                                    </p:set>
                                    <p:animEffect transition="in" filter="fade">
                                      <p:cBhvr>
                                        <p:cTn id="23" dur="500"/>
                                        <p:tgtEl>
                                          <p:spTgt spid="36"/>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41"/>
                                        </p:tgtEl>
                                        <p:attrNameLst>
                                          <p:attrName>style.visibility</p:attrName>
                                        </p:attrNameLst>
                                      </p:cBhvr>
                                      <p:to>
                                        <p:strVal val="visible"/>
                                      </p:to>
                                    </p:set>
                                    <p:animEffect transition="in" filter="fade">
                                      <p:cBhvr>
                                        <p:cTn id="26" dur="500"/>
                                        <p:tgtEl>
                                          <p:spTgt spid="41"/>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42"/>
                                        </p:tgtEl>
                                        <p:attrNameLst>
                                          <p:attrName>style.visibility</p:attrName>
                                        </p:attrNameLst>
                                      </p:cBhvr>
                                      <p:to>
                                        <p:strVal val="visible"/>
                                      </p:to>
                                    </p:set>
                                    <p:animEffect transition="in" filter="fade">
                                      <p:cBhvr>
                                        <p:cTn id="29" dur="500"/>
                                        <p:tgtEl>
                                          <p:spTgt spid="42"/>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500"/>
                                        <p:tgtEl>
                                          <p:spTgt spid="14"/>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5"/>
                                        </p:tgtEl>
                                        <p:attrNameLst>
                                          <p:attrName>style.visibility</p:attrName>
                                        </p:attrNameLst>
                                      </p:cBhvr>
                                      <p:to>
                                        <p:strVal val="visible"/>
                                      </p:to>
                                    </p:set>
                                    <p:animEffect transition="in" filter="fade">
                                      <p:cBhvr>
                                        <p:cTn id="37" dur="500"/>
                                        <p:tgtEl>
                                          <p:spTgt spid="35"/>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37"/>
                                        </p:tgtEl>
                                        <p:attrNameLst>
                                          <p:attrName>style.visibility</p:attrName>
                                        </p:attrNameLst>
                                      </p:cBhvr>
                                      <p:to>
                                        <p:strVal val="visible"/>
                                      </p:to>
                                    </p:set>
                                    <p:animEffect transition="in" filter="fade">
                                      <p:cBhvr>
                                        <p:cTn id="40" dur="500"/>
                                        <p:tgtEl>
                                          <p:spTgt spid="37"/>
                                        </p:tgtEl>
                                      </p:cBhvr>
                                    </p:animEffect>
                                  </p:childTnLst>
                                </p:cTn>
                              </p:par>
                              <p:par>
                                <p:cTn id="41" presetID="10" presetClass="entr" presetSubtype="0" fill="hold" nodeType="withEffect">
                                  <p:stCondLst>
                                    <p:cond delay="0"/>
                                  </p:stCondLst>
                                  <p:childTnLst>
                                    <p:set>
                                      <p:cBhvr>
                                        <p:cTn id="42" dur="1" fill="hold">
                                          <p:stCondLst>
                                            <p:cond delay="0"/>
                                          </p:stCondLst>
                                        </p:cTn>
                                        <p:tgtEl>
                                          <p:spTgt spid="40"/>
                                        </p:tgtEl>
                                        <p:attrNameLst>
                                          <p:attrName>style.visibility</p:attrName>
                                        </p:attrNameLst>
                                      </p:cBhvr>
                                      <p:to>
                                        <p:strVal val="visible"/>
                                      </p:to>
                                    </p:set>
                                    <p:animEffect transition="in" filter="fade">
                                      <p:cBhvr>
                                        <p:cTn id="43" dur="500"/>
                                        <p:tgtEl>
                                          <p:spTgt spid="40"/>
                                        </p:tgtEl>
                                      </p:cBhvr>
                                    </p:animEffect>
                                  </p:childTnLst>
                                </p:cTn>
                              </p:par>
                            </p:childTnLst>
                          </p:cTn>
                        </p:par>
                      </p:childTnLst>
                    </p:cTn>
                  </p:par>
                  <p:par>
                    <p:cTn id="44" fill="hold">
                      <p:stCondLst>
                        <p:cond delay="indefinite"/>
                      </p:stCondLst>
                      <p:childTnLst>
                        <p:par>
                          <p:cTn id="45" fill="hold">
                            <p:stCondLst>
                              <p:cond delay="0"/>
                            </p:stCondLst>
                            <p:childTnLst>
                              <p:par>
                                <p:cTn id="46" presetID="9" presetClass="emph" presetSubtype="0" nodeType="clickEffect">
                                  <p:stCondLst>
                                    <p:cond delay="0"/>
                                  </p:stCondLst>
                                  <p:childTnLst>
                                    <p:set>
                                      <p:cBhvr rctx="PPT">
                                        <p:cTn id="47" dur="indefinite"/>
                                        <p:tgtEl>
                                          <p:spTgt spid="40"/>
                                        </p:tgtEl>
                                        <p:attrNameLst>
                                          <p:attrName>style.opacity</p:attrName>
                                        </p:attrNameLst>
                                      </p:cBhvr>
                                      <p:to>
                                        <p:strVal val="0.25"/>
                                      </p:to>
                                    </p:set>
                                    <p:animEffect filter="image" prLst="opacity: 0.25">
                                      <p:cBhvr rctx="IE">
                                        <p:cTn id="48" dur="indefinite"/>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6" grpId="0" animBg="1"/>
      <p:bldP spid="14" grpId="0"/>
      <p:bldP spid="35" grpId="0"/>
      <p:bldP spid="37" grpId="0" animBg="1"/>
      <p:bldP spid="41" grpId="0"/>
      <p:bldP spid="4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Materials</a:t>
            </a:r>
            <a:endParaRPr lang="en-GB" dirty="0"/>
          </a:p>
        </p:txBody>
      </p:sp>
      <p:sp>
        <p:nvSpPr>
          <p:cNvPr id="3" name="Content Placeholder 2"/>
          <p:cNvSpPr>
            <a:spLocks noGrp="1"/>
          </p:cNvSpPr>
          <p:nvPr>
            <p:ph idx="1"/>
          </p:nvPr>
        </p:nvSpPr>
        <p:spPr>
          <a:xfrm>
            <a:off x="467544" y="1566664"/>
            <a:ext cx="3816424" cy="4876800"/>
          </a:xfrm>
        </p:spPr>
        <p:txBody>
          <a:bodyPr/>
          <a:lstStyle/>
          <a:p>
            <a:r>
              <a:rPr lang="en-GB" dirty="0" smtClean="0"/>
              <a:t>Matrix - polybutadiene</a:t>
            </a:r>
            <a:endParaRPr lang="en-GB" dirty="0"/>
          </a:p>
          <a:p>
            <a:r>
              <a:rPr lang="en-GB" dirty="0" smtClean="0"/>
              <a:t>Filler - Stöber Silica</a:t>
            </a:r>
          </a:p>
          <a:p>
            <a:endParaRPr lang="en-GB" dirty="0"/>
          </a:p>
          <a:p>
            <a:endParaRPr lang="en-GB" dirty="0" smtClean="0"/>
          </a:p>
          <a:p>
            <a:endParaRPr lang="en-GB" dirty="0" smtClean="0"/>
          </a:p>
          <a:p>
            <a:endParaRPr lang="en-GB" dirty="0" smtClean="0"/>
          </a:p>
          <a:p>
            <a:endParaRPr lang="en-GB" dirty="0" smtClean="0"/>
          </a:p>
          <a:p>
            <a:r>
              <a:rPr lang="en-GB" dirty="0" smtClean="0"/>
              <a:t>End </a:t>
            </a:r>
            <a:r>
              <a:rPr lang="en-GB" dirty="0"/>
              <a:t>functionalised polybutadiene</a:t>
            </a:r>
          </a:p>
          <a:p>
            <a:pPr lvl="1"/>
            <a:r>
              <a:rPr lang="en-GB" dirty="0"/>
              <a:t>Mw:10k, 15k </a:t>
            </a:r>
          </a:p>
          <a:p>
            <a:pPr marL="0" indent="0">
              <a:buNone/>
            </a:pPr>
            <a:endParaRPr lang="en-GB" dirty="0"/>
          </a:p>
          <a:p>
            <a:endParaRPr lang="en-GB" dirty="0"/>
          </a:p>
        </p:txBody>
      </p:sp>
      <p:pic>
        <p:nvPicPr>
          <p:cNvPr id="4" name="Picture 3"/>
          <p:cNvPicPr/>
          <p:nvPr/>
        </p:nvPicPr>
        <p:blipFill>
          <a:blip r:embed="rId2" cstate="print"/>
          <a:srcRect/>
          <a:stretch>
            <a:fillRect/>
          </a:stretch>
        </p:blipFill>
        <p:spPr bwMode="auto">
          <a:xfrm>
            <a:off x="1043608" y="5389908"/>
            <a:ext cx="2392680" cy="1082040"/>
          </a:xfrm>
          <a:prstGeom prst="rect">
            <a:avLst/>
          </a:prstGeom>
          <a:noFill/>
          <a:ln w="9525">
            <a:noFill/>
            <a:miter lim="800000"/>
            <a:headEnd/>
            <a:tailEnd/>
          </a:ln>
        </p:spPr>
      </p:pic>
      <p:pic>
        <p:nvPicPr>
          <p:cNvPr id="1026" name="Picture 2" descr="C:\Users\tnzz82\Desktop\TEM Images\14_04_21 James Hart\300nm Stober silica\300nm Stober silica_008_BF.t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9984" y="2693109"/>
            <a:ext cx="2736304" cy="1821472"/>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 5"/>
          <p:cNvGrpSpPr/>
          <p:nvPr/>
        </p:nvGrpSpPr>
        <p:grpSpPr>
          <a:xfrm>
            <a:off x="5229929" y="476672"/>
            <a:ext cx="3111264" cy="3112948"/>
            <a:chOff x="5357470" y="2414506"/>
            <a:chExt cx="3111264" cy="3112948"/>
          </a:xfrm>
        </p:grpSpPr>
        <p:sp>
          <p:nvSpPr>
            <p:cNvPr id="5" name="Oval 4"/>
            <p:cNvSpPr/>
            <p:nvPr/>
          </p:nvSpPr>
          <p:spPr>
            <a:xfrm>
              <a:off x="6156176" y="3214896"/>
              <a:ext cx="1512168" cy="1512168"/>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p:cNvPicPr/>
            <p:nvPr/>
          </p:nvPicPr>
          <p:blipFill>
            <a:blip r:embed="rId2" cstate="print"/>
            <a:srcRect/>
            <a:stretch>
              <a:fillRect/>
            </a:stretch>
          </p:blipFill>
          <p:spPr bwMode="auto">
            <a:xfrm>
              <a:off x="5357470" y="3790000"/>
              <a:ext cx="800390" cy="361960"/>
            </a:xfrm>
            <a:prstGeom prst="rect">
              <a:avLst/>
            </a:prstGeom>
            <a:noFill/>
            <a:ln w="9525">
              <a:noFill/>
              <a:miter lim="800000"/>
              <a:headEnd/>
              <a:tailEnd/>
            </a:ln>
          </p:spPr>
        </p:pic>
        <p:pic>
          <p:nvPicPr>
            <p:cNvPr id="8" name="Picture 7"/>
            <p:cNvPicPr/>
            <p:nvPr/>
          </p:nvPicPr>
          <p:blipFill>
            <a:blip r:embed="rId2" cstate="print"/>
            <a:srcRect/>
            <a:stretch>
              <a:fillRect/>
            </a:stretch>
          </p:blipFill>
          <p:spPr bwMode="auto">
            <a:xfrm rot="18385804">
              <a:off x="5931087" y="4781028"/>
              <a:ext cx="800390" cy="361960"/>
            </a:xfrm>
            <a:prstGeom prst="rect">
              <a:avLst/>
            </a:prstGeom>
            <a:noFill/>
            <a:ln w="9525">
              <a:noFill/>
              <a:miter lim="800000"/>
              <a:headEnd/>
              <a:tailEnd/>
            </a:ln>
          </p:spPr>
        </p:pic>
        <p:pic>
          <p:nvPicPr>
            <p:cNvPr id="9" name="Picture 8"/>
            <p:cNvPicPr/>
            <p:nvPr/>
          </p:nvPicPr>
          <p:blipFill>
            <a:blip r:embed="rId2" cstate="print"/>
            <a:srcRect/>
            <a:stretch>
              <a:fillRect/>
            </a:stretch>
          </p:blipFill>
          <p:spPr bwMode="auto">
            <a:xfrm rot="16200000">
              <a:off x="6512264" y="4946279"/>
              <a:ext cx="800390" cy="361960"/>
            </a:xfrm>
            <a:prstGeom prst="rect">
              <a:avLst/>
            </a:prstGeom>
            <a:noFill/>
            <a:ln w="9525">
              <a:noFill/>
              <a:miter lim="800000"/>
              <a:headEnd/>
              <a:tailEnd/>
            </a:ln>
          </p:spPr>
        </p:pic>
        <p:pic>
          <p:nvPicPr>
            <p:cNvPr id="10" name="Picture 9"/>
            <p:cNvPicPr/>
            <p:nvPr/>
          </p:nvPicPr>
          <p:blipFill>
            <a:blip r:embed="rId2" cstate="print"/>
            <a:srcRect/>
            <a:stretch>
              <a:fillRect/>
            </a:stretch>
          </p:blipFill>
          <p:spPr bwMode="auto">
            <a:xfrm rot="5400000">
              <a:off x="6509455" y="2633721"/>
              <a:ext cx="800390" cy="361960"/>
            </a:xfrm>
            <a:prstGeom prst="rect">
              <a:avLst/>
            </a:prstGeom>
            <a:noFill/>
            <a:ln w="9525">
              <a:noFill/>
              <a:miter lim="800000"/>
              <a:headEnd/>
              <a:tailEnd/>
            </a:ln>
          </p:spPr>
        </p:pic>
        <p:pic>
          <p:nvPicPr>
            <p:cNvPr id="11" name="Picture 10"/>
            <p:cNvPicPr/>
            <p:nvPr/>
          </p:nvPicPr>
          <p:blipFill>
            <a:blip r:embed="rId2" cstate="print"/>
            <a:srcRect/>
            <a:stretch>
              <a:fillRect/>
            </a:stretch>
          </p:blipFill>
          <p:spPr bwMode="auto">
            <a:xfrm rot="10800000">
              <a:off x="7668344" y="3824084"/>
              <a:ext cx="800390" cy="361960"/>
            </a:xfrm>
            <a:prstGeom prst="rect">
              <a:avLst/>
            </a:prstGeom>
            <a:noFill/>
            <a:ln w="9525">
              <a:noFill/>
              <a:miter lim="800000"/>
              <a:headEnd/>
              <a:tailEnd/>
            </a:ln>
          </p:spPr>
        </p:pic>
        <p:pic>
          <p:nvPicPr>
            <p:cNvPr id="12" name="Picture 11"/>
            <p:cNvPicPr/>
            <p:nvPr/>
          </p:nvPicPr>
          <p:blipFill>
            <a:blip r:embed="rId2" cstate="print"/>
            <a:srcRect/>
            <a:stretch>
              <a:fillRect/>
            </a:stretch>
          </p:blipFill>
          <p:spPr bwMode="auto">
            <a:xfrm rot="20122945">
              <a:off x="5491879" y="4333449"/>
              <a:ext cx="800390" cy="361960"/>
            </a:xfrm>
            <a:prstGeom prst="rect">
              <a:avLst/>
            </a:prstGeom>
            <a:noFill/>
            <a:ln w="9525">
              <a:noFill/>
              <a:miter lim="800000"/>
              <a:headEnd/>
              <a:tailEnd/>
            </a:ln>
          </p:spPr>
        </p:pic>
        <p:pic>
          <p:nvPicPr>
            <p:cNvPr id="13" name="Picture 12"/>
            <p:cNvPicPr/>
            <p:nvPr/>
          </p:nvPicPr>
          <p:blipFill>
            <a:blip r:embed="rId2" cstate="print"/>
            <a:srcRect/>
            <a:stretch>
              <a:fillRect/>
            </a:stretch>
          </p:blipFill>
          <p:spPr bwMode="auto">
            <a:xfrm rot="2074174">
              <a:off x="5498863" y="3208537"/>
              <a:ext cx="800390" cy="361960"/>
            </a:xfrm>
            <a:prstGeom prst="rect">
              <a:avLst/>
            </a:prstGeom>
            <a:noFill/>
            <a:ln w="9525">
              <a:noFill/>
              <a:miter lim="800000"/>
              <a:headEnd/>
              <a:tailEnd/>
            </a:ln>
          </p:spPr>
        </p:pic>
        <p:pic>
          <p:nvPicPr>
            <p:cNvPr id="14" name="Picture 13"/>
            <p:cNvPicPr/>
            <p:nvPr/>
          </p:nvPicPr>
          <p:blipFill>
            <a:blip r:embed="rId2" cstate="print"/>
            <a:srcRect/>
            <a:stretch>
              <a:fillRect/>
            </a:stretch>
          </p:blipFill>
          <p:spPr bwMode="auto">
            <a:xfrm rot="12980401">
              <a:off x="7458086" y="4449963"/>
              <a:ext cx="800390" cy="361960"/>
            </a:xfrm>
            <a:prstGeom prst="rect">
              <a:avLst/>
            </a:prstGeom>
            <a:noFill/>
            <a:ln w="9525">
              <a:noFill/>
              <a:miter lim="800000"/>
              <a:headEnd/>
              <a:tailEnd/>
            </a:ln>
          </p:spPr>
        </p:pic>
        <p:pic>
          <p:nvPicPr>
            <p:cNvPr id="15" name="Picture 14"/>
            <p:cNvPicPr/>
            <p:nvPr/>
          </p:nvPicPr>
          <p:blipFill>
            <a:blip r:embed="rId2" cstate="print"/>
            <a:srcRect/>
            <a:stretch>
              <a:fillRect/>
            </a:stretch>
          </p:blipFill>
          <p:spPr bwMode="auto">
            <a:xfrm rot="14640675">
              <a:off x="7028477" y="4809621"/>
              <a:ext cx="800390" cy="361960"/>
            </a:xfrm>
            <a:prstGeom prst="rect">
              <a:avLst/>
            </a:prstGeom>
            <a:noFill/>
            <a:ln w="9525">
              <a:noFill/>
              <a:miter lim="800000"/>
              <a:headEnd/>
              <a:tailEnd/>
            </a:ln>
          </p:spPr>
        </p:pic>
        <p:pic>
          <p:nvPicPr>
            <p:cNvPr id="16" name="Picture 15"/>
            <p:cNvPicPr/>
            <p:nvPr/>
          </p:nvPicPr>
          <p:blipFill>
            <a:blip r:embed="rId2" cstate="print"/>
            <a:srcRect/>
            <a:stretch>
              <a:fillRect/>
            </a:stretch>
          </p:blipFill>
          <p:spPr bwMode="auto">
            <a:xfrm rot="3637062">
              <a:off x="5921953" y="2771025"/>
              <a:ext cx="800390" cy="361960"/>
            </a:xfrm>
            <a:prstGeom prst="rect">
              <a:avLst/>
            </a:prstGeom>
            <a:noFill/>
            <a:ln w="9525">
              <a:noFill/>
              <a:miter lim="800000"/>
              <a:headEnd/>
              <a:tailEnd/>
            </a:ln>
          </p:spPr>
        </p:pic>
        <p:pic>
          <p:nvPicPr>
            <p:cNvPr id="17" name="Picture 16"/>
            <p:cNvPicPr/>
            <p:nvPr/>
          </p:nvPicPr>
          <p:blipFill>
            <a:blip r:embed="rId2" cstate="print"/>
            <a:srcRect/>
            <a:stretch>
              <a:fillRect/>
            </a:stretch>
          </p:blipFill>
          <p:spPr bwMode="auto">
            <a:xfrm rot="6960496">
              <a:off x="7038850" y="2769509"/>
              <a:ext cx="800390" cy="361960"/>
            </a:xfrm>
            <a:prstGeom prst="rect">
              <a:avLst/>
            </a:prstGeom>
            <a:noFill/>
            <a:ln w="9525">
              <a:noFill/>
              <a:miter lim="800000"/>
              <a:headEnd/>
              <a:tailEnd/>
            </a:ln>
          </p:spPr>
        </p:pic>
        <p:pic>
          <p:nvPicPr>
            <p:cNvPr id="18" name="Picture 17"/>
            <p:cNvPicPr/>
            <p:nvPr/>
          </p:nvPicPr>
          <p:blipFill>
            <a:blip r:embed="rId2" cstate="print"/>
            <a:srcRect/>
            <a:stretch>
              <a:fillRect/>
            </a:stretch>
          </p:blipFill>
          <p:spPr bwMode="auto">
            <a:xfrm rot="9087845">
              <a:off x="7497142" y="3182608"/>
              <a:ext cx="800390" cy="361960"/>
            </a:xfrm>
            <a:prstGeom prst="rect">
              <a:avLst/>
            </a:prstGeom>
            <a:noFill/>
            <a:ln w="9525">
              <a:noFill/>
              <a:miter lim="800000"/>
              <a:headEnd/>
              <a:tailEnd/>
            </a:ln>
          </p:spPr>
        </p:pic>
      </p:grpSp>
      <p:grpSp>
        <p:nvGrpSpPr>
          <p:cNvPr id="20" name="Group 19"/>
          <p:cNvGrpSpPr/>
          <p:nvPr/>
        </p:nvGrpSpPr>
        <p:grpSpPr>
          <a:xfrm>
            <a:off x="4352463" y="4630921"/>
            <a:ext cx="1132830" cy="906264"/>
            <a:chOff x="6480212" y="2672916"/>
            <a:chExt cx="1440160" cy="1152128"/>
          </a:xfrm>
        </p:grpSpPr>
        <p:sp>
          <p:nvSpPr>
            <p:cNvPr id="21" name="Rectangle 20"/>
            <p:cNvSpPr/>
            <p:nvPr/>
          </p:nvSpPr>
          <p:spPr>
            <a:xfrm>
              <a:off x="6480212" y="2672916"/>
              <a:ext cx="1440160" cy="1152128"/>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Oval 21"/>
            <p:cNvSpPr/>
            <p:nvPr/>
          </p:nvSpPr>
          <p:spPr>
            <a:xfrm>
              <a:off x="6948264" y="2996952"/>
              <a:ext cx="504056" cy="504056"/>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path path="circle">
                <a:fillToRect l="50000" t="50000" r="50000" b="50000"/>
              </a:path>
              <a:tileRect/>
            </a:gradFill>
            <a:ln w="571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3" name="Group 22"/>
          <p:cNvGrpSpPr/>
          <p:nvPr/>
        </p:nvGrpSpPr>
        <p:grpSpPr>
          <a:xfrm>
            <a:off x="4362290" y="5659360"/>
            <a:ext cx="1127351" cy="901881"/>
            <a:chOff x="6804248" y="4211588"/>
            <a:chExt cx="1440160" cy="1152128"/>
          </a:xfrm>
        </p:grpSpPr>
        <p:sp>
          <p:nvSpPr>
            <p:cNvPr id="24" name="Rectangle 23"/>
            <p:cNvSpPr/>
            <p:nvPr/>
          </p:nvSpPr>
          <p:spPr>
            <a:xfrm>
              <a:off x="6804248" y="4211588"/>
              <a:ext cx="1440160" cy="1152128"/>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Oval 24"/>
            <p:cNvSpPr/>
            <p:nvPr/>
          </p:nvSpPr>
          <p:spPr>
            <a:xfrm>
              <a:off x="7272300" y="4535624"/>
              <a:ext cx="504056" cy="504056"/>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path path="circle">
                <a:fillToRect l="50000" t="50000" r="50000" b="50000"/>
              </a:path>
              <a:tileRect/>
            </a:gradFill>
            <a:ln w="571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6" name="Group 25"/>
          <p:cNvGrpSpPr/>
          <p:nvPr/>
        </p:nvGrpSpPr>
        <p:grpSpPr>
          <a:xfrm>
            <a:off x="4352463" y="3636188"/>
            <a:ext cx="1113615" cy="890892"/>
            <a:chOff x="4427984" y="1628800"/>
            <a:chExt cx="1440160" cy="1152128"/>
          </a:xfrm>
        </p:grpSpPr>
        <p:sp>
          <p:nvSpPr>
            <p:cNvPr id="27" name="Rectangle 26"/>
            <p:cNvSpPr/>
            <p:nvPr/>
          </p:nvSpPr>
          <p:spPr>
            <a:xfrm>
              <a:off x="4427984" y="1628800"/>
              <a:ext cx="1440160" cy="1152128"/>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p:cNvSpPr/>
            <p:nvPr/>
          </p:nvSpPr>
          <p:spPr>
            <a:xfrm>
              <a:off x="4427984" y="1628800"/>
              <a:ext cx="1440160" cy="1152128"/>
            </a:xfrm>
            <a:prstGeom prst="rect">
              <a:avLst/>
            </a:prstGeom>
            <a:solidFill>
              <a:srgbClr val="92D050">
                <a:alpha val="4117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9" name="TextBox 28"/>
          <p:cNvSpPr txBox="1"/>
          <p:nvPr/>
        </p:nvSpPr>
        <p:spPr>
          <a:xfrm>
            <a:off x="5229929" y="3896968"/>
            <a:ext cx="3659976" cy="369332"/>
          </a:xfrm>
          <a:prstGeom prst="rect">
            <a:avLst/>
          </a:prstGeom>
          <a:noFill/>
        </p:spPr>
        <p:txBody>
          <a:bodyPr wrap="none" rtlCol="0">
            <a:spAutoFit/>
          </a:bodyPr>
          <a:lstStyle/>
          <a:p>
            <a:pPr lvl="1"/>
            <a:r>
              <a:rPr lang="en-GB" dirty="0"/>
              <a:t>H/D neat polymer blend (15k)</a:t>
            </a:r>
          </a:p>
        </p:txBody>
      </p:sp>
      <p:sp>
        <p:nvSpPr>
          <p:cNvPr id="30" name="TextBox 29"/>
          <p:cNvSpPr txBox="1"/>
          <p:nvPr/>
        </p:nvSpPr>
        <p:spPr>
          <a:xfrm>
            <a:off x="5630124" y="4760887"/>
            <a:ext cx="3513876" cy="646331"/>
          </a:xfrm>
          <a:prstGeom prst="rect">
            <a:avLst/>
          </a:prstGeom>
          <a:noFill/>
        </p:spPr>
        <p:txBody>
          <a:bodyPr wrap="square" rtlCol="0">
            <a:spAutoFit/>
          </a:bodyPr>
          <a:lstStyle/>
          <a:p>
            <a:pPr marL="0" lvl="1"/>
            <a:r>
              <a:rPr lang="en-GB" dirty="0"/>
              <a:t>H bulk, H end functional polymer (15k), </a:t>
            </a:r>
            <a:r>
              <a:rPr lang="en-GB" dirty="0" smtClean="0"/>
              <a:t>silica</a:t>
            </a:r>
            <a:endParaRPr lang="en-GB" dirty="0"/>
          </a:p>
        </p:txBody>
      </p:sp>
      <p:sp>
        <p:nvSpPr>
          <p:cNvPr id="31" name="TextBox 30"/>
          <p:cNvSpPr txBox="1"/>
          <p:nvPr/>
        </p:nvSpPr>
        <p:spPr>
          <a:xfrm>
            <a:off x="5630125" y="5755263"/>
            <a:ext cx="3513876" cy="646331"/>
          </a:xfrm>
          <a:prstGeom prst="rect">
            <a:avLst/>
          </a:prstGeom>
          <a:noFill/>
        </p:spPr>
        <p:txBody>
          <a:bodyPr wrap="square" rtlCol="0">
            <a:spAutoFit/>
          </a:bodyPr>
          <a:lstStyle/>
          <a:p>
            <a:pPr marL="0" lvl="1"/>
            <a:r>
              <a:rPr lang="en-GB" dirty="0"/>
              <a:t>D bulk, H end functional polymer (10k, 15k), </a:t>
            </a:r>
            <a:r>
              <a:rPr lang="en-GB" dirty="0" smtClean="0"/>
              <a:t>silica</a:t>
            </a:r>
            <a:endParaRPr lang="en-GB" dirty="0"/>
          </a:p>
        </p:txBody>
      </p:sp>
    </p:spTree>
    <p:extLst>
      <p:ext uri="{BB962C8B-B14F-4D97-AF65-F5344CB8AC3E}">
        <p14:creationId xmlns:p14="http://schemas.microsoft.com/office/powerpoint/2010/main" val="212958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childTnLst>
                                </p:cTn>
                              </p:par>
                              <p:par>
                                <p:cTn id="13" presetID="10" presetClass="entr" presetSubtype="0" fill="hold" nodeType="with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fade">
                                      <p:cBhvr>
                                        <p:cTn id="15" dur="500"/>
                                        <p:tgtEl>
                                          <p:spTgt spid="23"/>
                                        </p:tgtEl>
                                      </p:cBhvr>
                                    </p:animEffect>
                                  </p:childTnLst>
                                </p:cTn>
                              </p:par>
                              <p:par>
                                <p:cTn id="16" presetID="10" presetClass="entr" presetSubtype="0" fill="hold" nodeType="with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fade">
                                      <p:cBhvr>
                                        <p:cTn id="18" dur="500"/>
                                        <p:tgtEl>
                                          <p:spTgt spid="26"/>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fade">
                                      <p:cBhvr>
                                        <p:cTn id="21" dur="500"/>
                                        <p:tgtEl>
                                          <p:spTgt spid="29"/>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0"/>
                                        </p:tgtEl>
                                        <p:attrNameLst>
                                          <p:attrName>style.visibility</p:attrName>
                                        </p:attrNameLst>
                                      </p:cBhvr>
                                      <p:to>
                                        <p:strVal val="visible"/>
                                      </p:to>
                                    </p:set>
                                    <p:animEffect transition="in" filter="fade">
                                      <p:cBhvr>
                                        <p:cTn id="24" dur="500"/>
                                        <p:tgtEl>
                                          <p:spTgt spid="30"/>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fade">
                                      <p:cBhvr>
                                        <p:cTn id="2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Measurement</a:t>
            </a:r>
            <a:endParaRPr lang="en-GB" dirty="0"/>
          </a:p>
        </p:txBody>
      </p:sp>
      <p:sp>
        <p:nvSpPr>
          <p:cNvPr id="3" name="Content Placeholder 2"/>
          <p:cNvSpPr>
            <a:spLocks noGrp="1"/>
          </p:cNvSpPr>
          <p:nvPr>
            <p:ph idx="1"/>
          </p:nvPr>
        </p:nvSpPr>
        <p:spPr>
          <a:xfrm>
            <a:off x="467544" y="4421577"/>
            <a:ext cx="2962672" cy="964704"/>
          </a:xfrm>
        </p:spPr>
        <p:txBody>
          <a:bodyPr>
            <a:normAutofit/>
          </a:bodyPr>
          <a:lstStyle/>
          <a:p>
            <a:r>
              <a:rPr lang="en-GB" sz="2000" dirty="0" smtClean="0"/>
              <a:t>Fit to a stretched exponential</a:t>
            </a:r>
            <a:endParaRPr lang="en-GB" sz="2000" dirty="0"/>
          </a:p>
        </p:txBody>
      </p:sp>
      <mc:AlternateContent xmlns:mc="http://schemas.openxmlformats.org/markup-compatibility/2006" xmlns:a14="http://schemas.microsoft.com/office/drawing/2010/main">
        <mc:Choice Requires="a14">
          <p:sp>
            <p:nvSpPr>
              <p:cNvPr id="5" name="TextBox 4"/>
              <p:cNvSpPr txBox="1"/>
              <p:nvPr/>
            </p:nvSpPr>
            <p:spPr>
              <a:xfrm>
                <a:off x="467544" y="5409220"/>
                <a:ext cx="3384376" cy="43114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b="0" i="1" smtClean="0">
                          <a:latin typeface="Cambria Math"/>
                        </a:rPr>
                        <m:t>𝐶</m:t>
                      </m:r>
                      <m:d>
                        <m:dPr>
                          <m:ctrlPr>
                            <a:rPr lang="en-GB" b="0" i="1" smtClean="0">
                              <a:latin typeface="Cambria Math"/>
                            </a:rPr>
                          </m:ctrlPr>
                        </m:dPr>
                        <m:e>
                          <m:r>
                            <a:rPr lang="en-GB" b="0" i="1" smtClean="0">
                              <a:latin typeface="Cambria Math"/>
                            </a:rPr>
                            <m:t>𝑡</m:t>
                          </m:r>
                        </m:e>
                      </m:d>
                      <m:r>
                        <a:rPr lang="en-GB" b="0" i="1" smtClean="0">
                          <a:latin typeface="Cambria Math"/>
                        </a:rPr>
                        <m:t>=</m:t>
                      </m:r>
                      <m:r>
                        <a:rPr lang="en-GB" b="0" i="1" smtClean="0">
                          <a:latin typeface="Cambria Math"/>
                        </a:rPr>
                        <m:t>𝐵</m:t>
                      </m:r>
                      <m:r>
                        <a:rPr lang="en-GB" b="0" i="1" smtClean="0">
                          <a:latin typeface="Cambria Math"/>
                        </a:rPr>
                        <m:t>+(1−</m:t>
                      </m:r>
                      <m:r>
                        <a:rPr lang="en-GB" b="0" i="1" smtClean="0">
                          <a:latin typeface="Cambria Math"/>
                        </a:rPr>
                        <m:t>𝐵</m:t>
                      </m:r>
                      <m:r>
                        <a:rPr lang="en-GB" b="0" i="1" smtClean="0">
                          <a:latin typeface="Cambria Math"/>
                        </a:rPr>
                        <m:t>)</m:t>
                      </m:r>
                      <m:sSup>
                        <m:sSupPr>
                          <m:ctrlPr>
                            <a:rPr lang="en-GB" b="0" i="1" smtClean="0">
                              <a:latin typeface="Cambria Math"/>
                            </a:rPr>
                          </m:ctrlPr>
                        </m:sSupPr>
                        <m:e>
                          <m:r>
                            <a:rPr lang="en-GB" b="0" i="1" smtClean="0">
                              <a:latin typeface="Cambria Math"/>
                            </a:rPr>
                            <m:t>𝑒</m:t>
                          </m:r>
                        </m:e>
                        <m:sup>
                          <m:sSup>
                            <m:sSupPr>
                              <m:ctrlPr>
                                <a:rPr lang="en-GB" b="0" i="1" smtClean="0">
                                  <a:latin typeface="Cambria Math"/>
                                </a:rPr>
                              </m:ctrlPr>
                            </m:sSupPr>
                            <m:e>
                              <m:r>
                                <a:rPr lang="en-GB" b="0" i="1" smtClean="0">
                                  <a:latin typeface="Cambria Math"/>
                                </a:rPr>
                                <m:t>−(</m:t>
                              </m:r>
                              <m:r>
                                <a:rPr lang="en-GB" b="0" i="1" smtClean="0">
                                  <a:latin typeface="Cambria Math"/>
                                </a:rPr>
                                <m:t>𝑡</m:t>
                              </m:r>
                              <m:r>
                                <a:rPr lang="en-GB" b="0" i="1" smtClean="0">
                                  <a:latin typeface="Cambria Math"/>
                                </a:rPr>
                                <m:t>/</m:t>
                              </m:r>
                              <m:r>
                                <m:rPr>
                                  <m:sty m:val="p"/>
                                </m:rPr>
                                <a:rPr lang="el-GR" b="0" i="1" smtClean="0">
                                  <a:latin typeface="Cambria Math"/>
                                </a:rPr>
                                <m:t>τ</m:t>
                              </m:r>
                              <m:r>
                                <a:rPr lang="en-GB" b="0" i="1" smtClean="0">
                                  <a:latin typeface="Cambria Math"/>
                                </a:rPr>
                                <m:t>)</m:t>
                              </m:r>
                            </m:e>
                            <m:sup>
                              <m:r>
                                <m:rPr>
                                  <m:sty m:val="p"/>
                                </m:rPr>
                                <a:rPr lang="el-GR" b="0" i="1" smtClean="0">
                                  <a:latin typeface="Cambria Math"/>
                                </a:rPr>
                                <m:t>β</m:t>
                              </m:r>
                            </m:sup>
                          </m:sSup>
                        </m:sup>
                      </m:sSup>
                    </m:oMath>
                  </m:oMathPara>
                </a14:m>
                <a:endParaRPr lang="en-GB" dirty="0"/>
              </a:p>
            </p:txBody>
          </p:sp>
        </mc:Choice>
        <mc:Fallback xmlns="">
          <p:sp>
            <p:nvSpPr>
              <p:cNvPr id="5" name="TextBox 4"/>
              <p:cNvSpPr txBox="1">
                <a:spLocks noRot="1" noChangeAspect="1" noMove="1" noResize="1" noEditPoints="1" noAdjustHandles="1" noChangeArrowheads="1" noChangeShapeType="1" noTextEdit="1"/>
              </p:cNvSpPr>
              <p:nvPr/>
            </p:nvSpPr>
            <p:spPr>
              <a:xfrm>
                <a:off x="467544" y="5409220"/>
                <a:ext cx="3384376" cy="431144"/>
              </a:xfrm>
              <a:prstGeom prst="rect">
                <a:avLst/>
              </a:prstGeom>
              <a:blipFill rotWithShape="1">
                <a:blip r:embed="rId3" cstate="print"/>
                <a:stretch>
                  <a:fillRect b="-9859"/>
                </a:stretch>
              </a:blipFill>
            </p:spPr>
            <p:txBody>
              <a:bodyPr/>
              <a:lstStyle/>
              <a:p>
                <a:r>
                  <a:rPr lang="en-GB">
                    <a:noFill/>
                  </a:rPr>
                  <a:t> </a:t>
                </a:r>
              </a:p>
            </p:txBody>
          </p:sp>
        </mc:Fallback>
      </mc:AlternateContent>
      <p:sp>
        <p:nvSpPr>
          <p:cNvPr id="7" name="Content Placeholder 3"/>
          <p:cNvSpPr txBox="1">
            <a:spLocks/>
          </p:cNvSpPr>
          <p:nvPr/>
        </p:nvSpPr>
        <p:spPr>
          <a:xfrm>
            <a:off x="3995936" y="4940264"/>
            <a:ext cx="4896544" cy="1800200"/>
          </a:xfrm>
          <a:prstGeom prst="rect">
            <a:avLst/>
          </a:prstGeom>
        </p:spPr>
        <p:txBody>
          <a:bodyPr vert="horz" lIns="91440" tIns="45720" rIns="91440" bIns="45720" rtlCol="0">
            <a:normAutofit/>
          </a:bodyPr>
          <a:lst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r>
              <a:rPr lang="en-GB" dirty="0" smtClean="0">
                <a:cs typeface="Times New Roman"/>
              </a:rPr>
              <a:t>B- background, what’s not moving</a:t>
            </a:r>
          </a:p>
          <a:p>
            <a:r>
              <a:rPr lang="el-GR" dirty="0" smtClean="0">
                <a:cs typeface="Times New Roman"/>
              </a:rPr>
              <a:t>τ</a:t>
            </a:r>
            <a:r>
              <a:rPr lang="en-GB" dirty="0" smtClean="0">
                <a:cs typeface="Times New Roman"/>
              </a:rPr>
              <a:t>- relaxation time</a:t>
            </a:r>
          </a:p>
          <a:p>
            <a:r>
              <a:rPr lang="el-GR" dirty="0" smtClean="0">
                <a:cs typeface="Times New Roman"/>
              </a:rPr>
              <a:t>β</a:t>
            </a:r>
            <a:r>
              <a:rPr lang="en-GB" dirty="0" smtClean="0">
                <a:cs typeface="Times New Roman"/>
              </a:rPr>
              <a:t>- measure of the heterogeneity</a:t>
            </a:r>
          </a:p>
          <a:p>
            <a:endParaRPr lang="en-GB" dirty="0"/>
          </a:p>
        </p:txBody>
      </p:sp>
      <p:graphicFrame>
        <p:nvGraphicFramePr>
          <p:cNvPr id="9" name="Object 8"/>
          <p:cNvGraphicFramePr>
            <a:graphicFrameLocks noChangeAspect="1"/>
          </p:cNvGraphicFramePr>
          <p:nvPr>
            <p:extLst>
              <p:ext uri="{D42A27DB-BD31-4B8C-83A1-F6EECF244321}">
                <p14:modId xmlns:p14="http://schemas.microsoft.com/office/powerpoint/2010/main" val="1794053915"/>
              </p:ext>
            </p:extLst>
          </p:nvPr>
        </p:nvGraphicFramePr>
        <p:xfrm>
          <a:off x="3800232" y="1548248"/>
          <a:ext cx="4861146" cy="3392016"/>
        </p:xfrm>
        <a:graphic>
          <a:graphicData uri="http://schemas.openxmlformats.org/presentationml/2006/ole">
            <mc:AlternateContent xmlns:mc="http://schemas.openxmlformats.org/markup-compatibility/2006">
              <mc:Choice xmlns:v="urn:schemas-microsoft-com:vml" Requires="v">
                <p:oleObj spid="_x0000_s18066" name="Graph" r:id="rId4" imgW="4152900" imgH="2895600" progId="">
                  <p:embed/>
                </p:oleObj>
              </mc:Choice>
              <mc:Fallback>
                <p:oleObj name="Graph" r:id="rId4" imgW="4152900" imgH="2895600" progId="">
                  <p:embed/>
                  <p:pic>
                    <p:nvPicPr>
                      <p:cNvPr id="0" name="Picture 168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00232" y="1548248"/>
                        <a:ext cx="4861146" cy="339201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8" name="Picture 500"/>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b="3301"/>
          <a:stretch/>
        </p:blipFill>
        <p:spPr bwMode="auto">
          <a:xfrm>
            <a:off x="675419" y="2060849"/>
            <a:ext cx="2968625" cy="2193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Curved Down Arrow 9"/>
          <p:cNvSpPr/>
          <p:nvPr/>
        </p:nvSpPr>
        <p:spPr>
          <a:xfrm>
            <a:off x="2716074" y="1483651"/>
            <a:ext cx="3024336" cy="545004"/>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1" name="TextBox 10"/>
          <p:cNvSpPr txBox="1"/>
          <p:nvPr/>
        </p:nvSpPr>
        <p:spPr>
          <a:xfrm>
            <a:off x="3707904" y="1633638"/>
            <a:ext cx="1584176" cy="384721"/>
          </a:xfrm>
          <a:prstGeom prst="rect">
            <a:avLst/>
          </a:prstGeom>
          <a:noFill/>
        </p:spPr>
        <p:txBody>
          <a:bodyPr wrap="square" rtlCol="0">
            <a:spAutoFit/>
          </a:bodyPr>
          <a:lstStyle/>
          <a:p>
            <a:r>
              <a:rPr lang="en-GB" sz="1900" dirty="0" smtClean="0"/>
              <a:t>FFT</a:t>
            </a:r>
            <a:endParaRPr lang="en-GB" sz="1900" dirty="0"/>
          </a:p>
        </p:txBody>
      </p:sp>
      <p:sp>
        <p:nvSpPr>
          <p:cNvPr id="13" name="TextBox 12"/>
          <p:cNvSpPr txBox="1"/>
          <p:nvPr/>
        </p:nvSpPr>
        <p:spPr>
          <a:xfrm>
            <a:off x="1377921" y="4254501"/>
            <a:ext cx="1563620" cy="246221"/>
          </a:xfrm>
          <a:prstGeom prst="rect">
            <a:avLst/>
          </a:prstGeom>
          <a:noFill/>
        </p:spPr>
        <p:txBody>
          <a:bodyPr wrap="square" rtlCol="0">
            <a:spAutoFit/>
          </a:bodyPr>
          <a:lstStyle/>
          <a:p>
            <a:r>
              <a:rPr lang="en-GB" sz="1000" dirty="0" smtClean="0">
                <a:latin typeface="+mj-lt"/>
              </a:rPr>
              <a:t>Energy transfer / </a:t>
            </a:r>
            <a:r>
              <a:rPr lang="en-GB" sz="1000" dirty="0" err="1" smtClean="0">
                <a:latin typeface="+mj-lt"/>
              </a:rPr>
              <a:t>meV</a:t>
            </a:r>
            <a:endParaRPr lang="en-GB" sz="1000" dirty="0">
              <a:latin typeface="+mj-lt"/>
            </a:endParaRPr>
          </a:p>
        </p:txBody>
      </p:sp>
      <p:sp>
        <p:nvSpPr>
          <p:cNvPr id="14" name="TextBox 13"/>
          <p:cNvSpPr txBox="1"/>
          <p:nvPr/>
        </p:nvSpPr>
        <p:spPr>
          <a:xfrm rot="16200000">
            <a:off x="-177023" y="2973009"/>
            <a:ext cx="1289135" cy="369332"/>
          </a:xfrm>
          <a:prstGeom prst="rect">
            <a:avLst/>
          </a:prstGeom>
          <a:noFill/>
        </p:spPr>
        <p:txBody>
          <a:bodyPr wrap="none" rtlCol="0">
            <a:spAutoFit/>
          </a:bodyPr>
          <a:lstStyle/>
          <a:p>
            <a:r>
              <a:rPr lang="en-GB" sz="1000" dirty="0" smtClean="0">
                <a:latin typeface="+mj-lt"/>
              </a:rPr>
              <a:t>Normalised</a:t>
            </a:r>
            <a:r>
              <a:rPr lang="en-GB" dirty="0" smtClean="0">
                <a:latin typeface="+mj-lt"/>
              </a:rPr>
              <a:t> </a:t>
            </a:r>
            <a:r>
              <a:rPr lang="en-GB" sz="1000" dirty="0" smtClean="0">
                <a:latin typeface="+mj-lt"/>
              </a:rPr>
              <a:t>Intensity</a:t>
            </a:r>
            <a:endParaRPr lang="en-GB" sz="1000" dirty="0">
              <a:latin typeface="+mj-lt"/>
            </a:endParaRPr>
          </a:p>
        </p:txBody>
      </p:sp>
    </p:spTree>
    <p:extLst>
      <p:ext uri="{BB962C8B-B14F-4D97-AF65-F5344CB8AC3E}">
        <p14:creationId xmlns:p14="http://schemas.microsoft.com/office/powerpoint/2010/main" val="161038286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graphicFrame>
        <p:nvGraphicFramePr>
          <p:cNvPr id="5" name="Object 4"/>
          <p:cNvGraphicFramePr>
            <a:graphicFrameLocks noChangeAspect="1"/>
          </p:cNvGraphicFramePr>
          <p:nvPr>
            <p:extLst>
              <p:ext uri="{D42A27DB-BD31-4B8C-83A1-F6EECF244321}">
                <p14:modId xmlns:p14="http://schemas.microsoft.com/office/powerpoint/2010/main" val="2550830066"/>
              </p:ext>
            </p:extLst>
          </p:nvPr>
        </p:nvGraphicFramePr>
        <p:xfrm>
          <a:off x="211300" y="1340768"/>
          <a:ext cx="4360700" cy="3024336"/>
        </p:xfrm>
        <a:graphic>
          <a:graphicData uri="http://schemas.openxmlformats.org/presentationml/2006/ole">
            <mc:AlternateContent xmlns:mc="http://schemas.openxmlformats.org/markup-compatibility/2006">
              <mc:Choice xmlns:v="urn:schemas-microsoft-com:vml" Requires="v">
                <p:oleObj spid="_x0000_s18769" name="Graph" r:id="rId3" imgW="4152900" imgH="2895600" progId="">
                  <p:embed/>
                </p:oleObj>
              </mc:Choice>
              <mc:Fallback>
                <p:oleObj name="Graph" r:id="rId3" imgW="4152900" imgH="2895600" progId="">
                  <p:embed/>
                  <p:pic>
                    <p:nvPicPr>
                      <p:cNvPr id="0" name="Picture 238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1300" y="1340768"/>
                        <a:ext cx="4360700" cy="302433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2" name="Title 1"/>
          <p:cNvSpPr>
            <a:spLocks noGrp="1"/>
          </p:cNvSpPr>
          <p:nvPr>
            <p:ph type="title"/>
          </p:nvPr>
        </p:nvSpPr>
        <p:spPr/>
        <p:txBody>
          <a:bodyPr/>
          <a:lstStyle/>
          <a:p>
            <a:r>
              <a:rPr lang="en-GB" dirty="0" smtClean="0"/>
              <a:t>Results</a:t>
            </a:r>
            <a:endParaRPr lang="en-GB" dirty="0"/>
          </a:p>
        </p:txBody>
      </p:sp>
      <p:sp>
        <p:nvSpPr>
          <p:cNvPr id="9" name="Content Placeholder 8"/>
          <p:cNvSpPr>
            <a:spLocks noGrp="1"/>
          </p:cNvSpPr>
          <p:nvPr>
            <p:ph idx="1"/>
          </p:nvPr>
        </p:nvSpPr>
        <p:spPr>
          <a:xfrm>
            <a:off x="2051720" y="4437112"/>
            <a:ext cx="5832648" cy="2039888"/>
          </a:xfrm>
        </p:spPr>
        <p:txBody>
          <a:bodyPr>
            <a:normAutofit lnSpcReduction="10000"/>
          </a:bodyPr>
          <a:lstStyle/>
          <a:p>
            <a:r>
              <a:rPr lang="el-GR" dirty="0" smtClean="0"/>
              <a:t>τ</a:t>
            </a:r>
            <a:r>
              <a:rPr lang="en-GB" dirty="0" smtClean="0"/>
              <a:t> is similar between samples</a:t>
            </a:r>
          </a:p>
          <a:p>
            <a:r>
              <a:rPr lang="en-GB" dirty="0" smtClean="0"/>
              <a:t>Background increases with silica presence</a:t>
            </a:r>
          </a:p>
          <a:p>
            <a:r>
              <a:rPr lang="en-GB" dirty="0" smtClean="0"/>
              <a:t>‘Immobile’ fraction</a:t>
            </a:r>
          </a:p>
          <a:p>
            <a:pPr lvl="1"/>
            <a:r>
              <a:rPr lang="en-GB" dirty="0" smtClean="0"/>
              <a:t>Outside experiment window</a:t>
            </a:r>
          </a:p>
        </p:txBody>
      </p:sp>
      <p:graphicFrame>
        <p:nvGraphicFramePr>
          <p:cNvPr id="3" name="Object 2"/>
          <p:cNvGraphicFramePr>
            <a:graphicFrameLocks noChangeAspect="1"/>
          </p:cNvGraphicFramePr>
          <p:nvPr>
            <p:extLst>
              <p:ext uri="{D42A27DB-BD31-4B8C-83A1-F6EECF244321}">
                <p14:modId xmlns:p14="http://schemas.microsoft.com/office/powerpoint/2010/main" val="135643792"/>
              </p:ext>
            </p:extLst>
          </p:nvPr>
        </p:nvGraphicFramePr>
        <p:xfrm>
          <a:off x="4283968" y="1484784"/>
          <a:ext cx="4149725" cy="2895600"/>
        </p:xfrm>
        <a:graphic>
          <a:graphicData uri="http://schemas.openxmlformats.org/presentationml/2006/ole">
            <mc:AlternateContent xmlns:mc="http://schemas.openxmlformats.org/markup-compatibility/2006">
              <mc:Choice xmlns:v="urn:schemas-microsoft-com:vml" Requires="v">
                <p:oleObj spid="_x0000_s18770" name="Graph" r:id="rId5" imgW="4152900" imgH="2895600" progId="">
                  <p:embed/>
                </p:oleObj>
              </mc:Choice>
              <mc:Fallback>
                <p:oleObj name="Graph" r:id="rId5" imgW="4152900" imgH="2895600" progId="">
                  <p:embed/>
                  <p:pic>
                    <p:nvPicPr>
                      <p:cNvPr id="0" name="Picture 238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83968" y="1484784"/>
                        <a:ext cx="4149725" cy="2895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405734419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Temperature sweeps</a:t>
            </a:r>
            <a:endParaRPr lang="en-GB" dirty="0"/>
          </a:p>
        </p:txBody>
      </p:sp>
      <p:sp>
        <p:nvSpPr>
          <p:cNvPr id="3" name="Content Placeholder 2"/>
          <p:cNvSpPr>
            <a:spLocks noGrp="1"/>
          </p:cNvSpPr>
          <p:nvPr>
            <p:ph idx="1"/>
          </p:nvPr>
        </p:nvSpPr>
        <p:spPr>
          <a:xfrm>
            <a:off x="457200" y="1600200"/>
            <a:ext cx="8229600" cy="1180728"/>
          </a:xfrm>
        </p:spPr>
        <p:txBody>
          <a:bodyPr>
            <a:normAutofit lnSpcReduction="10000"/>
          </a:bodyPr>
          <a:lstStyle/>
          <a:p>
            <a:r>
              <a:rPr lang="en-GB" dirty="0" smtClean="0"/>
              <a:t>Background decreases with temperature</a:t>
            </a:r>
          </a:p>
          <a:p>
            <a:r>
              <a:rPr lang="en-GB" dirty="0" smtClean="0"/>
              <a:t>Composites consistently higher</a:t>
            </a:r>
          </a:p>
          <a:p>
            <a:pPr lvl="1"/>
            <a:r>
              <a:rPr lang="en-GB" dirty="0" smtClean="0"/>
              <a:t>Thus slower dynamics in composites</a:t>
            </a:r>
            <a:endParaRPr lang="en-GB" dirty="0"/>
          </a:p>
        </p:txBody>
      </p:sp>
      <p:graphicFrame>
        <p:nvGraphicFramePr>
          <p:cNvPr id="4" name="Object 3"/>
          <p:cNvGraphicFramePr>
            <a:graphicFrameLocks noChangeAspect="1"/>
          </p:cNvGraphicFramePr>
          <p:nvPr>
            <p:extLst>
              <p:ext uri="{D42A27DB-BD31-4B8C-83A1-F6EECF244321}">
                <p14:modId xmlns:p14="http://schemas.microsoft.com/office/powerpoint/2010/main" val="3572982185"/>
              </p:ext>
            </p:extLst>
          </p:nvPr>
        </p:nvGraphicFramePr>
        <p:xfrm>
          <a:off x="1835696" y="2636912"/>
          <a:ext cx="5760640" cy="4019666"/>
        </p:xfrm>
        <a:graphic>
          <a:graphicData uri="http://schemas.openxmlformats.org/presentationml/2006/ole">
            <mc:AlternateContent xmlns:mc="http://schemas.openxmlformats.org/markup-compatibility/2006">
              <mc:Choice xmlns:v="urn:schemas-microsoft-com:vml" Requires="v">
                <p:oleObj spid="_x0000_s7969" name="Graph" r:id="rId3" imgW="4152900" imgH="2895600" progId="">
                  <p:embed/>
                </p:oleObj>
              </mc:Choice>
              <mc:Fallback>
                <p:oleObj name="Graph" r:id="rId3" imgW="4152900" imgH="2895600" progId="">
                  <p:embed/>
                  <p:pic>
                    <p:nvPicPr>
                      <p:cNvPr id="0" name="Picture 80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35696" y="2636912"/>
                        <a:ext cx="5760640" cy="401966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1769722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9574" y="404664"/>
            <a:ext cx="8229600" cy="990600"/>
          </a:xfrm>
        </p:spPr>
        <p:txBody>
          <a:bodyPr>
            <a:normAutofit/>
          </a:bodyPr>
          <a:lstStyle/>
          <a:p>
            <a:r>
              <a:rPr lang="en-GB" sz="3200" dirty="0" smtClean="0"/>
              <a:t>Variation of dynamics with surface distance</a:t>
            </a:r>
            <a:endParaRPr lang="en-GB" sz="3200" dirty="0"/>
          </a:p>
        </p:txBody>
      </p:sp>
      <p:sp>
        <p:nvSpPr>
          <p:cNvPr id="3" name="Content Placeholder 2"/>
          <p:cNvSpPr>
            <a:spLocks noGrp="1"/>
          </p:cNvSpPr>
          <p:nvPr>
            <p:ph idx="1"/>
          </p:nvPr>
        </p:nvSpPr>
        <p:spPr>
          <a:xfrm>
            <a:off x="399574" y="1268760"/>
            <a:ext cx="8229600" cy="1656184"/>
          </a:xfrm>
        </p:spPr>
        <p:txBody>
          <a:bodyPr>
            <a:normAutofit/>
          </a:bodyPr>
          <a:lstStyle/>
          <a:p>
            <a:r>
              <a:rPr lang="en-GB" dirty="0" smtClean="0"/>
              <a:t>Glassy layer </a:t>
            </a:r>
          </a:p>
          <a:p>
            <a:pPr lvl="1"/>
            <a:r>
              <a:rPr lang="en-GB" dirty="0" smtClean="0"/>
              <a:t>Treated as a background fraction </a:t>
            </a:r>
          </a:p>
          <a:p>
            <a:pPr lvl="1"/>
            <a:r>
              <a:rPr lang="en-GB" dirty="0" smtClean="0"/>
              <a:t>Decays exponentially with characteristic length</a:t>
            </a:r>
          </a:p>
        </p:txBody>
      </p:sp>
      <p:sp>
        <p:nvSpPr>
          <p:cNvPr id="4" name="Rectangle 3"/>
          <p:cNvSpPr/>
          <p:nvPr/>
        </p:nvSpPr>
        <p:spPr>
          <a:xfrm>
            <a:off x="755576" y="3068960"/>
            <a:ext cx="1080120" cy="3312368"/>
          </a:xfrm>
          <a:prstGeom prst="rect">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19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6200000">
            <a:off x="1610532" y="3472171"/>
            <a:ext cx="605189" cy="154861"/>
          </a:xfrm>
          <a:prstGeom prst="rect">
            <a:avLst/>
          </a:prstGeom>
          <a:noFill/>
          <a:ln w="12700">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0" name="Group 19"/>
          <p:cNvGrpSpPr/>
          <p:nvPr/>
        </p:nvGrpSpPr>
        <p:grpSpPr>
          <a:xfrm>
            <a:off x="1949980" y="3359594"/>
            <a:ext cx="5937538" cy="468552"/>
            <a:chOff x="1987236" y="3992578"/>
            <a:chExt cx="5937538" cy="468552"/>
          </a:xfrm>
        </p:grpSpPr>
        <p:sp>
          <p:nvSpPr>
            <p:cNvPr id="14" name="Freeform 13"/>
            <p:cNvSpPr/>
            <p:nvPr/>
          </p:nvSpPr>
          <p:spPr>
            <a:xfrm>
              <a:off x="1987236" y="4132907"/>
              <a:ext cx="919525" cy="149382"/>
            </a:xfrm>
            <a:custGeom>
              <a:avLst/>
              <a:gdLst>
                <a:gd name="connsiteX0" fmla="*/ 0 w 919525"/>
                <a:gd name="connsiteY0" fmla="*/ 45267 h 149382"/>
                <a:gd name="connsiteX1" fmla="*/ 40740 w 919525"/>
                <a:gd name="connsiteY1" fmla="*/ 36214 h 149382"/>
                <a:gd name="connsiteX2" fmla="*/ 72427 w 919525"/>
                <a:gd name="connsiteY2" fmla="*/ 22634 h 149382"/>
                <a:gd name="connsiteX3" fmla="*/ 122221 w 919525"/>
                <a:gd name="connsiteY3" fmla="*/ 4527 h 149382"/>
                <a:gd name="connsiteX4" fmla="*/ 140328 w 919525"/>
                <a:gd name="connsiteY4" fmla="*/ 0 h 149382"/>
                <a:gd name="connsiteX5" fmla="*/ 226336 w 919525"/>
                <a:gd name="connsiteY5" fmla="*/ 9053 h 149382"/>
                <a:gd name="connsiteX6" fmla="*/ 244443 w 919525"/>
                <a:gd name="connsiteY6" fmla="*/ 13580 h 149382"/>
                <a:gd name="connsiteX7" fmla="*/ 262550 w 919525"/>
                <a:gd name="connsiteY7" fmla="*/ 22634 h 149382"/>
                <a:gd name="connsiteX8" fmla="*/ 307817 w 919525"/>
                <a:gd name="connsiteY8" fmla="*/ 36214 h 149382"/>
                <a:gd name="connsiteX9" fmla="*/ 534154 w 919525"/>
                <a:gd name="connsiteY9" fmla="*/ 45267 h 149382"/>
                <a:gd name="connsiteX10" fmla="*/ 574895 w 919525"/>
                <a:gd name="connsiteY10" fmla="*/ 54321 h 149382"/>
                <a:gd name="connsiteX11" fmla="*/ 588475 w 919525"/>
                <a:gd name="connsiteY11" fmla="*/ 67901 h 149382"/>
                <a:gd name="connsiteX12" fmla="*/ 615635 w 919525"/>
                <a:gd name="connsiteY12" fmla="*/ 86008 h 149382"/>
                <a:gd name="connsiteX13" fmla="*/ 633742 w 919525"/>
                <a:gd name="connsiteY13" fmla="*/ 99588 h 149382"/>
                <a:gd name="connsiteX14" fmla="*/ 647322 w 919525"/>
                <a:gd name="connsiteY14" fmla="*/ 104115 h 149382"/>
                <a:gd name="connsiteX15" fmla="*/ 669956 w 919525"/>
                <a:gd name="connsiteY15" fmla="*/ 122222 h 149382"/>
                <a:gd name="connsiteX16" fmla="*/ 701643 w 919525"/>
                <a:gd name="connsiteY16" fmla="*/ 126748 h 149382"/>
                <a:gd name="connsiteX17" fmla="*/ 719750 w 919525"/>
                <a:gd name="connsiteY17" fmla="*/ 135802 h 149382"/>
                <a:gd name="connsiteX18" fmla="*/ 742384 w 919525"/>
                <a:gd name="connsiteY18" fmla="*/ 140329 h 149382"/>
                <a:gd name="connsiteX19" fmla="*/ 805758 w 919525"/>
                <a:gd name="connsiteY19" fmla="*/ 149382 h 149382"/>
                <a:gd name="connsiteX20" fmla="*/ 887239 w 919525"/>
                <a:gd name="connsiteY20" fmla="*/ 144855 h 149382"/>
                <a:gd name="connsiteX21" fmla="*/ 918926 w 919525"/>
                <a:gd name="connsiteY21" fmla="*/ 131275 h 149382"/>
                <a:gd name="connsiteX22" fmla="*/ 918926 w 919525"/>
                <a:gd name="connsiteY22" fmla="*/ 122222 h 149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919525" h="149382">
                  <a:moveTo>
                    <a:pt x="0" y="45267"/>
                  </a:moveTo>
                  <a:cubicBezTo>
                    <a:pt x="4033" y="44461"/>
                    <a:pt x="35143" y="38613"/>
                    <a:pt x="40740" y="36214"/>
                  </a:cubicBezTo>
                  <a:cubicBezTo>
                    <a:pt x="84498" y="17460"/>
                    <a:pt x="20452" y="35626"/>
                    <a:pt x="72427" y="22634"/>
                  </a:cubicBezTo>
                  <a:cubicBezTo>
                    <a:pt x="96361" y="6678"/>
                    <a:pt x="80729" y="14900"/>
                    <a:pt x="122221" y="4527"/>
                  </a:cubicBezTo>
                  <a:lnTo>
                    <a:pt x="140328" y="0"/>
                  </a:lnTo>
                  <a:cubicBezTo>
                    <a:pt x="256999" y="7292"/>
                    <a:pt x="182020" y="-3608"/>
                    <a:pt x="226336" y="9053"/>
                  </a:cubicBezTo>
                  <a:cubicBezTo>
                    <a:pt x="232318" y="10762"/>
                    <a:pt x="238618" y="11395"/>
                    <a:pt x="244443" y="13580"/>
                  </a:cubicBezTo>
                  <a:cubicBezTo>
                    <a:pt x="250761" y="15950"/>
                    <a:pt x="256284" y="20128"/>
                    <a:pt x="262550" y="22634"/>
                  </a:cubicBezTo>
                  <a:cubicBezTo>
                    <a:pt x="265511" y="23818"/>
                    <a:pt x="300076" y="35784"/>
                    <a:pt x="307817" y="36214"/>
                  </a:cubicBezTo>
                  <a:cubicBezTo>
                    <a:pt x="383207" y="40402"/>
                    <a:pt x="534154" y="45267"/>
                    <a:pt x="534154" y="45267"/>
                  </a:cubicBezTo>
                  <a:cubicBezTo>
                    <a:pt x="537441" y="45815"/>
                    <a:pt x="567466" y="49368"/>
                    <a:pt x="574895" y="54321"/>
                  </a:cubicBezTo>
                  <a:cubicBezTo>
                    <a:pt x="580222" y="57872"/>
                    <a:pt x="583422" y="63971"/>
                    <a:pt x="588475" y="67901"/>
                  </a:cubicBezTo>
                  <a:cubicBezTo>
                    <a:pt x="597064" y="74581"/>
                    <a:pt x="606930" y="79480"/>
                    <a:pt x="615635" y="86008"/>
                  </a:cubicBezTo>
                  <a:cubicBezTo>
                    <a:pt x="621671" y="90535"/>
                    <a:pt x="627192" y="95845"/>
                    <a:pt x="633742" y="99588"/>
                  </a:cubicBezTo>
                  <a:cubicBezTo>
                    <a:pt x="637885" y="101955"/>
                    <a:pt x="642795" y="102606"/>
                    <a:pt x="647322" y="104115"/>
                  </a:cubicBezTo>
                  <a:cubicBezTo>
                    <a:pt x="653182" y="109974"/>
                    <a:pt x="661801" y="119776"/>
                    <a:pt x="669956" y="122222"/>
                  </a:cubicBezTo>
                  <a:cubicBezTo>
                    <a:pt x="680176" y="125288"/>
                    <a:pt x="691081" y="125239"/>
                    <a:pt x="701643" y="126748"/>
                  </a:cubicBezTo>
                  <a:cubicBezTo>
                    <a:pt x="707679" y="129766"/>
                    <a:pt x="713348" y="133668"/>
                    <a:pt x="719750" y="135802"/>
                  </a:cubicBezTo>
                  <a:cubicBezTo>
                    <a:pt x="727049" y="138235"/>
                    <a:pt x="734814" y="138953"/>
                    <a:pt x="742384" y="140329"/>
                  </a:cubicBezTo>
                  <a:cubicBezTo>
                    <a:pt x="771088" y="145548"/>
                    <a:pt x="774296" y="145449"/>
                    <a:pt x="805758" y="149382"/>
                  </a:cubicBezTo>
                  <a:cubicBezTo>
                    <a:pt x="832918" y="147873"/>
                    <a:pt x="860139" y="147211"/>
                    <a:pt x="887239" y="144855"/>
                  </a:cubicBezTo>
                  <a:cubicBezTo>
                    <a:pt x="898817" y="143848"/>
                    <a:pt x="912887" y="143353"/>
                    <a:pt x="918926" y="131275"/>
                  </a:cubicBezTo>
                  <a:cubicBezTo>
                    <a:pt x="920275" y="128576"/>
                    <a:pt x="918926" y="125240"/>
                    <a:pt x="918926" y="122222"/>
                  </a:cubicBezTo>
                </a:path>
              </a:pathLst>
            </a:custGeom>
            <a:noFill/>
            <a:ln w="9525">
              <a:solidFill>
                <a:schemeClr val="tx1"/>
              </a:solidFill>
            </a:ln>
            <a:effectLst>
              <a:glow rad="228600">
                <a:schemeClr val="accent1">
                  <a:alpha val="2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Freeform 14"/>
            <p:cNvSpPr/>
            <p:nvPr/>
          </p:nvSpPr>
          <p:spPr>
            <a:xfrm>
              <a:off x="2874475" y="4237022"/>
              <a:ext cx="1104586" cy="153909"/>
            </a:xfrm>
            <a:custGeom>
              <a:avLst/>
              <a:gdLst>
                <a:gd name="connsiteX0" fmla="*/ 0 w 1104586"/>
                <a:gd name="connsiteY0" fmla="*/ 49794 h 153909"/>
                <a:gd name="connsiteX1" fmla="*/ 22634 w 1104586"/>
                <a:gd name="connsiteY1" fmla="*/ 36214 h 153909"/>
                <a:gd name="connsiteX2" fmla="*/ 40741 w 1104586"/>
                <a:gd name="connsiteY2" fmla="*/ 31687 h 153909"/>
                <a:gd name="connsiteX3" fmla="*/ 81481 w 1104586"/>
                <a:gd name="connsiteY3" fmla="*/ 18107 h 153909"/>
                <a:gd name="connsiteX4" fmla="*/ 99588 w 1104586"/>
                <a:gd name="connsiteY4" fmla="*/ 13580 h 153909"/>
                <a:gd name="connsiteX5" fmla="*/ 126749 w 1104586"/>
                <a:gd name="connsiteY5" fmla="*/ 4527 h 153909"/>
                <a:gd name="connsiteX6" fmla="*/ 140329 w 1104586"/>
                <a:gd name="connsiteY6" fmla="*/ 0 h 153909"/>
                <a:gd name="connsiteX7" fmla="*/ 325925 w 1104586"/>
                <a:gd name="connsiteY7" fmla="*/ 4527 h 153909"/>
                <a:gd name="connsiteX8" fmla="*/ 353085 w 1104586"/>
                <a:gd name="connsiteY8" fmla="*/ 13580 h 153909"/>
                <a:gd name="connsiteX9" fmla="*/ 371192 w 1104586"/>
                <a:gd name="connsiteY9" fmla="*/ 31687 h 153909"/>
                <a:gd name="connsiteX10" fmla="*/ 384773 w 1104586"/>
                <a:gd name="connsiteY10" fmla="*/ 45267 h 153909"/>
                <a:gd name="connsiteX11" fmla="*/ 411933 w 1104586"/>
                <a:gd name="connsiteY11" fmla="*/ 63374 h 153909"/>
                <a:gd name="connsiteX12" fmla="*/ 434567 w 1104586"/>
                <a:gd name="connsiteY12" fmla="*/ 81481 h 153909"/>
                <a:gd name="connsiteX13" fmla="*/ 479834 w 1104586"/>
                <a:gd name="connsiteY13" fmla="*/ 95061 h 153909"/>
                <a:gd name="connsiteX14" fmla="*/ 511521 w 1104586"/>
                <a:gd name="connsiteY14" fmla="*/ 104115 h 153909"/>
                <a:gd name="connsiteX15" fmla="*/ 543208 w 1104586"/>
                <a:gd name="connsiteY15" fmla="*/ 108641 h 153909"/>
                <a:gd name="connsiteX16" fmla="*/ 647323 w 1104586"/>
                <a:gd name="connsiteY16" fmla="*/ 122222 h 153909"/>
                <a:gd name="connsiteX17" fmla="*/ 674483 w 1104586"/>
                <a:gd name="connsiteY17" fmla="*/ 126748 h 153909"/>
                <a:gd name="connsiteX18" fmla="*/ 697117 w 1104586"/>
                <a:gd name="connsiteY18" fmla="*/ 131275 h 153909"/>
                <a:gd name="connsiteX19" fmla="*/ 746911 w 1104586"/>
                <a:gd name="connsiteY19" fmla="*/ 135802 h 153909"/>
                <a:gd name="connsiteX20" fmla="*/ 760491 w 1104586"/>
                <a:gd name="connsiteY20" fmla="*/ 144855 h 153909"/>
                <a:gd name="connsiteX21" fmla="*/ 783125 w 1104586"/>
                <a:gd name="connsiteY21" fmla="*/ 149382 h 153909"/>
                <a:gd name="connsiteX22" fmla="*/ 801232 w 1104586"/>
                <a:gd name="connsiteY22" fmla="*/ 153909 h 153909"/>
                <a:gd name="connsiteX23" fmla="*/ 882713 w 1104586"/>
                <a:gd name="connsiteY23" fmla="*/ 149382 h 153909"/>
                <a:gd name="connsiteX24" fmla="*/ 891767 w 1104586"/>
                <a:gd name="connsiteY24" fmla="*/ 140328 h 153909"/>
                <a:gd name="connsiteX25" fmla="*/ 923454 w 1104586"/>
                <a:gd name="connsiteY25" fmla="*/ 104115 h 153909"/>
                <a:gd name="connsiteX26" fmla="*/ 927980 w 1104586"/>
                <a:gd name="connsiteY26" fmla="*/ 90534 h 153909"/>
                <a:gd name="connsiteX27" fmla="*/ 950614 w 1104586"/>
                <a:gd name="connsiteY27" fmla="*/ 72428 h 153909"/>
                <a:gd name="connsiteX28" fmla="*/ 959668 w 1104586"/>
                <a:gd name="connsiteY28" fmla="*/ 63374 h 153909"/>
                <a:gd name="connsiteX29" fmla="*/ 1099996 w 1104586"/>
                <a:gd name="connsiteY29" fmla="*/ 36214 h 153909"/>
                <a:gd name="connsiteX30" fmla="*/ 1104523 w 1104586"/>
                <a:gd name="connsiteY30" fmla="*/ 13580 h 153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104586" h="153909">
                  <a:moveTo>
                    <a:pt x="0" y="49794"/>
                  </a:moveTo>
                  <a:cubicBezTo>
                    <a:pt x="7545" y="45267"/>
                    <a:pt x="14594" y="39787"/>
                    <a:pt x="22634" y="36214"/>
                  </a:cubicBezTo>
                  <a:cubicBezTo>
                    <a:pt x="28319" y="33687"/>
                    <a:pt x="34782" y="33475"/>
                    <a:pt x="40741" y="31687"/>
                  </a:cubicBezTo>
                  <a:cubicBezTo>
                    <a:pt x="54452" y="27573"/>
                    <a:pt x="67901" y="22633"/>
                    <a:pt x="81481" y="18107"/>
                  </a:cubicBezTo>
                  <a:cubicBezTo>
                    <a:pt x="87383" y="16140"/>
                    <a:pt x="93629" y="15368"/>
                    <a:pt x="99588" y="13580"/>
                  </a:cubicBezTo>
                  <a:cubicBezTo>
                    <a:pt x="108729" y="10838"/>
                    <a:pt x="117695" y="7545"/>
                    <a:pt x="126749" y="4527"/>
                  </a:cubicBezTo>
                  <a:lnTo>
                    <a:pt x="140329" y="0"/>
                  </a:lnTo>
                  <a:cubicBezTo>
                    <a:pt x="202194" y="1509"/>
                    <a:pt x="264167" y="585"/>
                    <a:pt x="325925" y="4527"/>
                  </a:cubicBezTo>
                  <a:cubicBezTo>
                    <a:pt x="335449" y="5135"/>
                    <a:pt x="353085" y="13580"/>
                    <a:pt x="353085" y="13580"/>
                  </a:cubicBezTo>
                  <a:lnTo>
                    <a:pt x="371192" y="31687"/>
                  </a:lnTo>
                  <a:cubicBezTo>
                    <a:pt x="375719" y="36214"/>
                    <a:pt x="379446" y="41716"/>
                    <a:pt x="384773" y="45267"/>
                  </a:cubicBezTo>
                  <a:cubicBezTo>
                    <a:pt x="393826" y="51303"/>
                    <a:pt x="404240" y="55680"/>
                    <a:pt x="411933" y="63374"/>
                  </a:cubicBezTo>
                  <a:cubicBezTo>
                    <a:pt x="419460" y="70901"/>
                    <a:pt x="424285" y="76911"/>
                    <a:pt x="434567" y="81481"/>
                  </a:cubicBezTo>
                  <a:cubicBezTo>
                    <a:pt x="451791" y="89136"/>
                    <a:pt x="462794" y="90414"/>
                    <a:pt x="479834" y="95061"/>
                  </a:cubicBezTo>
                  <a:cubicBezTo>
                    <a:pt x="490432" y="97952"/>
                    <a:pt x="500780" y="101813"/>
                    <a:pt x="511521" y="104115"/>
                  </a:cubicBezTo>
                  <a:cubicBezTo>
                    <a:pt x="521954" y="106351"/>
                    <a:pt x="532669" y="106977"/>
                    <a:pt x="543208" y="108641"/>
                  </a:cubicBezTo>
                  <a:cubicBezTo>
                    <a:pt x="679198" y="130113"/>
                    <a:pt x="520025" y="107246"/>
                    <a:pt x="647323" y="122222"/>
                  </a:cubicBezTo>
                  <a:cubicBezTo>
                    <a:pt x="656438" y="123294"/>
                    <a:pt x="665453" y="125106"/>
                    <a:pt x="674483" y="126748"/>
                  </a:cubicBezTo>
                  <a:cubicBezTo>
                    <a:pt x="682053" y="128124"/>
                    <a:pt x="689482" y="130321"/>
                    <a:pt x="697117" y="131275"/>
                  </a:cubicBezTo>
                  <a:cubicBezTo>
                    <a:pt x="713655" y="133342"/>
                    <a:pt x="730313" y="134293"/>
                    <a:pt x="746911" y="135802"/>
                  </a:cubicBezTo>
                  <a:cubicBezTo>
                    <a:pt x="751438" y="138820"/>
                    <a:pt x="755397" y="142945"/>
                    <a:pt x="760491" y="144855"/>
                  </a:cubicBezTo>
                  <a:cubicBezTo>
                    <a:pt x="767695" y="147557"/>
                    <a:pt x="775614" y="147713"/>
                    <a:pt x="783125" y="149382"/>
                  </a:cubicBezTo>
                  <a:cubicBezTo>
                    <a:pt x="789198" y="150732"/>
                    <a:pt x="795196" y="152400"/>
                    <a:pt x="801232" y="153909"/>
                  </a:cubicBezTo>
                  <a:cubicBezTo>
                    <a:pt x="828392" y="152400"/>
                    <a:pt x="855812" y="153417"/>
                    <a:pt x="882713" y="149382"/>
                  </a:cubicBezTo>
                  <a:cubicBezTo>
                    <a:pt x="886934" y="148749"/>
                    <a:pt x="889206" y="143742"/>
                    <a:pt x="891767" y="140328"/>
                  </a:cubicBezTo>
                  <a:cubicBezTo>
                    <a:pt x="918173" y="105121"/>
                    <a:pt x="898180" y="120964"/>
                    <a:pt x="923454" y="104115"/>
                  </a:cubicBezTo>
                  <a:cubicBezTo>
                    <a:pt x="924963" y="99588"/>
                    <a:pt x="925525" y="94626"/>
                    <a:pt x="927980" y="90534"/>
                  </a:cubicBezTo>
                  <a:cubicBezTo>
                    <a:pt x="933023" y="82129"/>
                    <a:pt x="943500" y="78119"/>
                    <a:pt x="950614" y="72428"/>
                  </a:cubicBezTo>
                  <a:cubicBezTo>
                    <a:pt x="953947" y="69762"/>
                    <a:pt x="956254" y="65935"/>
                    <a:pt x="959668" y="63374"/>
                  </a:cubicBezTo>
                  <a:cubicBezTo>
                    <a:pt x="1011021" y="24859"/>
                    <a:pt x="1001351" y="44105"/>
                    <a:pt x="1099996" y="36214"/>
                  </a:cubicBezTo>
                  <a:cubicBezTo>
                    <a:pt x="1105477" y="19770"/>
                    <a:pt x="1104523" y="27405"/>
                    <a:pt x="1104523" y="13580"/>
                  </a:cubicBezTo>
                </a:path>
              </a:pathLst>
            </a:custGeom>
            <a:noFill/>
            <a:ln w="9525">
              <a:solidFill>
                <a:schemeClr val="tx1"/>
              </a:solidFill>
            </a:ln>
            <a:effectLst>
              <a:glow rad="292100">
                <a:schemeClr val="accent1">
                  <a:alpha val="24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Freeform 15"/>
            <p:cNvSpPr/>
            <p:nvPr/>
          </p:nvSpPr>
          <p:spPr>
            <a:xfrm>
              <a:off x="3965418" y="4037846"/>
              <a:ext cx="1172424" cy="316871"/>
            </a:xfrm>
            <a:custGeom>
              <a:avLst/>
              <a:gdLst>
                <a:gd name="connsiteX0" fmla="*/ 0 w 1172424"/>
                <a:gd name="connsiteY0" fmla="*/ 239916 h 316871"/>
                <a:gd name="connsiteX1" fmla="*/ 18107 w 1172424"/>
                <a:gd name="connsiteY1" fmla="*/ 217283 h 316871"/>
                <a:gd name="connsiteX2" fmla="*/ 36214 w 1172424"/>
                <a:gd name="connsiteY2" fmla="*/ 199176 h 316871"/>
                <a:gd name="connsiteX3" fmla="*/ 72428 w 1172424"/>
                <a:gd name="connsiteY3" fmla="*/ 162962 h 316871"/>
                <a:gd name="connsiteX4" fmla="*/ 113168 w 1172424"/>
                <a:gd name="connsiteY4" fmla="*/ 135802 h 316871"/>
                <a:gd name="connsiteX5" fmla="*/ 126748 w 1172424"/>
                <a:gd name="connsiteY5" fmla="*/ 131275 h 316871"/>
                <a:gd name="connsiteX6" fmla="*/ 149382 w 1172424"/>
                <a:gd name="connsiteY6" fmla="*/ 117695 h 316871"/>
                <a:gd name="connsiteX7" fmla="*/ 181069 w 1172424"/>
                <a:gd name="connsiteY7" fmla="*/ 108641 h 316871"/>
                <a:gd name="connsiteX8" fmla="*/ 194649 w 1172424"/>
                <a:gd name="connsiteY8" fmla="*/ 99588 h 316871"/>
                <a:gd name="connsiteX9" fmla="*/ 230863 w 1172424"/>
                <a:gd name="connsiteY9" fmla="*/ 90534 h 316871"/>
                <a:gd name="connsiteX10" fmla="*/ 325925 w 1172424"/>
                <a:gd name="connsiteY10" fmla="*/ 95061 h 316871"/>
                <a:gd name="connsiteX11" fmla="*/ 353085 w 1172424"/>
                <a:gd name="connsiteY11" fmla="*/ 113168 h 316871"/>
                <a:gd name="connsiteX12" fmla="*/ 366665 w 1172424"/>
                <a:gd name="connsiteY12" fmla="*/ 117695 h 316871"/>
                <a:gd name="connsiteX13" fmla="*/ 384772 w 1172424"/>
                <a:gd name="connsiteY13" fmla="*/ 144855 h 316871"/>
                <a:gd name="connsiteX14" fmla="*/ 393826 w 1172424"/>
                <a:gd name="connsiteY14" fmla="*/ 176542 h 316871"/>
                <a:gd name="connsiteX15" fmla="*/ 402879 w 1172424"/>
                <a:gd name="connsiteY15" fmla="*/ 185596 h 316871"/>
                <a:gd name="connsiteX16" fmla="*/ 430039 w 1172424"/>
                <a:gd name="connsiteY16" fmla="*/ 217283 h 316871"/>
                <a:gd name="connsiteX17" fmla="*/ 461727 w 1172424"/>
                <a:gd name="connsiteY17" fmla="*/ 235390 h 316871"/>
                <a:gd name="connsiteX18" fmla="*/ 484360 w 1172424"/>
                <a:gd name="connsiteY18" fmla="*/ 244443 h 316871"/>
                <a:gd name="connsiteX19" fmla="*/ 511521 w 1172424"/>
                <a:gd name="connsiteY19" fmla="*/ 258023 h 316871"/>
                <a:gd name="connsiteX20" fmla="*/ 561315 w 1172424"/>
                <a:gd name="connsiteY20" fmla="*/ 307817 h 316871"/>
                <a:gd name="connsiteX21" fmla="*/ 574895 w 1172424"/>
                <a:gd name="connsiteY21" fmla="*/ 316871 h 316871"/>
                <a:gd name="connsiteX22" fmla="*/ 629216 w 1172424"/>
                <a:gd name="connsiteY22" fmla="*/ 298764 h 316871"/>
                <a:gd name="connsiteX23" fmla="*/ 656376 w 1172424"/>
                <a:gd name="connsiteY23" fmla="*/ 276130 h 316871"/>
                <a:gd name="connsiteX24" fmla="*/ 674483 w 1172424"/>
                <a:gd name="connsiteY24" fmla="*/ 258023 h 316871"/>
                <a:gd name="connsiteX25" fmla="*/ 683536 w 1172424"/>
                <a:gd name="connsiteY25" fmla="*/ 235390 h 316871"/>
                <a:gd name="connsiteX26" fmla="*/ 688063 w 1172424"/>
                <a:gd name="connsiteY26" fmla="*/ 217283 h 316871"/>
                <a:gd name="connsiteX27" fmla="*/ 697117 w 1172424"/>
                <a:gd name="connsiteY27" fmla="*/ 208229 h 316871"/>
                <a:gd name="connsiteX28" fmla="*/ 715224 w 1172424"/>
                <a:gd name="connsiteY28" fmla="*/ 176542 h 316871"/>
                <a:gd name="connsiteX29" fmla="*/ 751437 w 1172424"/>
                <a:gd name="connsiteY29" fmla="*/ 144855 h 316871"/>
                <a:gd name="connsiteX30" fmla="*/ 774071 w 1172424"/>
                <a:gd name="connsiteY30" fmla="*/ 122221 h 316871"/>
                <a:gd name="connsiteX31" fmla="*/ 783125 w 1172424"/>
                <a:gd name="connsiteY31" fmla="*/ 113168 h 316871"/>
                <a:gd name="connsiteX32" fmla="*/ 801232 w 1172424"/>
                <a:gd name="connsiteY32" fmla="*/ 86007 h 316871"/>
                <a:gd name="connsiteX33" fmla="*/ 814812 w 1172424"/>
                <a:gd name="connsiteY33" fmla="*/ 72427 h 316871"/>
                <a:gd name="connsiteX34" fmla="*/ 832919 w 1172424"/>
                <a:gd name="connsiteY34" fmla="*/ 40740 h 316871"/>
                <a:gd name="connsiteX35" fmla="*/ 860079 w 1172424"/>
                <a:gd name="connsiteY35" fmla="*/ 4526 h 316871"/>
                <a:gd name="connsiteX36" fmla="*/ 882713 w 1172424"/>
                <a:gd name="connsiteY36" fmla="*/ 0 h 316871"/>
                <a:gd name="connsiteX37" fmla="*/ 1041148 w 1172424"/>
                <a:gd name="connsiteY37" fmla="*/ 13580 h 316871"/>
                <a:gd name="connsiteX38" fmla="*/ 1109049 w 1172424"/>
                <a:gd name="connsiteY38" fmla="*/ 27160 h 316871"/>
                <a:gd name="connsiteX39" fmla="*/ 1127156 w 1172424"/>
                <a:gd name="connsiteY39" fmla="*/ 31687 h 316871"/>
                <a:gd name="connsiteX40" fmla="*/ 1149790 w 1172424"/>
                <a:gd name="connsiteY40" fmla="*/ 36213 h 316871"/>
                <a:gd name="connsiteX41" fmla="*/ 1158843 w 1172424"/>
                <a:gd name="connsiteY41" fmla="*/ 63374 h 316871"/>
                <a:gd name="connsiteX42" fmla="*/ 1163370 w 1172424"/>
                <a:gd name="connsiteY42" fmla="*/ 76954 h 316871"/>
                <a:gd name="connsiteX43" fmla="*/ 1172424 w 1172424"/>
                <a:gd name="connsiteY43" fmla="*/ 167489 h 316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172424" h="316871">
                  <a:moveTo>
                    <a:pt x="0" y="239916"/>
                  </a:moveTo>
                  <a:cubicBezTo>
                    <a:pt x="6036" y="232372"/>
                    <a:pt x="11688" y="224504"/>
                    <a:pt x="18107" y="217283"/>
                  </a:cubicBezTo>
                  <a:cubicBezTo>
                    <a:pt x="23778" y="210903"/>
                    <a:pt x="30178" y="205212"/>
                    <a:pt x="36214" y="199176"/>
                  </a:cubicBezTo>
                  <a:lnTo>
                    <a:pt x="72428" y="162962"/>
                  </a:lnTo>
                  <a:cubicBezTo>
                    <a:pt x="72432" y="162958"/>
                    <a:pt x="106376" y="140330"/>
                    <a:pt x="113168" y="135802"/>
                  </a:cubicBezTo>
                  <a:cubicBezTo>
                    <a:pt x="117138" y="133155"/>
                    <a:pt x="122480" y="133409"/>
                    <a:pt x="126748" y="131275"/>
                  </a:cubicBezTo>
                  <a:cubicBezTo>
                    <a:pt x="134618" y="127340"/>
                    <a:pt x="141342" y="121268"/>
                    <a:pt x="149382" y="117695"/>
                  </a:cubicBezTo>
                  <a:cubicBezTo>
                    <a:pt x="175493" y="106090"/>
                    <a:pt x="158999" y="119676"/>
                    <a:pt x="181069" y="108641"/>
                  </a:cubicBezTo>
                  <a:cubicBezTo>
                    <a:pt x="185935" y="106208"/>
                    <a:pt x="189536" y="101447"/>
                    <a:pt x="194649" y="99588"/>
                  </a:cubicBezTo>
                  <a:cubicBezTo>
                    <a:pt x="206343" y="95336"/>
                    <a:pt x="230863" y="90534"/>
                    <a:pt x="230863" y="90534"/>
                  </a:cubicBezTo>
                  <a:cubicBezTo>
                    <a:pt x="262550" y="92043"/>
                    <a:pt x="294732" y="89284"/>
                    <a:pt x="325925" y="95061"/>
                  </a:cubicBezTo>
                  <a:cubicBezTo>
                    <a:pt x="336624" y="97042"/>
                    <a:pt x="342763" y="109727"/>
                    <a:pt x="353085" y="113168"/>
                  </a:cubicBezTo>
                  <a:lnTo>
                    <a:pt x="366665" y="117695"/>
                  </a:lnTo>
                  <a:cubicBezTo>
                    <a:pt x="377718" y="128747"/>
                    <a:pt x="378194" y="127314"/>
                    <a:pt x="384772" y="144855"/>
                  </a:cubicBezTo>
                  <a:cubicBezTo>
                    <a:pt x="386746" y="150118"/>
                    <a:pt x="390177" y="170461"/>
                    <a:pt x="393826" y="176542"/>
                  </a:cubicBezTo>
                  <a:cubicBezTo>
                    <a:pt x="396022" y="180202"/>
                    <a:pt x="400213" y="182263"/>
                    <a:pt x="402879" y="185596"/>
                  </a:cubicBezTo>
                  <a:cubicBezTo>
                    <a:pt x="414578" y="200221"/>
                    <a:pt x="411362" y="204833"/>
                    <a:pt x="430039" y="217283"/>
                  </a:cubicBezTo>
                  <a:cubicBezTo>
                    <a:pt x="444601" y="226990"/>
                    <a:pt x="444501" y="227734"/>
                    <a:pt x="461727" y="235390"/>
                  </a:cubicBezTo>
                  <a:cubicBezTo>
                    <a:pt x="469152" y="238690"/>
                    <a:pt x="477092" y="240809"/>
                    <a:pt x="484360" y="244443"/>
                  </a:cubicBezTo>
                  <a:cubicBezTo>
                    <a:pt x="519455" y="261991"/>
                    <a:pt x="477390" y="246649"/>
                    <a:pt x="511521" y="258023"/>
                  </a:cubicBezTo>
                  <a:lnTo>
                    <a:pt x="561315" y="307817"/>
                  </a:lnTo>
                  <a:cubicBezTo>
                    <a:pt x="565162" y="311664"/>
                    <a:pt x="570368" y="313853"/>
                    <a:pt x="574895" y="316871"/>
                  </a:cubicBezTo>
                  <a:cubicBezTo>
                    <a:pt x="617656" y="306180"/>
                    <a:pt x="599980" y="313381"/>
                    <a:pt x="629216" y="298764"/>
                  </a:cubicBezTo>
                  <a:cubicBezTo>
                    <a:pt x="655767" y="272210"/>
                    <a:pt x="613352" y="313775"/>
                    <a:pt x="656376" y="276130"/>
                  </a:cubicBezTo>
                  <a:cubicBezTo>
                    <a:pt x="662800" y="270509"/>
                    <a:pt x="674483" y="258023"/>
                    <a:pt x="674483" y="258023"/>
                  </a:cubicBezTo>
                  <a:cubicBezTo>
                    <a:pt x="677501" y="250479"/>
                    <a:pt x="680967" y="243098"/>
                    <a:pt x="683536" y="235390"/>
                  </a:cubicBezTo>
                  <a:cubicBezTo>
                    <a:pt x="685503" y="229488"/>
                    <a:pt x="685281" y="222848"/>
                    <a:pt x="688063" y="217283"/>
                  </a:cubicBezTo>
                  <a:cubicBezTo>
                    <a:pt x="689972" y="213466"/>
                    <a:pt x="694099" y="211247"/>
                    <a:pt x="697117" y="208229"/>
                  </a:cubicBezTo>
                  <a:cubicBezTo>
                    <a:pt x="701992" y="198478"/>
                    <a:pt x="707756" y="185076"/>
                    <a:pt x="715224" y="176542"/>
                  </a:cubicBezTo>
                  <a:cubicBezTo>
                    <a:pt x="761843" y="123263"/>
                    <a:pt x="718711" y="173490"/>
                    <a:pt x="751437" y="144855"/>
                  </a:cubicBezTo>
                  <a:cubicBezTo>
                    <a:pt x="759467" y="137829"/>
                    <a:pt x="766526" y="129766"/>
                    <a:pt x="774071" y="122221"/>
                  </a:cubicBezTo>
                  <a:lnTo>
                    <a:pt x="783125" y="113168"/>
                  </a:lnTo>
                  <a:cubicBezTo>
                    <a:pt x="807345" y="88948"/>
                    <a:pt x="773832" y="124366"/>
                    <a:pt x="801232" y="86007"/>
                  </a:cubicBezTo>
                  <a:cubicBezTo>
                    <a:pt x="804953" y="80798"/>
                    <a:pt x="810285" y="76954"/>
                    <a:pt x="814812" y="72427"/>
                  </a:cubicBezTo>
                  <a:cubicBezTo>
                    <a:pt x="822879" y="48222"/>
                    <a:pt x="814648" y="68146"/>
                    <a:pt x="832919" y="40740"/>
                  </a:cubicBezTo>
                  <a:cubicBezTo>
                    <a:pt x="838998" y="31622"/>
                    <a:pt x="848132" y="10499"/>
                    <a:pt x="860079" y="4526"/>
                  </a:cubicBezTo>
                  <a:cubicBezTo>
                    <a:pt x="866961" y="1085"/>
                    <a:pt x="875168" y="1509"/>
                    <a:pt x="882713" y="0"/>
                  </a:cubicBezTo>
                  <a:cubicBezTo>
                    <a:pt x="986947" y="6130"/>
                    <a:pt x="934129" y="1688"/>
                    <a:pt x="1041148" y="13580"/>
                  </a:cubicBezTo>
                  <a:cubicBezTo>
                    <a:pt x="1060722" y="15755"/>
                    <a:pt x="1091646" y="23144"/>
                    <a:pt x="1109049" y="27160"/>
                  </a:cubicBezTo>
                  <a:cubicBezTo>
                    <a:pt x="1115111" y="28559"/>
                    <a:pt x="1121083" y="30337"/>
                    <a:pt x="1127156" y="31687"/>
                  </a:cubicBezTo>
                  <a:cubicBezTo>
                    <a:pt x="1134667" y="33356"/>
                    <a:pt x="1142245" y="34704"/>
                    <a:pt x="1149790" y="36213"/>
                  </a:cubicBezTo>
                  <a:lnTo>
                    <a:pt x="1158843" y="63374"/>
                  </a:lnTo>
                  <a:lnTo>
                    <a:pt x="1163370" y="76954"/>
                  </a:lnTo>
                  <a:cubicBezTo>
                    <a:pt x="1167972" y="168996"/>
                    <a:pt x="1137681" y="167489"/>
                    <a:pt x="1172424" y="167489"/>
                  </a:cubicBezTo>
                </a:path>
              </a:pathLst>
            </a:custGeom>
            <a:noFill/>
            <a:ln w="9525">
              <a:solidFill>
                <a:schemeClr val="tx1"/>
              </a:solidFill>
            </a:ln>
            <a:effectLst>
              <a:glow rad="482600">
                <a:schemeClr val="accent1">
                  <a:alpha val="22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Freeform 16"/>
            <p:cNvSpPr/>
            <p:nvPr/>
          </p:nvSpPr>
          <p:spPr>
            <a:xfrm>
              <a:off x="5119735" y="4033319"/>
              <a:ext cx="1086415" cy="362138"/>
            </a:xfrm>
            <a:custGeom>
              <a:avLst/>
              <a:gdLst>
                <a:gd name="connsiteX0" fmla="*/ 0 w 1086415"/>
                <a:gd name="connsiteY0" fmla="*/ 167489 h 362138"/>
                <a:gd name="connsiteX1" fmla="*/ 40740 w 1086415"/>
                <a:gd name="connsiteY1" fmla="*/ 208230 h 362138"/>
                <a:gd name="connsiteX2" fmla="*/ 63374 w 1086415"/>
                <a:gd name="connsiteY2" fmla="*/ 217283 h 362138"/>
                <a:gd name="connsiteX3" fmla="*/ 76954 w 1086415"/>
                <a:gd name="connsiteY3" fmla="*/ 230863 h 362138"/>
                <a:gd name="connsiteX4" fmla="*/ 126748 w 1086415"/>
                <a:gd name="connsiteY4" fmla="*/ 267077 h 362138"/>
                <a:gd name="connsiteX5" fmla="*/ 140328 w 1086415"/>
                <a:gd name="connsiteY5" fmla="*/ 280657 h 362138"/>
                <a:gd name="connsiteX6" fmla="*/ 172015 w 1086415"/>
                <a:gd name="connsiteY6" fmla="*/ 298764 h 362138"/>
                <a:gd name="connsiteX7" fmla="*/ 208229 w 1086415"/>
                <a:gd name="connsiteY7" fmla="*/ 325925 h 362138"/>
                <a:gd name="connsiteX8" fmla="*/ 253497 w 1086415"/>
                <a:gd name="connsiteY8" fmla="*/ 339505 h 362138"/>
                <a:gd name="connsiteX9" fmla="*/ 267077 w 1086415"/>
                <a:gd name="connsiteY9" fmla="*/ 348558 h 362138"/>
                <a:gd name="connsiteX10" fmla="*/ 312344 w 1086415"/>
                <a:gd name="connsiteY10" fmla="*/ 362138 h 362138"/>
                <a:gd name="connsiteX11" fmla="*/ 339505 w 1086415"/>
                <a:gd name="connsiteY11" fmla="*/ 357612 h 362138"/>
                <a:gd name="connsiteX12" fmla="*/ 353085 w 1086415"/>
                <a:gd name="connsiteY12" fmla="*/ 344031 h 362138"/>
                <a:gd name="connsiteX13" fmla="*/ 380245 w 1086415"/>
                <a:gd name="connsiteY13" fmla="*/ 321398 h 362138"/>
                <a:gd name="connsiteX14" fmla="*/ 389299 w 1086415"/>
                <a:gd name="connsiteY14" fmla="*/ 307818 h 362138"/>
                <a:gd name="connsiteX15" fmla="*/ 425513 w 1086415"/>
                <a:gd name="connsiteY15" fmla="*/ 280657 h 362138"/>
                <a:gd name="connsiteX16" fmla="*/ 439093 w 1086415"/>
                <a:gd name="connsiteY16" fmla="*/ 267077 h 362138"/>
                <a:gd name="connsiteX17" fmla="*/ 457200 w 1086415"/>
                <a:gd name="connsiteY17" fmla="*/ 253497 h 362138"/>
                <a:gd name="connsiteX18" fmla="*/ 466253 w 1086415"/>
                <a:gd name="connsiteY18" fmla="*/ 221810 h 362138"/>
                <a:gd name="connsiteX19" fmla="*/ 470780 w 1086415"/>
                <a:gd name="connsiteY19" fmla="*/ 153909 h 362138"/>
                <a:gd name="connsiteX20" fmla="*/ 493414 w 1086415"/>
                <a:gd name="connsiteY20" fmla="*/ 135802 h 362138"/>
                <a:gd name="connsiteX21" fmla="*/ 506994 w 1086415"/>
                <a:gd name="connsiteY21" fmla="*/ 104115 h 362138"/>
                <a:gd name="connsiteX22" fmla="*/ 516047 w 1086415"/>
                <a:gd name="connsiteY22" fmla="*/ 90534 h 362138"/>
                <a:gd name="connsiteX23" fmla="*/ 525101 w 1086415"/>
                <a:gd name="connsiteY23" fmla="*/ 72428 h 362138"/>
                <a:gd name="connsiteX24" fmla="*/ 534154 w 1086415"/>
                <a:gd name="connsiteY24" fmla="*/ 58847 h 362138"/>
                <a:gd name="connsiteX25" fmla="*/ 547734 w 1086415"/>
                <a:gd name="connsiteY25" fmla="*/ 36214 h 362138"/>
                <a:gd name="connsiteX26" fmla="*/ 565841 w 1086415"/>
                <a:gd name="connsiteY26" fmla="*/ 4527 h 362138"/>
                <a:gd name="connsiteX27" fmla="*/ 579421 w 1086415"/>
                <a:gd name="connsiteY27" fmla="*/ 0 h 362138"/>
                <a:gd name="connsiteX28" fmla="*/ 647322 w 1086415"/>
                <a:gd name="connsiteY28" fmla="*/ 4527 h 362138"/>
                <a:gd name="connsiteX29" fmla="*/ 665429 w 1086415"/>
                <a:gd name="connsiteY29" fmla="*/ 13580 h 362138"/>
                <a:gd name="connsiteX30" fmla="*/ 683536 w 1086415"/>
                <a:gd name="connsiteY30" fmla="*/ 18107 h 362138"/>
                <a:gd name="connsiteX31" fmla="*/ 728804 w 1086415"/>
                <a:gd name="connsiteY31" fmla="*/ 36214 h 362138"/>
                <a:gd name="connsiteX32" fmla="*/ 751437 w 1086415"/>
                <a:gd name="connsiteY32" fmla="*/ 67901 h 362138"/>
                <a:gd name="connsiteX33" fmla="*/ 755964 w 1086415"/>
                <a:gd name="connsiteY33" fmla="*/ 86008 h 362138"/>
                <a:gd name="connsiteX34" fmla="*/ 765017 w 1086415"/>
                <a:gd name="connsiteY34" fmla="*/ 113168 h 362138"/>
                <a:gd name="connsiteX35" fmla="*/ 778598 w 1086415"/>
                <a:gd name="connsiteY35" fmla="*/ 158435 h 362138"/>
                <a:gd name="connsiteX36" fmla="*/ 787651 w 1086415"/>
                <a:gd name="connsiteY36" fmla="*/ 190123 h 362138"/>
                <a:gd name="connsiteX37" fmla="*/ 796705 w 1086415"/>
                <a:gd name="connsiteY37" fmla="*/ 208230 h 362138"/>
                <a:gd name="connsiteX38" fmla="*/ 801231 w 1086415"/>
                <a:gd name="connsiteY38" fmla="*/ 226336 h 362138"/>
                <a:gd name="connsiteX39" fmla="*/ 810285 w 1086415"/>
                <a:gd name="connsiteY39" fmla="*/ 253497 h 362138"/>
                <a:gd name="connsiteX40" fmla="*/ 819338 w 1086415"/>
                <a:gd name="connsiteY40" fmla="*/ 298764 h 362138"/>
                <a:gd name="connsiteX41" fmla="*/ 832918 w 1086415"/>
                <a:gd name="connsiteY41" fmla="*/ 307818 h 362138"/>
                <a:gd name="connsiteX42" fmla="*/ 851025 w 1086415"/>
                <a:gd name="connsiteY42" fmla="*/ 312344 h 362138"/>
                <a:gd name="connsiteX43" fmla="*/ 864606 w 1086415"/>
                <a:gd name="connsiteY43" fmla="*/ 316871 h 362138"/>
                <a:gd name="connsiteX44" fmla="*/ 914400 w 1086415"/>
                <a:gd name="connsiteY44" fmla="*/ 312344 h 362138"/>
                <a:gd name="connsiteX45" fmla="*/ 959667 w 1086415"/>
                <a:gd name="connsiteY45" fmla="*/ 289711 h 362138"/>
                <a:gd name="connsiteX46" fmla="*/ 977774 w 1086415"/>
                <a:gd name="connsiteY46" fmla="*/ 280657 h 362138"/>
                <a:gd name="connsiteX47" fmla="*/ 1018515 w 1086415"/>
                <a:gd name="connsiteY47" fmla="*/ 239917 h 362138"/>
                <a:gd name="connsiteX48" fmla="*/ 1036621 w 1086415"/>
                <a:gd name="connsiteY48" fmla="*/ 208230 h 362138"/>
                <a:gd name="connsiteX49" fmla="*/ 1063782 w 1086415"/>
                <a:gd name="connsiteY49" fmla="*/ 185596 h 362138"/>
                <a:gd name="connsiteX50" fmla="*/ 1072835 w 1086415"/>
                <a:gd name="connsiteY50" fmla="*/ 172016 h 362138"/>
                <a:gd name="connsiteX51" fmla="*/ 1086415 w 1086415"/>
                <a:gd name="connsiteY51" fmla="*/ 153909 h 362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086415" h="362138">
                  <a:moveTo>
                    <a:pt x="0" y="167489"/>
                  </a:moveTo>
                  <a:cubicBezTo>
                    <a:pt x="14856" y="186059"/>
                    <a:pt x="19849" y="195696"/>
                    <a:pt x="40740" y="208230"/>
                  </a:cubicBezTo>
                  <a:cubicBezTo>
                    <a:pt x="47708" y="212411"/>
                    <a:pt x="55829" y="214265"/>
                    <a:pt x="63374" y="217283"/>
                  </a:cubicBezTo>
                  <a:cubicBezTo>
                    <a:pt x="67901" y="221810"/>
                    <a:pt x="72093" y="226697"/>
                    <a:pt x="76954" y="230863"/>
                  </a:cubicBezTo>
                  <a:cubicBezTo>
                    <a:pt x="92614" y="244285"/>
                    <a:pt x="111088" y="253655"/>
                    <a:pt x="126748" y="267077"/>
                  </a:cubicBezTo>
                  <a:cubicBezTo>
                    <a:pt x="131609" y="271243"/>
                    <a:pt x="135410" y="276559"/>
                    <a:pt x="140328" y="280657"/>
                  </a:cubicBezTo>
                  <a:cubicBezTo>
                    <a:pt x="158853" y="296094"/>
                    <a:pt x="149874" y="284003"/>
                    <a:pt x="172015" y="298764"/>
                  </a:cubicBezTo>
                  <a:cubicBezTo>
                    <a:pt x="193462" y="313062"/>
                    <a:pt x="165539" y="311696"/>
                    <a:pt x="208229" y="325925"/>
                  </a:cubicBezTo>
                  <a:cubicBezTo>
                    <a:pt x="241292" y="336945"/>
                    <a:pt x="226132" y="332663"/>
                    <a:pt x="253497" y="339505"/>
                  </a:cubicBezTo>
                  <a:cubicBezTo>
                    <a:pt x="258024" y="342523"/>
                    <a:pt x="262106" y="346348"/>
                    <a:pt x="267077" y="348558"/>
                  </a:cubicBezTo>
                  <a:cubicBezTo>
                    <a:pt x="281254" y="354859"/>
                    <a:pt x="297290" y="358375"/>
                    <a:pt x="312344" y="362138"/>
                  </a:cubicBezTo>
                  <a:cubicBezTo>
                    <a:pt x="321398" y="360629"/>
                    <a:pt x="331118" y="361340"/>
                    <a:pt x="339505" y="357612"/>
                  </a:cubicBezTo>
                  <a:cubicBezTo>
                    <a:pt x="345355" y="355012"/>
                    <a:pt x="348167" y="348129"/>
                    <a:pt x="353085" y="344031"/>
                  </a:cubicBezTo>
                  <a:cubicBezTo>
                    <a:pt x="372511" y="327842"/>
                    <a:pt x="362206" y="343044"/>
                    <a:pt x="380245" y="321398"/>
                  </a:cubicBezTo>
                  <a:cubicBezTo>
                    <a:pt x="383728" y="317219"/>
                    <a:pt x="385255" y="311457"/>
                    <a:pt x="389299" y="307818"/>
                  </a:cubicBezTo>
                  <a:cubicBezTo>
                    <a:pt x="400515" y="297724"/>
                    <a:pt x="413442" y="289711"/>
                    <a:pt x="425513" y="280657"/>
                  </a:cubicBezTo>
                  <a:cubicBezTo>
                    <a:pt x="430634" y="276816"/>
                    <a:pt x="434232" y="271243"/>
                    <a:pt x="439093" y="267077"/>
                  </a:cubicBezTo>
                  <a:cubicBezTo>
                    <a:pt x="444821" y="262167"/>
                    <a:pt x="451164" y="258024"/>
                    <a:pt x="457200" y="253497"/>
                  </a:cubicBezTo>
                  <a:cubicBezTo>
                    <a:pt x="460004" y="245084"/>
                    <a:pt x="465379" y="230113"/>
                    <a:pt x="466253" y="221810"/>
                  </a:cubicBezTo>
                  <a:cubicBezTo>
                    <a:pt x="468628" y="199251"/>
                    <a:pt x="466838" y="176248"/>
                    <a:pt x="470780" y="153909"/>
                  </a:cubicBezTo>
                  <a:cubicBezTo>
                    <a:pt x="471640" y="149033"/>
                    <a:pt x="491629" y="136992"/>
                    <a:pt x="493414" y="135802"/>
                  </a:cubicBezTo>
                  <a:cubicBezTo>
                    <a:pt x="516140" y="101711"/>
                    <a:pt x="489457" y="145036"/>
                    <a:pt x="506994" y="104115"/>
                  </a:cubicBezTo>
                  <a:cubicBezTo>
                    <a:pt x="509137" y="99114"/>
                    <a:pt x="513348" y="95258"/>
                    <a:pt x="516047" y="90534"/>
                  </a:cubicBezTo>
                  <a:cubicBezTo>
                    <a:pt x="519395" y="84675"/>
                    <a:pt x="521753" y="78287"/>
                    <a:pt x="525101" y="72428"/>
                  </a:cubicBezTo>
                  <a:cubicBezTo>
                    <a:pt x="527800" y="67704"/>
                    <a:pt x="531271" y="63461"/>
                    <a:pt x="534154" y="58847"/>
                  </a:cubicBezTo>
                  <a:cubicBezTo>
                    <a:pt x="538817" y="51386"/>
                    <a:pt x="543461" y="43905"/>
                    <a:pt x="547734" y="36214"/>
                  </a:cubicBezTo>
                  <a:cubicBezTo>
                    <a:pt x="550406" y="31404"/>
                    <a:pt x="560151" y="9079"/>
                    <a:pt x="565841" y="4527"/>
                  </a:cubicBezTo>
                  <a:cubicBezTo>
                    <a:pt x="569567" y="1546"/>
                    <a:pt x="574894" y="1509"/>
                    <a:pt x="579421" y="0"/>
                  </a:cubicBezTo>
                  <a:cubicBezTo>
                    <a:pt x="602055" y="1509"/>
                    <a:pt x="624916" y="989"/>
                    <a:pt x="647322" y="4527"/>
                  </a:cubicBezTo>
                  <a:cubicBezTo>
                    <a:pt x="653987" y="5579"/>
                    <a:pt x="659111" y="11211"/>
                    <a:pt x="665429" y="13580"/>
                  </a:cubicBezTo>
                  <a:cubicBezTo>
                    <a:pt x="671254" y="15764"/>
                    <a:pt x="677677" y="16014"/>
                    <a:pt x="683536" y="18107"/>
                  </a:cubicBezTo>
                  <a:cubicBezTo>
                    <a:pt x="698841" y="23573"/>
                    <a:pt x="728804" y="36214"/>
                    <a:pt x="728804" y="36214"/>
                  </a:cubicBezTo>
                  <a:cubicBezTo>
                    <a:pt x="730350" y="38276"/>
                    <a:pt x="749230" y="62752"/>
                    <a:pt x="751437" y="67901"/>
                  </a:cubicBezTo>
                  <a:cubicBezTo>
                    <a:pt x="753888" y="73619"/>
                    <a:pt x="754176" y="80049"/>
                    <a:pt x="755964" y="86008"/>
                  </a:cubicBezTo>
                  <a:cubicBezTo>
                    <a:pt x="758706" y="95149"/>
                    <a:pt x="763448" y="103755"/>
                    <a:pt x="765017" y="113168"/>
                  </a:cubicBezTo>
                  <a:cubicBezTo>
                    <a:pt x="770653" y="146985"/>
                    <a:pt x="765439" y="132120"/>
                    <a:pt x="778598" y="158435"/>
                  </a:cubicBezTo>
                  <a:cubicBezTo>
                    <a:pt x="780895" y="167626"/>
                    <a:pt x="783754" y="181029"/>
                    <a:pt x="787651" y="190123"/>
                  </a:cubicBezTo>
                  <a:cubicBezTo>
                    <a:pt x="790309" y="196326"/>
                    <a:pt x="793687" y="202194"/>
                    <a:pt x="796705" y="208230"/>
                  </a:cubicBezTo>
                  <a:cubicBezTo>
                    <a:pt x="798214" y="214265"/>
                    <a:pt x="799443" y="220377"/>
                    <a:pt x="801231" y="226336"/>
                  </a:cubicBezTo>
                  <a:cubicBezTo>
                    <a:pt x="803973" y="235477"/>
                    <a:pt x="808413" y="244139"/>
                    <a:pt x="810285" y="253497"/>
                  </a:cubicBezTo>
                  <a:cubicBezTo>
                    <a:pt x="813303" y="268586"/>
                    <a:pt x="813420" y="284560"/>
                    <a:pt x="819338" y="298764"/>
                  </a:cubicBezTo>
                  <a:cubicBezTo>
                    <a:pt x="821430" y="303786"/>
                    <a:pt x="827917" y="305675"/>
                    <a:pt x="832918" y="307818"/>
                  </a:cubicBezTo>
                  <a:cubicBezTo>
                    <a:pt x="838636" y="310269"/>
                    <a:pt x="845043" y="310635"/>
                    <a:pt x="851025" y="312344"/>
                  </a:cubicBezTo>
                  <a:cubicBezTo>
                    <a:pt x="855613" y="313655"/>
                    <a:pt x="860079" y="315362"/>
                    <a:pt x="864606" y="316871"/>
                  </a:cubicBezTo>
                  <a:cubicBezTo>
                    <a:pt x="881204" y="315362"/>
                    <a:pt x="898019" y="315415"/>
                    <a:pt x="914400" y="312344"/>
                  </a:cubicBezTo>
                  <a:cubicBezTo>
                    <a:pt x="930719" y="309284"/>
                    <a:pt x="945748" y="297444"/>
                    <a:pt x="959667" y="289711"/>
                  </a:cubicBezTo>
                  <a:cubicBezTo>
                    <a:pt x="965566" y="286434"/>
                    <a:pt x="972623" y="285016"/>
                    <a:pt x="977774" y="280657"/>
                  </a:cubicBezTo>
                  <a:cubicBezTo>
                    <a:pt x="992435" y="268252"/>
                    <a:pt x="1004935" y="253497"/>
                    <a:pt x="1018515" y="239917"/>
                  </a:cubicBezTo>
                  <a:cubicBezTo>
                    <a:pt x="1027772" y="230661"/>
                    <a:pt x="1029524" y="218875"/>
                    <a:pt x="1036621" y="208230"/>
                  </a:cubicBezTo>
                  <a:cubicBezTo>
                    <a:pt x="1041418" y="201035"/>
                    <a:pt x="1059216" y="189020"/>
                    <a:pt x="1063782" y="185596"/>
                  </a:cubicBezTo>
                  <a:cubicBezTo>
                    <a:pt x="1066800" y="181069"/>
                    <a:pt x="1069436" y="176264"/>
                    <a:pt x="1072835" y="172016"/>
                  </a:cubicBezTo>
                  <a:cubicBezTo>
                    <a:pt x="1088087" y="152951"/>
                    <a:pt x="1076967" y="172807"/>
                    <a:pt x="1086415" y="153909"/>
                  </a:cubicBezTo>
                </a:path>
              </a:pathLst>
            </a:custGeom>
            <a:noFill/>
            <a:ln w="9525">
              <a:solidFill>
                <a:schemeClr val="tx1"/>
              </a:solidFill>
            </a:ln>
            <a:effectLst>
              <a:glow rad="990600">
                <a:schemeClr val="accent1">
                  <a:alpha val="2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Freeform 17"/>
            <p:cNvSpPr/>
            <p:nvPr/>
          </p:nvSpPr>
          <p:spPr>
            <a:xfrm>
              <a:off x="6192570" y="3992578"/>
              <a:ext cx="1104523" cy="425513"/>
            </a:xfrm>
            <a:custGeom>
              <a:avLst/>
              <a:gdLst>
                <a:gd name="connsiteX0" fmla="*/ 0 w 1104523"/>
                <a:gd name="connsiteY0" fmla="*/ 217283 h 425513"/>
                <a:gd name="connsiteX1" fmla="*/ 31687 w 1104523"/>
                <a:gd name="connsiteY1" fmla="*/ 190123 h 425513"/>
                <a:gd name="connsiteX2" fmla="*/ 40741 w 1104523"/>
                <a:gd name="connsiteY2" fmla="*/ 181070 h 425513"/>
                <a:gd name="connsiteX3" fmla="*/ 54321 w 1104523"/>
                <a:gd name="connsiteY3" fmla="*/ 176543 h 425513"/>
                <a:gd name="connsiteX4" fmla="*/ 86008 w 1104523"/>
                <a:gd name="connsiteY4" fmla="*/ 149382 h 425513"/>
                <a:gd name="connsiteX5" fmla="*/ 104115 w 1104523"/>
                <a:gd name="connsiteY5" fmla="*/ 140329 h 425513"/>
                <a:gd name="connsiteX6" fmla="*/ 162963 w 1104523"/>
                <a:gd name="connsiteY6" fmla="*/ 104115 h 425513"/>
                <a:gd name="connsiteX7" fmla="*/ 194650 w 1104523"/>
                <a:gd name="connsiteY7" fmla="*/ 95062 h 425513"/>
                <a:gd name="connsiteX8" fmla="*/ 208230 w 1104523"/>
                <a:gd name="connsiteY8" fmla="*/ 86008 h 425513"/>
                <a:gd name="connsiteX9" fmla="*/ 235390 w 1104523"/>
                <a:gd name="connsiteY9" fmla="*/ 76955 h 425513"/>
                <a:gd name="connsiteX10" fmla="*/ 276131 w 1104523"/>
                <a:gd name="connsiteY10" fmla="*/ 54321 h 425513"/>
                <a:gd name="connsiteX11" fmla="*/ 303291 w 1104523"/>
                <a:gd name="connsiteY11" fmla="*/ 31687 h 425513"/>
                <a:gd name="connsiteX12" fmla="*/ 316872 w 1104523"/>
                <a:gd name="connsiteY12" fmla="*/ 18107 h 425513"/>
                <a:gd name="connsiteX13" fmla="*/ 344032 w 1104523"/>
                <a:gd name="connsiteY13" fmla="*/ 9054 h 425513"/>
                <a:gd name="connsiteX14" fmla="*/ 380246 w 1104523"/>
                <a:gd name="connsiteY14" fmla="*/ 0 h 425513"/>
                <a:gd name="connsiteX15" fmla="*/ 430040 w 1104523"/>
                <a:gd name="connsiteY15" fmla="*/ 4527 h 425513"/>
                <a:gd name="connsiteX16" fmla="*/ 516048 w 1104523"/>
                <a:gd name="connsiteY16" fmla="*/ 58848 h 425513"/>
                <a:gd name="connsiteX17" fmla="*/ 538681 w 1104523"/>
                <a:gd name="connsiteY17" fmla="*/ 72428 h 425513"/>
                <a:gd name="connsiteX18" fmla="*/ 547735 w 1104523"/>
                <a:gd name="connsiteY18" fmla="*/ 90535 h 425513"/>
                <a:gd name="connsiteX19" fmla="*/ 552262 w 1104523"/>
                <a:gd name="connsiteY19" fmla="*/ 104115 h 425513"/>
                <a:gd name="connsiteX20" fmla="*/ 561315 w 1104523"/>
                <a:gd name="connsiteY20" fmla="*/ 117695 h 425513"/>
                <a:gd name="connsiteX21" fmla="*/ 565842 w 1104523"/>
                <a:gd name="connsiteY21" fmla="*/ 135802 h 425513"/>
                <a:gd name="connsiteX22" fmla="*/ 583949 w 1104523"/>
                <a:gd name="connsiteY22" fmla="*/ 162963 h 425513"/>
                <a:gd name="connsiteX23" fmla="*/ 593002 w 1104523"/>
                <a:gd name="connsiteY23" fmla="*/ 176543 h 425513"/>
                <a:gd name="connsiteX24" fmla="*/ 602056 w 1104523"/>
                <a:gd name="connsiteY24" fmla="*/ 203703 h 425513"/>
                <a:gd name="connsiteX25" fmla="*/ 606582 w 1104523"/>
                <a:gd name="connsiteY25" fmla="*/ 221810 h 425513"/>
                <a:gd name="connsiteX26" fmla="*/ 615636 w 1104523"/>
                <a:gd name="connsiteY26" fmla="*/ 235390 h 425513"/>
                <a:gd name="connsiteX27" fmla="*/ 624689 w 1104523"/>
                <a:gd name="connsiteY27" fmla="*/ 276131 h 425513"/>
                <a:gd name="connsiteX28" fmla="*/ 629216 w 1104523"/>
                <a:gd name="connsiteY28" fmla="*/ 289711 h 425513"/>
                <a:gd name="connsiteX29" fmla="*/ 638270 w 1104523"/>
                <a:gd name="connsiteY29" fmla="*/ 307818 h 425513"/>
                <a:gd name="connsiteX30" fmla="*/ 642796 w 1104523"/>
                <a:gd name="connsiteY30" fmla="*/ 321398 h 425513"/>
                <a:gd name="connsiteX31" fmla="*/ 651850 w 1104523"/>
                <a:gd name="connsiteY31" fmla="*/ 330452 h 425513"/>
                <a:gd name="connsiteX32" fmla="*/ 679010 w 1104523"/>
                <a:gd name="connsiteY32" fmla="*/ 366666 h 425513"/>
                <a:gd name="connsiteX33" fmla="*/ 692590 w 1104523"/>
                <a:gd name="connsiteY33" fmla="*/ 375719 h 425513"/>
                <a:gd name="connsiteX34" fmla="*/ 701644 w 1104523"/>
                <a:gd name="connsiteY34" fmla="*/ 384772 h 425513"/>
                <a:gd name="connsiteX35" fmla="*/ 760491 w 1104523"/>
                <a:gd name="connsiteY35" fmla="*/ 411933 h 425513"/>
                <a:gd name="connsiteX36" fmla="*/ 783125 w 1104523"/>
                <a:gd name="connsiteY36" fmla="*/ 425513 h 425513"/>
                <a:gd name="connsiteX37" fmla="*/ 832919 w 1104523"/>
                <a:gd name="connsiteY37" fmla="*/ 420986 h 425513"/>
                <a:gd name="connsiteX38" fmla="*/ 841973 w 1104523"/>
                <a:gd name="connsiteY38" fmla="*/ 393826 h 425513"/>
                <a:gd name="connsiteX39" fmla="*/ 860080 w 1104523"/>
                <a:gd name="connsiteY39" fmla="*/ 371192 h 425513"/>
                <a:gd name="connsiteX40" fmla="*/ 869133 w 1104523"/>
                <a:gd name="connsiteY40" fmla="*/ 353085 h 425513"/>
                <a:gd name="connsiteX41" fmla="*/ 882713 w 1104523"/>
                <a:gd name="connsiteY41" fmla="*/ 339505 h 425513"/>
                <a:gd name="connsiteX42" fmla="*/ 891767 w 1104523"/>
                <a:gd name="connsiteY42" fmla="*/ 325925 h 425513"/>
                <a:gd name="connsiteX43" fmla="*/ 914400 w 1104523"/>
                <a:gd name="connsiteY43" fmla="*/ 294238 h 425513"/>
                <a:gd name="connsiteX44" fmla="*/ 941561 w 1104523"/>
                <a:gd name="connsiteY44" fmla="*/ 289711 h 425513"/>
                <a:gd name="connsiteX45" fmla="*/ 955141 w 1104523"/>
                <a:gd name="connsiteY45" fmla="*/ 285184 h 425513"/>
                <a:gd name="connsiteX46" fmla="*/ 977775 w 1104523"/>
                <a:gd name="connsiteY46" fmla="*/ 253497 h 425513"/>
                <a:gd name="connsiteX47" fmla="*/ 991355 w 1104523"/>
                <a:gd name="connsiteY47" fmla="*/ 230864 h 425513"/>
                <a:gd name="connsiteX48" fmla="*/ 1036622 w 1104523"/>
                <a:gd name="connsiteY48" fmla="*/ 176543 h 425513"/>
                <a:gd name="connsiteX49" fmla="*/ 1041149 w 1104523"/>
                <a:gd name="connsiteY49" fmla="*/ 162963 h 425513"/>
                <a:gd name="connsiteX50" fmla="*/ 1081889 w 1104523"/>
                <a:gd name="connsiteY50" fmla="*/ 149382 h 425513"/>
                <a:gd name="connsiteX51" fmla="*/ 1099996 w 1104523"/>
                <a:gd name="connsiteY51" fmla="*/ 108642 h 425513"/>
                <a:gd name="connsiteX52" fmla="*/ 1104523 w 1104523"/>
                <a:gd name="connsiteY52" fmla="*/ 95062 h 425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104523" h="425513">
                  <a:moveTo>
                    <a:pt x="0" y="217283"/>
                  </a:moveTo>
                  <a:cubicBezTo>
                    <a:pt x="10562" y="208230"/>
                    <a:pt x="21289" y="199365"/>
                    <a:pt x="31687" y="190123"/>
                  </a:cubicBezTo>
                  <a:cubicBezTo>
                    <a:pt x="34877" y="187288"/>
                    <a:pt x="37081" y="183266"/>
                    <a:pt x="40741" y="181070"/>
                  </a:cubicBezTo>
                  <a:cubicBezTo>
                    <a:pt x="44833" y="178615"/>
                    <a:pt x="49794" y="178052"/>
                    <a:pt x="54321" y="176543"/>
                  </a:cubicBezTo>
                  <a:cubicBezTo>
                    <a:pt x="66664" y="164200"/>
                    <a:pt x="70525" y="159059"/>
                    <a:pt x="86008" y="149382"/>
                  </a:cubicBezTo>
                  <a:cubicBezTo>
                    <a:pt x="91730" y="145806"/>
                    <a:pt x="98368" y="143866"/>
                    <a:pt x="104115" y="140329"/>
                  </a:cubicBezTo>
                  <a:cubicBezTo>
                    <a:pt x="117056" y="132365"/>
                    <a:pt x="144073" y="110984"/>
                    <a:pt x="162963" y="104115"/>
                  </a:cubicBezTo>
                  <a:cubicBezTo>
                    <a:pt x="173287" y="100361"/>
                    <a:pt x="184088" y="98080"/>
                    <a:pt x="194650" y="95062"/>
                  </a:cubicBezTo>
                  <a:cubicBezTo>
                    <a:pt x="199177" y="92044"/>
                    <a:pt x="203258" y="88218"/>
                    <a:pt x="208230" y="86008"/>
                  </a:cubicBezTo>
                  <a:cubicBezTo>
                    <a:pt x="216950" y="82132"/>
                    <a:pt x="227012" y="81525"/>
                    <a:pt x="235390" y="76955"/>
                  </a:cubicBezTo>
                  <a:cubicBezTo>
                    <a:pt x="286569" y="49039"/>
                    <a:pt x="233398" y="65005"/>
                    <a:pt x="276131" y="54321"/>
                  </a:cubicBezTo>
                  <a:cubicBezTo>
                    <a:pt x="293977" y="27551"/>
                    <a:pt x="274054" y="52570"/>
                    <a:pt x="303291" y="31687"/>
                  </a:cubicBezTo>
                  <a:cubicBezTo>
                    <a:pt x="308500" y="27966"/>
                    <a:pt x="311276" y="21216"/>
                    <a:pt x="316872" y="18107"/>
                  </a:cubicBezTo>
                  <a:cubicBezTo>
                    <a:pt x="325214" y="13473"/>
                    <a:pt x="334979" y="12072"/>
                    <a:pt x="344032" y="9054"/>
                  </a:cubicBezTo>
                  <a:cubicBezTo>
                    <a:pt x="364915" y="2093"/>
                    <a:pt x="352927" y="5464"/>
                    <a:pt x="380246" y="0"/>
                  </a:cubicBezTo>
                  <a:cubicBezTo>
                    <a:pt x="396844" y="1509"/>
                    <a:pt x="414015" y="-52"/>
                    <a:pt x="430040" y="4527"/>
                  </a:cubicBezTo>
                  <a:cubicBezTo>
                    <a:pt x="464279" y="14310"/>
                    <a:pt x="488929" y="37756"/>
                    <a:pt x="516048" y="58848"/>
                  </a:cubicBezTo>
                  <a:cubicBezTo>
                    <a:pt x="522993" y="64250"/>
                    <a:pt x="531137" y="67901"/>
                    <a:pt x="538681" y="72428"/>
                  </a:cubicBezTo>
                  <a:cubicBezTo>
                    <a:pt x="541699" y="78464"/>
                    <a:pt x="545077" y="84333"/>
                    <a:pt x="547735" y="90535"/>
                  </a:cubicBezTo>
                  <a:cubicBezTo>
                    <a:pt x="549615" y="94921"/>
                    <a:pt x="550128" y="99847"/>
                    <a:pt x="552262" y="104115"/>
                  </a:cubicBezTo>
                  <a:cubicBezTo>
                    <a:pt x="554695" y="108981"/>
                    <a:pt x="558297" y="113168"/>
                    <a:pt x="561315" y="117695"/>
                  </a:cubicBezTo>
                  <a:cubicBezTo>
                    <a:pt x="562824" y="123731"/>
                    <a:pt x="563060" y="130237"/>
                    <a:pt x="565842" y="135802"/>
                  </a:cubicBezTo>
                  <a:cubicBezTo>
                    <a:pt x="570708" y="145534"/>
                    <a:pt x="577913" y="153909"/>
                    <a:pt x="583949" y="162963"/>
                  </a:cubicBezTo>
                  <a:cubicBezTo>
                    <a:pt x="586967" y="167490"/>
                    <a:pt x="591282" y="171382"/>
                    <a:pt x="593002" y="176543"/>
                  </a:cubicBezTo>
                  <a:cubicBezTo>
                    <a:pt x="596020" y="185596"/>
                    <a:pt x="599742" y="194445"/>
                    <a:pt x="602056" y="203703"/>
                  </a:cubicBezTo>
                  <a:cubicBezTo>
                    <a:pt x="603565" y="209739"/>
                    <a:pt x="604131" y="216092"/>
                    <a:pt x="606582" y="221810"/>
                  </a:cubicBezTo>
                  <a:cubicBezTo>
                    <a:pt x="608725" y="226811"/>
                    <a:pt x="612618" y="230863"/>
                    <a:pt x="615636" y="235390"/>
                  </a:cubicBezTo>
                  <a:cubicBezTo>
                    <a:pt x="618745" y="250934"/>
                    <a:pt x="620430" y="261225"/>
                    <a:pt x="624689" y="276131"/>
                  </a:cubicBezTo>
                  <a:cubicBezTo>
                    <a:pt x="626000" y="280719"/>
                    <a:pt x="627336" y="285325"/>
                    <a:pt x="629216" y="289711"/>
                  </a:cubicBezTo>
                  <a:cubicBezTo>
                    <a:pt x="631874" y="295913"/>
                    <a:pt x="635612" y="301615"/>
                    <a:pt x="638270" y="307818"/>
                  </a:cubicBezTo>
                  <a:cubicBezTo>
                    <a:pt x="640150" y="312204"/>
                    <a:pt x="640341" y="317306"/>
                    <a:pt x="642796" y="321398"/>
                  </a:cubicBezTo>
                  <a:cubicBezTo>
                    <a:pt x="644992" y="325058"/>
                    <a:pt x="649289" y="327038"/>
                    <a:pt x="651850" y="330452"/>
                  </a:cubicBezTo>
                  <a:cubicBezTo>
                    <a:pt x="662704" y="344924"/>
                    <a:pt x="666037" y="356287"/>
                    <a:pt x="679010" y="366666"/>
                  </a:cubicBezTo>
                  <a:cubicBezTo>
                    <a:pt x="683258" y="370065"/>
                    <a:pt x="688342" y="372321"/>
                    <a:pt x="692590" y="375719"/>
                  </a:cubicBezTo>
                  <a:cubicBezTo>
                    <a:pt x="695923" y="378385"/>
                    <a:pt x="697984" y="382576"/>
                    <a:pt x="701644" y="384772"/>
                  </a:cubicBezTo>
                  <a:cubicBezTo>
                    <a:pt x="760047" y="419813"/>
                    <a:pt x="716344" y="389859"/>
                    <a:pt x="760491" y="411933"/>
                  </a:cubicBezTo>
                  <a:cubicBezTo>
                    <a:pt x="768361" y="415868"/>
                    <a:pt x="775580" y="420986"/>
                    <a:pt x="783125" y="425513"/>
                  </a:cubicBezTo>
                  <a:lnTo>
                    <a:pt x="832919" y="420986"/>
                  </a:lnTo>
                  <a:cubicBezTo>
                    <a:pt x="841321" y="416462"/>
                    <a:pt x="836680" y="401766"/>
                    <a:pt x="841973" y="393826"/>
                  </a:cubicBezTo>
                  <a:cubicBezTo>
                    <a:pt x="853393" y="376695"/>
                    <a:pt x="847179" y="384093"/>
                    <a:pt x="860080" y="371192"/>
                  </a:cubicBezTo>
                  <a:cubicBezTo>
                    <a:pt x="863098" y="365156"/>
                    <a:pt x="865211" y="358576"/>
                    <a:pt x="869133" y="353085"/>
                  </a:cubicBezTo>
                  <a:cubicBezTo>
                    <a:pt x="872854" y="347876"/>
                    <a:pt x="878615" y="344423"/>
                    <a:pt x="882713" y="339505"/>
                  </a:cubicBezTo>
                  <a:cubicBezTo>
                    <a:pt x="886196" y="335326"/>
                    <a:pt x="888749" y="330452"/>
                    <a:pt x="891767" y="325925"/>
                  </a:cubicBezTo>
                  <a:cubicBezTo>
                    <a:pt x="900518" y="299671"/>
                    <a:pt x="892672" y="299067"/>
                    <a:pt x="914400" y="294238"/>
                  </a:cubicBezTo>
                  <a:cubicBezTo>
                    <a:pt x="923360" y="292247"/>
                    <a:pt x="932507" y="291220"/>
                    <a:pt x="941561" y="289711"/>
                  </a:cubicBezTo>
                  <a:cubicBezTo>
                    <a:pt x="946088" y="288202"/>
                    <a:pt x="951171" y="287831"/>
                    <a:pt x="955141" y="285184"/>
                  </a:cubicBezTo>
                  <a:cubicBezTo>
                    <a:pt x="970090" y="275218"/>
                    <a:pt x="969445" y="268490"/>
                    <a:pt x="977775" y="253497"/>
                  </a:cubicBezTo>
                  <a:cubicBezTo>
                    <a:pt x="982048" y="245806"/>
                    <a:pt x="986241" y="238023"/>
                    <a:pt x="991355" y="230864"/>
                  </a:cubicBezTo>
                  <a:cubicBezTo>
                    <a:pt x="1016797" y="195245"/>
                    <a:pt x="1014663" y="198502"/>
                    <a:pt x="1036622" y="176543"/>
                  </a:cubicBezTo>
                  <a:cubicBezTo>
                    <a:pt x="1038131" y="172016"/>
                    <a:pt x="1036881" y="165097"/>
                    <a:pt x="1041149" y="162963"/>
                  </a:cubicBezTo>
                  <a:cubicBezTo>
                    <a:pt x="1080336" y="143370"/>
                    <a:pt x="1063982" y="171766"/>
                    <a:pt x="1081889" y="149382"/>
                  </a:cubicBezTo>
                  <a:cubicBezTo>
                    <a:pt x="1094188" y="134007"/>
                    <a:pt x="1092815" y="130184"/>
                    <a:pt x="1099996" y="108642"/>
                  </a:cubicBezTo>
                  <a:lnTo>
                    <a:pt x="1104523" y="95062"/>
                  </a:lnTo>
                </a:path>
              </a:pathLst>
            </a:custGeom>
            <a:noFill/>
            <a:ln w="9525">
              <a:solidFill>
                <a:schemeClr val="tx1"/>
              </a:solidFill>
            </a:ln>
            <a:effectLst>
              <a:glow rad="1346200">
                <a:schemeClr val="accent1">
                  <a:alpha val="23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Freeform 18"/>
            <p:cNvSpPr/>
            <p:nvPr/>
          </p:nvSpPr>
          <p:spPr>
            <a:xfrm>
              <a:off x="7283513" y="4012914"/>
              <a:ext cx="641261" cy="448216"/>
            </a:xfrm>
            <a:custGeom>
              <a:avLst/>
              <a:gdLst>
                <a:gd name="connsiteX0" fmla="*/ 0 w 641261"/>
                <a:gd name="connsiteY0" fmla="*/ 95131 h 448216"/>
                <a:gd name="connsiteX1" fmla="*/ 36214 w 641261"/>
                <a:gd name="connsiteY1" fmla="*/ 81551 h 448216"/>
                <a:gd name="connsiteX2" fmla="*/ 67901 w 641261"/>
                <a:gd name="connsiteY2" fmla="*/ 67971 h 448216"/>
                <a:gd name="connsiteX3" fmla="*/ 99588 w 641261"/>
                <a:gd name="connsiteY3" fmla="*/ 58917 h 448216"/>
                <a:gd name="connsiteX4" fmla="*/ 140329 w 641261"/>
                <a:gd name="connsiteY4" fmla="*/ 40810 h 448216"/>
                <a:gd name="connsiteX5" fmla="*/ 244443 w 641261"/>
                <a:gd name="connsiteY5" fmla="*/ 13650 h 448216"/>
                <a:gd name="connsiteX6" fmla="*/ 258024 w 641261"/>
                <a:gd name="connsiteY6" fmla="*/ 4596 h 448216"/>
                <a:gd name="connsiteX7" fmla="*/ 362138 w 641261"/>
                <a:gd name="connsiteY7" fmla="*/ 9123 h 448216"/>
                <a:gd name="connsiteX8" fmla="*/ 375719 w 641261"/>
                <a:gd name="connsiteY8" fmla="*/ 18177 h 448216"/>
                <a:gd name="connsiteX9" fmla="*/ 393826 w 641261"/>
                <a:gd name="connsiteY9" fmla="*/ 27230 h 448216"/>
                <a:gd name="connsiteX10" fmla="*/ 420986 w 641261"/>
                <a:gd name="connsiteY10" fmla="*/ 49864 h 448216"/>
                <a:gd name="connsiteX11" fmla="*/ 439093 w 641261"/>
                <a:gd name="connsiteY11" fmla="*/ 63444 h 448216"/>
                <a:gd name="connsiteX12" fmla="*/ 475307 w 641261"/>
                <a:gd name="connsiteY12" fmla="*/ 95131 h 448216"/>
                <a:gd name="connsiteX13" fmla="*/ 488887 w 641261"/>
                <a:gd name="connsiteY13" fmla="*/ 117765 h 448216"/>
                <a:gd name="connsiteX14" fmla="*/ 502467 w 641261"/>
                <a:gd name="connsiteY14" fmla="*/ 131345 h 448216"/>
                <a:gd name="connsiteX15" fmla="*/ 511521 w 641261"/>
                <a:gd name="connsiteY15" fmla="*/ 153979 h 448216"/>
                <a:gd name="connsiteX16" fmla="*/ 529628 w 641261"/>
                <a:gd name="connsiteY16" fmla="*/ 176612 h 448216"/>
                <a:gd name="connsiteX17" fmla="*/ 538681 w 641261"/>
                <a:gd name="connsiteY17" fmla="*/ 190192 h 448216"/>
                <a:gd name="connsiteX18" fmla="*/ 547735 w 641261"/>
                <a:gd name="connsiteY18" fmla="*/ 221880 h 448216"/>
                <a:gd name="connsiteX19" fmla="*/ 556788 w 641261"/>
                <a:gd name="connsiteY19" fmla="*/ 239986 h 448216"/>
                <a:gd name="connsiteX20" fmla="*/ 570368 w 641261"/>
                <a:gd name="connsiteY20" fmla="*/ 271674 h 448216"/>
                <a:gd name="connsiteX21" fmla="*/ 574895 w 641261"/>
                <a:gd name="connsiteY21" fmla="*/ 285254 h 448216"/>
                <a:gd name="connsiteX22" fmla="*/ 588475 w 641261"/>
                <a:gd name="connsiteY22" fmla="*/ 312414 h 448216"/>
                <a:gd name="connsiteX23" fmla="*/ 593002 w 641261"/>
                <a:gd name="connsiteY23" fmla="*/ 330521 h 448216"/>
                <a:gd name="connsiteX24" fmla="*/ 615636 w 641261"/>
                <a:gd name="connsiteY24" fmla="*/ 357681 h 448216"/>
                <a:gd name="connsiteX25" fmla="*/ 620162 w 641261"/>
                <a:gd name="connsiteY25" fmla="*/ 371262 h 448216"/>
                <a:gd name="connsiteX26" fmla="*/ 638269 w 641261"/>
                <a:gd name="connsiteY26" fmla="*/ 448216 h 448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41261" h="448216">
                  <a:moveTo>
                    <a:pt x="0" y="95131"/>
                  </a:moveTo>
                  <a:cubicBezTo>
                    <a:pt x="12071" y="90604"/>
                    <a:pt x="24244" y="86339"/>
                    <a:pt x="36214" y="81551"/>
                  </a:cubicBezTo>
                  <a:cubicBezTo>
                    <a:pt x="46884" y="77283"/>
                    <a:pt x="57079" y="71836"/>
                    <a:pt x="67901" y="67971"/>
                  </a:cubicBezTo>
                  <a:cubicBezTo>
                    <a:pt x="78246" y="64276"/>
                    <a:pt x="89302" y="62774"/>
                    <a:pt x="99588" y="58917"/>
                  </a:cubicBezTo>
                  <a:cubicBezTo>
                    <a:pt x="113503" y="53699"/>
                    <a:pt x="126285" y="45671"/>
                    <a:pt x="140329" y="40810"/>
                  </a:cubicBezTo>
                  <a:cubicBezTo>
                    <a:pt x="201222" y="19732"/>
                    <a:pt x="199445" y="21150"/>
                    <a:pt x="244443" y="13650"/>
                  </a:cubicBezTo>
                  <a:cubicBezTo>
                    <a:pt x="248970" y="10632"/>
                    <a:pt x="252862" y="6316"/>
                    <a:pt x="258024" y="4596"/>
                  </a:cubicBezTo>
                  <a:cubicBezTo>
                    <a:pt x="291206" y="-6464"/>
                    <a:pt x="330818" y="5438"/>
                    <a:pt x="362138" y="9123"/>
                  </a:cubicBezTo>
                  <a:cubicBezTo>
                    <a:pt x="366665" y="12141"/>
                    <a:pt x="370995" y="15478"/>
                    <a:pt x="375719" y="18177"/>
                  </a:cubicBezTo>
                  <a:cubicBezTo>
                    <a:pt x="381578" y="21525"/>
                    <a:pt x="388298" y="23360"/>
                    <a:pt x="393826" y="27230"/>
                  </a:cubicBezTo>
                  <a:cubicBezTo>
                    <a:pt x="403481" y="33988"/>
                    <a:pt x="411784" y="42502"/>
                    <a:pt x="420986" y="49864"/>
                  </a:cubicBezTo>
                  <a:cubicBezTo>
                    <a:pt x="426877" y="54577"/>
                    <a:pt x="433415" y="58476"/>
                    <a:pt x="439093" y="63444"/>
                  </a:cubicBezTo>
                  <a:cubicBezTo>
                    <a:pt x="485977" y="104467"/>
                    <a:pt x="429652" y="60890"/>
                    <a:pt x="475307" y="95131"/>
                  </a:cubicBezTo>
                  <a:cubicBezTo>
                    <a:pt x="479834" y="102676"/>
                    <a:pt x="483608" y="110726"/>
                    <a:pt x="488887" y="117765"/>
                  </a:cubicBezTo>
                  <a:cubicBezTo>
                    <a:pt x="492728" y="122886"/>
                    <a:pt x="499074" y="125916"/>
                    <a:pt x="502467" y="131345"/>
                  </a:cubicBezTo>
                  <a:cubicBezTo>
                    <a:pt x="506774" y="138236"/>
                    <a:pt x="507340" y="147011"/>
                    <a:pt x="511521" y="153979"/>
                  </a:cubicBezTo>
                  <a:cubicBezTo>
                    <a:pt x="516492" y="162264"/>
                    <a:pt x="523831" y="168883"/>
                    <a:pt x="529628" y="176612"/>
                  </a:cubicBezTo>
                  <a:cubicBezTo>
                    <a:pt x="532892" y="180964"/>
                    <a:pt x="535663" y="185665"/>
                    <a:pt x="538681" y="190192"/>
                  </a:cubicBezTo>
                  <a:cubicBezTo>
                    <a:pt x="541699" y="200755"/>
                    <a:pt x="543981" y="211556"/>
                    <a:pt x="547735" y="221880"/>
                  </a:cubicBezTo>
                  <a:cubicBezTo>
                    <a:pt x="550041" y="228221"/>
                    <a:pt x="553996" y="233843"/>
                    <a:pt x="556788" y="239986"/>
                  </a:cubicBezTo>
                  <a:cubicBezTo>
                    <a:pt x="561543" y="250448"/>
                    <a:pt x="566100" y="261004"/>
                    <a:pt x="570368" y="271674"/>
                  </a:cubicBezTo>
                  <a:cubicBezTo>
                    <a:pt x="572140" y="276104"/>
                    <a:pt x="572957" y="280894"/>
                    <a:pt x="574895" y="285254"/>
                  </a:cubicBezTo>
                  <a:cubicBezTo>
                    <a:pt x="579006" y="294504"/>
                    <a:pt x="584716" y="303016"/>
                    <a:pt x="588475" y="312414"/>
                  </a:cubicBezTo>
                  <a:cubicBezTo>
                    <a:pt x="590786" y="318190"/>
                    <a:pt x="590220" y="324956"/>
                    <a:pt x="593002" y="330521"/>
                  </a:cubicBezTo>
                  <a:cubicBezTo>
                    <a:pt x="598384" y="341285"/>
                    <a:pt x="607333" y="349379"/>
                    <a:pt x="615636" y="357681"/>
                  </a:cubicBezTo>
                  <a:cubicBezTo>
                    <a:pt x="617145" y="362208"/>
                    <a:pt x="617389" y="367379"/>
                    <a:pt x="620162" y="371262"/>
                  </a:cubicBezTo>
                  <a:cubicBezTo>
                    <a:pt x="652139" y="416033"/>
                    <a:pt x="638269" y="351433"/>
                    <a:pt x="638269" y="448216"/>
                  </a:cubicBezTo>
                </a:path>
              </a:pathLst>
            </a:custGeom>
            <a:noFill/>
            <a:ln w="9525">
              <a:solidFill>
                <a:schemeClr val="tx1"/>
              </a:solidFill>
            </a:ln>
            <a:effectLst>
              <a:glow rad="1905000">
                <a:schemeClr val="accent1">
                  <a:alpha val="2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aphicFrame>
        <p:nvGraphicFramePr>
          <p:cNvPr id="25" name="Chart 24"/>
          <p:cNvGraphicFramePr>
            <a:graphicFrameLocks/>
          </p:cNvGraphicFramePr>
          <p:nvPr>
            <p:extLst>
              <p:ext uri="{D42A27DB-BD31-4B8C-83A1-F6EECF244321}">
                <p14:modId xmlns:p14="http://schemas.microsoft.com/office/powerpoint/2010/main" val="986908575"/>
              </p:ext>
            </p:extLst>
          </p:nvPr>
        </p:nvGraphicFramePr>
        <p:xfrm>
          <a:off x="1475656" y="4102261"/>
          <a:ext cx="6912767" cy="2279067"/>
        </p:xfrm>
        <a:graphic>
          <a:graphicData uri="http://schemas.openxmlformats.org/drawingml/2006/chart">
            <c:chart xmlns:c="http://schemas.openxmlformats.org/drawingml/2006/chart" xmlns:r="http://schemas.openxmlformats.org/officeDocument/2006/relationships" r:id="rId3"/>
          </a:graphicData>
        </a:graphic>
      </p:graphicFrame>
      <mc:AlternateContent xmlns:mc="http://schemas.openxmlformats.org/markup-compatibility/2006" xmlns:a14="http://schemas.microsoft.com/office/drawing/2010/main">
        <mc:Choice Requires="a14">
          <p:sp>
            <p:nvSpPr>
              <p:cNvPr id="5" name="TextBox 4"/>
              <p:cNvSpPr txBox="1"/>
              <p:nvPr/>
            </p:nvSpPr>
            <p:spPr>
              <a:xfrm>
                <a:off x="3291777" y="5085184"/>
                <a:ext cx="1203150" cy="37965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b="0" i="1" smtClean="0">
                          <a:latin typeface="Cambria Math"/>
                        </a:rPr>
                        <m:t>𝐼</m:t>
                      </m:r>
                      <m:r>
                        <a:rPr lang="en-GB" b="0" i="1" smtClean="0">
                          <a:latin typeface="Cambria Math"/>
                        </a:rPr>
                        <m:t>=</m:t>
                      </m:r>
                      <m:sSup>
                        <m:sSupPr>
                          <m:ctrlPr>
                            <a:rPr lang="en-GB" b="0" i="1" smtClean="0">
                              <a:latin typeface="Cambria Math"/>
                            </a:rPr>
                          </m:ctrlPr>
                        </m:sSupPr>
                        <m:e>
                          <m:r>
                            <a:rPr lang="en-GB" b="0" i="1" smtClean="0">
                              <a:latin typeface="Cambria Math"/>
                            </a:rPr>
                            <m:t>𝑒</m:t>
                          </m:r>
                        </m:e>
                        <m:sup>
                          <m:r>
                            <a:rPr lang="en-GB" b="0" i="1" smtClean="0">
                              <a:latin typeface="Cambria Math"/>
                            </a:rPr>
                            <m:t>−</m:t>
                          </m:r>
                          <m:r>
                            <a:rPr lang="en-GB" b="0" i="1" smtClean="0">
                              <a:latin typeface="Cambria Math"/>
                            </a:rPr>
                            <m:t>𝑥</m:t>
                          </m:r>
                          <m:r>
                            <a:rPr lang="en-GB" b="0" i="1" smtClean="0">
                              <a:latin typeface="Cambria Math"/>
                            </a:rPr>
                            <m:t>/</m:t>
                          </m:r>
                          <m:r>
                            <a:rPr lang="en-GB" b="0" i="1" smtClean="0">
                              <a:latin typeface="Cambria Math"/>
                            </a:rPr>
                            <m:t>𝑑</m:t>
                          </m:r>
                        </m:sup>
                      </m:sSup>
                    </m:oMath>
                  </m:oMathPara>
                </a14:m>
                <a:endParaRPr lang="en-GB" dirty="0"/>
              </a:p>
            </p:txBody>
          </p:sp>
        </mc:Choice>
        <mc:Fallback xmlns="">
          <p:sp>
            <p:nvSpPr>
              <p:cNvPr id="5" name="TextBox 4"/>
              <p:cNvSpPr txBox="1">
                <a:spLocks noRot="1" noChangeAspect="1" noMove="1" noResize="1" noEditPoints="1" noAdjustHandles="1" noChangeArrowheads="1" noChangeShapeType="1" noTextEdit="1"/>
              </p:cNvSpPr>
              <p:nvPr/>
            </p:nvSpPr>
            <p:spPr>
              <a:xfrm>
                <a:off x="3291777" y="5085184"/>
                <a:ext cx="1203150" cy="379656"/>
              </a:xfrm>
              <a:prstGeom prst="rect">
                <a:avLst/>
              </a:prstGeom>
              <a:blipFill rotWithShape="1">
                <a:blip r:embed="rId4" cstate="print"/>
                <a:stretch>
                  <a:fillRect/>
                </a:stretch>
              </a:blipFill>
            </p:spPr>
            <p:txBody>
              <a:bodyPr/>
              <a:lstStyle/>
              <a:p>
                <a:r>
                  <a:rPr lang="en-GB">
                    <a:noFill/>
                  </a:rPr>
                  <a:t> </a:t>
                </a:r>
              </a:p>
            </p:txBody>
          </p:sp>
        </mc:Fallback>
      </mc:AlternateContent>
      <p:sp>
        <p:nvSpPr>
          <p:cNvPr id="6" name="TextBox 5"/>
          <p:cNvSpPr txBox="1"/>
          <p:nvPr/>
        </p:nvSpPr>
        <p:spPr>
          <a:xfrm>
            <a:off x="2022484" y="3035530"/>
            <a:ext cx="670376" cy="369332"/>
          </a:xfrm>
          <a:prstGeom prst="rect">
            <a:avLst/>
          </a:prstGeom>
          <a:noFill/>
        </p:spPr>
        <p:txBody>
          <a:bodyPr wrap="none" rtlCol="0">
            <a:spAutoFit/>
          </a:bodyPr>
          <a:lstStyle/>
          <a:p>
            <a:r>
              <a:rPr lang="en-GB" dirty="0" smtClean="0"/>
              <a:t>glass</a:t>
            </a:r>
            <a:endParaRPr lang="en-GB" dirty="0"/>
          </a:p>
        </p:txBody>
      </p:sp>
      <p:sp>
        <p:nvSpPr>
          <p:cNvPr id="7" name="TextBox 6"/>
          <p:cNvSpPr txBox="1"/>
          <p:nvPr/>
        </p:nvSpPr>
        <p:spPr>
          <a:xfrm>
            <a:off x="7131511" y="2884294"/>
            <a:ext cx="870751" cy="369332"/>
          </a:xfrm>
          <a:prstGeom prst="rect">
            <a:avLst/>
          </a:prstGeom>
          <a:noFill/>
        </p:spPr>
        <p:txBody>
          <a:bodyPr wrap="none" rtlCol="0">
            <a:spAutoFit/>
          </a:bodyPr>
          <a:lstStyle/>
          <a:p>
            <a:r>
              <a:rPr lang="en-GB" dirty="0" smtClean="0"/>
              <a:t>rubber</a:t>
            </a:r>
            <a:endParaRPr lang="en-GB" dirty="0"/>
          </a:p>
        </p:txBody>
      </p:sp>
    </p:spTree>
    <p:extLst>
      <p:ext uri="{BB962C8B-B14F-4D97-AF65-F5344CB8AC3E}">
        <p14:creationId xmlns:p14="http://schemas.microsoft.com/office/powerpoint/2010/main" val="276447072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92" name="Chart 591"/>
          <p:cNvGraphicFramePr>
            <a:graphicFrameLocks/>
          </p:cNvGraphicFramePr>
          <p:nvPr>
            <p:extLst>
              <p:ext uri="{D42A27DB-BD31-4B8C-83A1-F6EECF244321}">
                <p14:modId xmlns:p14="http://schemas.microsoft.com/office/powerpoint/2010/main" val="2590694666"/>
              </p:ext>
            </p:extLst>
          </p:nvPr>
        </p:nvGraphicFramePr>
        <p:xfrm>
          <a:off x="1254575" y="4869160"/>
          <a:ext cx="6912767" cy="1868905"/>
        </p:xfrm>
        <a:graphic>
          <a:graphicData uri="http://schemas.openxmlformats.org/drawingml/2006/chart">
            <c:chart xmlns:c="http://schemas.openxmlformats.org/drawingml/2006/chart" xmlns:r="http://schemas.openxmlformats.org/officeDocument/2006/relationships" r:id="rId3"/>
          </a:graphicData>
        </a:graphic>
      </p:graphicFrame>
      <p:sp>
        <p:nvSpPr>
          <p:cNvPr id="488" name="Rectangle 487"/>
          <p:cNvSpPr/>
          <p:nvPr/>
        </p:nvSpPr>
        <p:spPr>
          <a:xfrm>
            <a:off x="975281" y="1217490"/>
            <a:ext cx="7134358" cy="325086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09" name="Group 208"/>
          <p:cNvGrpSpPr/>
          <p:nvPr/>
        </p:nvGrpSpPr>
        <p:grpSpPr>
          <a:xfrm>
            <a:off x="5053222" y="1636645"/>
            <a:ext cx="2608251" cy="2618482"/>
            <a:chOff x="1785960" y="1479984"/>
            <a:chExt cx="5095975" cy="5115964"/>
          </a:xfrm>
        </p:grpSpPr>
        <p:sp>
          <p:nvSpPr>
            <p:cNvPr id="4" name="Oval 3"/>
            <p:cNvSpPr/>
            <p:nvPr/>
          </p:nvSpPr>
          <p:spPr>
            <a:xfrm>
              <a:off x="2972966" y="2420888"/>
              <a:ext cx="2700300" cy="27003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53" name="Group 52"/>
            <p:cNvGrpSpPr/>
            <p:nvPr/>
          </p:nvGrpSpPr>
          <p:grpSpPr>
            <a:xfrm rot="7947065">
              <a:off x="3671608" y="4728859"/>
              <a:ext cx="2183165" cy="1551014"/>
              <a:chOff x="4201366" y="1479984"/>
              <a:chExt cx="2183165" cy="1551014"/>
            </a:xfrm>
          </p:grpSpPr>
          <p:grpSp>
            <p:nvGrpSpPr>
              <p:cNvPr id="9" name="Group 8"/>
              <p:cNvGrpSpPr/>
              <p:nvPr/>
            </p:nvGrpSpPr>
            <p:grpSpPr>
              <a:xfrm>
                <a:off x="4201366" y="1479984"/>
                <a:ext cx="243499" cy="919200"/>
                <a:chOff x="1355848" y="1943100"/>
                <a:chExt cx="243499" cy="919200"/>
              </a:xfrm>
            </p:grpSpPr>
            <p:sp>
              <p:nvSpPr>
                <p:cNvPr id="7" name="Freeform 6"/>
                <p:cNvSpPr/>
                <p:nvPr/>
              </p:nvSpPr>
              <p:spPr>
                <a:xfrm>
                  <a:off x="1355848" y="2763850"/>
                  <a:ext cx="243499" cy="9845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Freeform 7"/>
                <p:cNvSpPr/>
                <p:nvPr/>
              </p:nvSpPr>
              <p:spPr>
                <a:xfrm>
                  <a:off x="1438275" y="1943100"/>
                  <a:ext cx="133350" cy="828675"/>
                </a:xfrm>
                <a:custGeom>
                  <a:avLst/>
                  <a:gdLst>
                    <a:gd name="connsiteX0" fmla="*/ 28575 w 133350"/>
                    <a:gd name="connsiteY0" fmla="*/ 828675 h 828675"/>
                    <a:gd name="connsiteX1" fmla="*/ 38100 w 133350"/>
                    <a:gd name="connsiteY1" fmla="*/ 771525 h 828675"/>
                    <a:gd name="connsiteX2" fmla="*/ 47625 w 133350"/>
                    <a:gd name="connsiteY2" fmla="*/ 742950 h 828675"/>
                    <a:gd name="connsiteX3" fmla="*/ 9525 w 133350"/>
                    <a:gd name="connsiteY3" fmla="*/ 657225 h 828675"/>
                    <a:gd name="connsiteX4" fmla="*/ 0 w 133350"/>
                    <a:gd name="connsiteY4" fmla="*/ 628650 h 828675"/>
                    <a:gd name="connsiteX5" fmla="*/ 28575 w 133350"/>
                    <a:gd name="connsiteY5" fmla="*/ 552450 h 828675"/>
                    <a:gd name="connsiteX6" fmla="*/ 38100 w 133350"/>
                    <a:gd name="connsiteY6" fmla="*/ 523875 h 828675"/>
                    <a:gd name="connsiteX7" fmla="*/ 76200 w 133350"/>
                    <a:gd name="connsiteY7" fmla="*/ 457200 h 828675"/>
                    <a:gd name="connsiteX8" fmla="*/ 57150 w 133350"/>
                    <a:gd name="connsiteY8" fmla="*/ 361950 h 828675"/>
                    <a:gd name="connsiteX9" fmla="*/ 28575 w 133350"/>
                    <a:gd name="connsiteY9" fmla="*/ 304800 h 828675"/>
                    <a:gd name="connsiteX10" fmla="*/ 76200 w 133350"/>
                    <a:gd name="connsiteY10" fmla="*/ 209550 h 828675"/>
                    <a:gd name="connsiteX11" fmla="*/ 133350 w 133350"/>
                    <a:gd name="connsiteY11" fmla="*/ 161925 h 828675"/>
                    <a:gd name="connsiteX12" fmla="*/ 114300 w 133350"/>
                    <a:gd name="connsiteY12" fmla="*/ 95250 h 828675"/>
                    <a:gd name="connsiteX13" fmla="*/ 95250 w 133350"/>
                    <a:gd name="connsiteY13" fmla="*/ 66675 h 828675"/>
                    <a:gd name="connsiteX14" fmla="*/ 85725 w 133350"/>
                    <a:gd name="connsiteY14" fmla="*/ 0 h 82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3350" h="828675">
                      <a:moveTo>
                        <a:pt x="28575" y="828675"/>
                      </a:moveTo>
                      <a:cubicBezTo>
                        <a:pt x="31750" y="809625"/>
                        <a:pt x="33910" y="790378"/>
                        <a:pt x="38100" y="771525"/>
                      </a:cubicBezTo>
                      <a:cubicBezTo>
                        <a:pt x="40278" y="761724"/>
                        <a:pt x="48734" y="752929"/>
                        <a:pt x="47625" y="742950"/>
                      </a:cubicBezTo>
                      <a:cubicBezTo>
                        <a:pt x="40604" y="679761"/>
                        <a:pt x="30792" y="699760"/>
                        <a:pt x="9525" y="657225"/>
                      </a:cubicBezTo>
                      <a:cubicBezTo>
                        <a:pt x="5035" y="648245"/>
                        <a:pt x="3175" y="638175"/>
                        <a:pt x="0" y="628650"/>
                      </a:cubicBezTo>
                      <a:cubicBezTo>
                        <a:pt x="18377" y="536766"/>
                        <a:pt x="-4127" y="617854"/>
                        <a:pt x="28575" y="552450"/>
                      </a:cubicBezTo>
                      <a:cubicBezTo>
                        <a:pt x="33065" y="543470"/>
                        <a:pt x="34145" y="533103"/>
                        <a:pt x="38100" y="523875"/>
                      </a:cubicBezTo>
                      <a:cubicBezTo>
                        <a:pt x="52602" y="490038"/>
                        <a:pt x="57068" y="485898"/>
                        <a:pt x="76200" y="457200"/>
                      </a:cubicBezTo>
                      <a:cubicBezTo>
                        <a:pt x="72690" y="432629"/>
                        <a:pt x="70450" y="388549"/>
                        <a:pt x="57150" y="361950"/>
                      </a:cubicBezTo>
                      <a:cubicBezTo>
                        <a:pt x="20221" y="288092"/>
                        <a:pt x="52516" y="376624"/>
                        <a:pt x="28575" y="304800"/>
                      </a:cubicBezTo>
                      <a:cubicBezTo>
                        <a:pt x="69198" y="250636"/>
                        <a:pt x="52130" y="281760"/>
                        <a:pt x="76200" y="209550"/>
                      </a:cubicBezTo>
                      <a:cubicBezTo>
                        <a:pt x="81439" y="193834"/>
                        <a:pt x="120278" y="170639"/>
                        <a:pt x="133350" y="161925"/>
                      </a:cubicBezTo>
                      <a:cubicBezTo>
                        <a:pt x="130298" y="149718"/>
                        <a:pt x="121132" y="108915"/>
                        <a:pt x="114300" y="95250"/>
                      </a:cubicBezTo>
                      <a:cubicBezTo>
                        <a:pt x="109180" y="85011"/>
                        <a:pt x="101600" y="76200"/>
                        <a:pt x="95250" y="66675"/>
                      </a:cubicBezTo>
                      <a:cubicBezTo>
                        <a:pt x="83415" y="19334"/>
                        <a:pt x="85725" y="41666"/>
                        <a:pt x="85725"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0" name="Group 9"/>
              <p:cNvGrpSpPr/>
              <p:nvPr/>
            </p:nvGrpSpPr>
            <p:grpSpPr>
              <a:xfrm rot="1099588">
                <a:off x="4840915" y="1596929"/>
                <a:ext cx="243499" cy="919200"/>
                <a:chOff x="1355848" y="1943100"/>
                <a:chExt cx="243499" cy="919200"/>
              </a:xfrm>
            </p:grpSpPr>
            <p:sp>
              <p:nvSpPr>
                <p:cNvPr id="11" name="Freeform 10"/>
                <p:cNvSpPr/>
                <p:nvPr/>
              </p:nvSpPr>
              <p:spPr>
                <a:xfrm>
                  <a:off x="1355848" y="2763850"/>
                  <a:ext cx="243499" cy="9845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Freeform 11"/>
                <p:cNvSpPr/>
                <p:nvPr/>
              </p:nvSpPr>
              <p:spPr>
                <a:xfrm>
                  <a:off x="1438275" y="1943100"/>
                  <a:ext cx="133350" cy="828675"/>
                </a:xfrm>
                <a:custGeom>
                  <a:avLst/>
                  <a:gdLst>
                    <a:gd name="connsiteX0" fmla="*/ 28575 w 133350"/>
                    <a:gd name="connsiteY0" fmla="*/ 828675 h 828675"/>
                    <a:gd name="connsiteX1" fmla="*/ 38100 w 133350"/>
                    <a:gd name="connsiteY1" fmla="*/ 771525 h 828675"/>
                    <a:gd name="connsiteX2" fmla="*/ 47625 w 133350"/>
                    <a:gd name="connsiteY2" fmla="*/ 742950 h 828675"/>
                    <a:gd name="connsiteX3" fmla="*/ 9525 w 133350"/>
                    <a:gd name="connsiteY3" fmla="*/ 657225 h 828675"/>
                    <a:gd name="connsiteX4" fmla="*/ 0 w 133350"/>
                    <a:gd name="connsiteY4" fmla="*/ 628650 h 828675"/>
                    <a:gd name="connsiteX5" fmla="*/ 28575 w 133350"/>
                    <a:gd name="connsiteY5" fmla="*/ 552450 h 828675"/>
                    <a:gd name="connsiteX6" fmla="*/ 38100 w 133350"/>
                    <a:gd name="connsiteY6" fmla="*/ 523875 h 828675"/>
                    <a:gd name="connsiteX7" fmla="*/ 76200 w 133350"/>
                    <a:gd name="connsiteY7" fmla="*/ 457200 h 828675"/>
                    <a:gd name="connsiteX8" fmla="*/ 57150 w 133350"/>
                    <a:gd name="connsiteY8" fmla="*/ 361950 h 828675"/>
                    <a:gd name="connsiteX9" fmla="*/ 28575 w 133350"/>
                    <a:gd name="connsiteY9" fmla="*/ 304800 h 828675"/>
                    <a:gd name="connsiteX10" fmla="*/ 76200 w 133350"/>
                    <a:gd name="connsiteY10" fmla="*/ 209550 h 828675"/>
                    <a:gd name="connsiteX11" fmla="*/ 133350 w 133350"/>
                    <a:gd name="connsiteY11" fmla="*/ 161925 h 828675"/>
                    <a:gd name="connsiteX12" fmla="*/ 114300 w 133350"/>
                    <a:gd name="connsiteY12" fmla="*/ 95250 h 828675"/>
                    <a:gd name="connsiteX13" fmla="*/ 95250 w 133350"/>
                    <a:gd name="connsiteY13" fmla="*/ 66675 h 828675"/>
                    <a:gd name="connsiteX14" fmla="*/ 85725 w 133350"/>
                    <a:gd name="connsiteY14" fmla="*/ 0 h 82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3350" h="828675">
                      <a:moveTo>
                        <a:pt x="28575" y="828675"/>
                      </a:moveTo>
                      <a:cubicBezTo>
                        <a:pt x="31750" y="809625"/>
                        <a:pt x="33910" y="790378"/>
                        <a:pt x="38100" y="771525"/>
                      </a:cubicBezTo>
                      <a:cubicBezTo>
                        <a:pt x="40278" y="761724"/>
                        <a:pt x="48734" y="752929"/>
                        <a:pt x="47625" y="742950"/>
                      </a:cubicBezTo>
                      <a:cubicBezTo>
                        <a:pt x="40604" y="679761"/>
                        <a:pt x="30792" y="699760"/>
                        <a:pt x="9525" y="657225"/>
                      </a:cubicBezTo>
                      <a:cubicBezTo>
                        <a:pt x="5035" y="648245"/>
                        <a:pt x="3175" y="638175"/>
                        <a:pt x="0" y="628650"/>
                      </a:cubicBezTo>
                      <a:cubicBezTo>
                        <a:pt x="18377" y="536766"/>
                        <a:pt x="-4127" y="617854"/>
                        <a:pt x="28575" y="552450"/>
                      </a:cubicBezTo>
                      <a:cubicBezTo>
                        <a:pt x="33065" y="543470"/>
                        <a:pt x="34145" y="533103"/>
                        <a:pt x="38100" y="523875"/>
                      </a:cubicBezTo>
                      <a:cubicBezTo>
                        <a:pt x="52602" y="490038"/>
                        <a:pt x="57068" y="485898"/>
                        <a:pt x="76200" y="457200"/>
                      </a:cubicBezTo>
                      <a:cubicBezTo>
                        <a:pt x="72690" y="432629"/>
                        <a:pt x="70450" y="388549"/>
                        <a:pt x="57150" y="361950"/>
                      </a:cubicBezTo>
                      <a:cubicBezTo>
                        <a:pt x="20221" y="288092"/>
                        <a:pt x="52516" y="376624"/>
                        <a:pt x="28575" y="304800"/>
                      </a:cubicBezTo>
                      <a:cubicBezTo>
                        <a:pt x="69198" y="250636"/>
                        <a:pt x="52130" y="281760"/>
                        <a:pt x="76200" y="209550"/>
                      </a:cubicBezTo>
                      <a:cubicBezTo>
                        <a:pt x="81439" y="193834"/>
                        <a:pt x="120278" y="170639"/>
                        <a:pt x="133350" y="161925"/>
                      </a:cubicBezTo>
                      <a:cubicBezTo>
                        <a:pt x="130298" y="149718"/>
                        <a:pt x="121132" y="108915"/>
                        <a:pt x="114300" y="95250"/>
                      </a:cubicBezTo>
                      <a:cubicBezTo>
                        <a:pt x="109180" y="85011"/>
                        <a:pt x="101600" y="76200"/>
                        <a:pt x="95250" y="66675"/>
                      </a:cubicBezTo>
                      <a:cubicBezTo>
                        <a:pt x="83415" y="19334"/>
                        <a:pt x="85725" y="41666"/>
                        <a:pt x="85725"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3" name="Group 12"/>
              <p:cNvGrpSpPr/>
              <p:nvPr/>
            </p:nvGrpSpPr>
            <p:grpSpPr>
              <a:xfrm rot="653233">
                <a:off x="4529482" y="1518755"/>
                <a:ext cx="243499" cy="919200"/>
                <a:chOff x="1355848" y="1943100"/>
                <a:chExt cx="243499" cy="919200"/>
              </a:xfrm>
            </p:grpSpPr>
            <p:sp>
              <p:nvSpPr>
                <p:cNvPr id="14" name="Freeform 13"/>
                <p:cNvSpPr/>
                <p:nvPr/>
              </p:nvSpPr>
              <p:spPr>
                <a:xfrm>
                  <a:off x="1355848" y="2763850"/>
                  <a:ext cx="243499" cy="9845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Freeform 14"/>
                <p:cNvSpPr/>
                <p:nvPr/>
              </p:nvSpPr>
              <p:spPr>
                <a:xfrm>
                  <a:off x="1438275" y="1943100"/>
                  <a:ext cx="133350" cy="828675"/>
                </a:xfrm>
                <a:custGeom>
                  <a:avLst/>
                  <a:gdLst>
                    <a:gd name="connsiteX0" fmla="*/ 28575 w 133350"/>
                    <a:gd name="connsiteY0" fmla="*/ 828675 h 828675"/>
                    <a:gd name="connsiteX1" fmla="*/ 38100 w 133350"/>
                    <a:gd name="connsiteY1" fmla="*/ 771525 h 828675"/>
                    <a:gd name="connsiteX2" fmla="*/ 47625 w 133350"/>
                    <a:gd name="connsiteY2" fmla="*/ 742950 h 828675"/>
                    <a:gd name="connsiteX3" fmla="*/ 9525 w 133350"/>
                    <a:gd name="connsiteY3" fmla="*/ 657225 h 828675"/>
                    <a:gd name="connsiteX4" fmla="*/ 0 w 133350"/>
                    <a:gd name="connsiteY4" fmla="*/ 628650 h 828675"/>
                    <a:gd name="connsiteX5" fmla="*/ 28575 w 133350"/>
                    <a:gd name="connsiteY5" fmla="*/ 552450 h 828675"/>
                    <a:gd name="connsiteX6" fmla="*/ 38100 w 133350"/>
                    <a:gd name="connsiteY6" fmla="*/ 523875 h 828675"/>
                    <a:gd name="connsiteX7" fmla="*/ 76200 w 133350"/>
                    <a:gd name="connsiteY7" fmla="*/ 457200 h 828675"/>
                    <a:gd name="connsiteX8" fmla="*/ 57150 w 133350"/>
                    <a:gd name="connsiteY8" fmla="*/ 361950 h 828675"/>
                    <a:gd name="connsiteX9" fmla="*/ 28575 w 133350"/>
                    <a:gd name="connsiteY9" fmla="*/ 304800 h 828675"/>
                    <a:gd name="connsiteX10" fmla="*/ 76200 w 133350"/>
                    <a:gd name="connsiteY10" fmla="*/ 209550 h 828675"/>
                    <a:gd name="connsiteX11" fmla="*/ 133350 w 133350"/>
                    <a:gd name="connsiteY11" fmla="*/ 161925 h 828675"/>
                    <a:gd name="connsiteX12" fmla="*/ 114300 w 133350"/>
                    <a:gd name="connsiteY12" fmla="*/ 95250 h 828675"/>
                    <a:gd name="connsiteX13" fmla="*/ 95250 w 133350"/>
                    <a:gd name="connsiteY13" fmla="*/ 66675 h 828675"/>
                    <a:gd name="connsiteX14" fmla="*/ 85725 w 133350"/>
                    <a:gd name="connsiteY14" fmla="*/ 0 h 82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3350" h="828675">
                      <a:moveTo>
                        <a:pt x="28575" y="828675"/>
                      </a:moveTo>
                      <a:cubicBezTo>
                        <a:pt x="31750" y="809625"/>
                        <a:pt x="33910" y="790378"/>
                        <a:pt x="38100" y="771525"/>
                      </a:cubicBezTo>
                      <a:cubicBezTo>
                        <a:pt x="40278" y="761724"/>
                        <a:pt x="48734" y="752929"/>
                        <a:pt x="47625" y="742950"/>
                      </a:cubicBezTo>
                      <a:cubicBezTo>
                        <a:pt x="40604" y="679761"/>
                        <a:pt x="30792" y="699760"/>
                        <a:pt x="9525" y="657225"/>
                      </a:cubicBezTo>
                      <a:cubicBezTo>
                        <a:pt x="5035" y="648245"/>
                        <a:pt x="3175" y="638175"/>
                        <a:pt x="0" y="628650"/>
                      </a:cubicBezTo>
                      <a:cubicBezTo>
                        <a:pt x="18377" y="536766"/>
                        <a:pt x="-4127" y="617854"/>
                        <a:pt x="28575" y="552450"/>
                      </a:cubicBezTo>
                      <a:cubicBezTo>
                        <a:pt x="33065" y="543470"/>
                        <a:pt x="34145" y="533103"/>
                        <a:pt x="38100" y="523875"/>
                      </a:cubicBezTo>
                      <a:cubicBezTo>
                        <a:pt x="52602" y="490038"/>
                        <a:pt x="57068" y="485898"/>
                        <a:pt x="76200" y="457200"/>
                      </a:cubicBezTo>
                      <a:cubicBezTo>
                        <a:pt x="72690" y="432629"/>
                        <a:pt x="70450" y="388549"/>
                        <a:pt x="57150" y="361950"/>
                      </a:cubicBezTo>
                      <a:cubicBezTo>
                        <a:pt x="20221" y="288092"/>
                        <a:pt x="52516" y="376624"/>
                        <a:pt x="28575" y="304800"/>
                      </a:cubicBezTo>
                      <a:cubicBezTo>
                        <a:pt x="69198" y="250636"/>
                        <a:pt x="52130" y="281760"/>
                        <a:pt x="76200" y="209550"/>
                      </a:cubicBezTo>
                      <a:cubicBezTo>
                        <a:pt x="81439" y="193834"/>
                        <a:pt x="120278" y="170639"/>
                        <a:pt x="133350" y="161925"/>
                      </a:cubicBezTo>
                      <a:cubicBezTo>
                        <a:pt x="130298" y="149718"/>
                        <a:pt x="121132" y="108915"/>
                        <a:pt x="114300" y="95250"/>
                      </a:cubicBezTo>
                      <a:cubicBezTo>
                        <a:pt x="109180" y="85011"/>
                        <a:pt x="101600" y="76200"/>
                        <a:pt x="95250" y="66675"/>
                      </a:cubicBezTo>
                      <a:cubicBezTo>
                        <a:pt x="83415" y="19334"/>
                        <a:pt x="85725" y="41666"/>
                        <a:pt x="85725"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6" name="Group 15"/>
              <p:cNvGrpSpPr/>
              <p:nvPr/>
            </p:nvGrpSpPr>
            <p:grpSpPr>
              <a:xfrm rot="850983">
                <a:off x="4696264" y="1556502"/>
                <a:ext cx="243499" cy="919200"/>
                <a:chOff x="1355848" y="1943100"/>
                <a:chExt cx="243499" cy="919200"/>
              </a:xfrm>
            </p:grpSpPr>
            <p:sp>
              <p:nvSpPr>
                <p:cNvPr id="17" name="Freeform 16"/>
                <p:cNvSpPr/>
                <p:nvPr/>
              </p:nvSpPr>
              <p:spPr>
                <a:xfrm>
                  <a:off x="1355848" y="2763850"/>
                  <a:ext cx="243499" cy="9845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Freeform 17"/>
                <p:cNvSpPr/>
                <p:nvPr/>
              </p:nvSpPr>
              <p:spPr>
                <a:xfrm>
                  <a:off x="1438275" y="1943100"/>
                  <a:ext cx="133350" cy="828675"/>
                </a:xfrm>
                <a:custGeom>
                  <a:avLst/>
                  <a:gdLst>
                    <a:gd name="connsiteX0" fmla="*/ 28575 w 133350"/>
                    <a:gd name="connsiteY0" fmla="*/ 828675 h 828675"/>
                    <a:gd name="connsiteX1" fmla="*/ 38100 w 133350"/>
                    <a:gd name="connsiteY1" fmla="*/ 771525 h 828675"/>
                    <a:gd name="connsiteX2" fmla="*/ 47625 w 133350"/>
                    <a:gd name="connsiteY2" fmla="*/ 742950 h 828675"/>
                    <a:gd name="connsiteX3" fmla="*/ 9525 w 133350"/>
                    <a:gd name="connsiteY3" fmla="*/ 657225 h 828675"/>
                    <a:gd name="connsiteX4" fmla="*/ 0 w 133350"/>
                    <a:gd name="connsiteY4" fmla="*/ 628650 h 828675"/>
                    <a:gd name="connsiteX5" fmla="*/ 28575 w 133350"/>
                    <a:gd name="connsiteY5" fmla="*/ 552450 h 828675"/>
                    <a:gd name="connsiteX6" fmla="*/ 38100 w 133350"/>
                    <a:gd name="connsiteY6" fmla="*/ 523875 h 828675"/>
                    <a:gd name="connsiteX7" fmla="*/ 76200 w 133350"/>
                    <a:gd name="connsiteY7" fmla="*/ 457200 h 828675"/>
                    <a:gd name="connsiteX8" fmla="*/ 57150 w 133350"/>
                    <a:gd name="connsiteY8" fmla="*/ 361950 h 828675"/>
                    <a:gd name="connsiteX9" fmla="*/ 28575 w 133350"/>
                    <a:gd name="connsiteY9" fmla="*/ 304800 h 828675"/>
                    <a:gd name="connsiteX10" fmla="*/ 76200 w 133350"/>
                    <a:gd name="connsiteY10" fmla="*/ 209550 h 828675"/>
                    <a:gd name="connsiteX11" fmla="*/ 133350 w 133350"/>
                    <a:gd name="connsiteY11" fmla="*/ 161925 h 828675"/>
                    <a:gd name="connsiteX12" fmla="*/ 114300 w 133350"/>
                    <a:gd name="connsiteY12" fmla="*/ 95250 h 828675"/>
                    <a:gd name="connsiteX13" fmla="*/ 95250 w 133350"/>
                    <a:gd name="connsiteY13" fmla="*/ 66675 h 828675"/>
                    <a:gd name="connsiteX14" fmla="*/ 85725 w 133350"/>
                    <a:gd name="connsiteY14" fmla="*/ 0 h 82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3350" h="828675">
                      <a:moveTo>
                        <a:pt x="28575" y="828675"/>
                      </a:moveTo>
                      <a:cubicBezTo>
                        <a:pt x="31750" y="809625"/>
                        <a:pt x="33910" y="790378"/>
                        <a:pt x="38100" y="771525"/>
                      </a:cubicBezTo>
                      <a:cubicBezTo>
                        <a:pt x="40278" y="761724"/>
                        <a:pt x="48734" y="752929"/>
                        <a:pt x="47625" y="742950"/>
                      </a:cubicBezTo>
                      <a:cubicBezTo>
                        <a:pt x="40604" y="679761"/>
                        <a:pt x="30792" y="699760"/>
                        <a:pt x="9525" y="657225"/>
                      </a:cubicBezTo>
                      <a:cubicBezTo>
                        <a:pt x="5035" y="648245"/>
                        <a:pt x="3175" y="638175"/>
                        <a:pt x="0" y="628650"/>
                      </a:cubicBezTo>
                      <a:cubicBezTo>
                        <a:pt x="18377" y="536766"/>
                        <a:pt x="-4127" y="617854"/>
                        <a:pt x="28575" y="552450"/>
                      </a:cubicBezTo>
                      <a:cubicBezTo>
                        <a:pt x="33065" y="543470"/>
                        <a:pt x="34145" y="533103"/>
                        <a:pt x="38100" y="523875"/>
                      </a:cubicBezTo>
                      <a:cubicBezTo>
                        <a:pt x="52602" y="490038"/>
                        <a:pt x="57068" y="485898"/>
                        <a:pt x="76200" y="457200"/>
                      </a:cubicBezTo>
                      <a:cubicBezTo>
                        <a:pt x="72690" y="432629"/>
                        <a:pt x="70450" y="388549"/>
                        <a:pt x="57150" y="361950"/>
                      </a:cubicBezTo>
                      <a:cubicBezTo>
                        <a:pt x="20221" y="288092"/>
                        <a:pt x="52516" y="376624"/>
                        <a:pt x="28575" y="304800"/>
                      </a:cubicBezTo>
                      <a:cubicBezTo>
                        <a:pt x="69198" y="250636"/>
                        <a:pt x="52130" y="281760"/>
                        <a:pt x="76200" y="209550"/>
                      </a:cubicBezTo>
                      <a:cubicBezTo>
                        <a:pt x="81439" y="193834"/>
                        <a:pt x="120278" y="170639"/>
                        <a:pt x="133350" y="161925"/>
                      </a:cubicBezTo>
                      <a:cubicBezTo>
                        <a:pt x="130298" y="149718"/>
                        <a:pt x="121132" y="108915"/>
                        <a:pt x="114300" y="95250"/>
                      </a:cubicBezTo>
                      <a:cubicBezTo>
                        <a:pt x="109180" y="85011"/>
                        <a:pt x="101600" y="76200"/>
                        <a:pt x="95250" y="66675"/>
                      </a:cubicBezTo>
                      <a:cubicBezTo>
                        <a:pt x="83415" y="19334"/>
                        <a:pt x="85725" y="41666"/>
                        <a:pt x="85725"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9" name="Group 18"/>
              <p:cNvGrpSpPr/>
              <p:nvPr/>
            </p:nvGrpSpPr>
            <p:grpSpPr>
              <a:xfrm>
                <a:off x="4350913" y="1479984"/>
                <a:ext cx="243499" cy="919200"/>
                <a:chOff x="1355848" y="1943100"/>
                <a:chExt cx="243499" cy="919200"/>
              </a:xfrm>
            </p:grpSpPr>
            <p:sp>
              <p:nvSpPr>
                <p:cNvPr id="20" name="Freeform 19"/>
                <p:cNvSpPr/>
                <p:nvPr/>
              </p:nvSpPr>
              <p:spPr>
                <a:xfrm>
                  <a:off x="1355848" y="2763850"/>
                  <a:ext cx="243499" cy="9845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Freeform 20"/>
                <p:cNvSpPr/>
                <p:nvPr/>
              </p:nvSpPr>
              <p:spPr>
                <a:xfrm>
                  <a:off x="1438275" y="1943100"/>
                  <a:ext cx="133350" cy="828675"/>
                </a:xfrm>
                <a:custGeom>
                  <a:avLst/>
                  <a:gdLst>
                    <a:gd name="connsiteX0" fmla="*/ 28575 w 133350"/>
                    <a:gd name="connsiteY0" fmla="*/ 828675 h 828675"/>
                    <a:gd name="connsiteX1" fmla="*/ 38100 w 133350"/>
                    <a:gd name="connsiteY1" fmla="*/ 771525 h 828675"/>
                    <a:gd name="connsiteX2" fmla="*/ 47625 w 133350"/>
                    <a:gd name="connsiteY2" fmla="*/ 742950 h 828675"/>
                    <a:gd name="connsiteX3" fmla="*/ 9525 w 133350"/>
                    <a:gd name="connsiteY3" fmla="*/ 657225 h 828675"/>
                    <a:gd name="connsiteX4" fmla="*/ 0 w 133350"/>
                    <a:gd name="connsiteY4" fmla="*/ 628650 h 828675"/>
                    <a:gd name="connsiteX5" fmla="*/ 28575 w 133350"/>
                    <a:gd name="connsiteY5" fmla="*/ 552450 h 828675"/>
                    <a:gd name="connsiteX6" fmla="*/ 38100 w 133350"/>
                    <a:gd name="connsiteY6" fmla="*/ 523875 h 828675"/>
                    <a:gd name="connsiteX7" fmla="*/ 76200 w 133350"/>
                    <a:gd name="connsiteY7" fmla="*/ 457200 h 828675"/>
                    <a:gd name="connsiteX8" fmla="*/ 57150 w 133350"/>
                    <a:gd name="connsiteY8" fmla="*/ 361950 h 828675"/>
                    <a:gd name="connsiteX9" fmla="*/ 28575 w 133350"/>
                    <a:gd name="connsiteY9" fmla="*/ 304800 h 828675"/>
                    <a:gd name="connsiteX10" fmla="*/ 76200 w 133350"/>
                    <a:gd name="connsiteY10" fmla="*/ 209550 h 828675"/>
                    <a:gd name="connsiteX11" fmla="*/ 133350 w 133350"/>
                    <a:gd name="connsiteY11" fmla="*/ 161925 h 828675"/>
                    <a:gd name="connsiteX12" fmla="*/ 114300 w 133350"/>
                    <a:gd name="connsiteY12" fmla="*/ 95250 h 828675"/>
                    <a:gd name="connsiteX13" fmla="*/ 95250 w 133350"/>
                    <a:gd name="connsiteY13" fmla="*/ 66675 h 828675"/>
                    <a:gd name="connsiteX14" fmla="*/ 85725 w 133350"/>
                    <a:gd name="connsiteY14" fmla="*/ 0 h 82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3350" h="828675">
                      <a:moveTo>
                        <a:pt x="28575" y="828675"/>
                      </a:moveTo>
                      <a:cubicBezTo>
                        <a:pt x="31750" y="809625"/>
                        <a:pt x="33910" y="790378"/>
                        <a:pt x="38100" y="771525"/>
                      </a:cubicBezTo>
                      <a:cubicBezTo>
                        <a:pt x="40278" y="761724"/>
                        <a:pt x="48734" y="752929"/>
                        <a:pt x="47625" y="742950"/>
                      </a:cubicBezTo>
                      <a:cubicBezTo>
                        <a:pt x="40604" y="679761"/>
                        <a:pt x="30792" y="699760"/>
                        <a:pt x="9525" y="657225"/>
                      </a:cubicBezTo>
                      <a:cubicBezTo>
                        <a:pt x="5035" y="648245"/>
                        <a:pt x="3175" y="638175"/>
                        <a:pt x="0" y="628650"/>
                      </a:cubicBezTo>
                      <a:cubicBezTo>
                        <a:pt x="18377" y="536766"/>
                        <a:pt x="-4127" y="617854"/>
                        <a:pt x="28575" y="552450"/>
                      </a:cubicBezTo>
                      <a:cubicBezTo>
                        <a:pt x="33065" y="543470"/>
                        <a:pt x="34145" y="533103"/>
                        <a:pt x="38100" y="523875"/>
                      </a:cubicBezTo>
                      <a:cubicBezTo>
                        <a:pt x="52602" y="490038"/>
                        <a:pt x="57068" y="485898"/>
                        <a:pt x="76200" y="457200"/>
                      </a:cubicBezTo>
                      <a:cubicBezTo>
                        <a:pt x="72690" y="432629"/>
                        <a:pt x="70450" y="388549"/>
                        <a:pt x="57150" y="361950"/>
                      </a:cubicBezTo>
                      <a:cubicBezTo>
                        <a:pt x="20221" y="288092"/>
                        <a:pt x="52516" y="376624"/>
                        <a:pt x="28575" y="304800"/>
                      </a:cubicBezTo>
                      <a:cubicBezTo>
                        <a:pt x="69198" y="250636"/>
                        <a:pt x="52130" y="281760"/>
                        <a:pt x="76200" y="209550"/>
                      </a:cubicBezTo>
                      <a:cubicBezTo>
                        <a:pt x="81439" y="193834"/>
                        <a:pt x="120278" y="170639"/>
                        <a:pt x="133350" y="161925"/>
                      </a:cubicBezTo>
                      <a:cubicBezTo>
                        <a:pt x="130298" y="149718"/>
                        <a:pt x="121132" y="108915"/>
                        <a:pt x="114300" y="95250"/>
                      </a:cubicBezTo>
                      <a:cubicBezTo>
                        <a:pt x="109180" y="85011"/>
                        <a:pt x="101600" y="76200"/>
                        <a:pt x="95250" y="66675"/>
                      </a:cubicBezTo>
                      <a:cubicBezTo>
                        <a:pt x="83415" y="19334"/>
                        <a:pt x="85725" y="41666"/>
                        <a:pt x="85725"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2" name="Group 21"/>
              <p:cNvGrpSpPr/>
              <p:nvPr/>
            </p:nvGrpSpPr>
            <p:grpSpPr>
              <a:xfrm rot="1897023">
                <a:off x="5184568" y="1749512"/>
                <a:ext cx="243499" cy="919200"/>
                <a:chOff x="1355848" y="1943100"/>
                <a:chExt cx="243499" cy="919200"/>
              </a:xfrm>
            </p:grpSpPr>
            <p:sp>
              <p:nvSpPr>
                <p:cNvPr id="23" name="Freeform 22"/>
                <p:cNvSpPr/>
                <p:nvPr/>
              </p:nvSpPr>
              <p:spPr>
                <a:xfrm>
                  <a:off x="1355848" y="2763850"/>
                  <a:ext cx="243499" cy="9845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Freeform 23"/>
                <p:cNvSpPr/>
                <p:nvPr/>
              </p:nvSpPr>
              <p:spPr>
                <a:xfrm>
                  <a:off x="1438275" y="1943100"/>
                  <a:ext cx="133350" cy="828675"/>
                </a:xfrm>
                <a:custGeom>
                  <a:avLst/>
                  <a:gdLst>
                    <a:gd name="connsiteX0" fmla="*/ 28575 w 133350"/>
                    <a:gd name="connsiteY0" fmla="*/ 828675 h 828675"/>
                    <a:gd name="connsiteX1" fmla="*/ 38100 w 133350"/>
                    <a:gd name="connsiteY1" fmla="*/ 771525 h 828675"/>
                    <a:gd name="connsiteX2" fmla="*/ 47625 w 133350"/>
                    <a:gd name="connsiteY2" fmla="*/ 742950 h 828675"/>
                    <a:gd name="connsiteX3" fmla="*/ 9525 w 133350"/>
                    <a:gd name="connsiteY3" fmla="*/ 657225 h 828675"/>
                    <a:gd name="connsiteX4" fmla="*/ 0 w 133350"/>
                    <a:gd name="connsiteY4" fmla="*/ 628650 h 828675"/>
                    <a:gd name="connsiteX5" fmla="*/ 28575 w 133350"/>
                    <a:gd name="connsiteY5" fmla="*/ 552450 h 828675"/>
                    <a:gd name="connsiteX6" fmla="*/ 38100 w 133350"/>
                    <a:gd name="connsiteY6" fmla="*/ 523875 h 828675"/>
                    <a:gd name="connsiteX7" fmla="*/ 76200 w 133350"/>
                    <a:gd name="connsiteY7" fmla="*/ 457200 h 828675"/>
                    <a:gd name="connsiteX8" fmla="*/ 57150 w 133350"/>
                    <a:gd name="connsiteY8" fmla="*/ 361950 h 828675"/>
                    <a:gd name="connsiteX9" fmla="*/ 28575 w 133350"/>
                    <a:gd name="connsiteY9" fmla="*/ 304800 h 828675"/>
                    <a:gd name="connsiteX10" fmla="*/ 76200 w 133350"/>
                    <a:gd name="connsiteY10" fmla="*/ 209550 h 828675"/>
                    <a:gd name="connsiteX11" fmla="*/ 133350 w 133350"/>
                    <a:gd name="connsiteY11" fmla="*/ 161925 h 828675"/>
                    <a:gd name="connsiteX12" fmla="*/ 114300 w 133350"/>
                    <a:gd name="connsiteY12" fmla="*/ 95250 h 828675"/>
                    <a:gd name="connsiteX13" fmla="*/ 95250 w 133350"/>
                    <a:gd name="connsiteY13" fmla="*/ 66675 h 828675"/>
                    <a:gd name="connsiteX14" fmla="*/ 85725 w 133350"/>
                    <a:gd name="connsiteY14" fmla="*/ 0 h 82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3350" h="828675">
                      <a:moveTo>
                        <a:pt x="28575" y="828675"/>
                      </a:moveTo>
                      <a:cubicBezTo>
                        <a:pt x="31750" y="809625"/>
                        <a:pt x="33910" y="790378"/>
                        <a:pt x="38100" y="771525"/>
                      </a:cubicBezTo>
                      <a:cubicBezTo>
                        <a:pt x="40278" y="761724"/>
                        <a:pt x="48734" y="752929"/>
                        <a:pt x="47625" y="742950"/>
                      </a:cubicBezTo>
                      <a:cubicBezTo>
                        <a:pt x="40604" y="679761"/>
                        <a:pt x="30792" y="699760"/>
                        <a:pt x="9525" y="657225"/>
                      </a:cubicBezTo>
                      <a:cubicBezTo>
                        <a:pt x="5035" y="648245"/>
                        <a:pt x="3175" y="638175"/>
                        <a:pt x="0" y="628650"/>
                      </a:cubicBezTo>
                      <a:cubicBezTo>
                        <a:pt x="18377" y="536766"/>
                        <a:pt x="-4127" y="617854"/>
                        <a:pt x="28575" y="552450"/>
                      </a:cubicBezTo>
                      <a:cubicBezTo>
                        <a:pt x="33065" y="543470"/>
                        <a:pt x="34145" y="533103"/>
                        <a:pt x="38100" y="523875"/>
                      </a:cubicBezTo>
                      <a:cubicBezTo>
                        <a:pt x="52602" y="490038"/>
                        <a:pt x="57068" y="485898"/>
                        <a:pt x="76200" y="457200"/>
                      </a:cubicBezTo>
                      <a:cubicBezTo>
                        <a:pt x="72690" y="432629"/>
                        <a:pt x="70450" y="388549"/>
                        <a:pt x="57150" y="361950"/>
                      </a:cubicBezTo>
                      <a:cubicBezTo>
                        <a:pt x="20221" y="288092"/>
                        <a:pt x="52516" y="376624"/>
                        <a:pt x="28575" y="304800"/>
                      </a:cubicBezTo>
                      <a:cubicBezTo>
                        <a:pt x="69198" y="250636"/>
                        <a:pt x="52130" y="281760"/>
                        <a:pt x="76200" y="209550"/>
                      </a:cubicBezTo>
                      <a:cubicBezTo>
                        <a:pt x="81439" y="193834"/>
                        <a:pt x="120278" y="170639"/>
                        <a:pt x="133350" y="161925"/>
                      </a:cubicBezTo>
                      <a:cubicBezTo>
                        <a:pt x="130298" y="149718"/>
                        <a:pt x="121132" y="108915"/>
                        <a:pt x="114300" y="95250"/>
                      </a:cubicBezTo>
                      <a:cubicBezTo>
                        <a:pt x="109180" y="85011"/>
                        <a:pt x="101600" y="76200"/>
                        <a:pt x="95250" y="66675"/>
                      </a:cubicBezTo>
                      <a:cubicBezTo>
                        <a:pt x="83415" y="19334"/>
                        <a:pt x="85725" y="41666"/>
                        <a:pt x="85725"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6" name="Group 25"/>
              <p:cNvGrpSpPr/>
              <p:nvPr/>
            </p:nvGrpSpPr>
            <p:grpSpPr>
              <a:xfrm rot="1323213">
                <a:off x="4994034" y="1668954"/>
                <a:ext cx="243499" cy="919200"/>
                <a:chOff x="1355848" y="1943100"/>
                <a:chExt cx="243499" cy="919200"/>
              </a:xfrm>
            </p:grpSpPr>
            <p:sp>
              <p:nvSpPr>
                <p:cNvPr id="27" name="Freeform 26"/>
                <p:cNvSpPr/>
                <p:nvPr/>
              </p:nvSpPr>
              <p:spPr>
                <a:xfrm>
                  <a:off x="1355848" y="2763850"/>
                  <a:ext cx="243499" cy="9845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Freeform 27"/>
                <p:cNvSpPr/>
                <p:nvPr/>
              </p:nvSpPr>
              <p:spPr>
                <a:xfrm>
                  <a:off x="1438275" y="1943100"/>
                  <a:ext cx="133350" cy="828675"/>
                </a:xfrm>
                <a:custGeom>
                  <a:avLst/>
                  <a:gdLst>
                    <a:gd name="connsiteX0" fmla="*/ 28575 w 133350"/>
                    <a:gd name="connsiteY0" fmla="*/ 828675 h 828675"/>
                    <a:gd name="connsiteX1" fmla="*/ 38100 w 133350"/>
                    <a:gd name="connsiteY1" fmla="*/ 771525 h 828675"/>
                    <a:gd name="connsiteX2" fmla="*/ 47625 w 133350"/>
                    <a:gd name="connsiteY2" fmla="*/ 742950 h 828675"/>
                    <a:gd name="connsiteX3" fmla="*/ 9525 w 133350"/>
                    <a:gd name="connsiteY3" fmla="*/ 657225 h 828675"/>
                    <a:gd name="connsiteX4" fmla="*/ 0 w 133350"/>
                    <a:gd name="connsiteY4" fmla="*/ 628650 h 828675"/>
                    <a:gd name="connsiteX5" fmla="*/ 28575 w 133350"/>
                    <a:gd name="connsiteY5" fmla="*/ 552450 h 828675"/>
                    <a:gd name="connsiteX6" fmla="*/ 38100 w 133350"/>
                    <a:gd name="connsiteY6" fmla="*/ 523875 h 828675"/>
                    <a:gd name="connsiteX7" fmla="*/ 76200 w 133350"/>
                    <a:gd name="connsiteY7" fmla="*/ 457200 h 828675"/>
                    <a:gd name="connsiteX8" fmla="*/ 57150 w 133350"/>
                    <a:gd name="connsiteY8" fmla="*/ 361950 h 828675"/>
                    <a:gd name="connsiteX9" fmla="*/ 28575 w 133350"/>
                    <a:gd name="connsiteY9" fmla="*/ 304800 h 828675"/>
                    <a:gd name="connsiteX10" fmla="*/ 76200 w 133350"/>
                    <a:gd name="connsiteY10" fmla="*/ 209550 h 828675"/>
                    <a:gd name="connsiteX11" fmla="*/ 133350 w 133350"/>
                    <a:gd name="connsiteY11" fmla="*/ 161925 h 828675"/>
                    <a:gd name="connsiteX12" fmla="*/ 114300 w 133350"/>
                    <a:gd name="connsiteY12" fmla="*/ 95250 h 828675"/>
                    <a:gd name="connsiteX13" fmla="*/ 95250 w 133350"/>
                    <a:gd name="connsiteY13" fmla="*/ 66675 h 828675"/>
                    <a:gd name="connsiteX14" fmla="*/ 85725 w 133350"/>
                    <a:gd name="connsiteY14" fmla="*/ 0 h 82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3350" h="828675">
                      <a:moveTo>
                        <a:pt x="28575" y="828675"/>
                      </a:moveTo>
                      <a:cubicBezTo>
                        <a:pt x="31750" y="809625"/>
                        <a:pt x="33910" y="790378"/>
                        <a:pt x="38100" y="771525"/>
                      </a:cubicBezTo>
                      <a:cubicBezTo>
                        <a:pt x="40278" y="761724"/>
                        <a:pt x="48734" y="752929"/>
                        <a:pt x="47625" y="742950"/>
                      </a:cubicBezTo>
                      <a:cubicBezTo>
                        <a:pt x="40604" y="679761"/>
                        <a:pt x="30792" y="699760"/>
                        <a:pt x="9525" y="657225"/>
                      </a:cubicBezTo>
                      <a:cubicBezTo>
                        <a:pt x="5035" y="648245"/>
                        <a:pt x="3175" y="638175"/>
                        <a:pt x="0" y="628650"/>
                      </a:cubicBezTo>
                      <a:cubicBezTo>
                        <a:pt x="18377" y="536766"/>
                        <a:pt x="-4127" y="617854"/>
                        <a:pt x="28575" y="552450"/>
                      </a:cubicBezTo>
                      <a:cubicBezTo>
                        <a:pt x="33065" y="543470"/>
                        <a:pt x="34145" y="533103"/>
                        <a:pt x="38100" y="523875"/>
                      </a:cubicBezTo>
                      <a:cubicBezTo>
                        <a:pt x="52602" y="490038"/>
                        <a:pt x="57068" y="485898"/>
                        <a:pt x="76200" y="457200"/>
                      </a:cubicBezTo>
                      <a:cubicBezTo>
                        <a:pt x="72690" y="432629"/>
                        <a:pt x="70450" y="388549"/>
                        <a:pt x="57150" y="361950"/>
                      </a:cubicBezTo>
                      <a:cubicBezTo>
                        <a:pt x="20221" y="288092"/>
                        <a:pt x="52516" y="376624"/>
                        <a:pt x="28575" y="304800"/>
                      </a:cubicBezTo>
                      <a:cubicBezTo>
                        <a:pt x="69198" y="250636"/>
                        <a:pt x="52130" y="281760"/>
                        <a:pt x="76200" y="209550"/>
                      </a:cubicBezTo>
                      <a:cubicBezTo>
                        <a:pt x="81439" y="193834"/>
                        <a:pt x="120278" y="170639"/>
                        <a:pt x="133350" y="161925"/>
                      </a:cubicBezTo>
                      <a:cubicBezTo>
                        <a:pt x="130298" y="149718"/>
                        <a:pt x="121132" y="108915"/>
                        <a:pt x="114300" y="95250"/>
                      </a:cubicBezTo>
                      <a:cubicBezTo>
                        <a:pt x="109180" y="85011"/>
                        <a:pt x="101600" y="76200"/>
                        <a:pt x="95250" y="66675"/>
                      </a:cubicBezTo>
                      <a:cubicBezTo>
                        <a:pt x="83415" y="19334"/>
                        <a:pt x="85725" y="41666"/>
                        <a:pt x="85725"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9" name="Group 28"/>
              <p:cNvGrpSpPr/>
              <p:nvPr/>
            </p:nvGrpSpPr>
            <p:grpSpPr>
              <a:xfrm rot="2352698">
                <a:off x="5333702" y="1867795"/>
                <a:ext cx="243499" cy="919200"/>
                <a:chOff x="1355848" y="1943100"/>
                <a:chExt cx="243499" cy="919200"/>
              </a:xfrm>
            </p:grpSpPr>
            <p:sp>
              <p:nvSpPr>
                <p:cNvPr id="30" name="Freeform 29"/>
                <p:cNvSpPr/>
                <p:nvPr/>
              </p:nvSpPr>
              <p:spPr>
                <a:xfrm>
                  <a:off x="1355848" y="2763850"/>
                  <a:ext cx="243499" cy="9845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Freeform 30"/>
                <p:cNvSpPr/>
                <p:nvPr/>
              </p:nvSpPr>
              <p:spPr>
                <a:xfrm>
                  <a:off x="1438275" y="1943100"/>
                  <a:ext cx="133350" cy="828675"/>
                </a:xfrm>
                <a:custGeom>
                  <a:avLst/>
                  <a:gdLst>
                    <a:gd name="connsiteX0" fmla="*/ 28575 w 133350"/>
                    <a:gd name="connsiteY0" fmla="*/ 828675 h 828675"/>
                    <a:gd name="connsiteX1" fmla="*/ 38100 w 133350"/>
                    <a:gd name="connsiteY1" fmla="*/ 771525 h 828675"/>
                    <a:gd name="connsiteX2" fmla="*/ 47625 w 133350"/>
                    <a:gd name="connsiteY2" fmla="*/ 742950 h 828675"/>
                    <a:gd name="connsiteX3" fmla="*/ 9525 w 133350"/>
                    <a:gd name="connsiteY3" fmla="*/ 657225 h 828675"/>
                    <a:gd name="connsiteX4" fmla="*/ 0 w 133350"/>
                    <a:gd name="connsiteY4" fmla="*/ 628650 h 828675"/>
                    <a:gd name="connsiteX5" fmla="*/ 28575 w 133350"/>
                    <a:gd name="connsiteY5" fmla="*/ 552450 h 828675"/>
                    <a:gd name="connsiteX6" fmla="*/ 38100 w 133350"/>
                    <a:gd name="connsiteY6" fmla="*/ 523875 h 828675"/>
                    <a:gd name="connsiteX7" fmla="*/ 76200 w 133350"/>
                    <a:gd name="connsiteY7" fmla="*/ 457200 h 828675"/>
                    <a:gd name="connsiteX8" fmla="*/ 57150 w 133350"/>
                    <a:gd name="connsiteY8" fmla="*/ 361950 h 828675"/>
                    <a:gd name="connsiteX9" fmla="*/ 28575 w 133350"/>
                    <a:gd name="connsiteY9" fmla="*/ 304800 h 828675"/>
                    <a:gd name="connsiteX10" fmla="*/ 76200 w 133350"/>
                    <a:gd name="connsiteY10" fmla="*/ 209550 h 828675"/>
                    <a:gd name="connsiteX11" fmla="*/ 133350 w 133350"/>
                    <a:gd name="connsiteY11" fmla="*/ 161925 h 828675"/>
                    <a:gd name="connsiteX12" fmla="*/ 114300 w 133350"/>
                    <a:gd name="connsiteY12" fmla="*/ 95250 h 828675"/>
                    <a:gd name="connsiteX13" fmla="*/ 95250 w 133350"/>
                    <a:gd name="connsiteY13" fmla="*/ 66675 h 828675"/>
                    <a:gd name="connsiteX14" fmla="*/ 85725 w 133350"/>
                    <a:gd name="connsiteY14" fmla="*/ 0 h 82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3350" h="828675">
                      <a:moveTo>
                        <a:pt x="28575" y="828675"/>
                      </a:moveTo>
                      <a:cubicBezTo>
                        <a:pt x="31750" y="809625"/>
                        <a:pt x="33910" y="790378"/>
                        <a:pt x="38100" y="771525"/>
                      </a:cubicBezTo>
                      <a:cubicBezTo>
                        <a:pt x="40278" y="761724"/>
                        <a:pt x="48734" y="752929"/>
                        <a:pt x="47625" y="742950"/>
                      </a:cubicBezTo>
                      <a:cubicBezTo>
                        <a:pt x="40604" y="679761"/>
                        <a:pt x="30792" y="699760"/>
                        <a:pt x="9525" y="657225"/>
                      </a:cubicBezTo>
                      <a:cubicBezTo>
                        <a:pt x="5035" y="648245"/>
                        <a:pt x="3175" y="638175"/>
                        <a:pt x="0" y="628650"/>
                      </a:cubicBezTo>
                      <a:cubicBezTo>
                        <a:pt x="18377" y="536766"/>
                        <a:pt x="-4127" y="617854"/>
                        <a:pt x="28575" y="552450"/>
                      </a:cubicBezTo>
                      <a:cubicBezTo>
                        <a:pt x="33065" y="543470"/>
                        <a:pt x="34145" y="533103"/>
                        <a:pt x="38100" y="523875"/>
                      </a:cubicBezTo>
                      <a:cubicBezTo>
                        <a:pt x="52602" y="490038"/>
                        <a:pt x="57068" y="485898"/>
                        <a:pt x="76200" y="457200"/>
                      </a:cubicBezTo>
                      <a:cubicBezTo>
                        <a:pt x="72690" y="432629"/>
                        <a:pt x="70450" y="388549"/>
                        <a:pt x="57150" y="361950"/>
                      </a:cubicBezTo>
                      <a:cubicBezTo>
                        <a:pt x="20221" y="288092"/>
                        <a:pt x="52516" y="376624"/>
                        <a:pt x="28575" y="304800"/>
                      </a:cubicBezTo>
                      <a:cubicBezTo>
                        <a:pt x="69198" y="250636"/>
                        <a:pt x="52130" y="281760"/>
                        <a:pt x="76200" y="209550"/>
                      </a:cubicBezTo>
                      <a:cubicBezTo>
                        <a:pt x="81439" y="193834"/>
                        <a:pt x="120278" y="170639"/>
                        <a:pt x="133350" y="161925"/>
                      </a:cubicBezTo>
                      <a:cubicBezTo>
                        <a:pt x="130298" y="149718"/>
                        <a:pt x="121132" y="108915"/>
                        <a:pt x="114300" y="95250"/>
                      </a:cubicBezTo>
                      <a:cubicBezTo>
                        <a:pt x="109180" y="85011"/>
                        <a:pt x="101600" y="76200"/>
                        <a:pt x="95250" y="66675"/>
                      </a:cubicBezTo>
                      <a:cubicBezTo>
                        <a:pt x="83415" y="19334"/>
                        <a:pt x="85725" y="41666"/>
                        <a:pt x="85725"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2" name="Group 31"/>
              <p:cNvGrpSpPr/>
              <p:nvPr/>
            </p:nvGrpSpPr>
            <p:grpSpPr>
              <a:xfrm rot="2648779">
                <a:off x="5477381" y="1993078"/>
                <a:ext cx="243499" cy="919200"/>
                <a:chOff x="1355848" y="1943100"/>
                <a:chExt cx="243499" cy="919200"/>
              </a:xfrm>
            </p:grpSpPr>
            <p:sp>
              <p:nvSpPr>
                <p:cNvPr id="33" name="Freeform 32"/>
                <p:cNvSpPr/>
                <p:nvPr/>
              </p:nvSpPr>
              <p:spPr>
                <a:xfrm>
                  <a:off x="1355848" y="2763850"/>
                  <a:ext cx="243499" cy="9845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Freeform 33"/>
                <p:cNvSpPr/>
                <p:nvPr/>
              </p:nvSpPr>
              <p:spPr>
                <a:xfrm>
                  <a:off x="1438275" y="1943100"/>
                  <a:ext cx="133350" cy="828675"/>
                </a:xfrm>
                <a:custGeom>
                  <a:avLst/>
                  <a:gdLst>
                    <a:gd name="connsiteX0" fmla="*/ 28575 w 133350"/>
                    <a:gd name="connsiteY0" fmla="*/ 828675 h 828675"/>
                    <a:gd name="connsiteX1" fmla="*/ 38100 w 133350"/>
                    <a:gd name="connsiteY1" fmla="*/ 771525 h 828675"/>
                    <a:gd name="connsiteX2" fmla="*/ 47625 w 133350"/>
                    <a:gd name="connsiteY2" fmla="*/ 742950 h 828675"/>
                    <a:gd name="connsiteX3" fmla="*/ 9525 w 133350"/>
                    <a:gd name="connsiteY3" fmla="*/ 657225 h 828675"/>
                    <a:gd name="connsiteX4" fmla="*/ 0 w 133350"/>
                    <a:gd name="connsiteY4" fmla="*/ 628650 h 828675"/>
                    <a:gd name="connsiteX5" fmla="*/ 28575 w 133350"/>
                    <a:gd name="connsiteY5" fmla="*/ 552450 h 828675"/>
                    <a:gd name="connsiteX6" fmla="*/ 38100 w 133350"/>
                    <a:gd name="connsiteY6" fmla="*/ 523875 h 828675"/>
                    <a:gd name="connsiteX7" fmla="*/ 76200 w 133350"/>
                    <a:gd name="connsiteY7" fmla="*/ 457200 h 828675"/>
                    <a:gd name="connsiteX8" fmla="*/ 57150 w 133350"/>
                    <a:gd name="connsiteY8" fmla="*/ 361950 h 828675"/>
                    <a:gd name="connsiteX9" fmla="*/ 28575 w 133350"/>
                    <a:gd name="connsiteY9" fmla="*/ 304800 h 828675"/>
                    <a:gd name="connsiteX10" fmla="*/ 76200 w 133350"/>
                    <a:gd name="connsiteY10" fmla="*/ 209550 h 828675"/>
                    <a:gd name="connsiteX11" fmla="*/ 133350 w 133350"/>
                    <a:gd name="connsiteY11" fmla="*/ 161925 h 828675"/>
                    <a:gd name="connsiteX12" fmla="*/ 114300 w 133350"/>
                    <a:gd name="connsiteY12" fmla="*/ 95250 h 828675"/>
                    <a:gd name="connsiteX13" fmla="*/ 95250 w 133350"/>
                    <a:gd name="connsiteY13" fmla="*/ 66675 h 828675"/>
                    <a:gd name="connsiteX14" fmla="*/ 85725 w 133350"/>
                    <a:gd name="connsiteY14" fmla="*/ 0 h 82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3350" h="828675">
                      <a:moveTo>
                        <a:pt x="28575" y="828675"/>
                      </a:moveTo>
                      <a:cubicBezTo>
                        <a:pt x="31750" y="809625"/>
                        <a:pt x="33910" y="790378"/>
                        <a:pt x="38100" y="771525"/>
                      </a:cubicBezTo>
                      <a:cubicBezTo>
                        <a:pt x="40278" y="761724"/>
                        <a:pt x="48734" y="752929"/>
                        <a:pt x="47625" y="742950"/>
                      </a:cubicBezTo>
                      <a:cubicBezTo>
                        <a:pt x="40604" y="679761"/>
                        <a:pt x="30792" y="699760"/>
                        <a:pt x="9525" y="657225"/>
                      </a:cubicBezTo>
                      <a:cubicBezTo>
                        <a:pt x="5035" y="648245"/>
                        <a:pt x="3175" y="638175"/>
                        <a:pt x="0" y="628650"/>
                      </a:cubicBezTo>
                      <a:cubicBezTo>
                        <a:pt x="18377" y="536766"/>
                        <a:pt x="-4127" y="617854"/>
                        <a:pt x="28575" y="552450"/>
                      </a:cubicBezTo>
                      <a:cubicBezTo>
                        <a:pt x="33065" y="543470"/>
                        <a:pt x="34145" y="533103"/>
                        <a:pt x="38100" y="523875"/>
                      </a:cubicBezTo>
                      <a:cubicBezTo>
                        <a:pt x="52602" y="490038"/>
                        <a:pt x="57068" y="485898"/>
                        <a:pt x="76200" y="457200"/>
                      </a:cubicBezTo>
                      <a:cubicBezTo>
                        <a:pt x="72690" y="432629"/>
                        <a:pt x="70450" y="388549"/>
                        <a:pt x="57150" y="361950"/>
                      </a:cubicBezTo>
                      <a:cubicBezTo>
                        <a:pt x="20221" y="288092"/>
                        <a:pt x="52516" y="376624"/>
                        <a:pt x="28575" y="304800"/>
                      </a:cubicBezTo>
                      <a:cubicBezTo>
                        <a:pt x="69198" y="250636"/>
                        <a:pt x="52130" y="281760"/>
                        <a:pt x="76200" y="209550"/>
                      </a:cubicBezTo>
                      <a:cubicBezTo>
                        <a:pt x="81439" y="193834"/>
                        <a:pt x="120278" y="170639"/>
                        <a:pt x="133350" y="161925"/>
                      </a:cubicBezTo>
                      <a:cubicBezTo>
                        <a:pt x="130298" y="149718"/>
                        <a:pt x="121132" y="108915"/>
                        <a:pt x="114300" y="95250"/>
                      </a:cubicBezTo>
                      <a:cubicBezTo>
                        <a:pt x="109180" y="85011"/>
                        <a:pt x="101600" y="76200"/>
                        <a:pt x="95250" y="66675"/>
                      </a:cubicBezTo>
                      <a:cubicBezTo>
                        <a:pt x="83415" y="19334"/>
                        <a:pt x="85725" y="41666"/>
                        <a:pt x="85725"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5" name="Group 34"/>
              <p:cNvGrpSpPr/>
              <p:nvPr/>
            </p:nvGrpSpPr>
            <p:grpSpPr>
              <a:xfrm rot="3070282">
                <a:off x="5611594" y="2131288"/>
                <a:ext cx="243499" cy="919200"/>
                <a:chOff x="1355848" y="1943100"/>
                <a:chExt cx="243499" cy="919200"/>
              </a:xfrm>
            </p:grpSpPr>
            <p:sp>
              <p:nvSpPr>
                <p:cNvPr id="36" name="Freeform 35"/>
                <p:cNvSpPr/>
                <p:nvPr/>
              </p:nvSpPr>
              <p:spPr>
                <a:xfrm>
                  <a:off x="1355848" y="2763850"/>
                  <a:ext cx="243499" cy="9845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Freeform 36"/>
                <p:cNvSpPr/>
                <p:nvPr/>
              </p:nvSpPr>
              <p:spPr>
                <a:xfrm>
                  <a:off x="1438275" y="1943100"/>
                  <a:ext cx="133350" cy="828675"/>
                </a:xfrm>
                <a:custGeom>
                  <a:avLst/>
                  <a:gdLst>
                    <a:gd name="connsiteX0" fmla="*/ 28575 w 133350"/>
                    <a:gd name="connsiteY0" fmla="*/ 828675 h 828675"/>
                    <a:gd name="connsiteX1" fmla="*/ 38100 w 133350"/>
                    <a:gd name="connsiteY1" fmla="*/ 771525 h 828675"/>
                    <a:gd name="connsiteX2" fmla="*/ 47625 w 133350"/>
                    <a:gd name="connsiteY2" fmla="*/ 742950 h 828675"/>
                    <a:gd name="connsiteX3" fmla="*/ 9525 w 133350"/>
                    <a:gd name="connsiteY3" fmla="*/ 657225 h 828675"/>
                    <a:gd name="connsiteX4" fmla="*/ 0 w 133350"/>
                    <a:gd name="connsiteY4" fmla="*/ 628650 h 828675"/>
                    <a:gd name="connsiteX5" fmla="*/ 28575 w 133350"/>
                    <a:gd name="connsiteY5" fmla="*/ 552450 h 828675"/>
                    <a:gd name="connsiteX6" fmla="*/ 38100 w 133350"/>
                    <a:gd name="connsiteY6" fmla="*/ 523875 h 828675"/>
                    <a:gd name="connsiteX7" fmla="*/ 76200 w 133350"/>
                    <a:gd name="connsiteY7" fmla="*/ 457200 h 828675"/>
                    <a:gd name="connsiteX8" fmla="*/ 57150 w 133350"/>
                    <a:gd name="connsiteY8" fmla="*/ 361950 h 828675"/>
                    <a:gd name="connsiteX9" fmla="*/ 28575 w 133350"/>
                    <a:gd name="connsiteY9" fmla="*/ 304800 h 828675"/>
                    <a:gd name="connsiteX10" fmla="*/ 76200 w 133350"/>
                    <a:gd name="connsiteY10" fmla="*/ 209550 h 828675"/>
                    <a:gd name="connsiteX11" fmla="*/ 133350 w 133350"/>
                    <a:gd name="connsiteY11" fmla="*/ 161925 h 828675"/>
                    <a:gd name="connsiteX12" fmla="*/ 114300 w 133350"/>
                    <a:gd name="connsiteY12" fmla="*/ 95250 h 828675"/>
                    <a:gd name="connsiteX13" fmla="*/ 95250 w 133350"/>
                    <a:gd name="connsiteY13" fmla="*/ 66675 h 828675"/>
                    <a:gd name="connsiteX14" fmla="*/ 85725 w 133350"/>
                    <a:gd name="connsiteY14" fmla="*/ 0 h 82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3350" h="828675">
                      <a:moveTo>
                        <a:pt x="28575" y="828675"/>
                      </a:moveTo>
                      <a:cubicBezTo>
                        <a:pt x="31750" y="809625"/>
                        <a:pt x="33910" y="790378"/>
                        <a:pt x="38100" y="771525"/>
                      </a:cubicBezTo>
                      <a:cubicBezTo>
                        <a:pt x="40278" y="761724"/>
                        <a:pt x="48734" y="752929"/>
                        <a:pt x="47625" y="742950"/>
                      </a:cubicBezTo>
                      <a:cubicBezTo>
                        <a:pt x="40604" y="679761"/>
                        <a:pt x="30792" y="699760"/>
                        <a:pt x="9525" y="657225"/>
                      </a:cubicBezTo>
                      <a:cubicBezTo>
                        <a:pt x="5035" y="648245"/>
                        <a:pt x="3175" y="638175"/>
                        <a:pt x="0" y="628650"/>
                      </a:cubicBezTo>
                      <a:cubicBezTo>
                        <a:pt x="18377" y="536766"/>
                        <a:pt x="-4127" y="617854"/>
                        <a:pt x="28575" y="552450"/>
                      </a:cubicBezTo>
                      <a:cubicBezTo>
                        <a:pt x="33065" y="543470"/>
                        <a:pt x="34145" y="533103"/>
                        <a:pt x="38100" y="523875"/>
                      </a:cubicBezTo>
                      <a:cubicBezTo>
                        <a:pt x="52602" y="490038"/>
                        <a:pt x="57068" y="485898"/>
                        <a:pt x="76200" y="457200"/>
                      </a:cubicBezTo>
                      <a:cubicBezTo>
                        <a:pt x="72690" y="432629"/>
                        <a:pt x="70450" y="388549"/>
                        <a:pt x="57150" y="361950"/>
                      </a:cubicBezTo>
                      <a:cubicBezTo>
                        <a:pt x="20221" y="288092"/>
                        <a:pt x="52516" y="376624"/>
                        <a:pt x="28575" y="304800"/>
                      </a:cubicBezTo>
                      <a:cubicBezTo>
                        <a:pt x="69198" y="250636"/>
                        <a:pt x="52130" y="281760"/>
                        <a:pt x="76200" y="209550"/>
                      </a:cubicBezTo>
                      <a:cubicBezTo>
                        <a:pt x="81439" y="193834"/>
                        <a:pt x="120278" y="170639"/>
                        <a:pt x="133350" y="161925"/>
                      </a:cubicBezTo>
                      <a:cubicBezTo>
                        <a:pt x="130298" y="149718"/>
                        <a:pt x="121132" y="108915"/>
                        <a:pt x="114300" y="95250"/>
                      </a:cubicBezTo>
                      <a:cubicBezTo>
                        <a:pt x="109180" y="85011"/>
                        <a:pt x="101600" y="76200"/>
                        <a:pt x="95250" y="66675"/>
                      </a:cubicBezTo>
                      <a:cubicBezTo>
                        <a:pt x="83415" y="19334"/>
                        <a:pt x="85725" y="41666"/>
                        <a:pt x="85725"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8" name="Group 37"/>
              <p:cNvGrpSpPr/>
              <p:nvPr/>
            </p:nvGrpSpPr>
            <p:grpSpPr>
              <a:xfrm rot="3426907">
                <a:off x="5733268" y="2291365"/>
                <a:ext cx="243499" cy="919200"/>
                <a:chOff x="1355848" y="1943100"/>
                <a:chExt cx="243499" cy="919200"/>
              </a:xfrm>
            </p:grpSpPr>
            <p:sp>
              <p:nvSpPr>
                <p:cNvPr id="39" name="Freeform 38"/>
                <p:cNvSpPr/>
                <p:nvPr/>
              </p:nvSpPr>
              <p:spPr>
                <a:xfrm>
                  <a:off x="1355848" y="2763850"/>
                  <a:ext cx="243499" cy="9845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Freeform 39"/>
                <p:cNvSpPr/>
                <p:nvPr/>
              </p:nvSpPr>
              <p:spPr>
                <a:xfrm>
                  <a:off x="1438275" y="1943100"/>
                  <a:ext cx="133350" cy="828675"/>
                </a:xfrm>
                <a:custGeom>
                  <a:avLst/>
                  <a:gdLst>
                    <a:gd name="connsiteX0" fmla="*/ 28575 w 133350"/>
                    <a:gd name="connsiteY0" fmla="*/ 828675 h 828675"/>
                    <a:gd name="connsiteX1" fmla="*/ 38100 w 133350"/>
                    <a:gd name="connsiteY1" fmla="*/ 771525 h 828675"/>
                    <a:gd name="connsiteX2" fmla="*/ 47625 w 133350"/>
                    <a:gd name="connsiteY2" fmla="*/ 742950 h 828675"/>
                    <a:gd name="connsiteX3" fmla="*/ 9525 w 133350"/>
                    <a:gd name="connsiteY3" fmla="*/ 657225 h 828675"/>
                    <a:gd name="connsiteX4" fmla="*/ 0 w 133350"/>
                    <a:gd name="connsiteY4" fmla="*/ 628650 h 828675"/>
                    <a:gd name="connsiteX5" fmla="*/ 28575 w 133350"/>
                    <a:gd name="connsiteY5" fmla="*/ 552450 h 828675"/>
                    <a:gd name="connsiteX6" fmla="*/ 38100 w 133350"/>
                    <a:gd name="connsiteY6" fmla="*/ 523875 h 828675"/>
                    <a:gd name="connsiteX7" fmla="*/ 76200 w 133350"/>
                    <a:gd name="connsiteY7" fmla="*/ 457200 h 828675"/>
                    <a:gd name="connsiteX8" fmla="*/ 57150 w 133350"/>
                    <a:gd name="connsiteY8" fmla="*/ 361950 h 828675"/>
                    <a:gd name="connsiteX9" fmla="*/ 28575 w 133350"/>
                    <a:gd name="connsiteY9" fmla="*/ 304800 h 828675"/>
                    <a:gd name="connsiteX10" fmla="*/ 76200 w 133350"/>
                    <a:gd name="connsiteY10" fmla="*/ 209550 h 828675"/>
                    <a:gd name="connsiteX11" fmla="*/ 133350 w 133350"/>
                    <a:gd name="connsiteY11" fmla="*/ 161925 h 828675"/>
                    <a:gd name="connsiteX12" fmla="*/ 114300 w 133350"/>
                    <a:gd name="connsiteY12" fmla="*/ 95250 h 828675"/>
                    <a:gd name="connsiteX13" fmla="*/ 95250 w 133350"/>
                    <a:gd name="connsiteY13" fmla="*/ 66675 h 828675"/>
                    <a:gd name="connsiteX14" fmla="*/ 85725 w 133350"/>
                    <a:gd name="connsiteY14" fmla="*/ 0 h 82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3350" h="828675">
                      <a:moveTo>
                        <a:pt x="28575" y="828675"/>
                      </a:moveTo>
                      <a:cubicBezTo>
                        <a:pt x="31750" y="809625"/>
                        <a:pt x="33910" y="790378"/>
                        <a:pt x="38100" y="771525"/>
                      </a:cubicBezTo>
                      <a:cubicBezTo>
                        <a:pt x="40278" y="761724"/>
                        <a:pt x="48734" y="752929"/>
                        <a:pt x="47625" y="742950"/>
                      </a:cubicBezTo>
                      <a:cubicBezTo>
                        <a:pt x="40604" y="679761"/>
                        <a:pt x="30792" y="699760"/>
                        <a:pt x="9525" y="657225"/>
                      </a:cubicBezTo>
                      <a:cubicBezTo>
                        <a:pt x="5035" y="648245"/>
                        <a:pt x="3175" y="638175"/>
                        <a:pt x="0" y="628650"/>
                      </a:cubicBezTo>
                      <a:cubicBezTo>
                        <a:pt x="18377" y="536766"/>
                        <a:pt x="-4127" y="617854"/>
                        <a:pt x="28575" y="552450"/>
                      </a:cubicBezTo>
                      <a:cubicBezTo>
                        <a:pt x="33065" y="543470"/>
                        <a:pt x="34145" y="533103"/>
                        <a:pt x="38100" y="523875"/>
                      </a:cubicBezTo>
                      <a:cubicBezTo>
                        <a:pt x="52602" y="490038"/>
                        <a:pt x="57068" y="485898"/>
                        <a:pt x="76200" y="457200"/>
                      </a:cubicBezTo>
                      <a:cubicBezTo>
                        <a:pt x="72690" y="432629"/>
                        <a:pt x="70450" y="388549"/>
                        <a:pt x="57150" y="361950"/>
                      </a:cubicBezTo>
                      <a:cubicBezTo>
                        <a:pt x="20221" y="288092"/>
                        <a:pt x="52516" y="376624"/>
                        <a:pt x="28575" y="304800"/>
                      </a:cubicBezTo>
                      <a:cubicBezTo>
                        <a:pt x="69198" y="250636"/>
                        <a:pt x="52130" y="281760"/>
                        <a:pt x="76200" y="209550"/>
                      </a:cubicBezTo>
                      <a:cubicBezTo>
                        <a:pt x="81439" y="193834"/>
                        <a:pt x="120278" y="170639"/>
                        <a:pt x="133350" y="161925"/>
                      </a:cubicBezTo>
                      <a:cubicBezTo>
                        <a:pt x="130298" y="149718"/>
                        <a:pt x="121132" y="108915"/>
                        <a:pt x="114300" y="95250"/>
                      </a:cubicBezTo>
                      <a:cubicBezTo>
                        <a:pt x="109180" y="85011"/>
                        <a:pt x="101600" y="76200"/>
                        <a:pt x="95250" y="66675"/>
                      </a:cubicBezTo>
                      <a:cubicBezTo>
                        <a:pt x="83415" y="19334"/>
                        <a:pt x="85725" y="41666"/>
                        <a:pt x="85725"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41" name="Group 40"/>
              <p:cNvGrpSpPr/>
              <p:nvPr/>
            </p:nvGrpSpPr>
            <p:grpSpPr>
              <a:xfrm rot="3698579">
                <a:off x="5803181" y="2449649"/>
                <a:ext cx="243499" cy="919200"/>
                <a:chOff x="1355848" y="1943100"/>
                <a:chExt cx="243499" cy="919200"/>
              </a:xfrm>
            </p:grpSpPr>
            <p:sp>
              <p:nvSpPr>
                <p:cNvPr id="42" name="Freeform 41"/>
                <p:cNvSpPr/>
                <p:nvPr/>
              </p:nvSpPr>
              <p:spPr>
                <a:xfrm>
                  <a:off x="1355848" y="2763850"/>
                  <a:ext cx="243499" cy="9845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 name="Freeform 42"/>
                <p:cNvSpPr/>
                <p:nvPr/>
              </p:nvSpPr>
              <p:spPr>
                <a:xfrm>
                  <a:off x="1438275" y="1943100"/>
                  <a:ext cx="133350" cy="828675"/>
                </a:xfrm>
                <a:custGeom>
                  <a:avLst/>
                  <a:gdLst>
                    <a:gd name="connsiteX0" fmla="*/ 28575 w 133350"/>
                    <a:gd name="connsiteY0" fmla="*/ 828675 h 828675"/>
                    <a:gd name="connsiteX1" fmla="*/ 38100 w 133350"/>
                    <a:gd name="connsiteY1" fmla="*/ 771525 h 828675"/>
                    <a:gd name="connsiteX2" fmla="*/ 47625 w 133350"/>
                    <a:gd name="connsiteY2" fmla="*/ 742950 h 828675"/>
                    <a:gd name="connsiteX3" fmla="*/ 9525 w 133350"/>
                    <a:gd name="connsiteY3" fmla="*/ 657225 h 828675"/>
                    <a:gd name="connsiteX4" fmla="*/ 0 w 133350"/>
                    <a:gd name="connsiteY4" fmla="*/ 628650 h 828675"/>
                    <a:gd name="connsiteX5" fmla="*/ 28575 w 133350"/>
                    <a:gd name="connsiteY5" fmla="*/ 552450 h 828675"/>
                    <a:gd name="connsiteX6" fmla="*/ 38100 w 133350"/>
                    <a:gd name="connsiteY6" fmla="*/ 523875 h 828675"/>
                    <a:gd name="connsiteX7" fmla="*/ 76200 w 133350"/>
                    <a:gd name="connsiteY7" fmla="*/ 457200 h 828675"/>
                    <a:gd name="connsiteX8" fmla="*/ 57150 w 133350"/>
                    <a:gd name="connsiteY8" fmla="*/ 361950 h 828675"/>
                    <a:gd name="connsiteX9" fmla="*/ 28575 w 133350"/>
                    <a:gd name="connsiteY9" fmla="*/ 304800 h 828675"/>
                    <a:gd name="connsiteX10" fmla="*/ 76200 w 133350"/>
                    <a:gd name="connsiteY10" fmla="*/ 209550 h 828675"/>
                    <a:gd name="connsiteX11" fmla="*/ 133350 w 133350"/>
                    <a:gd name="connsiteY11" fmla="*/ 161925 h 828675"/>
                    <a:gd name="connsiteX12" fmla="*/ 114300 w 133350"/>
                    <a:gd name="connsiteY12" fmla="*/ 95250 h 828675"/>
                    <a:gd name="connsiteX13" fmla="*/ 95250 w 133350"/>
                    <a:gd name="connsiteY13" fmla="*/ 66675 h 828675"/>
                    <a:gd name="connsiteX14" fmla="*/ 85725 w 133350"/>
                    <a:gd name="connsiteY14" fmla="*/ 0 h 82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3350" h="828675">
                      <a:moveTo>
                        <a:pt x="28575" y="828675"/>
                      </a:moveTo>
                      <a:cubicBezTo>
                        <a:pt x="31750" y="809625"/>
                        <a:pt x="33910" y="790378"/>
                        <a:pt x="38100" y="771525"/>
                      </a:cubicBezTo>
                      <a:cubicBezTo>
                        <a:pt x="40278" y="761724"/>
                        <a:pt x="48734" y="752929"/>
                        <a:pt x="47625" y="742950"/>
                      </a:cubicBezTo>
                      <a:cubicBezTo>
                        <a:pt x="40604" y="679761"/>
                        <a:pt x="30792" y="699760"/>
                        <a:pt x="9525" y="657225"/>
                      </a:cubicBezTo>
                      <a:cubicBezTo>
                        <a:pt x="5035" y="648245"/>
                        <a:pt x="3175" y="638175"/>
                        <a:pt x="0" y="628650"/>
                      </a:cubicBezTo>
                      <a:cubicBezTo>
                        <a:pt x="18377" y="536766"/>
                        <a:pt x="-4127" y="617854"/>
                        <a:pt x="28575" y="552450"/>
                      </a:cubicBezTo>
                      <a:cubicBezTo>
                        <a:pt x="33065" y="543470"/>
                        <a:pt x="34145" y="533103"/>
                        <a:pt x="38100" y="523875"/>
                      </a:cubicBezTo>
                      <a:cubicBezTo>
                        <a:pt x="52602" y="490038"/>
                        <a:pt x="57068" y="485898"/>
                        <a:pt x="76200" y="457200"/>
                      </a:cubicBezTo>
                      <a:cubicBezTo>
                        <a:pt x="72690" y="432629"/>
                        <a:pt x="70450" y="388549"/>
                        <a:pt x="57150" y="361950"/>
                      </a:cubicBezTo>
                      <a:cubicBezTo>
                        <a:pt x="20221" y="288092"/>
                        <a:pt x="52516" y="376624"/>
                        <a:pt x="28575" y="304800"/>
                      </a:cubicBezTo>
                      <a:cubicBezTo>
                        <a:pt x="69198" y="250636"/>
                        <a:pt x="52130" y="281760"/>
                        <a:pt x="76200" y="209550"/>
                      </a:cubicBezTo>
                      <a:cubicBezTo>
                        <a:pt x="81439" y="193834"/>
                        <a:pt x="120278" y="170639"/>
                        <a:pt x="133350" y="161925"/>
                      </a:cubicBezTo>
                      <a:cubicBezTo>
                        <a:pt x="130298" y="149718"/>
                        <a:pt x="121132" y="108915"/>
                        <a:pt x="114300" y="95250"/>
                      </a:cubicBezTo>
                      <a:cubicBezTo>
                        <a:pt x="109180" y="85011"/>
                        <a:pt x="101600" y="76200"/>
                        <a:pt x="95250" y="66675"/>
                      </a:cubicBezTo>
                      <a:cubicBezTo>
                        <a:pt x="83415" y="19334"/>
                        <a:pt x="85725" y="41666"/>
                        <a:pt x="85725"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grpSp>
          <p:nvGrpSpPr>
            <p:cNvPr id="44" name="Group 43"/>
            <p:cNvGrpSpPr/>
            <p:nvPr/>
          </p:nvGrpSpPr>
          <p:grpSpPr>
            <a:xfrm rot="20300384">
              <a:off x="3629134" y="1582969"/>
              <a:ext cx="243499" cy="919200"/>
              <a:chOff x="1355848" y="1943100"/>
              <a:chExt cx="243499" cy="919200"/>
            </a:xfrm>
          </p:grpSpPr>
          <p:sp>
            <p:nvSpPr>
              <p:cNvPr id="45" name="Freeform 44"/>
              <p:cNvSpPr/>
              <p:nvPr/>
            </p:nvSpPr>
            <p:spPr>
              <a:xfrm>
                <a:off x="1355848" y="2763850"/>
                <a:ext cx="243499" cy="9845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Freeform 45"/>
              <p:cNvSpPr/>
              <p:nvPr/>
            </p:nvSpPr>
            <p:spPr>
              <a:xfrm>
                <a:off x="1438275" y="1943100"/>
                <a:ext cx="133350" cy="828675"/>
              </a:xfrm>
              <a:custGeom>
                <a:avLst/>
                <a:gdLst>
                  <a:gd name="connsiteX0" fmla="*/ 28575 w 133350"/>
                  <a:gd name="connsiteY0" fmla="*/ 828675 h 828675"/>
                  <a:gd name="connsiteX1" fmla="*/ 38100 w 133350"/>
                  <a:gd name="connsiteY1" fmla="*/ 771525 h 828675"/>
                  <a:gd name="connsiteX2" fmla="*/ 47625 w 133350"/>
                  <a:gd name="connsiteY2" fmla="*/ 742950 h 828675"/>
                  <a:gd name="connsiteX3" fmla="*/ 9525 w 133350"/>
                  <a:gd name="connsiteY3" fmla="*/ 657225 h 828675"/>
                  <a:gd name="connsiteX4" fmla="*/ 0 w 133350"/>
                  <a:gd name="connsiteY4" fmla="*/ 628650 h 828675"/>
                  <a:gd name="connsiteX5" fmla="*/ 28575 w 133350"/>
                  <a:gd name="connsiteY5" fmla="*/ 552450 h 828675"/>
                  <a:gd name="connsiteX6" fmla="*/ 38100 w 133350"/>
                  <a:gd name="connsiteY6" fmla="*/ 523875 h 828675"/>
                  <a:gd name="connsiteX7" fmla="*/ 76200 w 133350"/>
                  <a:gd name="connsiteY7" fmla="*/ 457200 h 828675"/>
                  <a:gd name="connsiteX8" fmla="*/ 57150 w 133350"/>
                  <a:gd name="connsiteY8" fmla="*/ 361950 h 828675"/>
                  <a:gd name="connsiteX9" fmla="*/ 28575 w 133350"/>
                  <a:gd name="connsiteY9" fmla="*/ 304800 h 828675"/>
                  <a:gd name="connsiteX10" fmla="*/ 76200 w 133350"/>
                  <a:gd name="connsiteY10" fmla="*/ 209550 h 828675"/>
                  <a:gd name="connsiteX11" fmla="*/ 133350 w 133350"/>
                  <a:gd name="connsiteY11" fmla="*/ 161925 h 828675"/>
                  <a:gd name="connsiteX12" fmla="*/ 114300 w 133350"/>
                  <a:gd name="connsiteY12" fmla="*/ 95250 h 828675"/>
                  <a:gd name="connsiteX13" fmla="*/ 95250 w 133350"/>
                  <a:gd name="connsiteY13" fmla="*/ 66675 h 828675"/>
                  <a:gd name="connsiteX14" fmla="*/ 85725 w 133350"/>
                  <a:gd name="connsiteY14" fmla="*/ 0 h 82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3350" h="828675">
                    <a:moveTo>
                      <a:pt x="28575" y="828675"/>
                    </a:moveTo>
                    <a:cubicBezTo>
                      <a:pt x="31750" y="809625"/>
                      <a:pt x="33910" y="790378"/>
                      <a:pt x="38100" y="771525"/>
                    </a:cubicBezTo>
                    <a:cubicBezTo>
                      <a:pt x="40278" y="761724"/>
                      <a:pt x="48734" y="752929"/>
                      <a:pt x="47625" y="742950"/>
                    </a:cubicBezTo>
                    <a:cubicBezTo>
                      <a:pt x="40604" y="679761"/>
                      <a:pt x="30792" y="699760"/>
                      <a:pt x="9525" y="657225"/>
                    </a:cubicBezTo>
                    <a:cubicBezTo>
                      <a:pt x="5035" y="648245"/>
                      <a:pt x="3175" y="638175"/>
                      <a:pt x="0" y="628650"/>
                    </a:cubicBezTo>
                    <a:cubicBezTo>
                      <a:pt x="18377" y="536766"/>
                      <a:pt x="-4127" y="617854"/>
                      <a:pt x="28575" y="552450"/>
                    </a:cubicBezTo>
                    <a:cubicBezTo>
                      <a:pt x="33065" y="543470"/>
                      <a:pt x="34145" y="533103"/>
                      <a:pt x="38100" y="523875"/>
                    </a:cubicBezTo>
                    <a:cubicBezTo>
                      <a:pt x="52602" y="490038"/>
                      <a:pt x="57068" y="485898"/>
                      <a:pt x="76200" y="457200"/>
                    </a:cubicBezTo>
                    <a:cubicBezTo>
                      <a:pt x="72690" y="432629"/>
                      <a:pt x="70450" y="388549"/>
                      <a:pt x="57150" y="361950"/>
                    </a:cubicBezTo>
                    <a:cubicBezTo>
                      <a:pt x="20221" y="288092"/>
                      <a:pt x="52516" y="376624"/>
                      <a:pt x="28575" y="304800"/>
                    </a:cubicBezTo>
                    <a:cubicBezTo>
                      <a:pt x="69198" y="250636"/>
                      <a:pt x="52130" y="281760"/>
                      <a:pt x="76200" y="209550"/>
                    </a:cubicBezTo>
                    <a:cubicBezTo>
                      <a:pt x="81439" y="193834"/>
                      <a:pt x="120278" y="170639"/>
                      <a:pt x="133350" y="161925"/>
                    </a:cubicBezTo>
                    <a:cubicBezTo>
                      <a:pt x="130298" y="149718"/>
                      <a:pt x="121132" y="108915"/>
                      <a:pt x="114300" y="95250"/>
                    </a:cubicBezTo>
                    <a:cubicBezTo>
                      <a:pt x="109180" y="85011"/>
                      <a:pt x="101600" y="76200"/>
                      <a:pt x="95250" y="66675"/>
                    </a:cubicBezTo>
                    <a:cubicBezTo>
                      <a:pt x="83415" y="19334"/>
                      <a:pt x="85725" y="41666"/>
                      <a:pt x="85725"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47" name="Group 46"/>
            <p:cNvGrpSpPr/>
            <p:nvPr/>
          </p:nvGrpSpPr>
          <p:grpSpPr>
            <a:xfrm rot="20717967">
              <a:off x="3778980" y="1544988"/>
              <a:ext cx="243499" cy="919200"/>
              <a:chOff x="1355848" y="1943100"/>
              <a:chExt cx="243499" cy="919200"/>
            </a:xfrm>
          </p:grpSpPr>
          <p:sp>
            <p:nvSpPr>
              <p:cNvPr id="48" name="Freeform 47"/>
              <p:cNvSpPr/>
              <p:nvPr/>
            </p:nvSpPr>
            <p:spPr>
              <a:xfrm>
                <a:off x="1355848" y="2763850"/>
                <a:ext cx="243499" cy="9845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 name="Freeform 48"/>
              <p:cNvSpPr/>
              <p:nvPr/>
            </p:nvSpPr>
            <p:spPr>
              <a:xfrm>
                <a:off x="1438275" y="1943100"/>
                <a:ext cx="133350" cy="828675"/>
              </a:xfrm>
              <a:custGeom>
                <a:avLst/>
                <a:gdLst>
                  <a:gd name="connsiteX0" fmla="*/ 28575 w 133350"/>
                  <a:gd name="connsiteY0" fmla="*/ 828675 h 828675"/>
                  <a:gd name="connsiteX1" fmla="*/ 38100 w 133350"/>
                  <a:gd name="connsiteY1" fmla="*/ 771525 h 828675"/>
                  <a:gd name="connsiteX2" fmla="*/ 47625 w 133350"/>
                  <a:gd name="connsiteY2" fmla="*/ 742950 h 828675"/>
                  <a:gd name="connsiteX3" fmla="*/ 9525 w 133350"/>
                  <a:gd name="connsiteY3" fmla="*/ 657225 h 828675"/>
                  <a:gd name="connsiteX4" fmla="*/ 0 w 133350"/>
                  <a:gd name="connsiteY4" fmla="*/ 628650 h 828675"/>
                  <a:gd name="connsiteX5" fmla="*/ 28575 w 133350"/>
                  <a:gd name="connsiteY5" fmla="*/ 552450 h 828675"/>
                  <a:gd name="connsiteX6" fmla="*/ 38100 w 133350"/>
                  <a:gd name="connsiteY6" fmla="*/ 523875 h 828675"/>
                  <a:gd name="connsiteX7" fmla="*/ 76200 w 133350"/>
                  <a:gd name="connsiteY7" fmla="*/ 457200 h 828675"/>
                  <a:gd name="connsiteX8" fmla="*/ 57150 w 133350"/>
                  <a:gd name="connsiteY8" fmla="*/ 361950 h 828675"/>
                  <a:gd name="connsiteX9" fmla="*/ 28575 w 133350"/>
                  <a:gd name="connsiteY9" fmla="*/ 304800 h 828675"/>
                  <a:gd name="connsiteX10" fmla="*/ 76200 w 133350"/>
                  <a:gd name="connsiteY10" fmla="*/ 209550 h 828675"/>
                  <a:gd name="connsiteX11" fmla="*/ 133350 w 133350"/>
                  <a:gd name="connsiteY11" fmla="*/ 161925 h 828675"/>
                  <a:gd name="connsiteX12" fmla="*/ 114300 w 133350"/>
                  <a:gd name="connsiteY12" fmla="*/ 95250 h 828675"/>
                  <a:gd name="connsiteX13" fmla="*/ 95250 w 133350"/>
                  <a:gd name="connsiteY13" fmla="*/ 66675 h 828675"/>
                  <a:gd name="connsiteX14" fmla="*/ 85725 w 133350"/>
                  <a:gd name="connsiteY14" fmla="*/ 0 h 82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3350" h="828675">
                    <a:moveTo>
                      <a:pt x="28575" y="828675"/>
                    </a:moveTo>
                    <a:cubicBezTo>
                      <a:pt x="31750" y="809625"/>
                      <a:pt x="33910" y="790378"/>
                      <a:pt x="38100" y="771525"/>
                    </a:cubicBezTo>
                    <a:cubicBezTo>
                      <a:pt x="40278" y="761724"/>
                      <a:pt x="48734" y="752929"/>
                      <a:pt x="47625" y="742950"/>
                    </a:cubicBezTo>
                    <a:cubicBezTo>
                      <a:pt x="40604" y="679761"/>
                      <a:pt x="30792" y="699760"/>
                      <a:pt x="9525" y="657225"/>
                    </a:cubicBezTo>
                    <a:cubicBezTo>
                      <a:pt x="5035" y="648245"/>
                      <a:pt x="3175" y="638175"/>
                      <a:pt x="0" y="628650"/>
                    </a:cubicBezTo>
                    <a:cubicBezTo>
                      <a:pt x="18377" y="536766"/>
                      <a:pt x="-4127" y="617854"/>
                      <a:pt x="28575" y="552450"/>
                    </a:cubicBezTo>
                    <a:cubicBezTo>
                      <a:pt x="33065" y="543470"/>
                      <a:pt x="34145" y="533103"/>
                      <a:pt x="38100" y="523875"/>
                    </a:cubicBezTo>
                    <a:cubicBezTo>
                      <a:pt x="52602" y="490038"/>
                      <a:pt x="57068" y="485898"/>
                      <a:pt x="76200" y="457200"/>
                    </a:cubicBezTo>
                    <a:cubicBezTo>
                      <a:pt x="72690" y="432629"/>
                      <a:pt x="70450" y="388549"/>
                      <a:pt x="57150" y="361950"/>
                    </a:cubicBezTo>
                    <a:cubicBezTo>
                      <a:pt x="20221" y="288092"/>
                      <a:pt x="52516" y="376624"/>
                      <a:pt x="28575" y="304800"/>
                    </a:cubicBezTo>
                    <a:cubicBezTo>
                      <a:pt x="69198" y="250636"/>
                      <a:pt x="52130" y="281760"/>
                      <a:pt x="76200" y="209550"/>
                    </a:cubicBezTo>
                    <a:cubicBezTo>
                      <a:pt x="81439" y="193834"/>
                      <a:pt x="120278" y="170639"/>
                      <a:pt x="133350" y="161925"/>
                    </a:cubicBezTo>
                    <a:cubicBezTo>
                      <a:pt x="130298" y="149718"/>
                      <a:pt x="121132" y="108915"/>
                      <a:pt x="114300" y="95250"/>
                    </a:cubicBezTo>
                    <a:cubicBezTo>
                      <a:pt x="109180" y="85011"/>
                      <a:pt x="101600" y="76200"/>
                      <a:pt x="95250" y="66675"/>
                    </a:cubicBezTo>
                    <a:cubicBezTo>
                      <a:pt x="83415" y="19334"/>
                      <a:pt x="85725" y="41666"/>
                      <a:pt x="85725"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50" name="Group 49"/>
            <p:cNvGrpSpPr/>
            <p:nvPr/>
          </p:nvGrpSpPr>
          <p:grpSpPr>
            <a:xfrm rot="20892509">
              <a:off x="3915460" y="1509893"/>
              <a:ext cx="243499" cy="919200"/>
              <a:chOff x="1355848" y="1943100"/>
              <a:chExt cx="243499" cy="919200"/>
            </a:xfrm>
          </p:grpSpPr>
          <p:sp>
            <p:nvSpPr>
              <p:cNvPr id="51" name="Freeform 50"/>
              <p:cNvSpPr/>
              <p:nvPr/>
            </p:nvSpPr>
            <p:spPr>
              <a:xfrm>
                <a:off x="1355848" y="2763850"/>
                <a:ext cx="243499" cy="9845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 name="Freeform 51"/>
              <p:cNvSpPr/>
              <p:nvPr/>
            </p:nvSpPr>
            <p:spPr>
              <a:xfrm>
                <a:off x="1438275" y="1943100"/>
                <a:ext cx="133350" cy="828675"/>
              </a:xfrm>
              <a:custGeom>
                <a:avLst/>
                <a:gdLst>
                  <a:gd name="connsiteX0" fmla="*/ 28575 w 133350"/>
                  <a:gd name="connsiteY0" fmla="*/ 828675 h 828675"/>
                  <a:gd name="connsiteX1" fmla="*/ 38100 w 133350"/>
                  <a:gd name="connsiteY1" fmla="*/ 771525 h 828675"/>
                  <a:gd name="connsiteX2" fmla="*/ 47625 w 133350"/>
                  <a:gd name="connsiteY2" fmla="*/ 742950 h 828675"/>
                  <a:gd name="connsiteX3" fmla="*/ 9525 w 133350"/>
                  <a:gd name="connsiteY3" fmla="*/ 657225 h 828675"/>
                  <a:gd name="connsiteX4" fmla="*/ 0 w 133350"/>
                  <a:gd name="connsiteY4" fmla="*/ 628650 h 828675"/>
                  <a:gd name="connsiteX5" fmla="*/ 28575 w 133350"/>
                  <a:gd name="connsiteY5" fmla="*/ 552450 h 828675"/>
                  <a:gd name="connsiteX6" fmla="*/ 38100 w 133350"/>
                  <a:gd name="connsiteY6" fmla="*/ 523875 h 828675"/>
                  <a:gd name="connsiteX7" fmla="*/ 76200 w 133350"/>
                  <a:gd name="connsiteY7" fmla="*/ 457200 h 828675"/>
                  <a:gd name="connsiteX8" fmla="*/ 57150 w 133350"/>
                  <a:gd name="connsiteY8" fmla="*/ 361950 h 828675"/>
                  <a:gd name="connsiteX9" fmla="*/ 28575 w 133350"/>
                  <a:gd name="connsiteY9" fmla="*/ 304800 h 828675"/>
                  <a:gd name="connsiteX10" fmla="*/ 76200 w 133350"/>
                  <a:gd name="connsiteY10" fmla="*/ 209550 h 828675"/>
                  <a:gd name="connsiteX11" fmla="*/ 133350 w 133350"/>
                  <a:gd name="connsiteY11" fmla="*/ 161925 h 828675"/>
                  <a:gd name="connsiteX12" fmla="*/ 114300 w 133350"/>
                  <a:gd name="connsiteY12" fmla="*/ 95250 h 828675"/>
                  <a:gd name="connsiteX13" fmla="*/ 95250 w 133350"/>
                  <a:gd name="connsiteY13" fmla="*/ 66675 h 828675"/>
                  <a:gd name="connsiteX14" fmla="*/ 85725 w 133350"/>
                  <a:gd name="connsiteY14" fmla="*/ 0 h 82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3350" h="828675">
                    <a:moveTo>
                      <a:pt x="28575" y="828675"/>
                    </a:moveTo>
                    <a:cubicBezTo>
                      <a:pt x="31750" y="809625"/>
                      <a:pt x="33910" y="790378"/>
                      <a:pt x="38100" y="771525"/>
                    </a:cubicBezTo>
                    <a:cubicBezTo>
                      <a:pt x="40278" y="761724"/>
                      <a:pt x="48734" y="752929"/>
                      <a:pt x="47625" y="742950"/>
                    </a:cubicBezTo>
                    <a:cubicBezTo>
                      <a:pt x="40604" y="679761"/>
                      <a:pt x="30792" y="699760"/>
                      <a:pt x="9525" y="657225"/>
                    </a:cubicBezTo>
                    <a:cubicBezTo>
                      <a:pt x="5035" y="648245"/>
                      <a:pt x="3175" y="638175"/>
                      <a:pt x="0" y="628650"/>
                    </a:cubicBezTo>
                    <a:cubicBezTo>
                      <a:pt x="18377" y="536766"/>
                      <a:pt x="-4127" y="617854"/>
                      <a:pt x="28575" y="552450"/>
                    </a:cubicBezTo>
                    <a:cubicBezTo>
                      <a:pt x="33065" y="543470"/>
                      <a:pt x="34145" y="533103"/>
                      <a:pt x="38100" y="523875"/>
                    </a:cubicBezTo>
                    <a:cubicBezTo>
                      <a:pt x="52602" y="490038"/>
                      <a:pt x="57068" y="485898"/>
                      <a:pt x="76200" y="457200"/>
                    </a:cubicBezTo>
                    <a:cubicBezTo>
                      <a:pt x="72690" y="432629"/>
                      <a:pt x="70450" y="388549"/>
                      <a:pt x="57150" y="361950"/>
                    </a:cubicBezTo>
                    <a:cubicBezTo>
                      <a:pt x="20221" y="288092"/>
                      <a:pt x="52516" y="376624"/>
                      <a:pt x="28575" y="304800"/>
                    </a:cubicBezTo>
                    <a:cubicBezTo>
                      <a:pt x="69198" y="250636"/>
                      <a:pt x="52130" y="281760"/>
                      <a:pt x="76200" y="209550"/>
                    </a:cubicBezTo>
                    <a:cubicBezTo>
                      <a:pt x="81439" y="193834"/>
                      <a:pt x="120278" y="170639"/>
                      <a:pt x="133350" y="161925"/>
                    </a:cubicBezTo>
                    <a:cubicBezTo>
                      <a:pt x="130298" y="149718"/>
                      <a:pt x="121132" y="108915"/>
                      <a:pt x="114300" y="95250"/>
                    </a:cubicBezTo>
                    <a:cubicBezTo>
                      <a:pt x="109180" y="85011"/>
                      <a:pt x="101600" y="76200"/>
                      <a:pt x="95250" y="66675"/>
                    </a:cubicBezTo>
                    <a:cubicBezTo>
                      <a:pt x="83415" y="19334"/>
                      <a:pt x="85725" y="41666"/>
                      <a:pt x="85725"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54" name="Group 53"/>
            <p:cNvGrpSpPr/>
            <p:nvPr/>
          </p:nvGrpSpPr>
          <p:grpSpPr>
            <a:xfrm rot="3992811">
              <a:off x="5014845" y="3295015"/>
              <a:ext cx="2183165" cy="1551014"/>
              <a:chOff x="4201366" y="1479984"/>
              <a:chExt cx="2183165" cy="1551014"/>
            </a:xfrm>
          </p:grpSpPr>
          <p:grpSp>
            <p:nvGrpSpPr>
              <p:cNvPr id="55" name="Group 54"/>
              <p:cNvGrpSpPr/>
              <p:nvPr/>
            </p:nvGrpSpPr>
            <p:grpSpPr>
              <a:xfrm>
                <a:off x="4201366" y="1479984"/>
                <a:ext cx="243499" cy="919200"/>
                <a:chOff x="1355848" y="1943100"/>
                <a:chExt cx="243499" cy="919200"/>
              </a:xfrm>
            </p:grpSpPr>
            <p:sp>
              <p:nvSpPr>
                <p:cNvPr id="89" name="Freeform 88"/>
                <p:cNvSpPr/>
                <p:nvPr/>
              </p:nvSpPr>
              <p:spPr>
                <a:xfrm>
                  <a:off x="1355848" y="2763850"/>
                  <a:ext cx="243499" cy="9845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0" name="Freeform 89"/>
                <p:cNvSpPr/>
                <p:nvPr/>
              </p:nvSpPr>
              <p:spPr>
                <a:xfrm>
                  <a:off x="1438275" y="1943100"/>
                  <a:ext cx="133350" cy="828675"/>
                </a:xfrm>
                <a:custGeom>
                  <a:avLst/>
                  <a:gdLst>
                    <a:gd name="connsiteX0" fmla="*/ 28575 w 133350"/>
                    <a:gd name="connsiteY0" fmla="*/ 828675 h 828675"/>
                    <a:gd name="connsiteX1" fmla="*/ 38100 w 133350"/>
                    <a:gd name="connsiteY1" fmla="*/ 771525 h 828675"/>
                    <a:gd name="connsiteX2" fmla="*/ 47625 w 133350"/>
                    <a:gd name="connsiteY2" fmla="*/ 742950 h 828675"/>
                    <a:gd name="connsiteX3" fmla="*/ 9525 w 133350"/>
                    <a:gd name="connsiteY3" fmla="*/ 657225 h 828675"/>
                    <a:gd name="connsiteX4" fmla="*/ 0 w 133350"/>
                    <a:gd name="connsiteY4" fmla="*/ 628650 h 828675"/>
                    <a:gd name="connsiteX5" fmla="*/ 28575 w 133350"/>
                    <a:gd name="connsiteY5" fmla="*/ 552450 h 828675"/>
                    <a:gd name="connsiteX6" fmla="*/ 38100 w 133350"/>
                    <a:gd name="connsiteY6" fmla="*/ 523875 h 828675"/>
                    <a:gd name="connsiteX7" fmla="*/ 76200 w 133350"/>
                    <a:gd name="connsiteY7" fmla="*/ 457200 h 828675"/>
                    <a:gd name="connsiteX8" fmla="*/ 57150 w 133350"/>
                    <a:gd name="connsiteY8" fmla="*/ 361950 h 828675"/>
                    <a:gd name="connsiteX9" fmla="*/ 28575 w 133350"/>
                    <a:gd name="connsiteY9" fmla="*/ 304800 h 828675"/>
                    <a:gd name="connsiteX10" fmla="*/ 76200 w 133350"/>
                    <a:gd name="connsiteY10" fmla="*/ 209550 h 828675"/>
                    <a:gd name="connsiteX11" fmla="*/ 133350 w 133350"/>
                    <a:gd name="connsiteY11" fmla="*/ 161925 h 828675"/>
                    <a:gd name="connsiteX12" fmla="*/ 114300 w 133350"/>
                    <a:gd name="connsiteY12" fmla="*/ 95250 h 828675"/>
                    <a:gd name="connsiteX13" fmla="*/ 95250 w 133350"/>
                    <a:gd name="connsiteY13" fmla="*/ 66675 h 828675"/>
                    <a:gd name="connsiteX14" fmla="*/ 85725 w 133350"/>
                    <a:gd name="connsiteY14" fmla="*/ 0 h 82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3350" h="828675">
                      <a:moveTo>
                        <a:pt x="28575" y="828675"/>
                      </a:moveTo>
                      <a:cubicBezTo>
                        <a:pt x="31750" y="809625"/>
                        <a:pt x="33910" y="790378"/>
                        <a:pt x="38100" y="771525"/>
                      </a:cubicBezTo>
                      <a:cubicBezTo>
                        <a:pt x="40278" y="761724"/>
                        <a:pt x="48734" y="752929"/>
                        <a:pt x="47625" y="742950"/>
                      </a:cubicBezTo>
                      <a:cubicBezTo>
                        <a:pt x="40604" y="679761"/>
                        <a:pt x="30792" y="699760"/>
                        <a:pt x="9525" y="657225"/>
                      </a:cubicBezTo>
                      <a:cubicBezTo>
                        <a:pt x="5035" y="648245"/>
                        <a:pt x="3175" y="638175"/>
                        <a:pt x="0" y="628650"/>
                      </a:cubicBezTo>
                      <a:cubicBezTo>
                        <a:pt x="18377" y="536766"/>
                        <a:pt x="-4127" y="617854"/>
                        <a:pt x="28575" y="552450"/>
                      </a:cubicBezTo>
                      <a:cubicBezTo>
                        <a:pt x="33065" y="543470"/>
                        <a:pt x="34145" y="533103"/>
                        <a:pt x="38100" y="523875"/>
                      </a:cubicBezTo>
                      <a:cubicBezTo>
                        <a:pt x="52602" y="490038"/>
                        <a:pt x="57068" y="485898"/>
                        <a:pt x="76200" y="457200"/>
                      </a:cubicBezTo>
                      <a:cubicBezTo>
                        <a:pt x="72690" y="432629"/>
                        <a:pt x="70450" y="388549"/>
                        <a:pt x="57150" y="361950"/>
                      </a:cubicBezTo>
                      <a:cubicBezTo>
                        <a:pt x="20221" y="288092"/>
                        <a:pt x="52516" y="376624"/>
                        <a:pt x="28575" y="304800"/>
                      </a:cubicBezTo>
                      <a:cubicBezTo>
                        <a:pt x="69198" y="250636"/>
                        <a:pt x="52130" y="281760"/>
                        <a:pt x="76200" y="209550"/>
                      </a:cubicBezTo>
                      <a:cubicBezTo>
                        <a:pt x="81439" y="193834"/>
                        <a:pt x="120278" y="170639"/>
                        <a:pt x="133350" y="161925"/>
                      </a:cubicBezTo>
                      <a:cubicBezTo>
                        <a:pt x="130298" y="149718"/>
                        <a:pt x="121132" y="108915"/>
                        <a:pt x="114300" y="95250"/>
                      </a:cubicBezTo>
                      <a:cubicBezTo>
                        <a:pt x="109180" y="85011"/>
                        <a:pt x="101600" y="76200"/>
                        <a:pt x="95250" y="66675"/>
                      </a:cubicBezTo>
                      <a:cubicBezTo>
                        <a:pt x="83415" y="19334"/>
                        <a:pt x="85725" y="41666"/>
                        <a:pt x="85725"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56" name="Group 55"/>
              <p:cNvGrpSpPr/>
              <p:nvPr/>
            </p:nvGrpSpPr>
            <p:grpSpPr>
              <a:xfrm rot="1099588">
                <a:off x="4840915" y="1596929"/>
                <a:ext cx="243499" cy="919200"/>
                <a:chOff x="1355848" y="1943100"/>
                <a:chExt cx="243499" cy="919200"/>
              </a:xfrm>
            </p:grpSpPr>
            <p:sp>
              <p:nvSpPr>
                <p:cNvPr id="87" name="Freeform 86"/>
                <p:cNvSpPr/>
                <p:nvPr/>
              </p:nvSpPr>
              <p:spPr>
                <a:xfrm>
                  <a:off x="1355848" y="2763850"/>
                  <a:ext cx="243499" cy="9845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8" name="Freeform 87"/>
                <p:cNvSpPr/>
                <p:nvPr/>
              </p:nvSpPr>
              <p:spPr>
                <a:xfrm>
                  <a:off x="1438275" y="1943100"/>
                  <a:ext cx="133350" cy="828675"/>
                </a:xfrm>
                <a:custGeom>
                  <a:avLst/>
                  <a:gdLst>
                    <a:gd name="connsiteX0" fmla="*/ 28575 w 133350"/>
                    <a:gd name="connsiteY0" fmla="*/ 828675 h 828675"/>
                    <a:gd name="connsiteX1" fmla="*/ 38100 w 133350"/>
                    <a:gd name="connsiteY1" fmla="*/ 771525 h 828675"/>
                    <a:gd name="connsiteX2" fmla="*/ 47625 w 133350"/>
                    <a:gd name="connsiteY2" fmla="*/ 742950 h 828675"/>
                    <a:gd name="connsiteX3" fmla="*/ 9525 w 133350"/>
                    <a:gd name="connsiteY3" fmla="*/ 657225 h 828675"/>
                    <a:gd name="connsiteX4" fmla="*/ 0 w 133350"/>
                    <a:gd name="connsiteY4" fmla="*/ 628650 h 828675"/>
                    <a:gd name="connsiteX5" fmla="*/ 28575 w 133350"/>
                    <a:gd name="connsiteY5" fmla="*/ 552450 h 828675"/>
                    <a:gd name="connsiteX6" fmla="*/ 38100 w 133350"/>
                    <a:gd name="connsiteY6" fmla="*/ 523875 h 828675"/>
                    <a:gd name="connsiteX7" fmla="*/ 76200 w 133350"/>
                    <a:gd name="connsiteY7" fmla="*/ 457200 h 828675"/>
                    <a:gd name="connsiteX8" fmla="*/ 57150 w 133350"/>
                    <a:gd name="connsiteY8" fmla="*/ 361950 h 828675"/>
                    <a:gd name="connsiteX9" fmla="*/ 28575 w 133350"/>
                    <a:gd name="connsiteY9" fmla="*/ 304800 h 828675"/>
                    <a:gd name="connsiteX10" fmla="*/ 76200 w 133350"/>
                    <a:gd name="connsiteY10" fmla="*/ 209550 h 828675"/>
                    <a:gd name="connsiteX11" fmla="*/ 133350 w 133350"/>
                    <a:gd name="connsiteY11" fmla="*/ 161925 h 828675"/>
                    <a:gd name="connsiteX12" fmla="*/ 114300 w 133350"/>
                    <a:gd name="connsiteY12" fmla="*/ 95250 h 828675"/>
                    <a:gd name="connsiteX13" fmla="*/ 95250 w 133350"/>
                    <a:gd name="connsiteY13" fmla="*/ 66675 h 828675"/>
                    <a:gd name="connsiteX14" fmla="*/ 85725 w 133350"/>
                    <a:gd name="connsiteY14" fmla="*/ 0 h 82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3350" h="828675">
                      <a:moveTo>
                        <a:pt x="28575" y="828675"/>
                      </a:moveTo>
                      <a:cubicBezTo>
                        <a:pt x="31750" y="809625"/>
                        <a:pt x="33910" y="790378"/>
                        <a:pt x="38100" y="771525"/>
                      </a:cubicBezTo>
                      <a:cubicBezTo>
                        <a:pt x="40278" y="761724"/>
                        <a:pt x="48734" y="752929"/>
                        <a:pt x="47625" y="742950"/>
                      </a:cubicBezTo>
                      <a:cubicBezTo>
                        <a:pt x="40604" y="679761"/>
                        <a:pt x="30792" y="699760"/>
                        <a:pt x="9525" y="657225"/>
                      </a:cubicBezTo>
                      <a:cubicBezTo>
                        <a:pt x="5035" y="648245"/>
                        <a:pt x="3175" y="638175"/>
                        <a:pt x="0" y="628650"/>
                      </a:cubicBezTo>
                      <a:cubicBezTo>
                        <a:pt x="18377" y="536766"/>
                        <a:pt x="-4127" y="617854"/>
                        <a:pt x="28575" y="552450"/>
                      </a:cubicBezTo>
                      <a:cubicBezTo>
                        <a:pt x="33065" y="543470"/>
                        <a:pt x="34145" y="533103"/>
                        <a:pt x="38100" y="523875"/>
                      </a:cubicBezTo>
                      <a:cubicBezTo>
                        <a:pt x="52602" y="490038"/>
                        <a:pt x="57068" y="485898"/>
                        <a:pt x="76200" y="457200"/>
                      </a:cubicBezTo>
                      <a:cubicBezTo>
                        <a:pt x="72690" y="432629"/>
                        <a:pt x="70450" y="388549"/>
                        <a:pt x="57150" y="361950"/>
                      </a:cubicBezTo>
                      <a:cubicBezTo>
                        <a:pt x="20221" y="288092"/>
                        <a:pt x="52516" y="376624"/>
                        <a:pt x="28575" y="304800"/>
                      </a:cubicBezTo>
                      <a:cubicBezTo>
                        <a:pt x="69198" y="250636"/>
                        <a:pt x="52130" y="281760"/>
                        <a:pt x="76200" y="209550"/>
                      </a:cubicBezTo>
                      <a:cubicBezTo>
                        <a:pt x="81439" y="193834"/>
                        <a:pt x="120278" y="170639"/>
                        <a:pt x="133350" y="161925"/>
                      </a:cubicBezTo>
                      <a:cubicBezTo>
                        <a:pt x="130298" y="149718"/>
                        <a:pt x="121132" y="108915"/>
                        <a:pt x="114300" y="95250"/>
                      </a:cubicBezTo>
                      <a:cubicBezTo>
                        <a:pt x="109180" y="85011"/>
                        <a:pt x="101600" y="76200"/>
                        <a:pt x="95250" y="66675"/>
                      </a:cubicBezTo>
                      <a:cubicBezTo>
                        <a:pt x="83415" y="19334"/>
                        <a:pt x="85725" y="41666"/>
                        <a:pt x="85725"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57" name="Group 56"/>
              <p:cNvGrpSpPr/>
              <p:nvPr/>
            </p:nvGrpSpPr>
            <p:grpSpPr>
              <a:xfrm rot="653233">
                <a:off x="4529482" y="1518755"/>
                <a:ext cx="243499" cy="919200"/>
                <a:chOff x="1355848" y="1943100"/>
                <a:chExt cx="243499" cy="919200"/>
              </a:xfrm>
            </p:grpSpPr>
            <p:sp>
              <p:nvSpPr>
                <p:cNvPr id="85" name="Freeform 84"/>
                <p:cNvSpPr/>
                <p:nvPr/>
              </p:nvSpPr>
              <p:spPr>
                <a:xfrm>
                  <a:off x="1355848" y="2763850"/>
                  <a:ext cx="243499" cy="9845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6" name="Freeform 85"/>
                <p:cNvSpPr/>
                <p:nvPr/>
              </p:nvSpPr>
              <p:spPr>
                <a:xfrm>
                  <a:off x="1438275" y="1943100"/>
                  <a:ext cx="133350" cy="828675"/>
                </a:xfrm>
                <a:custGeom>
                  <a:avLst/>
                  <a:gdLst>
                    <a:gd name="connsiteX0" fmla="*/ 28575 w 133350"/>
                    <a:gd name="connsiteY0" fmla="*/ 828675 h 828675"/>
                    <a:gd name="connsiteX1" fmla="*/ 38100 w 133350"/>
                    <a:gd name="connsiteY1" fmla="*/ 771525 h 828675"/>
                    <a:gd name="connsiteX2" fmla="*/ 47625 w 133350"/>
                    <a:gd name="connsiteY2" fmla="*/ 742950 h 828675"/>
                    <a:gd name="connsiteX3" fmla="*/ 9525 w 133350"/>
                    <a:gd name="connsiteY3" fmla="*/ 657225 h 828675"/>
                    <a:gd name="connsiteX4" fmla="*/ 0 w 133350"/>
                    <a:gd name="connsiteY4" fmla="*/ 628650 h 828675"/>
                    <a:gd name="connsiteX5" fmla="*/ 28575 w 133350"/>
                    <a:gd name="connsiteY5" fmla="*/ 552450 h 828675"/>
                    <a:gd name="connsiteX6" fmla="*/ 38100 w 133350"/>
                    <a:gd name="connsiteY6" fmla="*/ 523875 h 828675"/>
                    <a:gd name="connsiteX7" fmla="*/ 76200 w 133350"/>
                    <a:gd name="connsiteY7" fmla="*/ 457200 h 828675"/>
                    <a:gd name="connsiteX8" fmla="*/ 57150 w 133350"/>
                    <a:gd name="connsiteY8" fmla="*/ 361950 h 828675"/>
                    <a:gd name="connsiteX9" fmla="*/ 28575 w 133350"/>
                    <a:gd name="connsiteY9" fmla="*/ 304800 h 828675"/>
                    <a:gd name="connsiteX10" fmla="*/ 76200 w 133350"/>
                    <a:gd name="connsiteY10" fmla="*/ 209550 h 828675"/>
                    <a:gd name="connsiteX11" fmla="*/ 133350 w 133350"/>
                    <a:gd name="connsiteY11" fmla="*/ 161925 h 828675"/>
                    <a:gd name="connsiteX12" fmla="*/ 114300 w 133350"/>
                    <a:gd name="connsiteY12" fmla="*/ 95250 h 828675"/>
                    <a:gd name="connsiteX13" fmla="*/ 95250 w 133350"/>
                    <a:gd name="connsiteY13" fmla="*/ 66675 h 828675"/>
                    <a:gd name="connsiteX14" fmla="*/ 85725 w 133350"/>
                    <a:gd name="connsiteY14" fmla="*/ 0 h 82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3350" h="828675">
                      <a:moveTo>
                        <a:pt x="28575" y="828675"/>
                      </a:moveTo>
                      <a:cubicBezTo>
                        <a:pt x="31750" y="809625"/>
                        <a:pt x="33910" y="790378"/>
                        <a:pt x="38100" y="771525"/>
                      </a:cubicBezTo>
                      <a:cubicBezTo>
                        <a:pt x="40278" y="761724"/>
                        <a:pt x="48734" y="752929"/>
                        <a:pt x="47625" y="742950"/>
                      </a:cubicBezTo>
                      <a:cubicBezTo>
                        <a:pt x="40604" y="679761"/>
                        <a:pt x="30792" y="699760"/>
                        <a:pt x="9525" y="657225"/>
                      </a:cubicBezTo>
                      <a:cubicBezTo>
                        <a:pt x="5035" y="648245"/>
                        <a:pt x="3175" y="638175"/>
                        <a:pt x="0" y="628650"/>
                      </a:cubicBezTo>
                      <a:cubicBezTo>
                        <a:pt x="18377" y="536766"/>
                        <a:pt x="-4127" y="617854"/>
                        <a:pt x="28575" y="552450"/>
                      </a:cubicBezTo>
                      <a:cubicBezTo>
                        <a:pt x="33065" y="543470"/>
                        <a:pt x="34145" y="533103"/>
                        <a:pt x="38100" y="523875"/>
                      </a:cubicBezTo>
                      <a:cubicBezTo>
                        <a:pt x="52602" y="490038"/>
                        <a:pt x="57068" y="485898"/>
                        <a:pt x="76200" y="457200"/>
                      </a:cubicBezTo>
                      <a:cubicBezTo>
                        <a:pt x="72690" y="432629"/>
                        <a:pt x="70450" y="388549"/>
                        <a:pt x="57150" y="361950"/>
                      </a:cubicBezTo>
                      <a:cubicBezTo>
                        <a:pt x="20221" y="288092"/>
                        <a:pt x="52516" y="376624"/>
                        <a:pt x="28575" y="304800"/>
                      </a:cubicBezTo>
                      <a:cubicBezTo>
                        <a:pt x="69198" y="250636"/>
                        <a:pt x="52130" y="281760"/>
                        <a:pt x="76200" y="209550"/>
                      </a:cubicBezTo>
                      <a:cubicBezTo>
                        <a:pt x="81439" y="193834"/>
                        <a:pt x="120278" y="170639"/>
                        <a:pt x="133350" y="161925"/>
                      </a:cubicBezTo>
                      <a:cubicBezTo>
                        <a:pt x="130298" y="149718"/>
                        <a:pt x="121132" y="108915"/>
                        <a:pt x="114300" y="95250"/>
                      </a:cubicBezTo>
                      <a:cubicBezTo>
                        <a:pt x="109180" y="85011"/>
                        <a:pt x="101600" y="76200"/>
                        <a:pt x="95250" y="66675"/>
                      </a:cubicBezTo>
                      <a:cubicBezTo>
                        <a:pt x="83415" y="19334"/>
                        <a:pt x="85725" y="41666"/>
                        <a:pt x="85725"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58" name="Group 57"/>
              <p:cNvGrpSpPr/>
              <p:nvPr/>
            </p:nvGrpSpPr>
            <p:grpSpPr>
              <a:xfrm rot="850983">
                <a:off x="4696264" y="1556502"/>
                <a:ext cx="243499" cy="919200"/>
                <a:chOff x="1355848" y="1943100"/>
                <a:chExt cx="243499" cy="919200"/>
              </a:xfrm>
            </p:grpSpPr>
            <p:sp>
              <p:nvSpPr>
                <p:cNvPr id="83" name="Freeform 82"/>
                <p:cNvSpPr/>
                <p:nvPr/>
              </p:nvSpPr>
              <p:spPr>
                <a:xfrm>
                  <a:off x="1355848" y="2763850"/>
                  <a:ext cx="243499" cy="9845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4" name="Freeform 83"/>
                <p:cNvSpPr/>
                <p:nvPr/>
              </p:nvSpPr>
              <p:spPr>
                <a:xfrm>
                  <a:off x="1438275" y="1943100"/>
                  <a:ext cx="133350" cy="828675"/>
                </a:xfrm>
                <a:custGeom>
                  <a:avLst/>
                  <a:gdLst>
                    <a:gd name="connsiteX0" fmla="*/ 28575 w 133350"/>
                    <a:gd name="connsiteY0" fmla="*/ 828675 h 828675"/>
                    <a:gd name="connsiteX1" fmla="*/ 38100 w 133350"/>
                    <a:gd name="connsiteY1" fmla="*/ 771525 h 828675"/>
                    <a:gd name="connsiteX2" fmla="*/ 47625 w 133350"/>
                    <a:gd name="connsiteY2" fmla="*/ 742950 h 828675"/>
                    <a:gd name="connsiteX3" fmla="*/ 9525 w 133350"/>
                    <a:gd name="connsiteY3" fmla="*/ 657225 h 828675"/>
                    <a:gd name="connsiteX4" fmla="*/ 0 w 133350"/>
                    <a:gd name="connsiteY4" fmla="*/ 628650 h 828675"/>
                    <a:gd name="connsiteX5" fmla="*/ 28575 w 133350"/>
                    <a:gd name="connsiteY5" fmla="*/ 552450 h 828675"/>
                    <a:gd name="connsiteX6" fmla="*/ 38100 w 133350"/>
                    <a:gd name="connsiteY6" fmla="*/ 523875 h 828675"/>
                    <a:gd name="connsiteX7" fmla="*/ 76200 w 133350"/>
                    <a:gd name="connsiteY7" fmla="*/ 457200 h 828675"/>
                    <a:gd name="connsiteX8" fmla="*/ 57150 w 133350"/>
                    <a:gd name="connsiteY8" fmla="*/ 361950 h 828675"/>
                    <a:gd name="connsiteX9" fmla="*/ 28575 w 133350"/>
                    <a:gd name="connsiteY9" fmla="*/ 304800 h 828675"/>
                    <a:gd name="connsiteX10" fmla="*/ 76200 w 133350"/>
                    <a:gd name="connsiteY10" fmla="*/ 209550 h 828675"/>
                    <a:gd name="connsiteX11" fmla="*/ 133350 w 133350"/>
                    <a:gd name="connsiteY11" fmla="*/ 161925 h 828675"/>
                    <a:gd name="connsiteX12" fmla="*/ 114300 w 133350"/>
                    <a:gd name="connsiteY12" fmla="*/ 95250 h 828675"/>
                    <a:gd name="connsiteX13" fmla="*/ 95250 w 133350"/>
                    <a:gd name="connsiteY13" fmla="*/ 66675 h 828675"/>
                    <a:gd name="connsiteX14" fmla="*/ 85725 w 133350"/>
                    <a:gd name="connsiteY14" fmla="*/ 0 h 82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3350" h="828675">
                      <a:moveTo>
                        <a:pt x="28575" y="828675"/>
                      </a:moveTo>
                      <a:cubicBezTo>
                        <a:pt x="31750" y="809625"/>
                        <a:pt x="33910" y="790378"/>
                        <a:pt x="38100" y="771525"/>
                      </a:cubicBezTo>
                      <a:cubicBezTo>
                        <a:pt x="40278" y="761724"/>
                        <a:pt x="48734" y="752929"/>
                        <a:pt x="47625" y="742950"/>
                      </a:cubicBezTo>
                      <a:cubicBezTo>
                        <a:pt x="40604" y="679761"/>
                        <a:pt x="30792" y="699760"/>
                        <a:pt x="9525" y="657225"/>
                      </a:cubicBezTo>
                      <a:cubicBezTo>
                        <a:pt x="5035" y="648245"/>
                        <a:pt x="3175" y="638175"/>
                        <a:pt x="0" y="628650"/>
                      </a:cubicBezTo>
                      <a:cubicBezTo>
                        <a:pt x="18377" y="536766"/>
                        <a:pt x="-4127" y="617854"/>
                        <a:pt x="28575" y="552450"/>
                      </a:cubicBezTo>
                      <a:cubicBezTo>
                        <a:pt x="33065" y="543470"/>
                        <a:pt x="34145" y="533103"/>
                        <a:pt x="38100" y="523875"/>
                      </a:cubicBezTo>
                      <a:cubicBezTo>
                        <a:pt x="52602" y="490038"/>
                        <a:pt x="57068" y="485898"/>
                        <a:pt x="76200" y="457200"/>
                      </a:cubicBezTo>
                      <a:cubicBezTo>
                        <a:pt x="72690" y="432629"/>
                        <a:pt x="70450" y="388549"/>
                        <a:pt x="57150" y="361950"/>
                      </a:cubicBezTo>
                      <a:cubicBezTo>
                        <a:pt x="20221" y="288092"/>
                        <a:pt x="52516" y="376624"/>
                        <a:pt x="28575" y="304800"/>
                      </a:cubicBezTo>
                      <a:cubicBezTo>
                        <a:pt x="69198" y="250636"/>
                        <a:pt x="52130" y="281760"/>
                        <a:pt x="76200" y="209550"/>
                      </a:cubicBezTo>
                      <a:cubicBezTo>
                        <a:pt x="81439" y="193834"/>
                        <a:pt x="120278" y="170639"/>
                        <a:pt x="133350" y="161925"/>
                      </a:cubicBezTo>
                      <a:cubicBezTo>
                        <a:pt x="130298" y="149718"/>
                        <a:pt x="121132" y="108915"/>
                        <a:pt x="114300" y="95250"/>
                      </a:cubicBezTo>
                      <a:cubicBezTo>
                        <a:pt x="109180" y="85011"/>
                        <a:pt x="101600" y="76200"/>
                        <a:pt x="95250" y="66675"/>
                      </a:cubicBezTo>
                      <a:cubicBezTo>
                        <a:pt x="83415" y="19334"/>
                        <a:pt x="85725" y="41666"/>
                        <a:pt x="85725"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59" name="Group 58"/>
              <p:cNvGrpSpPr/>
              <p:nvPr/>
            </p:nvGrpSpPr>
            <p:grpSpPr>
              <a:xfrm>
                <a:off x="4350913" y="1479984"/>
                <a:ext cx="243499" cy="919200"/>
                <a:chOff x="1355848" y="1943100"/>
                <a:chExt cx="243499" cy="919200"/>
              </a:xfrm>
            </p:grpSpPr>
            <p:sp>
              <p:nvSpPr>
                <p:cNvPr id="81" name="Freeform 80"/>
                <p:cNvSpPr/>
                <p:nvPr/>
              </p:nvSpPr>
              <p:spPr>
                <a:xfrm>
                  <a:off x="1355848" y="2763850"/>
                  <a:ext cx="243499" cy="9845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2" name="Freeform 81"/>
                <p:cNvSpPr/>
                <p:nvPr/>
              </p:nvSpPr>
              <p:spPr>
                <a:xfrm>
                  <a:off x="1438275" y="1943100"/>
                  <a:ext cx="133350" cy="828675"/>
                </a:xfrm>
                <a:custGeom>
                  <a:avLst/>
                  <a:gdLst>
                    <a:gd name="connsiteX0" fmla="*/ 28575 w 133350"/>
                    <a:gd name="connsiteY0" fmla="*/ 828675 h 828675"/>
                    <a:gd name="connsiteX1" fmla="*/ 38100 w 133350"/>
                    <a:gd name="connsiteY1" fmla="*/ 771525 h 828675"/>
                    <a:gd name="connsiteX2" fmla="*/ 47625 w 133350"/>
                    <a:gd name="connsiteY2" fmla="*/ 742950 h 828675"/>
                    <a:gd name="connsiteX3" fmla="*/ 9525 w 133350"/>
                    <a:gd name="connsiteY3" fmla="*/ 657225 h 828675"/>
                    <a:gd name="connsiteX4" fmla="*/ 0 w 133350"/>
                    <a:gd name="connsiteY4" fmla="*/ 628650 h 828675"/>
                    <a:gd name="connsiteX5" fmla="*/ 28575 w 133350"/>
                    <a:gd name="connsiteY5" fmla="*/ 552450 h 828675"/>
                    <a:gd name="connsiteX6" fmla="*/ 38100 w 133350"/>
                    <a:gd name="connsiteY6" fmla="*/ 523875 h 828675"/>
                    <a:gd name="connsiteX7" fmla="*/ 76200 w 133350"/>
                    <a:gd name="connsiteY7" fmla="*/ 457200 h 828675"/>
                    <a:gd name="connsiteX8" fmla="*/ 57150 w 133350"/>
                    <a:gd name="connsiteY8" fmla="*/ 361950 h 828675"/>
                    <a:gd name="connsiteX9" fmla="*/ 28575 w 133350"/>
                    <a:gd name="connsiteY9" fmla="*/ 304800 h 828675"/>
                    <a:gd name="connsiteX10" fmla="*/ 76200 w 133350"/>
                    <a:gd name="connsiteY10" fmla="*/ 209550 h 828675"/>
                    <a:gd name="connsiteX11" fmla="*/ 133350 w 133350"/>
                    <a:gd name="connsiteY11" fmla="*/ 161925 h 828675"/>
                    <a:gd name="connsiteX12" fmla="*/ 114300 w 133350"/>
                    <a:gd name="connsiteY12" fmla="*/ 95250 h 828675"/>
                    <a:gd name="connsiteX13" fmla="*/ 95250 w 133350"/>
                    <a:gd name="connsiteY13" fmla="*/ 66675 h 828675"/>
                    <a:gd name="connsiteX14" fmla="*/ 85725 w 133350"/>
                    <a:gd name="connsiteY14" fmla="*/ 0 h 82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3350" h="828675">
                      <a:moveTo>
                        <a:pt x="28575" y="828675"/>
                      </a:moveTo>
                      <a:cubicBezTo>
                        <a:pt x="31750" y="809625"/>
                        <a:pt x="33910" y="790378"/>
                        <a:pt x="38100" y="771525"/>
                      </a:cubicBezTo>
                      <a:cubicBezTo>
                        <a:pt x="40278" y="761724"/>
                        <a:pt x="48734" y="752929"/>
                        <a:pt x="47625" y="742950"/>
                      </a:cubicBezTo>
                      <a:cubicBezTo>
                        <a:pt x="40604" y="679761"/>
                        <a:pt x="30792" y="699760"/>
                        <a:pt x="9525" y="657225"/>
                      </a:cubicBezTo>
                      <a:cubicBezTo>
                        <a:pt x="5035" y="648245"/>
                        <a:pt x="3175" y="638175"/>
                        <a:pt x="0" y="628650"/>
                      </a:cubicBezTo>
                      <a:cubicBezTo>
                        <a:pt x="18377" y="536766"/>
                        <a:pt x="-4127" y="617854"/>
                        <a:pt x="28575" y="552450"/>
                      </a:cubicBezTo>
                      <a:cubicBezTo>
                        <a:pt x="33065" y="543470"/>
                        <a:pt x="34145" y="533103"/>
                        <a:pt x="38100" y="523875"/>
                      </a:cubicBezTo>
                      <a:cubicBezTo>
                        <a:pt x="52602" y="490038"/>
                        <a:pt x="57068" y="485898"/>
                        <a:pt x="76200" y="457200"/>
                      </a:cubicBezTo>
                      <a:cubicBezTo>
                        <a:pt x="72690" y="432629"/>
                        <a:pt x="70450" y="388549"/>
                        <a:pt x="57150" y="361950"/>
                      </a:cubicBezTo>
                      <a:cubicBezTo>
                        <a:pt x="20221" y="288092"/>
                        <a:pt x="52516" y="376624"/>
                        <a:pt x="28575" y="304800"/>
                      </a:cubicBezTo>
                      <a:cubicBezTo>
                        <a:pt x="69198" y="250636"/>
                        <a:pt x="52130" y="281760"/>
                        <a:pt x="76200" y="209550"/>
                      </a:cubicBezTo>
                      <a:cubicBezTo>
                        <a:pt x="81439" y="193834"/>
                        <a:pt x="120278" y="170639"/>
                        <a:pt x="133350" y="161925"/>
                      </a:cubicBezTo>
                      <a:cubicBezTo>
                        <a:pt x="130298" y="149718"/>
                        <a:pt x="121132" y="108915"/>
                        <a:pt x="114300" y="95250"/>
                      </a:cubicBezTo>
                      <a:cubicBezTo>
                        <a:pt x="109180" y="85011"/>
                        <a:pt x="101600" y="76200"/>
                        <a:pt x="95250" y="66675"/>
                      </a:cubicBezTo>
                      <a:cubicBezTo>
                        <a:pt x="83415" y="19334"/>
                        <a:pt x="85725" y="41666"/>
                        <a:pt x="85725"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60" name="Group 59"/>
              <p:cNvGrpSpPr/>
              <p:nvPr/>
            </p:nvGrpSpPr>
            <p:grpSpPr>
              <a:xfrm rot="1897023">
                <a:off x="5184568" y="1749512"/>
                <a:ext cx="243499" cy="919200"/>
                <a:chOff x="1355848" y="1943100"/>
                <a:chExt cx="243499" cy="919200"/>
              </a:xfrm>
            </p:grpSpPr>
            <p:sp>
              <p:nvSpPr>
                <p:cNvPr id="79" name="Freeform 78"/>
                <p:cNvSpPr/>
                <p:nvPr/>
              </p:nvSpPr>
              <p:spPr>
                <a:xfrm>
                  <a:off x="1355848" y="2763850"/>
                  <a:ext cx="243499" cy="9845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0" name="Freeform 79"/>
                <p:cNvSpPr/>
                <p:nvPr/>
              </p:nvSpPr>
              <p:spPr>
                <a:xfrm>
                  <a:off x="1438275" y="1943100"/>
                  <a:ext cx="133350" cy="828675"/>
                </a:xfrm>
                <a:custGeom>
                  <a:avLst/>
                  <a:gdLst>
                    <a:gd name="connsiteX0" fmla="*/ 28575 w 133350"/>
                    <a:gd name="connsiteY0" fmla="*/ 828675 h 828675"/>
                    <a:gd name="connsiteX1" fmla="*/ 38100 w 133350"/>
                    <a:gd name="connsiteY1" fmla="*/ 771525 h 828675"/>
                    <a:gd name="connsiteX2" fmla="*/ 47625 w 133350"/>
                    <a:gd name="connsiteY2" fmla="*/ 742950 h 828675"/>
                    <a:gd name="connsiteX3" fmla="*/ 9525 w 133350"/>
                    <a:gd name="connsiteY3" fmla="*/ 657225 h 828675"/>
                    <a:gd name="connsiteX4" fmla="*/ 0 w 133350"/>
                    <a:gd name="connsiteY4" fmla="*/ 628650 h 828675"/>
                    <a:gd name="connsiteX5" fmla="*/ 28575 w 133350"/>
                    <a:gd name="connsiteY5" fmla="*/ 552450 h 828675"/>
                    <a:gd name="connsiteX6" fmla="*/ 38100 w 133350"/>
                    <a:gd name="connsiteY6" fmla="*/ 523875 h 828675"/>
                    <a:gd name="connsiteX7" fmla="*/ 76200 w 133350"/>
                    <a:gd name="connsiteY7" fmla="*/ 457200 h 828675"/>
                    <a:gd name="connsiteX8" fmla="*/ 57150 w 133350"/>
                    <a:gd name="connsiteY8" fmla="*/ 361950 h 828675"/>
                    <a:gd name="connsiteX9" fmla="*/ 28575 w 133350"/>
                    <a:gd name="connsiteY9" fmla="*/ 304800 h 828675"/>
                    <a:gd name="connsiteX10" fmla="*/ 76200 w 133350"/>
                    <a:gd name="connsiteY10" fmla="*/ 209550 h 828675"/>
                    <a:gd name="connsiteX11" fmla="*/ 133350 w 133350"/>
                    <a:gd name="connsiteY11" fmla="*/ 161925 h 828675"/>
                    <a:gd name="connsiteX12" fmla="*/ 114300 w 133350"/>
                    <a:gd name="connsiteY12" fmla="*/ 95250 h 828675"/>
                    <a:gd name="connsiteX13" fmla="*/ 95250 w 133350"/>
                    <a:gd name="connsiteY13" fmla="*/ 66675 h 828675"/>
                    <a:gd name="connsiteX14" fmla="*/ 85725 w 133350"/>
                    <a:gd name="connsiteY14" fmla="*/ 0 h 82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3350" h="828675">
                      <a:moveTo>
                        <a:pt x="28575" y="828675"/>
                      </a:moveTo>
                      <a:cubicBezTo>
                        <a:pt x="31750" y="809625"/>
                        <a:pt x="33910" y="790378"/>
                        <a:pt x="38100" y="771525"/>
                      </a:cubicBezTo>
                      <a:cubicBezTo>
                        <a:pt x="40278" y="761724"/>
                        <a:pt x="48734" y="752929"/>
                        <a:pt x="47625" y="742950"/>
                      </a:cubicBezTo>
                      <a:cubicBezTo>
                        <a:pt x="40604" y="679761"/>
                        <a:pt x="30792" y="699760"/>
                        <a:pt x="9525" y="657225"/>
                      </a:cubicBezTo>
                      <a:cubicBezTo>
                        <a:pt x="5035" y="648245"/>
                        <a:pt x="3175" y="638175"/>
                        <a:pt x="0" y="628650"/>
                      </a:cubicBezTo>
                      <a:cubicBezTo>
                        <a:pt x="18377" y="536766"/>
                        <a:pt x="-4127" y="617854"/>
                        <a:pt x="28575" y="552450"/>
                      </a:cubicBezTo>
                      <a:cubicBezTo>
                        <a:pt x="33065" y="543470"/>
                        <a:pt x="34145" y="533103"/>
                        <a:pt x="38100" y="523875"/>
                      </a:cubicBezTo>
                      <a:cubicBezTo>
                        <a:pt x="52602" y="490038"/>
                        <a:pt x="57068" y="485898"/>
                        <a:pt x="76200" y="457200"/>
                      </a:cubicBezTo>
                      <a:cubicBezTo>
                        <a:pt x="72690" y="432629"/>
                        <a:pt x="70450" y="388549"/>
                        <a:pt x="57150" y="361950"/>
                      </a:cubicBezTo>
                      <a:cubicBezTo>
                        <a:pt x="20221" y="288092"/>
                        <a:pt x="52516" y="376624"/>
                        <a:pt x="28575" y="304800"/>
                      </a:cubicBezTo>
                      <a:cubicBezTo>
                        <a:pt x="69198" y="250636"/>
                        <a:pt x="52130" y="281760"/>
                        <a:pt x="76200" y="209550"/>
                      </a:cubicBezTo>
                      <a:cubicBezTo>
                        <a:pt x="81439" y="193834"/>
                        <a:pt x="120278" y="170639"/>
                        <a:pt x="133350" y="161925"/>
                      </a:cubicBezTo>
                      <a:cubicBezTo>
                        <a:pt x="130298" y="149718"/>
                        <a:pt x="121132" y="108915"/>
                        <a:pt x="114300" y="95250"/>
                      </a:cubicBezTo>
                      <a:cubicBezTo>
                        <a:pt x="109180" y="85011"/>
                        <a:pt x="101600" y="76200"/>
                        <a:pt x="95250" y="66675"/>
                      </a:cubicBezTo>
                      <a:cubicBezTo>
                        <a:pt x="83415" y="19334"/>
                        <a:pt x="85725" y="41666"/>
                        <a:pt x="85725"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61" name="Group 60"/>
              <p:cNvGrpSpPr/>
              <p:nvPr/>
            </p:nvGrpSpPr>
            <p:grpSpPr>
              <a:xfrm rot="1323213">
                <a:off x="4994034" y="1668954"/>
                <a:ext cx="243499" cy="919200"/>
                <a:chOff x="1355848" y="1943100"/>
                <a:chExt cx="243499" cy="919200"/>
              </a:xfrm>
            </p:grpSpPr>
            <p:sp>
              <p:nvSpPr>
                <p:cNvPr id="77" name="Freeform 76"/>
                <p:cNvSpPr/>
                <p:nvPr/>
              </p:nvSpPr>
              <p:spPr>
                <a:xfrm>
                  <a:off x="1355848" y="2763850"/>
                  <a:ext cx="243499" cy="9845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8" name="Freeform 77"/>
                <p:cNvSpPr/>
                <p:nvPr/>
              </p:nvSpPr>
              <p:spPr>
                <a:xfrm>
                  <a:off x="1438275" y="1943100"/>
                  <a:ext cx="133350" cy="828675"/>
                </a:xfrm>
                <a:custGeom>
                  <a:avLst/>
                  <a:gdLst>
                    <a:gd name="connsiteX0" fmla="*/ 28575 w 133350"/>
                    <a:gd name="connsiteY0" fmla="*/ 828675 h 828675"/>
                    <a:gd name="connsiteX1" fmla="*/ 38100 w 133350"/>
                    <a:gd name="connsiteY1" fmla="*/ 771525 h 828675"/>
                    <a:gd name="connsiteX2" fmla="*/ 47625 w 133350"/>
                    <a:gd name="connsiteY2" fmla="*/ 742950 h 828675"/>
                    <a:gd name="connsiteX3" fmla="*/ 9525 w 133350"/>
                    <a:gd name="connsiteY3" fmla="*/ 657225 h 828675"/>
                    <a:gd name="connsiteX4" fmla="*/ 0 w 133350"/>
                    <a:gd name="connsiteY4" fmla="*/ 628650 h 828675"/>
                    <a:gd name="connsiteX5" fmla="*/ 28575 w 133350"/>
                    <a:gd name="connsiteY5" fmla="*/ 552450 h 828675"/>
                    <a:gd name="connsiteX6" fmla="*/ 38100 w 133350"/>
                    <a:gd name="connsiteY6" fmla="*/ 523875 h 828675"/>
                    <a:gd name="connsiteX7" fmla="*/ 76200 w 133350"/>
                    <a:gd name="connsiteY7" fmla="*/ 457200 h 828675"/>
                    <a:gd name="connsiteX8" fmla="*/ 57150 w 133350"/>
                    <a:gd name="connsiteY8" fmla="*/ 361950 h 828675"/>
                    <a:gd name="connsiteX9" fmla="*/ 28575 w 133350"/>
                    <a:gd name="connsiteY9" fmla="*/ 304800 h 828675"/>
                    <a:gd name="connsiteX10" fmla="*/ 76200 w 133350"/>
                    <a:gd name="connsiteY10" fmla="*/ 209550 h 828675"/>
                    <a:gd name="connsiteX11" fmla="*/ 133350 w 133350"/>
                    <a:gd name="connsiteY11" fmla="*/ 161925 h 828675"/>
                    <a:gd name="connsiteX12" fmla="*/ 114300 w 133350"/>
                    <a:gd name="connsiteY12" fmla="*/ 95250 h 828675"/>
                    <a:gd name="connsiteX13" fmla="*/ 95250 w 133350"/>
                    <a:gd name="connsiteY13" fmla="*/ 66675 h 828675"/>
                    <a:gd name="connsiteX14" fmla="*/ 85725 w 133350"/>
                    <a:gd name="connsiteY14" fmla="*/ 0 h 82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3350" h="828675">
                      <a:moveTo>
                        <a:pt x="28575" y="828675"/>
                      </a:moveTo>
                      <a:cubicBezTo>
                        <a:pt x="31750" y="809625"/>
                        <a:pt x="33910" y="790378"/>
                        <a:pt x="38100" y="771525"/>
                      </a:cubicBezTo>
                      <a:cubicBezTo>
                        <a:pt x="40278" y="761724"/>
                        <a:pt x="48734" y="752929"/>
                        <a:pt x="47625" y="742950"/>
                      </a:cubicBezTo>
                      <a:cubicBezTo>
                        <a:pt x="40604" y="679761"/>
                        <a:pt x="30792" y="699760"/>
                        <a:pt x="9525" y="657225"/>
                      </a:cubicBezTo>
                      <a:cubicBezTo>
                        <a:pt x="5035" y="648245"/>
                        <a:pt x="3175" y="638175"/>
                        <a:pt x="0" y="628650"/>
                      </a:cubicBezTo>
                      <a:cubicBezTo>
                        <a:pt x="18377" y="536766"/>
                        <a:pt x="-4127" y="617854"/>
                        <a:pt x="28575" y="552450"/>
                      </a:cubicBezTo>
                      <a:cubicBezTo>
                        <a:pt x="33065" y="543470"/>
                        <a:pt x="34145" y="533103"/>
                        <a:pt x="38100" y="523875"/>
                      </a:cubicBezTo>
                      <a:cubicBezTo>
                        <a:pt x="52602" y="490038"/>
                        <a:pt x="57068" y="485898"/>
                        <a:pt x="76200" y="457200"/>
                      </a:cubicBezTo>
                      <a:cubicBezTo>
                        <a:pt x="72690" y="432629"/>
                        <a:pt x="70450" y="388549"/>
                        <a:pt x="57150" y="361950"/>
                      </a:cubicBezTo>
                      <a:cubicBezTo>
                        <a:pt x="20221" y="288092"/>
                        <a:pt x="52516" y="376624"/>
                        <a:pt x="28575" y="304800"/>
                      </a:cubicBezTo>
                      <a:cubicBezTo>
                        <a:pt x="69198" y="250636"/>
                        <a:pt x="52130" y="281760"/>
                        <a:pt x="76200" y="209550"/>
                      </a:cubicBezTo>
                      <a:cubicBezTo>
                        <a:pt x="81439" y="193834"/>
                        <a:pt x="120278" y="170639"/>
                        <a:pt x="133350" y="161925"/>
                      </a:cubicBezTo>
                      <a:cubicBezTo>
                        <a:pt x="130298" y="149718"/>
                        <a:pt x="121132" y="108915"/>
                        <a:pt x="114300" y="95250"/>
                      </a:cubicBezTo>
                      <a:cubicBezTo>
                        <a:pt x="109180" y="85011"/>
                        <a:pt x="101600" y="76200"/>
                        <a:pt x="95250" y="66675"/>
                      </a:cubicBezTo>
                      <a:cubicBezTo>
                        <a:pt x="83415" y="19334"/>
                        <a:pt x="85725" y="41666"/>
                        <a:pt x="85725"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62" name="Group 61"/>
              <p:cNvGrpSpPr/>
              <p:nvPr/>
            </p:nvGrpSpPr>
            <p:grpSpPr>
              <a:xfrm rot="2352698">
                <a:off x="5333702" y="1867795"/>
                <a:ext cx="243499" cy="919200"/>
                <a:chOff x="1355848" y="1943100"/>
                <a:chExt cx="243499" cy="919200"/>
              </a:xfrm>
            </p:grpSpPr>
            <p:sp>
              <p:nvSpPr>
                <p:cNvPr id="75" name="Freeform 74"/>
                <p:cNvSpPr/>
                <p:nvPr/>
              </p:nvSpPr>
              <p:spPr>
                <a:xfrm>
                  <a:off x="1355848" y="2763850"/>
                  <a:ext cx="243499" cy="9845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6" name="Freeform 75"/>
                <p:cNvSpPr/>
                <p:nvPr/>
              </p:nvSpPr>
              <p:spPr>
                <a:xfrm>
                  <a:off x="1438275" y="1943100"/>
                  <a:ext cx="133350" cy="828675"/>
                </a:xfrm>
                <a:custGeom>
                  <a:avLst/>
                  <a:gdLst>
                    <a:gd name="connsiteX0" fmla="*/ 28575 w 133350"/>
                    <a:gd name="connsiteY0" fmla="*/ 828675 h 828675"/>
                    <a:gd name="connsiteX1" fmla="*/ 38100 w 133350"/>
                    <a:gd name="connsiteY1" fmla="*/ 771525 h 828675"/>
                    <a:gd name="connsiteX2" fmla="*/ 47625 w 133350"/>
                    <a:gd name="connsiteY2" fmla="*/ 742950 h 828675"/>
                    <a:gd name="connsiteX3" fmla="*/ 9525 w 133350"/>
                    <a:gd name="connsiteY3" fmla="*/ 657225 h 828675"/>
                    <a:gd name="connsiteX4" fmla="*/ 0 w 133350"/>
                    <a:gd name="connsiteY4" fmla="*/ 628650 h 828675"/>
                    <a:gd name="connsiteX5" fmla="*/ 28575 w 133350"/>
                    <a:gd name="connsiteY5" fmla="*/ 552450 h 828675"/>
                    <a:gd name="connsiteX6" fmla="*/ 38100 w 133350"/>
                    <a:gd name="connsiteY6" fmla="*/ 523875 h 828675"/>
                    <a:gd name="connsiteX7" fmla="*/ 76200 w 133350"/>
                    <a:gd name="connsiteY7" fmla="*/ 457200 h 828675"/>
                    <a:gd name="connsiteX8" fmla="*/ 57150 w 133350"/>
                    <a:gd name="connsiteY8" fmla="*/ 361950 h 828675"/>
                    <a:gd name="connsiteX9" fmla="*/ 28575 w 133350"/>
                    <a:gd name="connsiteY9" fmla="*/ 304800 h 828675"/>
                    <a:gd name="connsiteX10" fmla="*/ 76200 w 133350"/>
                    <a:gd name="connsiteY10" fmla="*/ 209550 h 828675"/>
                    <a:gd name="connsiteX11" fmla="*/ 133350 w 133350"/>
                    <a:gd name="connsiteY11" fmla="*/ 161925 h 828675"/>
                    <a:gd name="connsiteX12" fmla="*/ 114300 w 133350"/>
                    <a:gd name="connsiteY12" fmla="*/ 95250 h 828675"/>
                    <a:gd name="connsiteX13" fmla="*/ 95250 w 133350"/>
                    <a:gd name="connsiteY13" fmla="*/ 66675 h 828675"/>
                    <a:gd name="connsiteX14" fmla="*/ 85725 w 133350"/>
                    <a:gd name="connsiteY14" fmla="*/ 0 h 82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3350" h="828675">
                      <a:moveTo>
                        <a:pt x="28575" y="828675"/>
                      </a:moveTo>
                      <a:cubicBezTo>
                        <a:pt x="31750" y="809625"/>
                        <a:pt x="33910" y="790378"/>
                        <a:pt x="38100" y="771525"/>
                      </a:cubicBezTo>
                      <a:cubicBezTo>
                        <a:pt x="40278" y="761724"/>
                        <a:pt x="48734" y="752929"/>
                        <a:pt x="47625" y="742950"/>
                      </a:cubicBezTo>
                      <a:cubicBezTo>
                        <a:pt x="40604" y="679761"/>
                        <a:pt x="30792" y="699760"/>
                        <a:pt x="9525" y="657225"/>
                      </a:cubicBezTo>
                      <a:cubicBezTo>
                        <a:pt x="5035" y="648245"/>
                        <a:pt x="3175" y="638175"/>
                        <a:pt x="0" y="628650"/>
                      </a:cubicBezTo>
                      <a:cubicBezTo>
                        <a:pt x="18377" y="536766"/>
                        <a:pt x="-4127" y="617854"/>
                        <a:pt x="28575" y="552450"/>
                      </a:cubicBezTo>
                      <a:cubicBezTo>
                        <a:pt x="33065" y="543470"/>
                        <a:pt x="34145" y="533103"/>
                        <a:pt x="38100" y="523875"/>
                      </a:cubicBezTo>
                      <a:cubicBezTo>
                        <a:pt x="52602" y="490038"/>
                        <a:pt x="57068" y="485898"/>
                        <a:pt x="76200" y="457200"/>
                      </a:cubicBezTo>
                      <a:cubicBezTo>
                        <a:pt x="72690" y="432629"/>
                        <a:pt x="70450" y="388549"/>
                        <a:pt x="57150" y="361950"/>
                      </a:cubicBezTo>
                      <a:cubicBezTo>
                        <a:pt x="20221" y="288092"/>
                        <a:pt x="52516" y="376624"/>
                        <a:pt x="28575" y="304800"/>
                      </a:cubicBezTo>
                      <a:cubicBezTo>
                        <a:pt x="69198" y="250636"/>
                        <a:pt x="52130" y="281760"/>
                        <a:pt x="76200" y="209550"/>
                      </a:cubicBezTo>
                      <a:cubicBezTo>
                        <a:pt x="81439" y="193834"/>
                        <a:pt x="120278" y="170639"/>
                        <a:pt x="133350" y="161925"/>
                      </a:cubicBezTo>
                      <a:cubicBezTo>
                        <a:pt x="130298" y="149718"/>
                        <a:pt x="121132" y="108915"/>
                        <a:pt x="114300" y="95250"/>
                      </a:cubicBezTo>
                      <a:cubicBezTo>
                        <a:pt x="109180" y="85011"/>
                        <a:pt x="101600" y="76200"/>
                        <a:pt x="95250" y="66675"/>
                      </a:cubicBezTo>
                      <a:cubicBezTo>
                        <a:pt x="83415" y="19334"/>
                        <a:pt x="85725" y="41666"/>
                        <a:pt x="85725"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63" name="Group 62"/>
              <p:cNvGrpSpPr/>
              <p:nvPr/>
            </p:nvGrpSpPr>
            <p:grpSpPr>
              <a:xfrm rot="2648779">
                <a:off x="5477381" y="1993078"/>
                <a:ext cx="243499" cy="919200"/>
                <a:chOff x="1355848" y="1943100"/>
                <a:chExt cx="243499" cy="919200"/>
              </a:xfrm>
            </p:grpSpPr>
            <p:sp>
              <p:nvSpPr>
                <p:cNvPr id="73" name="Freeform 72"/>
                <p:cNvSpPr/>
                <p:nvPr/>
              </p:nvSpPr>
              <p:spPr>
                <a:xfrm>
                  <a:off x="1355848" y="2763850"/>
                  <a:ext cx="243499" cy="9845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4" name="Freeform 73"/>
                <p:cNvSpPr/>
                <p:nvPr/>
              </p:nvSpPr>
              <p:spPr>
                <a:xfrm>
                  <a:off x="1438275" y="1943100"/>
                  <a:ext cx="133350" cy="828675"/>
                </a:xfrm>
                <a:custGeom>
                  <a:avLst/>
                  <a:gdLst>
                    <a:gd name="connsiteX0" fmla="*/ 28575 w 133350"/>
                    <a:gd name="connsiteY0" fmla="*/ 828675 h 828675"/>
                    <a:gd name="connsiteX1" fmla="*/ 38100 w 133350"/>
                    <a:gd name="connsiteY1" fmla="*/ 771525 h 828675"/>
                    <a:gd name="connsiteX2" fmla="*/ 47625 w 133350"/>
                    <a:gd name="connsiteY2" fmla="*/ 742950 h 828675"/>
                    <a:gd name="connsiteX3" fmla="*/ 9525 w 133350"/>
                    <a:gd name="connsiteY3" fmla="*/ 657225 h 828675"/>
                    <a:gd name="connsiteX4" fmla="*/ 0 w 133350"/>
                    <a:gd name="connsiteY4" fmla="*/ 628650 h 828675"/>
                    <a:gd name="connsiteX5" fmla="*/ 28575 w 133350"/>
                    <a:gd name="connsiteY5" fmla="*/ 552450 h 828675"/>
                    <a:gd name="connsiteX6" fmla="*/ 38100 w 133350"/>
                    <a:gd name="connsiteY6" fmla="*/ 523875 h 828675"/>
                    <a:gd name="connsiteX7" fmla="*/ 76200 w 133350"/>
                    <a:gd name="connsiteY7" fmla="*/ 457200 h 828675"/>
                    <a:gd name="connsiteX8" fmla="*/ 57150 w 133350"/>
                    <a:gd name="connsiteY8" fmla="*/ 361950 h 828675"/>
                    <a:gd name="connsiteX9" fmla="*/ 28575 w 133350"/>
                    <a:gd name="connsiteY9" fmla="*/ 304800 h 828675"/>
                    <a:gd name="connsiteX10" fmla="*/ 76200 w 133350"/>
                    <a:gd name="connsiteY10" fmla="*/ 209550 h 828675"/>
                    <a:gd name="connsiteX11" fmla="*/ 133350 w 133350"/>
                    <a:gd name="connsiteY11" fmla="*/ 161925 h 828675"/>
                    <a:gd name="connsiteX12" fmla="*/ 114300 w 133350"/>
                    <a:gd name="connsiteY12" fmla="*/ 95250 h 828675"/>
                    <a:gd name="connsiteX13" fmla="*/ 95250 w 133350"/>
                    <a:gd name="connsiteY13" fmla="*/ 66675 h 828675"/>
                    <a:gd name="connsiteX14" fmla="*/ 85725 w 133350"/>
                    <a:gd name="connsiteY14" fmla="*/ 0 h 82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3350" h="828675">
                      <a:moveTo>
                        <a:pt x="28575" y="828675"/>
                      </a:moveTo>
                      <a:cubicBezTo>
                        <a:pt x="31750" y="809625"/>
                        <a:pt x="33910" y="790378"/>
                        <a:pt x="38100" y="771525"/>
                      </a:cubicBezTo>
                      <a:cubicBezTo>
                        <a:pt x="40278" y="761724"/>
                        <a:pt x="48734" y="752929"/>
                        <a:pt x="47625" y="742950"/>
                      </a:cubicBezTo>
                      <a:cubicBezTo>
                        <a:pt x="40604" y="679761"/>
                        <a:pt x="30792" y="699760"/>
                        <a:pt x="9525" y="657225"/>
                      </a:cubicBezTo>
                      <a:cubicBezTo>
                        <a:pt x="5035" y="648245"/>
                        <a:pt x="3175" y="638175"/>
                        <a:pt x="0" y="628650"/>
                      </a:cubicBezTo>
                      <a:cubicBezTo>
                        <a:pt x="18377" y="536766"/>
                        <a:pt x="-4127" y="617854"/>
                        <a:pt x="28575" y="552450"/>
                      </a:cubicBezTo>
                      <a:cubicBezTo>
                        <a:pt x="33065" y="543470"/>
                        <a:pt x="34145" y="533103"/>
                        <a:pt x="38100" y="523875"/>
                      </a:cubicBezTo>
                      <a:cubicBezTo>
                        <a:pt x="52602" y="490038"/>
                        <a:pt x="57068" y="485898"/>
                        <a:pt x="76200" y="457200"/>
                      </a:cubicBezTo>
                      <a:cubicBezTo>
                        <a:pt x="72690" y="432629"/>
                        <a:pt x="70450" y="388549"/>
                        <a:pt x="57150" y="361950"/>
                      </a:cubicBezTo>
                      <a:cubicBezTo>
                        <a:pt x="20221" y="288092"/>
                        <a:pt x="52516" y="376624"/>
                        <a:pt x="28575" y="304800"/>
                      </a:cubicBezTo>
                      <a:cubicBezTo>
                        <a:pt x="69198" y="250636"/>
                        <a:pt x="52130" y="281760"/>
                        <a:pt x="76200" y="209550"/>
                      </a:cubicBezTo>
                      <a:cubicBezTo>
                        <a:pt x="81439" y="193834"/>
                        <a:pt x="120278" y="170639"/>
                        <a:pt x="133350" y="161925"/>
                      </a:cubicBezTo>
                      <a:cubicBezTo>
                        <a:pt x="130298" y="149718"/>
                        <a:pt x="121132" y="108915"/>
                        <a:pt x="114300" y="95250"/>
                      </a:cubicBezTo>
                      <a:cubicBezTo>
                        <a:pt x="109180" y="85011"/>
                        <a:pt x="101600" y="76200"/>
                        <a:pt x="95250" y="66675"/>
                      </a:cubicBezTo>
                      <a:cubicBezTo>
                        <a:pt x="83415" y="19334"/>
                        <a:pt x="85725" y="41666"/>
                        <a:pt x="85725"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64" name="Group 63"/>
              <p:cNvGrpSpPr/>
              <p:nvPr/>
            </p:nvGrpSpPr>
            <p:grpSpPr>
              <a:xfrm rot="3070282">
                <a:off x="5611594" y="2131288"/>
                <a:ext cx="243499" cy="919200"/>
                <a:chOff x="1355848" y="1943100"/>
                <a:chExt cx="243499" cy="919200"/>
              </a:xfrm>
            </p:grpSpPr>
            <p:sp>
              <p:nvSpPr>
                <p:cNvPr id="71" name="Freeform 70"/>
                <p:cNvSpPr/>
                <p:nvPr/>
              </p:nvSpPr>
              <p:spPr>
                <a:xfrm>
                  <a:off x="1355848" y="2763850"/>
                  <a:ext cx="243499" cy="9845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2" name="Freeform 71"/>
                <p:cNvSpPr/>
                <p:nvPr/>
              </p:nvSpPr>
              <p:spPr>
                <a:xfrm>
                  <a:off x="1438275" y="1943100"/>
                  <a:ext cx="133350" cy="828675"/>
                </a:xfrm>
                <a:custGeom>
                  <a:avLst/>
                  <a:gdLst>
                    <a:gd name="connsiteX0" fmla="*/ 28575 w 133350"/>
                    <a:gd name="connsiteY0" fmla="*/ 828675 h 828675"/>
                    <a:gd name="connsiteX1" fmla="*/ 38100 w 133350"/>
                    <a:gd name="connsiteY1" fmla="*/ 771525 h 828675"/>
                    <a:gd name="connsiteX2" fmla="*/ 47625 w 133350"/>
                    <a:gd name="connsiteY2" fmla="*/ 742950 h 828675"/>
                    <a:gd name="connsiteX3" fmla="*/ 9525 w 133350"/>
                    <a:gd name="connsiteY3" fmla="*/ 657225 h 828675"/>
                    <a:gd name="connsiteX4" fmla="*/ 0 w 133350"/>
                    <a:gd name="connsiteY4" fmla="*/ 628650 h 828675"/>
                    <a:gd name="connsiteX5" fmla="*/ 28575 w 133350"/>
                    <a:gd name="connsiteY5" fmla="*/ 552450 h 828675"/>
                    <a:gd name="connsiteX6" fmla="*/ 38100 w 133350"/>
                    <a:gd name="connsiteY6" fmla="*/ 523875 h 828675"/>
                    <a:gd name="connsiteX7" fmla="*/ 76200 w 133350"/>
                    <a:gd name="connsiteY7" fmla="*/ 457200 h 828675"/>
                    <a:gd name="connsiteX8" fmla="*/ 57150 w 133350"/>
                    <a:gd name="connsiteY8" fmla="*/ 361950 h 828675"/>
                    <a:gd name="connsiteX9" fmla="*/ 28575 w 133350"/>
                    <a:gd name="connsiteY9" fmla="*/ 304800 h 828675"/>
                    <a:gd name="connsiteX10" fmla="*/ 76200 w 133350"/>
                    <a:gd name="connsiteY10" fmla="*/ 209550 h 828675"/>
                    <a:gd name="connsiteX11" fmla="*/ 133350 w 133350"/>
                    <a:gd name="connsiteY11" fmla="*/ 161925 h 828675"/>
                    <a:gd name="connsiteX12" fmla="*/ 114300 w 133350"/>
                    <a:gd name="connsiteY12" fmla="*/ 95250 h 828675"/>
                    <a:gd name="connsiteX13" fmla="*/ 95250 w 133350"/>
                    <a:gd name="connsiteY13" fmla="*/ 66675 h 828675"/>
                    <a:gd name="connsiteX14" fmla="*/ 85725 w 133350"/>
                    <a:gd name="connsiteY14" fmla="*/ 0 h 82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3350" h="828675">
                      <a:moveTo>
                        <a:pt x="28575" y="828675"/>
                      </a:moveTo>
                      <a:cubicBezTo>
                        <a:pt x="31750" y="809625"/>
                        <a:pt x="33910" y="790378"/>
                        <a:pt x="38100" y="771525"/>
                      </a:cubicBezTo>
                      <a:cubicBezTo>
                        <a:pt x="40278" y="761724"/>
                        <a:pt x="48734" y="752929"/>
                        <a:pt x="47625" y="742950"/>
                      </a:cubicBezTo>
                      <a:cubicBezTo>
                        <a:pt x="40604" y="679761"/>
                        <a:pt x="30792" y="699760"/>
                        <a:pt x="9525" y="657225"/>
                      </a:cubicBezTo>
                      <a:cubicBezTo>
                        <a:pt x="5035" y="648245"/>
                        <a:pt x="3175" y="638175"/>
                        <a:pt x="0" y="628650"/>
                      </a:cubicBezTo>
                      <a:cubicBezTo>
                        <a:pt x="18377" y="536766"/>
                        <a:pt x="-4127" y="617854"/>
                        <a:pt x="28575" y="552450"/>
                      </a:cubicBezTo>
                      <a:cubicBezTo>
                        <a:pt x="33065" y="543470"/>
                        <a:pt x="34145" y="533103"/>
                        <a:pt x="38100" y="523875"/>
                      </a:cubicBezTo>
                      <a:cubicBezTo>
                        <a:pt x="52602" y="490038"/>
                        <a:pt x="57068" y="485898"/>
                        <a:pt x="76200" y="457200"/>
                      </a:cubicBezTo>
                      <a:cubicBezTo>
                        <a:pt x="72690" y="432629"/>
                        <a:pt x="70450" y="388549"/>
                        <a:pt x="57150" y="361950"/>
                      </a:cubicBezTo>
                      <a:cubicBezTo>
                        <a:pt x="20221" y="288092"/>
                        <a:pt x="52516" y="376624"/>
                        <a:pt x="28575" y="304800"/>
                      </a:cubicBezTo>
                      <a:cubicBezTo>
                        <a:pt x="69198" y="250636"/>
                        <a:pt x="52130" y="281760"/>
                        <a:pt x="76200" y="209550"/>
                      </a:cubicBezTo>
                      <a:cubicBezTo>
                        <a:pt x="81439" y="193834"/>
                        <a:pt x="120278" y="170639"/>
                        <a:pt x="133350" y="161925"/>
                      </a:cubicBezTo>
                      <a:cubicBezTo>
                        <a:pt x="130298" y="149718"/>
                        <a:pt x="121132" y="108915"/>
                        <a:pt x="114300" y="95250"/>
                      </a:cubicBezTo>
                      <a:cubicBezTo>
                        <a:pt x="109180" y="85011"/>
                        <a:pt x="101600" y="76200"/>
                        <a:pt x="95250" y="66675"/>
                      </a:cubicBezTo>
                      <a:cubicBezTo>
                        <a:pt x="83415" y="19334"/>
                        <a:pt x="85725" y="41666"/>
                        <a:pt x="85725"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65" name="Group 64"/>
              <p:cNvGrpSpPr/>
              <p:nvPr/>
            </p:nvGrpSpPr>
            <p:grpSpPr>
              <a:xfrm rot="3426907">
                <a:off x="5733268" y="2291365"/>
                <a:ext cx="243499" cy="919200"/>
                <a:chOff x="1355848" y="1943100"/>
                <a:chExt cx="243499" cy="919200"/>
              </a:xfrm>
            </p:grpSpPr>
            <p:sp>
              <p:nvSpPr>
                <p:cNvPr id="69" name="Freeform 68"/>
                <p:cNvSpPr/>
                <p:nvPr/>
              </p:nvSpPr>
              <p:spPr>
                <a:xfrm>
                  <a:off x="1355848" y="2763850"/>
                  <a:ext cx="243499" cy="9845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0" name="Freeform 69"/>
                <p:cNvSpPr/>
                <p:nvPr/>
              </p:nvSpPr>
              <p:spPr>
                <a:xfrm>
                  <a:off x="1438275" y="1943100"/>
                  <a:ext cx="133350" cy="828675"/>
                </a:xfrm>
                <a:custGeom>
                  <a:avLst/>
                  <a:gdLst>
                    <a:gd name="connsiteX0" fmla="*/ 28575 w 133350"/>
                    <a:gd name="connsiteY0" fmla="*/ 828675 h 828675"/>
                    <a:gd name="connsiteX1" fmla="*/ 38100 w 133350"/>
                    <a:gd name="connsiteY1" fmla="*/ 771525 h 828675"/>
                    <a:gd name="connsiteX2" fmla="*/ 47625 w 133350"/>
                    <a:gd name="connsiteY2" fmla="*/ 742950 h 828675"/>
                    <a:gd name="connsiteX3" fmla="*/ 9525 w 133350"/>
                    <a:gd name="connsiteY3" fmla="*/ 657225 h 828675"/>
                    <a:gd name="connsiteX4" fmla="*/ 0 w 133350"/>
                    <a:gd name="connsiteY4" fmla="*/ 628650 h 828675"/>
                    <a:gd name="connsiteX5" fmla="*/ 28575 w 133350"/>
                    <a:gd name="connsiteY5" fmla="*/ 552450 h 828675"/>
                    <a:gd name="connsiteX6" fmla="*/ 38100 w 133350"/>
                    <a:gd name="connsiteY6" fmla="*/ 523875 h 828675"/>
                    <a:gd name="connsiteX7" fmla="*/ 76200 w 133350"/>
                    <a:gd name="connsiteY7" fmla="*/ 457200 h 828675"/>
                    <a:gd name="connsiteX8" fmla="*/ 57150 w 133350"/>
                    <a:gd name="connsiteY8" fmla="*/ 361950 h 828675"/>
                    <a:gd name="connsiteX9" fmla="*/ 28575 w 133350"/>
                    <a:gd name="connsiteY9" fmla="*/ 304800 h 828675"/>
                    <a:gd name="connsiteX10" fmla="*/ 76200 w 133350"/>
                    <a:gd name="connsiteY10" fmla="*/ 209550 h 828675"/>
                    <a:gd name="connsiteX11" fmla="*/ 133350 w 133350"/>
                    <a:gd name="connsiteY11" fmla="*/ 161925 h 828675"/>
                    <a:gd name="connsiteX12" fmla="*/ 114300 w 133350"/>
                    <a:gd name="connsiteY12" fmla="*/ 95250 h 828675"/>
                    <a:gd name="connsiteX13" fmla="*/ 95250 w 133350"/>
                    <a:gd name="connsiteY13" fmla="*/ 66675 h 828675"/>
                    <a:gd name="connsiteX14" fmla="*/ 85725 w 133350"/>
                    <a:gd name="connsiteY14" fmla="*/ 0 h 82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3350" h="828675">
                      <a:moveTo>
                        <a:pt x="28575" y="828675"/>
                      </a:moveTo>
                      <a:cubicBezTo>
                        <a:pt x="31750" y="809625"/>
                        <a:pt x="33910" y="790378"/>
                        <a:pt x="38100" y="771525"/>
                      </a:cubicBezTo>
                      <a:cubicBezTo>
                        <a:pt x="40278" y="761724"/>
                        <a:pt x="48734" y="752929"/>
                        <a:pt x="47625" y="742950"/>
                      </a:cubicBezTo>
                      <a:cubicBezTo>
                        <a:pt x="40604" y="679761"/>
                        <a:pt x="30792" y="699760"/>
                        <a:pt x="9525" y="657225"/>
                      </a:cubicBezTo>
                      <a:cubicBezTo>
                        <a:pt x="5035" y="648245"/>
                        <a:pt x="3175" y="638175"/>
                        <a:pt x="0" y="628650"/>
                      </a:cubicBezTo>
                      <a:cubicBezTo>
                        <a:pt x="18377" y="536766"/>
                        <a:pt x="-4127" y="617854"/>
                        <a:pt x="28575" y="552450"/>
                      </a:cubicBezTo>
                      <a:cubicBezTo>
                        <a:pt x="33065" y="543470"/>
                        <a:pt x="34145" y="533103"/>
                        <a:pt x="38100" y="523875"/>
                      </a:cubicBezTo>
                      <a:cubicBezTo>
                        <a:pt x="52602" y="490038"/>
                        <a:pt x="57068" y="485898"/>
                        <a:pt x="76200" y="457200"/>
                      </a:cubicBezTo>
                      <a:cubicBezTo>
                        <a:pt x="72690" y="432629"/>
                        <a:pt x="70450" y="388549"/>
                        <a:pt x="57150" y="361950"/>
                      </a:cubicBezTo>
                      <a:cubicBezTo>
                        <a:pt x="20221" y="288092"/>
                        <a:pt x="52516" y="376624"/>
                        <a:pt x="28575" y="304800"/>
                      </a:cubicBezTo>
                      <a:cubicBezTo>
                        <a:pt x="69198" y="250636"/>
                        <a:pt x="52130" y="281760"/>
                        <a:pt x="76200" y="209550"/>
                      </a:cubicBezTo>
                      <a:cubicBezTo>
                        <a:pt x="81439" y="193834"/>
                        <a:pt x="120278" y="170639"/>
                        <a:pt x="133350" y="161925"/>
                      </a:cubicBezTo>
                      <a:cubicBezTo>
                        <a:pt x="130298" y="149718"/>
                        <a:pt x="121132" y="108915"/>
                        <a:pt x="114300" y="95250"/>
                      </a:cubicBezTo>
                      <a:cubicBezTo>
                        <a:pt x="109180" y="85011"/>
                        <a:pt x="101600" y="76200"/>
                        <a:pt x="95250" y="66675"/>
                      </a:cubicBezTo>
                      <a:cubicBezTo>
                        <a:pt x="83415" y="19334"/>
                        <a:pt x="85725" y="41666"/>
                        <a:pt x="85725"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66" name="Group 65"/>
              <p:cNvGrpSpPr/>
              <p:nvPr/>
            </p:nvGrpSpPr>
            <p:grpSpPr>
              <a:xfrm rot="3698579">
                <a:off x="5803181" y="2449649"/>
                <a:ext cx="243499" cy="919200"/>
                <a:chOff x="1355848" y="1943100"/>
                <a:chExt cx="243499" cy="919200"/>
              </a:xfrm>
            </p:grpSpPr>
            <p:sp>
              <p:nvSpPr>
                <p:cNvPr id="67" name="Freeform 66"/>
                <p:cNvSpPr/>
                <p:nvPr/>
              </p:nvSpPr>
              <p:spPr>
                <a:xfrm>
                  <a:off x="1355848" y="2763850"/>
                  <a:ext cx="243499" cy="9845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8" name="Freeform 67"/>
                <p:cNvSpPr/>
                <p:nvPr/>
              </p:nvSpPr>
              <p:spPr>
                <a:xfrm>
                  <a:off x="1438275" y="1943100"/>
                  <a:ext cx="133350" cy="828675"/>
                </a:xfrm>
                <a:custGeom>
                  <a:avLst/>
                  <a:gdLst>
                    <a:gd name="connsiteX0" fmla="*/ 28575 w 133350"/>
                    <a:gd name="connsiteY0" fmla="*/ 828675 h 828675"/>
                    <a:gd name="connsiteX1" fmla="*/ 38100 w 133350"/>
                    <a:gd name="connsiteY1" fmla="*/ 771525 h 828675"/>
                    <a:gd name="connsiteX2" fmla="*/ 47625 w 133350"/>
                    <a:gd name="connsiteY2" fmla="*/ 742950 h 828675"/>
                    <a:gd name="connsiteX3" fmla="*/ 9525 w 133350"/>
                    <a:gd name="connsiteY3" fmla="*/ 657225 h 828675"/>
                    <a:gd name="connsiteX4" fmla="*/ 0 w 133350"/>
                    <a:gd name="connsiteY4" fmla="*/ 628650 h 828675"/>
                    <a:gd name="connsiteX5" fmla="*/ 28575 w 133350"/>
                    <a:gd name="connsiteY5" fmla="*/ 552450 h 828675"/>
                    <a:gd name="connsiteX6" fmla="*/ 38100 w 133350"/>
                    <a:gd name="connsiteY6" fmla="*/ 523875 h 828675"/>
                    <a:gd name="connsiteX7" fmla="*/ 76200 w 133350"/>
                    <a:gd name="connsiteY7" fmla="*/ 457200 h 828675"/>
                    <a:gd name="connsiteX8" fmla="*/ 57150 w 133350"/>
                    <a:gd name="connsiteY8" fmla="*/ 361950 h 828675"/>
                    <a:gd name="connsiteX9" fmla="*/ 28575 w 133350"/>
                    <a:gd name="connsiteY9" fmla="*/ 304800 h 828675"/>
                    <a:gd name="connsiteX10" fmla="*/ 76200 w 133350"/>
                    <a:gd name="connsiteY10" fmla="*/ 209550 h 828675"/>
                    <a:gd name="connsiteX11" fmla="*/ 133350 w 133350"/>
                    <a:gd name="connsiteY11" fmla="*/ 161925 h 828675"/>
                    <a:gd name="connsiteX12" fmla="*/ 114300 w 133350"/>
                    <a:gd name="connsiteY12" fmla="*/ 95250 h 828675"/>
                    <a:gd name="connsiteX13" fmla="*/ 95250 w 133350"/>
                    <a:gd name="connsiteY13" fmla="*/ 66675 h 828675"/>
                    <a:gd name="connsiteX14" fmla="*/ 85725 w 133350"/>
                    <a:gd name="connsiteY14" fmla="*/ 0 h 82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3350" h="828675">
                      <a:moveTo>
                        <a:pt x="28575" y="828675"/>
                      </a:moveTo>
                      <a:cubicBezTo>
                        <a:pt x="31750" y="809625"/>
                        <a:pt x="33910" y="790378"/>
                        <a:pt x="38100" y="771525"/>
                      </a:cubicBezTo>
                      <a:cubicBezTo>
                        <a:pt x="40278" y="761724"/>
                        <a:pt x="48734" y="752929"/>
                        <a:pt x="47625" y="742950"/>
                      </a:cubicBezTo>
                      <a:cubicBezTo>
                        <a:pt x="40604" y="679761"/>
                        <a:pt x="30792" y="699760"/>
                        <a:pt x="9525" y="657225"/>
                      </a:cubicBezTo>
                      <a:cubicBezTo>
                        <a:pt x="5035" y="648245"/>
                        <a:pt x="3175" y="638175"/>
                        <a:pt x="0" y="628650"/>
                      </a:cubicBezTo>
                      <a:cubicBezTo>
                        <a:pt x="18377" y="536766"/>
                        <a:pt x="-4127" y="617854"/>
                        <a:pt x="28575" y="552450"/>
                      </a:cubicBezTo>
                      <a:cubicBezTo>
                        <a:pt x="33065" y="543470"/>
                        <a:pt x="34145" y="533103"/>
                        <a:pt x="38100" y="523875"/>
                      </a:cubicBezTo>
                      <a:cubicBezTo>
                        <a:pt x="52602" y="490038"/>
                        <a:pt x="57068" y="485898"/>
                        <a:pt x="76200" y="457200"/>
                      </a:cubicBezTo>
                      <a:cubicBezTo>
                        <a:pt x="72690" y="432629"/>
                        <a:pt x="70450" y="388549"/>
                        <a:pt x="57150" y="361950"/>
                      </a:cubicBezTo>
                      <a:cubicBezTo>
                        <a:pt x="20221" y="288092"/>
                        <a:pt x="52516" y="376624"/>
                        <a:pt x="28575" y="304800"/>
                      </a:cubicBezTo>
                      <a:cubicBezTo>
                        <a:pt x="69198" y="250636"/>
                        <a:pt x="52130" y="281760"/>
                        <a:pt x="76200" y="209550"/>
                      </a:cubicBezTo>
                      <a:cubicBezTo>
                        <a:pt x="81439" y="193834"/>
                        <a:pt x="120278" y="170639"/>
                        <a:pt x="133350" y="161925"/>
                      </a:cubicBezTo>
                      <a:cubicBezTo>
                        <a:pt x="130298" y="149718"/>
                        <a:pt x="121132" y="108915"/>
                        <a:pt x="114300" y="95250"/>
                      </a:cubicBezTo>
                      <a:cubicBezTo>
                        <a:pt x="109180" y="85011"/>
                        <a:pt x="101600" y="76200"/>
                        <a:pt x="95250" y="66675"/>
                      </a:cubicBezTo>
                      <a:cubicBezTo>
                        <a:pt x="83415" y="19334"/>
                        <a:pt x="85725" y="41666"/>
                        <a:pt x="85725"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grpSp>
          <p:nvGrpSpPr>
            <p:cNvPr id="91" name="Group 90"/>
            <p:cNvGrpSpPr/>
            <p:nvPr/>
          </p:nvGrpSpPr>
          <p:grpSpPr>
            <a:xfrm rot="12092824">
              <a:off x="1785960" y="4038505"/>
              <a:ext cx="2183165" cy="1551014"/>
              <a:chOff x="4201366" y="1479984"/>
              <a:chExt cx="2183165" cy="1551014"/>
            </a:xfrm>
          </p:grpSpPr>
          <p:grpSp>
            <p:nvGrpSpPr>
              <p:cNvPr id="92" name="Group 91"/>
              <p:cNvGrpSpPr/>
              <p:nvPr/>
            </p:nvGrpSpPr>
            <p:grpSpPr>
              <a:xfrm>
                <a:off x="4201366" y="1479984"/>
                <a:ext cx="243499" cy="919200"/>
                <a:chOff x="1355848" y="1943100"/>
                <a:chExt cx="243499" cy="919200"/>
              </a:xfrm>
            </p:grpSpPr>
            <p:sp>
              <p:nvSpPr>
                <p:cNvPr id="126" name="Freeform 125"/>
                <p:cNvSpPr/>
                <p:nvPr/>
              </p:nvSpPr>
              <p:spPr>
                <a:xfrm>
                  <a:off x="1355848" y="2763850"/>
                  <a:ext cx="243499" cy="9845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7" name="Freeform 126"/>
                <p:cNvSpPr/>
                <p:nvPr/>
              </p:nvSpPr>
              <p:spPr>
                <a:xfrm>
                  <a:off x="1438275" y="1943100"/>
                  <a:ext cx="133350" cy="828675"/>
                </a:xfrm>
                <a:custGeom>
                  <a:avLst/>
                  <a:gdLst>
                    <a:gd name="connsiteX0" fmla="*/ 28575 w 133350"/>
                    <a:gd name="connsiteY0" fmla="*/ 828675 h 828675"/>
                    <a:gd name="connsiteX1" fmla="*/ 38100 w 133350"/>
                    <a:gd name="connsiteY1" fmla="*/ 771525 h 828675"/>
                    <a:gd name="connsiteX2" fmla="*/ 47625 w 133350"/>
                    <a:gd name="connsiteY2" fmla="*/ 742950 h 828675"/>
                    <a:gd name="connsiteX3" fmla="*/ 9525 w 133350"/>
                    <a:gd name="connsiteY3" fmla="*/ 657225 h 828675"/>
                    <a:gd name="connsiteX4" fmla="*/ 0 w 133350"/>
                    <a:gd name="connsiteY4" fmla="*/ 628650 h 828675"/>
                    <a:gd name="connsiteX5" fmla="*/ 28575 w 133350"/>
                    <a:gd name="connsiteY5" fmla="*/ 552450 h 828675"/>
                    <a:gd name="connsiteX6" fmla="*/ 38100 w 133350"/>
                    <a:gd name="connsiteY6" fmla="*/ 523875 h 828675"/>
                    <a:gd name="connsiteX7" fmla="*/ 76200 w 133350"/>
                    <a:gd name="connsiteY7" fmla="*/ 457200 h 828675"/>
                    <a:gd name="connsiteX8" fmla="*/ 57150 w 133350"/>
                    <a:gd name="connsiteY8" fmla="*/ 361950 h 828675"/>
                    <a:gd name="connsiteX9" fmla="*/ 28575 w 133350"/>
                    <a:gd name="connsiteY9" fmla="*/ 304800 h 828675"/>
                    <a:gd name="connsiteX10" fmla="*/ 76200 w 133350"/>
                    <a:gd name="connsiteY10" fmla="*/ 209550 h 828675"/>
                    <a:gd name="connsiteX11" fmla="*/ 133350 w 133350"/>
                    <a:gd name="connsiteY11" fmla="*/ 161925 h 828675"/>
                    <a:gd name="connsiteX12" fmla="*/ 114300 w 133350"/>
                    <a:gd name="connsiteY12" fmla="*/ 95250 h 828675"/>
                    <a:gd name="connsiteX13" fmla="*/ 95250 w 133350"/>
                    <a:gd name="connsiteY13" fmla="*/ 66675 h 828675"/>
                    <a:gd name="connsiteX14" fmla="*/ 85725 w 133350"/>
                    <a:gd name="connsiteY14" fmla="*/ 0 h 82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3350" h="828675">
                      <a:moveTo>
                        <a:pt x="28575" y="828675"/>
                      </a:moveTo>
                      <a:cubicBezTo>
                        <a:pt x="31750" y="809625"/>
                        <a:pt x="33910" y="790378"/>
                        <a:pt x="38100" y="771525"/>
                      </a:cubicBezTo>
                      <a:cubicBezTo>
                        <a:pt x="40278" y="761724"/>
                        <a:pt x="48734" y="752929"/>
                        <a:pt x="47625" y="742950"/>
                      </a:cubicBezTo>
                      <a:cubicBezTo>
                        <a:pt x="40604" y="679761"/>
                        <a:pt x="30792" y="699760"/>
                        <a:pt x="9525" y="657225"/>
                      </a:cubicBezTo>
                      <a:cubicBezTo>
                        <a:pt x="5035" y="648245"/>
                        <a:pt x="3175" y="638175"/>
                        <a:pt x="0" y="628650"/>
                      </a:cubicBezTo>
                      <a:cubicBezTo>
                        <a:pt x="18377" y="536766"/>
                        <a:pt x="-4127" y="617854"/>
                        <a:pt x="28575" y="552450"/>
                      </a:cubicBezTo>
                      <a:cubicBezTo>
                        <a:pt x="33065" y="543470"/>
                        <a:pt x="34145" y="533103"/>
                        <a:pt x="38100" y="523875"/>
                      </a:cubicBezTo>
                      <a:cubicBezTo>
                        <a:pt x="52602" y="490038"/>
                        <a:pt x="57068" y="485898"/>
                        <a:pt x="76200" y="457200"/>
                      </a:cubicBezTo>
                      <a:cubicBezTo>
                        <a:pt x="72690" y="432629"/>
                        <a:pt x="70450" y="388549"/>
                        <a:pt x="57150" y="361950"/>
                      </a:cubicBezTo>
                      <a:cubicBezTo>
                        <a:pt x="20221" y="288092"/>
                        <a:pt x="52516" y="376624"/>
                        <a:pt x="28575" y="304800"/>
                      </a:cubicBezTo>
                      <a:cubicBezTo>
                        <a:pt x="69198" y="250636"/>
                        <a:pt x="52130" y="281760"/>
                        <a:pt x="76200" y="209550"/>
                      </a:cubicBezTo>
                      <a:cubicBezTo>
                        <a:pt x="81439" y="193834"/>
                        <a:pt x="120278" y="170639"/>
                        <a:pt x="133350" y="161925"/>
                      </a:cubicBezTo>
                      <a:cubicBezTo>
                        <a:pt x="130298" y="149718"/>
                        <a:pt x="121132" y="108915"/>
                        <a:pt x="114300" y="95250"/>
                      </a:cubicBezTo>
                      <a:cubicBezTo>
                        <a:pt x="109180" y="85011"/>
                        <a:pt x="101600" y="76200"/>
                        <a:pt x="95250" y="66675"/>
                      </a:cubicBezTo>
                      <a:cubicBezTo>
                        <a:pt x="83415" y="19334"/>
                        <a:pt x="85725" y="41666"/>
                        <a:pt x="85725"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93" name="Group 92"/>
              <p:cNvGrpSpPr/>
              <p:nvPr/>
            </p:nvGrpSpPr>
            <p:grpSpPr>
              <a:xfrm rot="1099588">
                <a:off x="4840915" y="1596929"/>
                <a:ext cx="243499" cy="919200"/>
                <a:chOff x="1355848" y="1943100"/>
                <a:chExt cx="243499" cy="919200"/>
              </a:xfrm>
            </p:grpSpPr>
            <p:sp>
              <p:nvSpPr>
                <p:cNvPr id="124" name="Freeform 123"/>
                <p:cNvSpPr/>
                <p:nvPr/>
              </p:nvSpPr>
              <p:spPr>
                <a:xfrm>
                  <a:off x="1355848" y="2763850"/>
                  <a:ext cx="243499" cy="9845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5" name="Freeform 124"/>
                <p:cNvSpPr/>
                <p:nvPr/>
              </p:nvSpPr>
              <p:spPr>
                <a:xfrm>
                  <a:off x="1438275" y="1943100"/>
                  <a:ext cx="133350" cy="828675"/>
                </a:xfrm>
                <a:custGeom>
                  <a:avLst/>
                  <a:gdLst>
                    <a:gd name="connsiteX0" fmla="*/ 28575 w 133350"/>
                    <a:gd name="connsiteY0" fmla="*/ 828675 h 828675"/>
                    <a:gd name="connsiteX1" fmla="*/ 38100 w 133350"/>
                    <a:gd name="connsiteY1" fmla="*/ 771525 h 828675"/>
                    <a:gd name="connsiteX2" fmla="*/ 47625 w 133350"/>
                    <a:gd name="connsiteY2" fmla="*/ 742950 h 828675"/>
                    <a:gd name="connsiteX3" fmla="*/ 9525 w 133350"/>
                    <a:gd name="connsiteY3" fmla="*/ 657225 h 828675"/>
                    <a:gd name="connsiteX4" fmla="*/ 0 w 133350"/>
                    <a:gd name="connsiteY4" fmla="*/ 628650 h 828675"/>
                    <a:gd name="connsiteX5" fmla="*/ 28575 w 133350"/>
                    <a:gd name="connsiteY5" fmla="*/ 552450 h 828675"/>
                    <a:gd name="connsiteX6" fmla="*/ 38100 w 133350"/>
                    <a:gd name="connsiteY6" fmla="*/ 523875 h 828675"/>
                    <a:gd name="connsiteX7" fmla="*/ 76200 w 133350"/>
                    <a:gd name="connsiteY7" fmla="*/ 457200 h 828675"/>
                    <a:gd name="connsiteX8" fmla="*/ 57150 w 133350"/>
                    <a:gd name="connsiteY8" fmla="*/ 361950 h 828675"/>
                    <a:gd name="connsiteX9" fmla="*/ 28575 w 133350"/>
                    <a:gd name="connsiteY9" fmla="*/ 304800 h 828675"/>
                    <a:gd name="connsiteX10" fmla="*/ 76200 w 133350"/>
                    <a:gd name="connsiteY10" fmla="*/ 209550 h 828675"/>
                    <a:gd name="connsiteX11" fmla="*/ 133350 w 133350"/>
                    <a:gd name="connsiteY11" fmla="*/ 161925 h 828675"/>
                    <a:gd name="connsiteX12" fmla="*/ 114300 w 133350"/>
                    <a:gd name="connsiteY12" fmla="*/ 95250 h 828675"/>
                    <a:gd name="connsiteX13" fmla="*/ 95250 w 133350"/>
                    <a:gd name="connsiteY13" fmla="*/ 66675 h 828675"/>
                    <a:gd name="connsiteX14" fmla="*/ 85725 w 133350"/>
                    <a:gd name="connsiteY14" fmla="*/ 0 h 82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3350" h="828675">
                      <a:moveTo>
                        <a:pt x="28575" y="828675"/>
                      </a:moveTo>
                      <a:cubicBezTo>
                        <a:pt x="31750" y="809625"/>
                        <a:pt x="33910" y="790378"/>
                        <a:pt x="38100" y="771525"/>
                      </a:cubicBezTo>
                      <a:cubicBezTo>
                        <a:pt x="40278" y="761724"/>
                        <a:pt x="48734" y="752929"/>
                        <a:pt x="47625" y="742950"/>
                      </a:cubicBezTo>
                      <a:cubicBezTo>
                        <a:pt x="40604" y="679761"/>
                        <a:pt x="30792" y="699760"/>
                        <a:pt x="9525" y="657225"/>
                      </a:cubicBezTo>
                      <a:cubicBezTo>
                        <a:pt x="5035" y="648245"/>
                        <a:pt x="3175" y="638175"/>
                        <a:pt x="0" y="628650"/>
                      </a:cubicBezTo>
                      <a:cubicBezTo>
                        <a:pt x="18377" y="536766"/>
                        <a:pt x="-4127" y="617854"/>
                        <a:pt x="28575" y="552450"/>
                      </a:cubicBezTo>
                      <a:cubicBezTo>
                        <a:pt x="33065" y="543470"/>
                        <a:pt x="34145" y="533103"/>
                        <a:pt x="38100" y="523875"/>
                      </a:cubicBezTo>
                      <a:cubicBezTo>
                        <a:pt x="52602" y="490038"/>
                        <a:pt x="57068" y="485898"/>
                        <a:pt x="76200" y="457200"/>
                      </a:cubicBezTo>
                      <a:cubicBezTo>
                        <a:pt x="72690" y="432629"/>
                        <a:pt x="70450" y="388549"/>
                        <a:pt x="57150" y="361950"/>
                      </a:cubicBezTo>
                      <a:cubicBezTo>
                        <a:pt x="20221" y="288092"/>
                        <a:pt x="52516" y="376624"/>
                        <a:pt x="28575" y="304800"/>
                      </a:cubicBezTo>
                      <a:cubicBezTo>
                        <a:pt x="69198" y="250636"/>
                        <a:pt x="52130" y="281760"/>
                        <a:pt x="76200" y="209550"/>
                      </a:cubicBezTo>
                      <a:cubicBezTo>
                        <a:pt x="81439" y="193834"/>
                        <a:pt x="120278" y="170639"/>
                        <a:pt x="133350" y="161925"/>
                      </a:cubicBezTo>
                      <a:cubicBezTo>
                        <a:pt x="130298" y="149718"/>
                        <a:pt x="121132" y="108915"/>
                        <a:pt x="114300" y="95250"/>
                      </a:cubicBezTo>
                      <a:cubicBezTo>
                        <a:pt x="109180" y="85011"/>
                        <a:pt x="101600" y="76200"/>
                        <a:pt x="95250" y="66675"/>
                      </a:cubicBezTo>
                      <a:cubicBezTo>
                        <a:pt x="83415" y="19334"/>
                        <a:pt x="85725" y="41666"/>
                        <a:pt x="85725"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94" name="Group 93"/>
              <p:cNvGrpSpPr/>
              <p:nvPr/>
            </p:nvGrpSpPr>
            <p:grpSpPr>
              <a:xfrm rot="653233">
                <a:off x="4529482" y="1518755"/>
                <a:ext cx="243499" cy="919200"/>
                <a:chOff x="1355848" y="1943100"/>
                <a:chExt cx="243499" cy="919200"/>
              </a:xfrm>
            </p:grpSpPr>
            <p:sp>
              <p:nvSpPr>
                <p:cNvPr id="122" name="Freeform 121"/>
                <p:cNvSpPr/>
                <p:nvPr/>
              </p:nvSpPr>
              <p:spPr>
                <a:xfrm>
                  <a:off x="1355848" y="2763850"/>
                  <a:ext cx="243499" cy="9845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3" name="Freeform 122"/>
                <p:cNvSpPr/>
                <p:nvPr/>
              </p:nvSpPr>
              <p:spPr>
                <a:xfrm>
                  <a:off x="1438275" y="1943100"/>
                  <a:ext cx="133350" cy="828675"/>
                </a:xfrm>
                <a:custGeom>
                  <a:avLst/>
                  <a:gdLst>
                    <a:gd name="connsiteX0" fmla="*/ 28575 w 133350"/>
                    <a:gd name="connsiteY0" fmla="*/ 828675 h 828675"/>
                    <a:gd name="connsiteX1" fmla="*/ 38100 w 133350"/>
                    <a:gd name="connsiteY1" fmla="*/ 771525 h 828675"/>
                    <a:gd name="connsiteX2" fmla="*/ 47625 w 133350"/>
                    <a:gd name="connsiteY2" fmla="*/ 742950 h 828675"/>
                    <a:gd name="connsiteX3" fmla="*/ 9525 w 133350"/>
                    <a:gd name="connsiteY3" fmla="*/ 657225 h 828675"/>
                    <a:gd name="connsiteX4" fmla="*/ 0 w 133350"/>
                    <a:gd name="connsiteY4" fmla="*/ 628650 h 828675"/>
                    <a:gd name="connsiteX5" fmla="*/ 28575 w 133350"/>
                    <a:gd name="connsiteY5" fmla="*/ 552450 h 828675"/>
                    <a:gd name="connsiteX6" fmla="*/ 38100 w 133350"/>
                    <a:gd name="connsiteY6" fmla="*/ 523875 h 828675"/>
                    <a:gd name="connsiteX7" fmla="*/ 76200 w 133350"/>
                    <a:gd name="connsiteY7" fmla="*/ 457200 h 828675"/>
                    <a:gd name="connsiteX8" fmla="*/ 57150 w 133350"/>
                    <a:gd name="connsiteY8" fmla="*/ 361950 h 828675"/>
                    <a:gd name="connsiteX9" fmla="*/ 28575 w 133350"/>
                    <a:gd name="connsiteY9" fmla="*/ 304800 h 828675"/>
                    <a:gd name="connsiteX10" fmla="*/ 76200 w 133350"/>
                    <a:gd name="connsiteY10" fmla="*/ 209550 h 828675"/>
                    <a:gd name="connsiteX11" fmla="*/ 133350 w 133350"/>
                    <a:gd name="connsiteY11" fmla="*/ 161925 h 828675"/>
                    <a:gd name="connsiteX12" fmla="*/ 114300 w 133350"/>
                    <a:gd name="connsiteY12" fmla="*/ 95250 h 828675"/>
                    <a:gd name="connsiteX13" fmla="*/ 95250 w 133350"/>
                    <a:gd name="connsiteY13" fmla="*/ 66675 h 828675"/>
                    <a:gd name="connsiteX14" fmla="*/ 85725 w 133350"/>
                    <a:gd name="connsiteY14" fmla="*/ 0 h 82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3350" h="828675">
                      <a:moveTo>
                        <a:pt x="28575" y="828675"/>
                      </a:moveTo>
                      <a:cubicBezTo>
                        <a:pt x="31750" y="809625"/>
                        <a:pt x="33910" y="790378"/>
                        <a:pt x="38100" y="771525"/>
                      </a:cubicBezTo>
                      <a:cubicBezTo>
                        <a:pt x="40278" y="761724"/>
                        <a:pt x="48734" y="752929"/>
                        <a:pt x="47625" y="742950"/>
                      </a:cubicBezTo>
                      <a:cubicBezTo>
                        <a:pt x="40604" y="679761"/>
                        <a:pt x="30792" y="699760"/>
                        <a:pt x="9525" y="657225"/>
                      </a:cubicBezTo>
                      <a:cubicBezTo>
                        <a:pt x="5035" y="648245"/>
                        <a:pt x="3175" y="638175"/>
                        <a:pt x="0" y="628650"/>
                      </a:cubicBezTo>
                      <a:cubicBezTo>
                        <a:pt x="18377" y="536766"/>
                        <a:pt x="-4127" y="617854"/>
                        <a:pt x="28575" y="552450"/>
                      </a:cubicBezTo>
                      <a:cubicBezTo>
                        <a:pt x="33065" y="543470"/>
                        <a:pt x="34145" y="533103"/>
                        <a:pt x="38100" y="523875"/>
                      </a:cubicBezTo>
                      <a:cubicBezTo>
                        <a:pt x="52602" y="490038"/>
                        <a:pt x="57068" y="485898"/>
                        <a:pt x="76200" y="457200"/>
                      </a:cubicBezTo>
                      <a:cubicBezTo>
                        <a:pt x="72690" y="432629"/>
                        <a:pt x="70450" y="388549"/>
                        <a:pt x="57150" y="361950"/>
                      </a:cubicBezTo>
                      <a:cubicBezTo>
                        <a:pt x="20221" y="288092"/>
                        <a:pt x="52516" y="376624"/>
                        <a:pt x="28575" y="304800"/>
                      </a:cubicBezTo>
                      <a:cubicBezTo>
                        <a:pt x="69198" y="250636"/>
                        <a:pt x="52130" y="281760"/>
                        <a:pt x="76200" y="209550"/>
                      </a:cubicBezTo>
                      <a:cubicBezTo>
                        <a:pt x="81439" y="193834"/>
                        <a:pt x="120278" y="170639"/>
                        <a:pt x="133350" y="161925"/>
                      </a:cubicBezTo>
                      <a:cubicBezTo>
                        <a:pt x="130298" y="149718"/>
                        <a:pt x="121132" y="108915"/>
                        <a:pt x="114300" y="95250"/>
                      </a:cubicBezTo>
                      <a:cubicBezTo>
                        <a:pt x="109180" y="85011"/>
                        <a:pt x="101600" y="76200"/>
                        <a:pt x="95250" y="66675"/>
                      </a:cubicBezTo>
                      <a:cubicBezTo>
                        <a:pt x="83415" y="19334"/>
                        <a:pt x="85725" y="41666"/>
                        <a:pt x="85725"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95" name="Group 94"/>
              <p:cNvGrpSpPr/>
              <p:nvPr/>
            </p:nvGrpSpPr>
            <p:grpSpPr>
              <a:xfrm rot="850983">
                <a:off x="4696264" y="1556502"/>
                <a:ext cx="243499" cy="919200"/>
                <a:chOff x="1355848" y="1943100"/>
                <a:chExt cx="243499" cy="919200"/>
              </a:xfrm>
            </p:grpSpPr>
            <p:sp>
              <p:nvSpPr>
                <p:cNvPr id="120" name="Freeform 119"/>
                <p:cNvSpPr/>
                <p:nvPr/>
              </p:nvSpPr>
              <p:spPr>
                <a:xfrm>
                  <a:off x="1355848" y="2763850"/>
                  <a:ext cx="243499" cy="9845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1" name="Freeform 120"/>
                <p:cNvSpPr/>
                <p:nvPr/>
              </p:nvSpPr>
              <p:spPr>
                <a:xfrm>
                  <a:off x="1438275" y="1943100"/>
                  <a:ext cx="133350" cy="828675"/>
                </a:xfrm>
                <a:custGeom>
                  <a:avLst/>
                  <a:gdLst>
                    <a:gd name="connsiteX0" fmla="*/ 28575 w 133350"/>
                    <a:gd name="connsiteY0" fmla="*/ 828675 h 828675"/>
                    <a:gd name="connsiteX1" fmla="*/ 38100 w 133350"/>
                    <a:gd name="connsiteY1" fmla="*/ 771525 h 828675"/>
                    <a:gd name="connsiteX2" fmla="*/ 47625 w 133350"/>
                    <a:gd name="connsiteY2" fmla="*/ 742950 h 828675"/>
                    <a:gd name="connsiteX3" fmla="*/ 9525 w 133350"/>
                    <a:gd name="connsiteY3" fmla="*/ 657225 h 828675"/>
                    <a:gd name="connsiteX4" fmla="*/ 0 w 133350"/>
                    <a:gd name="connsiteY4" fmla="*/ 628650 h 828675"/>
                    <a:gd name="connsiteX5" fmla="*/ 28575 w 133350"/>
                    <a:gd name="connsiteY5" fmla="*/ 552450 h 828675"/>
                    <a:gd name="connsiteX6" fmla="*/ 38100 w 133350"/>
                    <a:gd name="connsiteY6" fmla="*/ 523875 h 828675"/>
                    <a:gd name="connsiteX7" fmla="*/ 76200 w 133350"/>
                    <a:gd name="connsiteY7" fmla="*/ 457200 h 828675"/>
                    <a:gd name="connsiteX8" fmla="*/ 57150 w 133350"/>
                    <a:gd name="connsiteY8" fmla="*/ 361950 h 828675"/>
                    <a:gd name="connsiteX9" fmla="*/ 28575 w 133350"/>
                    <a:gd name="connsiteY9" fmla="*/ 304800 h 828675"/>
                    <a:gd name="connsiteX10" fmla="*/ 76200 w 133350"/>
                    <a:gd name="connsiteY10" fmla="*/ 209550 h 828675"/>
                    <a:gd name="connsiteX11" fmla="*/ 133350 w 133350"/>
                    <a:gd name="connsiteY11" fmla="*/ 161925 h 828675"/>
                    <a:gd name="connsiteX12" fmla="*/ 114300 w 133350"/>
                    <a:gd name="connsiteY12" fmla="*/ 95250 h 828675"/>
                    <a:gd name="connsiteX13" fmla="*/ 95250 w 133350"/>
                    <a:gd name="connsiteY13" fmla="*/ 66675 h 828675"/>
                    <a:gd name="connsiteX14" fmla="*/ 85725 w 133350"/>
                    <a:gd name="connsiteY14" fmla="*/ 0 h 82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3350" h="828675">
                      <a:moveTo>
                        <a:pt x="28575" y="828675"/>
                      </a:moveTo>
                      <a:cubicBezTo>
                        <a:pt x="31750" y="809625"/>
                        <a:pt x="33910" y="790378"/>
                        <a:pt x="38100" y="771525"/>
                      </a:cubicBezTo>
                      <a:cubicBezTo>
                        <a:pt x="40278" y="761724"/>
                        <a:pt x="48734" y="752929"/>
                        <a:pt x="47625" y="742950"/>
                      </a:cubicBezTo>
                      <a:cubicBezTo>
                        <a:pt x="40604" y="679761"/>
                        <a:pt x="30792" y="699760"/>
                        <a:pt x="9525" y="657225"/>
                      </a:cubicBezTo>
                      <a:cubicBezTo>
                        <a:pt x="5035" y="648245"/>
                        <a:pt x="3175" y="638175"/>
                        <a:pt x="0" y="628650"/>
                      </a:cubicBezTo>
                      <a:cubicBezTo>
                        <a:pt x="18377" y="536766"/>
                        <a:pt x="-4127" y="617854"/>
                        <a:pt x="28575" y="552450"/>
                      </a:cubicBezTo>
                      <a:cubicBezTo>
                        <a:pt x="33065" y="543470"/>
                        <a:pt x="34145" y="533103"/>
                        <a:pt x="38100" y="523875"/>
                      </a:cubicBezTo>
                      <a:cubicBezTo>
                        <a:pt x="52602" y="490038"/>
                        <a:pt x="57068" y="485898"/>
                        <a:pt x="76200" y="457200"/>
                      </a:cubicBezTo>
                      <a:cubicBezTo>
                        <a:pt x="72690" y="432629"/>
                        <a:pt x="70450" y="388549"/>
                        <a:pt x="57150" y="361950"/>
                      </a:cubicBezTo>
                      <a:cubicBezTo>
                        <a:pt x="20221" y="288092"/>
                        <a:pt x="52516" y="376624"/>
                        <a:pt x="28575" y="304800"/>
                      </a:cubicBezTo>
                      <a:cubicBezTo>
                        <a:pt x="69198" y="250636"/>
                        <a:pt x="52130" y="281760"/>
                        <a:pt x="76200" y="209550"/>
                      </a:cubicBezTo>
                      <a:cubicBezTo>
                        <a:pt x="81439" y="193834"/>
                        <a:pt x="120278" y="170639"/>
                        <a:pt x="133350" y="161925"/>
                      </a:cubicBezTo>
                      <a:cubicBezTo>
                        <a:pt x="130298" y="149718"/>
                        <a:pt x="121132" y="108915"/>
                        <a:pt x="114300" y="95250"/>
                      </a:cubicBezTo>
                      <a:cubicBezTo>
                        <a:pt x="109180" y="85011"/>
                        <a:pt x="101600" y="76200"/>
                        <a:pt x="95250" y="66675"/>
                      </a:cubicBezTo>
                      <a:cubicBezTo>
                        <a:pt x="83415" y="19334"/>
                        <a:pt x="85725" y="41666"/>
                        <a:pt x="85725"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96" name="Group 95"/>
              <p:cNvGrpSpPr/>
              <p:nvPr/>
            </p:nvGrpSpPr>
            <p:grpSpPr>
              <a:xfrm>
                <a:off x="4350913" y="1479984"/>
                <a:ext cx="243499" cy="919200"/>
                <a:chOff x="1355848" y="1943100"/>
                <a:chExt cx="243499" cy="919200"/>
              </a:xfrm>
            </p:grpSpPr>
            <p:sp>
              <p:nvSpPr>
                <p:cNvPr id="118" name="Freeform 117"/>
                <p:cNvSpPr/>
                <p:nvPr/>
              </p:nvSpPr>
              <p:spPr>
                <a:xfrm>
                  <a:off x="1355848" y="2763850"/>
                  <a:ext cx="243499" cy="9845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9" name="Freeform 118"/>
                <p:cNvSpPr/>
                <p:nvPr/>
              </p:nvSpPr>
              <p:spPr>
                <a:xfrm>
                  <a:off x="1438275" y="1943100"/>
                  <a:ext cx="133350" cy="828675"/>
                </a:xfrm>
                <a:custGeom>
                  <a:avLst/>
                  <a:gdLst>
                    <a:gd name="connsiteX0" fmla="*/ 28575 w 133350"/>
                    <a:gd name="connsiteY0" fmla="*/ 828675 h 828675"/>
                    <a:gd name="connsiteX1" fmla="*/ 38100 w 133350"/>
                    <a:gd name="connsiteY1" fmla="*/ 771525 h 828675"/>
                    <a:gd name="connsiteX2" fmla="*/ 47625 w 133350"/>
                    <a:gd name="connsiteY2" fmla="*/ 742950 h 828675"/>
                    <a:gd name="connsiteX3" fmla="*/ 9525 w 133350"/>
                    <a:gd name="connsiteY3" fmla="*/ 657225 h 828675"/>
                    <a:gd name="connsiteX4" fmla="*/ 0 w 133350"/>
                    <a:gd name="connsiteY4" fmla="*/ 628650 h 828675"/>
                    <a:gd name="connsiteX5" fmla="*/ 28575 w 133350"/>
                    <a:gd name="connsiteY5" fmla="*/ 552450 h 828675"/>
                    <a:gd name="connsiteX6" fmla="*/ 38100 w 133350"/>
                    <a:gd name="connsiteY6" fmla="*/ 523875 h 828675"/>
                    <a:gd name="connsiteX7" fmla="*/ 76200 w 133350"/>
                    <a:gd name="connsiteY7" fmla="*/ 457200 h 828675"/>
                    <a:gd name="connsiteX8" fmla="*/ 57150 w 133350"/>
                    <a:gd name="connsiteY8" fmla="*/ 361950 h 828675"/>
                    <a:gd name="connsiteX9" fmla="*/ 28575 w 133350"/>
                    <a:gd name="connsiteY9" fmla="*/ 304800 h 828675"/>
                    <a:gd name="connsiteX10" fmla="*/ 76200 w 133350"/>
                    <a:gd name="connsiteY10" fmla="*/ 209550 h 828675"/>
                    <a:gd name="connsiteX11" fmla="*/ 133350 w 133350"/>
                    <a:gd name="connsiteY11" fmla="*/ 161925 h 828675"/>
                    <a:gd name="connsiteX12" fmla="*/ 114300 w 133350"/>
                    <a:gd name="connsiteY12" fmla="*/ 95250 h 828675"/>
                    <a:gd name="connsiteX13" fmla="*/ 95250 w 133350"/>
                    <a:gd name="connsiteY13" fmla="*/ 66675 h 828675"/>
                    <a:gd name="connsiteX14" fmla="*/ 85725 w 133350"/>
                    <a:gd name="connsiteY14" fmla="*/ 0 h 82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3350" h="828675">
                      <a:moveTo>
                        <a:pt x="28575" y="828675"/>
                      </a:moveTo>
                      <a:cubicBezTo>
                        <a:pt x="31750" y="809625"/>
                        <a:pt x="33910" y="790378"/>
                        <a:pt x="38100" y="771525"/>
                      </a:cubicBezTo>
                      <a:cubicBezTo>
                        <a:pt x="40278" y="761724"/>
                        <a:pt x="48734" y="752929"/>
                        <a:pt x="47625" y="742950"/>
                      </a:cubicBezTo>
                      <a:cubicBezTo>
                        <a:pt x="40604" y="679761"/>
                        <a:pt x="30792" y="699760"/>
                        <a:pt x="9525" y="657225"/>
                      </a:cubicBezTo>
                      <a:cubicBezTo>
                        <a:pt x="5035" y="648245"/>
                        <a:pt x="3175" y="638175"/>
                        <a:pt x="0" y="628650"/>
                      </a:cubicBezTo>
                      <a:cubicBezTo>
                        <a:pt x="18377" y="536766"/>
                        <a:pt x="-4127" y="617854"/>
                        <a:pt x="28575" y="552450"/>
                      </a:cubicBezTo>
                      <a:cubicBezTo>
                        <a:pt x="33065" y="543470"/>
                        <a:pt x="34145" y="533103"/>
                        <a:pt x="38100" y="523875"/>
                      </a:cubicBezTo>
                      <a:cubicBezTo>
                        <a:pt x="52602" y="490038"/>
                        <a:pt x="57068" y="485898"/>
                        <a:pt x="76200" y="457200"/>
                      </a:cubicBezTo>
                      <a:cubicBezTo>
                        <a:pt x="72690" y="432629"/>
                        <a:pt x="70450" y="388549"/>
                        <a:pt x="57150" y="361950"/>
                      </a:cubicBezTo>
                      <a:cubicBezTo>
                        <a:pt x="20221" y="288092"/>
                        <a:pt x="52516" y="376624"/>
                        <a:pt x="28575" y="304800"/>
                      </a:cubicBezTo>
                      <a:cubicBezTo>
                        <a:pt x="69198" y="250636"/>
                        <a:pt x="52130" y="281760"/>
                        <a:pt x="76200" y="209550"/>
                      </a:cubicBezTo>
                      <a:cubicBezTo>
                        <a:pt x="81439" y="193834"/>
                        <a:pt x="120278" y="170639"/>
                        <a:pt x="133350" y="161925"/>
                      </a:cubicBezTo>
                      <a:cubicBezTo>
                        <a:pt x="130298" y="149718"/>
                        <a:pt x="121132" y="108915"/>
                        <a:pt x="114300" y="95250"/>
                      </a:cubicBezTo>
                      <a:cubicBezTo>
                        <a:pt x="109180" y="85011"/>
                        <a:pt x="101600" y="76200"/>
                        <a:pt x="95250" y="66675"/>
                      </a:cubicBezTo>
                      <a:cubicBezTo>
                        <a:pt x="83415" y="19334"/>
                        <a:pt x="85725" y="41666"/>
                        <a:pt x="85725"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97" name="Group 96"/>
              <p:cNvGrpSpPr/>
              <p:nvPr/>
            </p:nvGrpSpPr>
            <p:grpSpPr>
              <a:xfrm rot="1897023">
                <a:off x="5184568" y="1749512"/>
                <a:ext cx="243499" cy="919200"/>
                <a:chOff x="1355848" y="1943100"/>
                <a:chExt cx="243499" cy="919200"/>
              </a:xfrm>
            </p:grpSpPr>
            <p:sp>
              <p:nvSpPr>
                <p:cNvPr id="116" name="Freeform 115"/>
                <p:cNvSpPr/>
                <p:nvPr/>
              </p:nvSpPr>
              <p:spPr>
                <a:xfrm>
                  <a:off x="1355848" y="2763850"/>
                  <a:ext cx="243499" cy="9845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7" name="Freeform 116"/>
                <p:cNvSpPr/>
                <p:nvPr/>
              </p:nvSpPr>
              <p:spPr>
                <a:xfrm>
                  <a:off x="1438275" y="1943100"/>
                  <a:ext cx="133350" cy="828675"/>
                </a:xfrm>
                <a:custGeom>
                  <a:avLst/>
                  <a:gdLst>
                    <a:gd name="connsiteX0" fmla="*/ 28575 w 133350"/>
                    <a:gd name="connsiteY0" fmla="*/ 828675 h 828675"/>
                    <a:gd name="connsiteX1" fmla="*/ 38100 w 133350"/>
                    <a:gd name="connsiteY1" fmla="*/ 771525 h 828675"/>
                    <a:gd name="connsiteX2" fmla="*/ 47625 w 133350"/>
                    <a:gd name="connsiteY2" fmla="*/ 742950 h 828675"/>
                    <a:gd name="connsiteX3" fmla="*/ 9525 w 133350"/>
                    <a:gd name="connsiteY3" fmla="*/ 657225 h 828675"/>
                    <a:gd name="connsiteX4" fmla="*/ 0 w 133350"/>
                    <a:gd name="connsiteY4" fmla="*/ 628650 h 828675"/>
                    <a:gd name="connsiteX5" fmla="*/ 28575 w 133350"/>
                    <a:gd name="connsiteY5" fmla="*/ 552450 h 828675"/>
                    <a:gd name="connsiteX6" fmla="*/ 38100 w 133350"/>
                    <a:gd name="connsiteY6" fmla="*/ 523875 h 828675"/>
                    <a:gd name="connsiteX7" fmla="*/ 76200 w 133350"/>
                    <a:gd name="connsiteY7" fmla="*/ 457200 h 828675"/>
                    <a:gd name="connsiteX8" fmla="*/ 57150 w 133350"/>
                    <a:gd name="connsiteY8" fmla="*/ 361950 h 828675"/>
                    <a:gd name="connsiteX9" fmla="*/ 28575 w 133350"/>
                    <a:gd name="connsiteY9" fmla="*/ 304800 h 828675"/>
                    <a:gd name="connsiteX10" fmla="*/ 76200 w 133350"/>
                    <a:gd name="connsiteY10" fmla="*/ 209550 h 828675"/>
                    <a:gd name="connsiteX11" fmla="*/ 133350 w 133350"/>
                    <a:gd name="connsiteY11" fmla="*/ 161925 h 828675"/>
                    <a:gd name="connsiteX12" fmla="*/ 114300 w 133350"/>
                    <a:gd name="connsiteY12" fmla="*/ 95250 h 828675"/>
                    <a:gd name="connsiteX13" fmla="*/ 95250 w 133350"/>
                    <a:gd name="connsiteY13" fmla="*/ 66675 h 828675"/>
                    <a:gd name="connsiteX14" fmla="*/ 85725 w 133350"/>
                    <a:gd name="connsiteY14" fmla="*/ 0 h 82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3350" h="828675">
                      <a:moveTo>
                        <a:pt x="28575" y="828675"/>
                      </a:moveTo>
                      <a:cubicBezTo>
                        <a:pt x="31750" y="809625"/>
                        <a:pt x="33910" y="790378"/>
                        <a:pt x="38100" y="771525"/>
                      </a:cubicBezTo>
                      <a:cubicBezTo>
                        <a:pt x="40278" y="761724"/>
                        <a:pt x="48734" y="752929"/>
                        <a:pt x="47625" y="742950"/>
                      </a:cubicBezTo>
                      <a:cubicBezTo>
                        <a:pt x="40604" y="679761"/>
                        <a:pt x="30792" y="699760"/>
                        <a:pt x="9525" y="657225"/>
                      </a:cubicBezTo>
                      <a:cubicBezTo>
                        <a:pt x="5035" y="648245"/>
                        <a:pt x="3175" y="638175"/>
                        <a:pt x="0" y="628650"/>
                      </a:cubicBezTo>
                      <a:cubicBezTo>
                        <a:pt x="18377" y="536766"/>
                        <a:pt x="-4127" y="617854"/>
                        <a:pt x="28575" y="552450"/>
                      </a:cubicBezTo>
                      <a:cubicBezTo>
                        <a:pt x="33065" y="543470"/>
                        <a:pt x="34145" y="533103"/>
                        <a:pt x="38100" y="523875"/>
                      </a:cubicBezTo>
                      <a:cubicBezTo>
                        <a:pt x="52602" y="490038"/>
                        <a:pt x="57068" y="485898"/>
                        <a:pt x="76200" y="457200"/>
                      </a:cubicBezTo>
                      <a:cubicBezTo>
                        <a:pt x="72690" y="432629"/>
                        <a:pt x="70450" y="388549"/>
                        <a:pt x="57150" y="361950"/>
                      </a:cubicBezTo>
                      <a:cubicBezTo>
                        <a:pt x="20221" y="288092"/>
                        <a:pt x="52516" y="376624"/>
                        <a:pt x="28575" y="304800"/>
                      </a:cubicBezTo>
                      <a:cubicBezTo>
                        <a:pt x="69198" y="250636"/>
                        <a:pt x="52130" y="281760"/>
                        <a:pt x="76200" y="209550"/>
                      </a:cubicBezTo>
                      <a:cubicBezTo>
                        <a:pt x="81439" y="193834"/>
                        <a:pt x="120278" y="170639"/>
                        <a:pt x="133350" y="161925"/>
                      </a:cubicBezTo>
                      <a:cubicBezTo>
                        <a:pt x="130298" y="149718"/>
                        <a:pt x="121132" y="108915"/>
                        <a:pt x="114300" y="95250"/>
                      </a:cubicBezTo>
                      <a:cubicBezTo>
                        <a:pt x="109180" y="85011"/>
                        <a:pt x="101600" y="76200"/>
                        <a:pt x="95250" y="66675"/>
                      </a:cubicBezTo>
                      <a:cubicBezTo>
                        <a:pt x="83415" y="19334"/>
                        <a:pt x="85725" y="41666"/>
                        <a:pt x="85725"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98" name="Group 97"/>
              <p:cNvGrpSpPr/>
              <p:nvPr/>
            </p:nvGrpSpPr>
            <p:grpSpPr>
              <a:xfrm rot="1323213">
                <a:off x="4994034" y="1668954"/>
                <a:ext cx="243499" cy="919200"/>
                <a:chOff x="1355848" y="1943100"/>
                <a:chExt cx="243499" cy="919200"/>
              </a:xfrm>
            </p:grpSpPr>
            <p:sp>
              <p:nvSpPr>
                <p:cNvPr id="114" name="Freeform 113"/>
                <p:cNvSpPr/>
                <p:nvPr/>
              </p:nvSpPr>
              <p:spPr>
                <a:xfrm>
                  <a:off x="1355848" y="2763850"/>
                  <a:ext cx="243499" cy="9845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5" name="Freeform 114"/>
                <p:cNvSpPr/>
                <p:nvPr/>
              </p:nvSpPr>
              <p:spPr>
                <a:xfrm>
                  <a:off x="1438275" y="1943100"/>
                  <a:ext cx="133350" cy="828675"/>
                </a:xfrm>
                <a:custGeom>
                  <a:avLst/>
                  <a:gdLst>
                    <a:gd name="connsiteX0" fmla="*/ 28575 w 133350"/>
                    <a:gd name="connsiteY0" fmla="*/ 828675 h 828675"/>
                    <a:gd name="connsiteX1" fmla="*/ 38100 w 133350"/>
                    <a:gd name="connsiteY1" fmla="*/ 771525 h 828675"/>
                    <a:gd name="connsiteX2" fmla="*/ 47625 w 133350"/>
                    <a:gd name="connsiteY2" fmla="*/ 742950 h 828675"/>
                    <a:gd name="connsiteX3" fmla="*/ 9525 w 133350"/>
                    <a:gd name="connsiteY3" fmla="*/ 657225 h 828675"/>
                    <a:gd name="connsiteX4" fmla="*/ 0 w 133350"/>
                    <a:gd name="connsiteY4" fmla="*/ 628650 h 828675"/>
                    <a:gd name="connsiteX5" fmla="*/ 28575 w 133350"/>
                    <a:gd name="connsiteY5" fmla="*/ 552450 h 828675"/>
                    <a:gd name="connsiteX6" fmla="*/ 38100 w 133350"/>
                    <a:gd name="connsiteY6" fmla="*/ 523875 h 828675"/>
                    <a:gd name="connsiteX7" fmla="*/ 76200 w 133350"/>
                    <a:gd name="connsiteY7" fmla="*/ 457200 h 828675"/>
                    <a:gd name="connsiteX8" fmla="*/ 57150 w 133350"/>
                    <a:gd name="connsiteY8" fmla="*/ 361950 h 828675"/>
                    <a:gd name="connsiteX9" fmla="*/ 28575 w 133350"/>
                    <a:gd name="connsiteY9" fmla="*/ 304800 h 828675"/>
                    <a:gd name="connsiteX10" fmla="*/ 76200 w 133350"/>
                    <a:gd name="connsiteY10" fmla="*/ 209550 h 828675"/>
                    <a:gd name="connsiteX11" fmla="*/ 133350 w 133350"/>
                    <a:gd name="connsiteY11" fmla="*/ 161925 h 828675"/>
                    <a:gd name="connsiteX12" fmla="*/ 114300 w 133350"/>
                    <a:gd name="connsiteY12" fmla="*/ 95250 h 828675"/>
                    <a:gd name="connsiteX13" fmla="*/ 95250 w 133350"/>
                    <a:gd name="connsiteY13" fmla="*/ 66675 h 828675"/>
                    <a:gd name="connsiteX14" fmla="*/ 85725 w 133350"/>
                    <a:gd name="connsiteY14" fmla="*/ 0 h 82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3350" h="828675">
                      <a:moveTo>
                        <a:pt x="28575" y="828675"/>
                      </a:moveTo>
                      <a:cubicBezTo>
                        <a:pt x="31750" y="809625"/>
                        <a:pt x="33910" y="790378"/>
                        <a:pt x="38100" y="771525"/>
                      </a:cubicBezTo>
                      <a:cubicBezTo>
                        <a:pt x="40278" y="761724"/>
                        <a:pt x="48734" y="752929"/>
                        <a:pt x="47625" y="742950"/>
                      </a:cubicBezTo>
                      <a:cubicBezTo>
                        <a:pt x="40604" y="679761"/>
                        <a:pt x="30792" y="699760"/>
                        <a:pt x="9525" y="657225"/>
                      </a:cubicBezTo>
                      <a:cubicBezTo>
                        <a:pt x="5035" y="648245"/>
                        <a:pt x="3175" y="638175"/>
                        <a:pt x="0" y="628650"/>
                      </a:cubicBezTo>
                      <a:cubicBezTo>
                        <a:pt x="18377" y="536766"/>
                        <a:pt x="-4127" y="617854"/>
                        <a:pt x="28575" y="552450"/>
                      </a:cubicBezTo>
                      <a:cubicBezTo>
                        <a:pt x="33065" y="543470"/>
                        <a:pt x="34145" y="533103"/>
                        <a:pt x="38100" y="523875"/>
                      </a:cubicBezTo>
                      <a:cubicBezTo>
                        <a:pt x="52602" y="490038"/>
                        <a:pt x="57068" y="485898"/>
                        <a:pt x="76200" y="457200"/>
                      </a:cubicBezTo>
                      <a:cubicBezTo>
                        <a:pt x="72690" y="432629"/>
                        <a:pt x="70450" y="388549"/>
                        <a:pt x="57150" y="361950"/>
                      </a:cubicBezTo>
                      <a:cubicBezTo>
                        <a:pt x="20221" y="288092"/>
                        <a:pt x="52516" y="376624"/>
                        <a:pt x="28575" y="304800"/>
                      </a:cubicBezTo>
                      <a:cubicBezTo>
                        <a:pt x="69198" y="250636"/>
                        <a:pt x="52130" y="281760"/>
                        <a:pt x="76200" y="209550"/>
                      </a:cubicBezTo>
                      <a:cubicBezTo>
                        <a:pt x="81439" y="193834"/>
                        <a:pt x="120278" y="170639"/>
                        <a:pt x="133350" y="161925"/>
                      </a:cubicBezTo>
                      <a:cubicBezTo>
                        <a:pt x="130298" y="149718"/>
                        <a:pt x="121132" y="108915"/>
                        <a:pt x="114300" y="95250"/>
                      </a:cubicBezTo>
                      <a:cubicBezTo>
                        <a:pt x="109180" y="85011"/>
                        <a:pt x="101600" y="76200"/>
                        <a:pt x="95250" y="66675"/>
                      </a:cubicBezTo>
                      <a:cubicBezTo>
                        <a:pt x="83415" y="19334"/>
                        <a:pt x="85725" y="41666"/>
                        <a:pt x="85725"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99" name="Group 98"/>
              <p:cNvGrpSpPr/>
              <p:nvPr/>
            </p:nvGrpSpPr>
            <p:grpSpPr>
              <a:xfrm rot="2352698">
                <a:off x="5333702" y="1867795"/>
                <a:ext cx="243499" cy="919200"/>
                <a:chOff x="1355848" y="1943100"/>
                <a:chExt cx="243499" cy="919200"/>
              </a:xfrm>
            </p:grpSpPr>
            <p:sp>
              <p:nvSpPr>
                <p:cNvPr id="112" name="Freeform 111"/>
                <p:cNvSpPr/>
                <p:nvPr/>
              </p:nvSpPr>
              <p:spPr>
                <a:xfrm>
                  <a:off x="1355848" y="2763850"/>
                  <a:ext cx="243499" cy="9845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3" name="Freeform 112"/>
                <p:cNvSpPr/>
                <p:nvPr/>
              </p:nvSpPr>
              <p:spPr>
                <a:xfrm>
                  <a:off x="1438275" y="1943100"/>
                  <a:ext cx="133350" cy="828675"/>
                </a:xfrm>
                <a:custGeom>
                  <a:avLst/>
                  <a:gdLst>
                    <a:gd name="connsiteX0" fmla="*/ 28575 w 133350"/>
                    <a:gd name="connsiteY0" fmla="*/ 828675 h 828675"/>
                    <a:gd name="connsiteX1" fmla="*/ 38100 w 133350"/>
                    <a:gd name="connsiteY1" fmla="*/ 771525 h 828675"/>
                    <a:gd name="connsiteX2" fmla="*/ 47625 w 133350"/>
                    <a:gd name="connsiteY2" fmla="*/ 742950 h 828675"/>
                    <a:gd name="connsiteX3" fmla="*/ 9525 w 133350"/>
                    <a:gd name="connsiteY3" fmla="*/ 657225 h 828675"/>
                    <a:gd name="connsiteX4" fmla="*/ 0 w 133350"/>
                    <a:gd name="connsiteY4" fmla="*/ 628650 h 828675"/>
                    <a:gd name="connsiteX5" fmla="*/ 28575 w 133350"/>
                    <a:gd name="connsiteY5" fmla="*/ 552450 h 828675"/>
                    <a:gd name="connsiteX6" fmla="*/ 38100 w 133350"/>
                    <a:gd name="connsiteY6" fmla="*/ 523875 h 828675"/>
                    <a:gd name="connsiteX7" fmla="*/ 76200 w 133350"/>
                    <a:gd name="connsiteY7" fmla="*/ 457200 h 828675"/>
                    <a:gd name="connsiteX8" fmla="*/ 57150 w 133350"/>
                    <a:gd name="connsiteY8" fmla="*/ 361950 h 828675"/>
                    <a:gd name="connsiteX9" fmla="*/ 28575 w 133350"/>
                    <a:gd name="connsiteY9" fmla="*/ 304800 h 828675"/>
                    <a:gd name="connsiteX10" fmla="*/ 76200 w 133350"/>
                    <a:gd name="connsiteY10" fmla="*/ 209550 h 828675"/>
                    <a:gd name="connsiteX11" fmla="*/ 133350 w 133350"/>
                    <a:gd name="connsiteY11" fmla="*/ 161925 h 828675"/>
                    <a:gd name="connsiteX12" fmla="*/ 114300 w 133350"/>
                    <a:gd name="connsiteY12" fmla="*/ 95250 h 828675"/>
                    <a:gd name="connsiteX13" fmla="*/ 95250 w 133350"/>
                    <a:gd name="connsiteY13" fmla="*/ 66675 h 828675"/>
                    <a:gd name="connsiteX14" fmla="*/ 85725 w 133350"/>
                    <a:gd name="connsiteY14" fmla="*/ 0 h 82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3350" h="828675">
                      <a:moveTo>
                        <a:pt x="28575" y="828675"/>
                      </a:moveTo>
                      <a:cubicBezTo>
                        <a:pt x="31750" y="809625"/>
                        <a:pt x="33910" y="790378"/>
                        <a:pt x="38100" y="771525"/>
                      </a:cubicBezTo>
                      <a:cubicBezTo>
                        <a:pt x="40278" y="761724"/>
                        <a:pt x="48734" y="752929"/>
                        <a:pt x="47625" y="742950"/>
                      </a:cubicBezTo>
                      <a:cubicBezTo>
                        <a:pt x="40604" y="679761"/>
                        <a:pt x="30792" y="699760"/>
                        <a:pt x="9525" y="657225"/>
                      </a:cubicBezTo>
                      <a:cubicBezTo>
                        <a:pt x="5035" y="648245"/>
                        <a:pt x="3175" y="638175"/>
                        <a:pt x="0" y="628650"/>
                      </a:cubicBezTo>
                      <a:cubicBezTo>
                        <a:pt x="18377" y="536766"/>
                        <a:pt x="-4127" y="617854"/>
                        <a:pt x="28575" y="552450"/>
                      </a:cubicBezTo>
                      <a:cubicBezTo>
                        <a:pt x="33065" y="543470"/>
                        <a:pt x="34145" y="533103"/>
                        <a:pt x="38100" y="523875"/>
                      </a:cubicBezTo>
                      <a:cubicBezTo>
                        <a:pt x="52602" y="490038"/>
                        <a:pt x="57068" y="485898"/>
                        <a:pt x="76200" y="457200"/>
                      </a:cubicBezTo>
                      <a:cubicBezTo>
                        <a:pt x="72690" y="432629"/>
                        <a:pt x="70450" y="388549"/>
                        <a:pt x="57150" y="361950"/>
                      </a:cubicBezTo>
                      <a:cubicBezTo>
                        <a:pt x="20221" y="288092"/>
                        <a:pt x="52516" y="376624"/>
                        <a:pt x="28575" y="304800"/>
                      </a:cubicBezTo>
                      <a:cubicBezTo>
                        <a:pt x="69198" y="250636"/>
                        <a:pt x="52130" y="281760"/>
                        <a:pt x="76200" y="209550"/>
                      </a:cubicBezTo>
                      <a:cubicBezTo>
                        <a:pt x="81439" y="193834"/>
                        <a:pt x="120278" y="170639"/>
                        <a:pt x="133350" y="161925"/>
                      </a:cubicBezTo>
                      <a:cubicBezTo>
                        <a:pt x="130298" y="149718"/>
                        <a:pt x="121132" y="108915"/>
                        <a:pt x="114300" y="95250"/>
                      </a:cubicBezTo>
                      <a:cubicBezTo>
                        <a:pt x="109180" y="85011"/>
                        <a:pt x="101600" y="76200"/>
                        <a:pt x="95250" y="66675"/>
                      </a:cubicBezTo>
                      <a:cubicBezTo>
                        <a:pt x="83415" y="19334"/>
                        <a:pt x="85725" y="41666"/>
                        <a:pt x="85725"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00" name="Group 99"/>
              <p:cNvGrpSpPr/>
              <p:nvPr/>
            </p:nvGrpSpPr>
            <p:grpSpPr>
              <a:xfrm rot="2648779">
                <a:off x="5477381" y="1993078"/>
                <a:ext cx="243499" cy="919200"/>
                <a:chOff x="1355848" y="1943100"/>
                <a:chExt cx="243499" cy="919200"/>
              </a:xfrm>
            </p:grpSpPr>
            <p:sp>
              <p:nvSpPr>
                <p:cNvPr id="110" name="Freeform 109"/>
                <p:cNvSpPr/>
                <p:nvPr/>
              </p:nvSpPr>
              <p:spPr>
                <a:xfrm>
                  <a:off x="1355848" y="2763850"/>
                  <a:ext cx="243499" cy="9845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1" name="Freeform 110"/>
                <p:cNvSpPr/>
                <p:nvPr/>
              </p:nvSpPr>
              <p:spPr>
                <a:xfrm>
                  <a:off x="1438275" y="1943100"/>
                  <a:ext cx="133350" cy="828675"/>
                </a:xfrm>
                <a:custGeom>
                  <a:avLst/>
                  <a:gdLst>
                    <a:gd name="connsiteX0" fmla="*/ 28575 w 133350"/>
                    <a:gd name="connsiteY0" fmla="*/ 828675 h 828675"/>
                    <a:gd name="connsiteX1" fmla="*/ 38100 w 133350"/>
                    <a:gd name="connsiteY1" fmla="*/ 771525 h 828675"/>
                    <a:gd name="connsiteX2" fmla="*/ 47625 w 133350"/>
                    <a:gd name="connsiteY2" fmla="*/ 742950 h 828675"/>
                    <a:gd name="connsiteX3" fmla="*/ 9525 w 133350"/>
                    <a:gd name="connsiteY3" fmla="*/ 657225 h 828675"/>
                    <a:gd name="connsiteX4" fmla="*/ 0 w 133350"/>
                    <a:gd name="connsiteY4" fmla="*/ 628650 h 828675"/>
                    <a:gd name="connsiteX5" fmla="*/ 28575 w 133350"/>
                    <a:gd name="connsiteY5" fmla="*/ 552450 h 828675"/>
                    <a:gd name="connsiteX6" fmla="*/ 38100 w 133350"/>
                    <a:gd name="connsiteY6" fmla="*/ 523875 h 828675"/>
                    <a:gd name="connsiteX7" fmla="*/ 76200 w 133350"/>
                    <a:gd name="connsiteY7" fmla="*/ 457200 h 828675"/>
                    <a:gd name="connsiteX8" fmla="*/ 57150 w 133350"/>
                    <a:gd name="connsiteY8" fmla="*/ 361950 h 828675"/>
                    <a:gd name="connsiteX9" fmla="*/ 28575 w 133350"/>
                    <a:gd name="connsiteY9" fmla="*/ 304800 h 828675"/>
                    <a:gd name="connsiteX10" fmla="*/ 76200 w 133350"/>
                    <a:gd name="connsiteY10" fmla="*/ 209550 h 828675"/>
                    <a:gd name="connsiteX11" fmla="*/ 133350 w 133350"/>
                    <a:gd name="connsiteY11" fmla="*/ 161925 h 828675"/>
                    <a:gd name="connsiteX12" fmla="*/ 114300 w 133350"/>
                    <a:gd name="connsiteY12" fmla="*/ 95250 h 828675"/>
                    <a:gd name="connsiteX13" fmla="*/ 95250 w 133350"/>
                    <a:gd name="connsiteY13" fmla="*/ 66675 h 828675"/>
                    <a:gd name="connsiteX14" fmla="*/ 85725 w 133350"/>
                    <a:gd name="connsiteY14" fmla="*/ 0 h 82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3350" h="828675">
                      <a:moveTo>
                        <a:pt x="28575" y="828675"/>
                      </a:moveTo>
                      <a:cubicBezTo>
                        <a:pt x="31750" y="809625"/>
                        <a:pt x="33910" y="790378"/>
                        <a:pt x="38100" y="771525"/>
                      </a:cubicBezTo>
                      <a:cubicBezTo>
                        <a:pt x="40278" y="761724"/>
                        <a:pt x="48734" y="752929"/>
                        <a:pt x="47625" y="742950"/>
                      </a:cubicBezTo>
                      <a:cubicBezTo>
                        <a:pt x="40604" y="679761"/>
                        <a:pt x="30792" y="699760"/>
                        <a:pt x="9525" y="657225"/>
                      </a:cubicBezTo>
                      <a:cubicBezTo>
                        <a:pt x="5035" y="648245"/>
                        <a:pt x="3175" y="638175"/>
                        <a:pt x="0" y="628650"/>
                      </a:cubicBezTo>
                      <a:cubicBezTo>
                        <a:pt x="18377" y="536766"/>
                        <a:pt x="-4127" y="617854"/>
                        <a:pt x="28575" y="552450"/>
                      </a:cubicBezTo>
                      <a:cubicBezTo>
                        <a:pt x="33065" y="543470"/>
                        <a:pt x="34145" y="533103"/>
                        <a:pt x="38100" y="523875"/>
                      </a:cubicBezTo>
                      <a:cubicBezTo>
                        <a:pt x="52602" y="490038"/>
                        <a:pt x="57068" y="485898"/>
                        <a:pt x="76200" y="457200"/>
                      </a:cubicBezTo>
                      <a:cubicBezTo>
                        <a:pt x="72690" y="432629"/>
                        <a:pt x="70450" y="388549"/>
                        <a:pt x="57150" y="361950"/>
                      </a:cubicBezTo>
                      <a:cubicBezTo>
                        <a:pt x="20221" y="288092"/>
                        <a:pt x="52516" y="376624"/>
                        <a:pt x="28575" y="304800"/>
                      </a:cubicBezTo>
                      <a:cubicBezTo>
                        <a:pt x="69198" y="250636"/>
                        <a:pt x="52130" y="281760"/>
                        <a:pt x="76200" y="209550"/>
                      </a:cubicBezTo>
                      <a:cubicBezTo>
                        <a:pt x="81439" y="193834"/>
                        <a:pt x="120278" y="170639"/>
                        <a:pt x="133350" y="161925"/>
                      </a:cubicBezTo>
                      <a:cubicBezTo>
                        <a:pt x="130298" y="149718"/>
                        <a:pt x="121132" y="108915"/>
                        <a:pt x="114300" y="95250"/>
                      </a:cubicBezTo>
                      <a:cubicBezTo>
                        <a:pt x="109180" y="85011"/>
                        <a:pt x="101600" y="76200"/>
                        <a:pt x="95250" y="66675"/>
                      </a:cubicBezTo>
                      <a:cubicBezTo>
                        <a:pt x="83415" y="19334"/>
                        <a:pt x="85725" y="41666"/>
                        <a:pt x="85725"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01" name="Group 100"/>
              <p:cNvGrpSpPr/>
              <p:nvPr/>
            </p:nvGrpSpPr>
            <p:grpSpPr>
              <a:xfrm rot="3070282">
                <a:off x="5611594" y="2131288"/>
                <a:ext cx="243499" cy="919200"/>
                <a:chOff x="1355848" y="1943100"/>
                <a:chExt cx="243499" cy="919200"/>
              </a:xfrm>
            </p:grpSpPr>
            <p:sp>
              <p:nvSpPr>
                <p:cNvPr id="108" name="Freeform 107"/>
                <p:cNvSpPr/>
                <p:nvPr/>
              </p:nvSpPr>
              <p:spPr>
                <a:xfrm>
                  <a:off x="1355848" y="2763850"/>
                  <a:ext cx="243499" cy="9845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9" name="Freeform 108"/>
                <p:cNvSpPr/>
                <p:nvPr/>
              </p:nvSpPr>
              <p:spPr>
                <a:xfrm>
                  <a:off x="1438275" y="1943100"/>
                  <a:ext cx="133350" cy="828675"/>
                </a:xfrm>
                <a:custGeom>
                  <a:avLst/>
                  <a:gdLst>
                    <a:gd name="connsiteX0" fmla="*/ 28575 w 133350"/>
                    <a:gd name="connsiteY0" fmla="*/ 828675 h 828675"/>
                    <a:gd name="connsiteX1" fmla="*/ 38100 w 133350"/>
                    <a:gd name="connsiteY1" fmla="*/ 771525 h 828675"/>
                    <a:gd name="connsiteX2" fmla="*/ 47625 w 133350"/>
                    <a:gd name="connsiteY2" fmla="*/ 742950 h 828675"/>
                    <a:gd name="connsiteX3" fmla="*/ 9525 w 133350"/>
                    <a:gd name="connsiteY3" fmla="*/ 657225 h 828675"/>
                    <a:gd name="connsiteX4" fmla="*/ 0 w 133350"/>
                    <a:gd name="connsiteY4" fmla="*/ 628650 h 828675"/>
                    <a:gd name="connsiteX5" fmla="*/ 28575 w 133350"/>
                    <a:gd name="connsiteY5" fmla="*/ 552450 h 828675"/>
                    <a:gd name="connsiteX6" fmla="*/ 38100 w 133350"/>
                    <a:gd name="connsiteY6" fmla="*/ 523875 h 828675"/>
                    <a:gd name="connsiteX7" fmla="*/ 76200 w 133350"/>
                    <a:gd name="connsiteY7" fmla="*/ 457200 h 828675"/>
                    <a:gd name="connsiteX8" fmla="*/ 57150 w 133350"/>
                    <a:gd name="connsiteY8" fmla="*/ 361950 h 828675"/>
                    <a:gd name="connsiteX9" fmla="*/ 28575 w 133350"/>
                    <a:gd name="connsiteY9" fmla="*/ 304800 h 828675"/>
                    <a:gd name="connsiteX10" fmla="*/ 76200 w 133350"/>
                    <a:gd name="connsiteY10" fmla="*/ 209550 h 828675"/>
                    <a:gd name="connsiteX11" fmla="*/ 133350 w 133350"/>
                    <a:gd name="connsiteY11" fmla="*/ 161925 h 828675"/>
                    <a:gd name="connsiteX12" fmla="*/ 114300 w 133350"/>
                    <a:gd name="connsiteY12" fmla="*/ 95250 h 828675"/>
                    <a:gd name="connsiteX13" fmla="*/ 95250 w 133350"/>
                    <a:gd name="connsiteY13" fmla="*/ 66675 h 828675"/>
                    <a:gd name="connsiteX14" fmla="*/ 85725 w 133350"/>
                    <a:gd name="connsiteY14" fmla="*/ 0 h 82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3350" h="828675">
                      <a:moveTo>
                        <a:pt x="28575" y="828675"/>
                      </a:moveTo>
                      <a:cubicBezTo>
                        <a:pt x="31750" y="809625"/>
                        <a:pt x="33910" y="790378"/>
                        <a:pt x="38100" y="771525"/>
                      </a:cubicBezTo>
                      <a:cubicBezTo>
                        <a:pt x="40278" y="761724"/>
                        <a:pt x="48734" y="752929"/>
                        <a:pt x="47625" y="742950"/>
                      </a:cubicBezTo>
                      <a:cubicBezTo>
                        <a:pt x="40604" y="679761"/>
                        <a:pt x="30792" y="699760"/>
                        <a:pt x="9525" y="657225"/>
                      </a:cubicBezTo>
                      <a:cubicBezTo>
                        <a:pt x="5035" y="648245"/>
                        <a:pt x="3175" y="638175"/>
                        <a:pt x="0" y="628650"/>
                      </a:cubicBezTo>
                      <a:cubicBezTo>
                        <a:pt x="18377" y="536766"/>
                        <a:pt x="-4127" y="617854"/>
                        <a:pt x="28575" y="552450"/>
                      </a:cubicBezTo>
                      <a:cubicBezTo>
                        <a:pt x="33065" y="543470"/>
                        <a:pt x="34145" y="533103"/>
                        <a:pt x="38100" y="523875"/>
                      </a:cubicBezTo>
                      <a:cubicBezTo>
                        <a:pt x="52602" y="490038"/>
                        <a:pt x="57068" y="485898"/>
                        <a:pt x="76200" y="457200"/>
                      </a:cubicBezTo>
                      <a:cubicBezTo>
                        <a:pt x="72690" y="432629"/>
                        <a:pt x="70450" y="388549"/>
                        <a:pt x="57150" y="361950"/>
                      </a:cubicBezTo>
                      <a:cubicBezTo>
                        <a:pt x="20221" y="288092"/>
                        <a:pt x="52516" y="376624"/>
                        <a:pt x="28575" y="304800"/>
                      </a:cubicBezTo>
                      <a:cubicBezTo>
                        <a:pt x="69198" y="250636"/>
                        <a:pt x="52130" y="281760"/>
                        <a:pt x="76200" y="209550"/>
                      </a:cubicBezTo>
                      <a:cubicBezTo>
                        <a:pt x="81439" y="193834"/>
                        <a:pt x="120278" y="170639"/>
                        <a:pt x="133350" y="161925"/>
                      </a:cubicBezTo>
                      <a:cubicBezTo>
                        <a:pt x="130298" y="149718"/>
                        <a:pt x="121132" y="108915"/>
                        <a:pt x="114300" y="95250"/>
                      </a:cubicBezTo>
                      <a:cubicBezTo>
                        <a:pt x="109180" y="85011"/>
                        <a:pt x="101600" y="76200"/>
                        <a:pt x="95250" y="66675"/>
                      </a:cubicBezTo>
                      <a:cubicBezTo>
                        <a:pt x="83415" y="19334"/>
                        <a:pt x="85725" y="41666"/>
                        <a:pt x="85725"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02" name="Group 101"/>
              <p:cNvGrpSpPr/>
              <p:nvPr/>
            </p:nvGrpSpPr>
            <p:grpSpPr>
              <a:xfrm rot="3426907">
                <a:off x="5733268" y="2291365"/>
                <a:ext cx="243499" cy="919200"/>
                <a:chOff x="1355848" y="1943100"/>
                <a:chExt cx="243499" cy="919200"/>
              </a:xfrm>
            </p:grpSpPr>
            <p:sp>
              <p:nvSpPr>
                <p:cNvPr id="106" name="Freeform 105"/>
                <p:cNvSpPr/>
                <p:nvPr/>
              </p:nvSpPr>
              <p:spPr>
                <a:xfrm>
                  <a:off x="1355848" y="2763850"/>
                  <a:ext cx="243499" cy="9845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7" name="Freeform 106"/>
                <p:cNvSpPr/>
                <p:nvPr/>
              </p:nvSpPr>
              <p:spPr>
                <a:xfrm>
                  <a:off x="1438275" y="1943100"/>
                  <a:ext cx="133350" cy="828675"/>
                </a:xfrm>
                <a:custGeom>
                  <a:avLst/>
                  <a:gdLst>
                    <a:gd name="connsiteX0" fmla="*/ 28575 w 133350"/>
                    <a:gd name="connsiteY0" fmla="*/ 828675 h 828675"/>
                    <a:gd name="connsiteX1" fmla="*/ 38100 w 133350"/>
                    <a:gd name="connsiteY1" fmla="*/ 771525 h 828675"/>
                    <a:gd name="connsiteX2" fmla="*/ 47625 w 133350"/>
                    <a:gd name="connsiteY2" fmla="*/ 742950 h 828675"/>
                    <a:gd name="connsiteX3" fmla="*/ 9525 w 133350"/>
                    <a:gd name="connsiteY3" fmla="*/ 657225 h 828675"/>
                    <a:gd name="connsiteX4" fmla="*/ 0 w 133350"/>
                    <a:gd name="connsiteY4" fmla="*/ 628650 h 828675"/>
                    <a:gd name="connsiteX5" fmla="*/ 28575 w 133350"/>
                    <a:gd name="connsiteY5" fmla="*/ 552450 h 828675"/>
                    <a:gd name="connsiteX6" fmla="*/ 38100 w 133350"/>
                    <a:gd name="connsiteY6" fmla="*/ 523875 h 828675"/>
                    <a:gd name="connsiteX7" fmla="*/ 76200 w 133350"/>
                    <a:gd name="connsiteY7" fmla="*/ 457200 h 828675"/>
                    <a:gd name="connsiteX8" fmla="*/ 57150 w 133350"/>
                    <a:gd name="connsiteY8" fmla="*/ 361950 h 828675"/>
                    <a:gd name="connsiteX9" fmla="*/ 28575 w 133350"/>
                    <a:gd name="connsiteY9" fmla="*/ 304800 h 828675"/>
                    <a:gd name="connsiteX10" fmla="*/ 76200 w 133350"/>
                    <a:gd name="connsiteY10" fmla="*/ 209550 h 828675"/>
                    <a:gd name="connsiteX11" fmla="*/ 133350 w 133350"/>
                    <a:gd name="connsiteY11" fmla="*/ 161925 h 828675"/>
                    <a:gd name="connsiteX12" fmla="*/ 114300 w 133350"/>
                    <a:gd name="connsiteY12" fmla="*/ 95250 h 828675"/>
                    <a:gd name="connsiteX13" fmla="*/ 95250 w 133350"/>
                    <a:gd name="connsiteY13" fmla="*/ 66675 h 828675"/>
                    <a:gd name="connsiteX14" fmla="*/ 85725 w 133350"/>
                    <a:gd name="connsiteY14" fmla="*/ 0 h 82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3350" h="828675">
                      <a:moveTo>
                        <a:pt x="28575" y="828675"/>
                      </a:moveTo>
                      <a:cubicBezTo>
                        <a:pt x="31750" y="809625"/>
                        <a:pt x="33910" y="790378"/>
                        <a:pt x="38100" y="771525"/>
                      </a:cubicBezTo>
                      <a:cubicBezTo>
                        <a:pt x="40278" y="761724"/>
                        <a:pt x="48734" y="752929"/>
                        <a:pt x="47625" y="742950"/>
                      </a:cubicBezTo>
                      <a:cubicBezTo>
                        <a:pt x="40604" y="679761"/>
                        <a:pt x="30792" y="699760"/>
                        <a:pt x="9525" y="657225"/>
                      </a:cubicBezTo>
                      <a:cubicBezTo>
                        <a:pt x="5035" y="648245"/>
                        <a:pt x="3175" y="638175"/>
                        <a:pt x="0" y="628650"/>
                      </a:cubicBezTo>
                      <a:cubicBezTo>
                        <a:pt x="18377" y="536766"/>
                        <a:pt x="-4127" y="617854"/>
                        <a:pt x="28575" y="552450"/>
                      </a:cubicBezTo>
                      <a:cubicBezTo>
                        <a:pt x="33065" y="543470"/>
                        <a:pt x="34145" y="533103"/>
                        <a:pt x="38100" y="523875"/>
                      </a:cubicBezTo>
                      <a:cubicBezTo>
                        <a:pt x="52602" y="490038"/>
                        <a:pt x="57068" y="485898"/>
                        <a:pt x="76200" y="457200"/>
                      </a:cubicBezTo>
                      <a:cubicBezTo>
                        <a:pt x="72690" y="432629"/>
                        <a:pt x="70450" y="388549"/>
                        <a:pt x="57150" y="361950"/>
                      </a:cubicBezTo>
                      <a:cubicBezTo>
                        <a:pt x="20221" y="288092"/>
                        <a:pt x="52516" y="376624"/>
                        <a:pt x="28575" y="304800"/>
                      </a:cubicBezTo>
                      <a:cubicBezTo>
                        <a:pt x="69198" y="250636"/>
                        <a:pt x="52130" y="281760"/>
                        <a:pt x="76200" y="209550"/>
                      </a:cubicBezTo>
                      <a:cubicBezTo>
                        <a:pt x="81439" y="193834"/>
                        <a:pt x="120278" y="170639"/>
                        <a:pt x="133350" y="161925"/>
                      </a:cubicBezTo>
                      <a:cubicBezTo>
                        <a:pt x="130298" y="149718"/>
                        <a:pt x="121132" y="108915"/>
                        <a:pt x="114300" y="95250"/>
                      </a:cubicBezTo>
                      <a:cubicBezTo>
                        <a:pt x="109180" y="85011"/>
                        <a:pt x="101600" y="76200"/>
                        <a:pt x="95250" y="66675"/>
                      </a:cubicBezTo>
                      <a:cubicBezTo>
                        <a:pt x="83415" y="19334"/>
                        <a:pt x="85725" y="41666"/>
                        <a:pt x="85725"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03" name="Group 102"/>
              <p:cNvGrpSpPr/>
              <p:nvPr/>
            </p:nvGrpSpPr>
            <p:grpSpPr>
              <a:xfrm rot="3698579">
                <a:off x="5803181" y="2449649"/>
                <a:ext cx="243499" cy="919200"/>
                <a:chOff x="1355848" y="1943100"/>
                <a:chExt cx="243499" cy="919200"/>
              </a:xfrm>
            </p:grpSpPr>
            <p:sp>
              <p:nvSpPr>
                <p:cNvPr id="104" name="Freeform 103"/>
                <p:cNvSpPr/>
                <p:nvPr/>
              </p:nvSpPr>
              <p:spPr>
                <a:xfrm>
                  <a:off x="1355848" y="2763850"/>
                  <a:ext cx="243499" cy="9845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5" name="Freeform 104"/>
                <p:cNvSpPr/>
                <p:nvPr/>
              </p:nvSpPr>
              <p:spPr>
                <a:xfrm>
                  <a:off x="1438275" y="1943100"/>
                  <a:ext cx="133350" cy="828675"/>
                </a:xfrm>
                <a:custGeom>
                  <a:avLst/>
                  <a:gdLst>
                    <a:gd name="connsiteX0" fmla="*/ 28575 w 133350"/>
                    <a:gd name="connsiteY0" fmla="*/ 828675 h 828675"/>
                    <a:gd name="connsiteX1" fmla="*/ 38100 w 133350"/>
                    <a:gd name="connsiteY1" fmla="*/ 771525 h 828675"/>
                    <a:gd name="connsiteX2" fmla="*/ 47625 w 133350"/>
                    <a:gd name="connsiteY2" fmla="*/ 742950 h 828675"/>
                    <a:gd name="connsiteX3" fmla="*/ 9525 w 133350"/>
                    <a:gd name="connsiteY3" fmla="*/ 657225 h 828675"/>
                    <a:gd name="connsiteX4" fmla="*/ 0 w 133350"/>
                    <a:gd name="connsiteY4" fmla="*/ 628650 h 828675"/>
                    <a:gd name="connsiteX5" fmla="*/ 28575 w 133350"/>
                    <a:gd name="connsiteY5" fmla="*/ 552450 h 828675"/>
                    <a:gd name="connsiteX6" fmla="*/ 38100 w 133350"/>
                    <a:gd name="connsiteY6" fmla="*/ 523875 h 828675"/>
                    <a:gd name="connsiteX7" fmla="*/ 76200 w 133350"/>
                    <a:gd name="connsiteY7" fmla="*/ 457200 h 828675"/>
                    <a:gd name="connsiteX8" fmla="*/ 57150 w 133350"/>
                    <a:gd name="connsiteY8" fmla="*/ 361950 h 828675"/>
                    <a:gd name="connsiteX9" fmla="*/ 28575 w 133350"/>
                    <a:gd name="connsiteY9" fmla="*/ 304800 h 828675"/>
                    <a:gd name="connsiteX10" fmla="*/ 76200 w 133350"/>
                    <a:gd name="connsiteY10" fmla="*/ 209550 h 828675"/>
                    <a:gd name="connsiteX11" fmla="*/ 133350 w 133350"/>
                    <a:gd name="connsiteY11" fmla="*/ 161925 h 828675"/>
                    <a:gd name="connsiteX12" fmla="*/ 114300 w 133350"/>
                    <a:gd name="connsiteY12" fmla="*/ 95250 h 828675"/>
                    <a:gd name="connsiteX13" fmla="*/ 95250 w 133350"/>
                    <a:gd name="connsiteY13" fmla="*/ 66675 h 828675"/>
                    <a:gd name="connsiteX14" fmla="*/ 85725 w 133350"/>
                    <a:gd name="connsiteY14" fmla="*/ 0 h 82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3350" h="828675">
                      <a:moveTo>
                        <a:pt x="28575" y="828675"/>
                      </a:moveTo>
                      <a:cubicBezTo>
                        <a:pt x="31750" y="809625"/>
                        <a:pt x="33910" y="790378"/>
                        <a:pt x="38100" y="771525"/>
                      </a:cubicBezTo>
                      <a:cubicBezTo>
                        <a:pt x="40278" y="761724"/>
                        <a:pt x="48734" y="752929"/>
                        <a:pt x="47625" y="742950"/>
                      </a:cubicBezTo>
                      <a:cubicBezTo>
                        <a:pt x="40604" y="679761"/>
                        <a:pt x="30792" y="699760"/>
                        <a:pt x="9525" y="657225"/>
                      </a:cubicBezTo>
                      <a:cubicBezTo>
                        <a:pt x="5035" y="648245"/>
                        <a:pt x="3175" y="638175"/>
                        <a:pt x="0" y="628650"/>
                      </a:cubicBezTo>
                      <a:cubicBezTo>
                        <a:pt x="18377" y="536766"/>
                        <a:pt x="-4127" y="617854"/>
                        <a:pt x="28575" y="552450"/>
                      </a:cubicBezTo>
                      <a:cubicBezTo>
                        <a:pt x="33065" y="543470"/>
                        <a:pt x="34145" y="533103"/>
                        <a:pt x="38100" y="523875"/>
                      </a:cubicBezTo>
                      <a:cubicBezTo>
                        <a:pt x="52602" y="490038"/>
                        <a:pt x="57068" y="485898"/>
                        <a:pt x="76200" y="457200"/>
                      </a:cubicBezTo>
                      <a:cubicBezTo>
                        <a:pt x="72690" y="432629"/>
                        <a:pt x="70450" y="388549"/>
                        <a:pt x="57150" y="361950"/>
                      </a:cubicBezTo>
                      <a:cubicBezTo>
                        <a:pt x="20221" y="288092"/>
                        <a:pt x="52516" y="376624"/>
                        <a:pt x="28575" y="304800"/>
                      </a:cubicBezTo>
                      <a:cubicBezTo>
                        <a:pt x="69198" y="250636"/>
                        <a:pt x="52130" y="281760"/>
                        <a:pt x="76200" y="209550"/>
                      </a:cubicBezTo>
                      <a:cubicBezTo>
                        <a:pt x="81439" y="193834"/>
                        <a:pt x="120278" y="170639"/>
                        <a:pt x="133350" y="161925"/>
                      </a:cubicBezTo>
                      <a:cubicBezTo>
                        <a:pt x="130298" y="149718"/>
                        <a:pt x="121132" y="108915"/>
                        <a:pt x="114300" y="95250"/>
                      </a:cubicBezTo>
                      <a:cubicBezTo>
                        <a:pt x="109180" y="85011"/>
                        <a:pt x="101600" y="76200"/>
                        <a:pt x="95250" y="66675"/>
                      </a:cubicBezTo>
                      <a:cubicBezTo>
                        <a:pt x="83415" y="19334"/>
                        <a:pt x="85725" y="41666"/>
                        <a:pt x="85725"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grpSp>
          <p:nvGrpSpPr>
            <p:cNvPr id="128" name="Group 127"/>
            <p:cNvGrpSpPr/>
            <p:nvPr/>
          </p:nvGrpSpPr>
          <p:grpSpPr>
            <a:xfrm>
              <a:off x="4201366" y="1479984"/>
              <a:ext cx="2183165" cy="1551014"/>
              <a:chOff x="4201366" y="1479984"/>
              <a:chExt cx="2183165" cy="1551014"/>
            </a:xfrm>
          </p:grpSpPr>
          <p:grpSp>
            <p:nvGrpSpPr>
              <p:cNvPr id="129" name="Group 128"/>
              <p:cNvGrpSpPr/>
              <p:nvPr/>
            </p:nvGrpSpPr>
            <p:grpSpPr>
              <a:xfrm>
                <a:off x="4201366" y="1479984"/>
                <a:ext cx="243499" cy="919200"/>
                <a:chOff x="1355848" y="1943100"/>
                <a:chExt cx="243499" cy="919200"/>
              </a:xfrm>
            </p:grpSpPr>
            <p:sp>
              <p:nvSpPr>
                <p:cNvPr id="163" name="Freeform 162"/>
                <p:cNvSpPr/>
                <p:nvPr/>
              </p:nvSpPr>
              <p:spPr>
                <a:xfrm>
                  <a:off x="1355848" y="2763850"/>
                  <a:ext cx="243499" cy="9845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4" name="Freeform 163"/>
                <p:cNvSpPr/>
                <p:nvPr/>
              </p:nvSpPr>
              <p:spPr>
                <a:xfrm>
                  <a:off x="1438275" y="1943100"/>
                  <a:ext cx="133350" cy="828675"/>
                </a:xfrm>
                <a:custGeom>
                  <a:avLst/>
                  <a:gdLst>
                    <a:gd name="connsiteX0" fmla="*/ 28575 w 133350"/>
                    <a:gd name="connsiteY0" fmla="*/ 828675 h 828675"/>
                    <a:gd name="connsiteX1" fmla="*/ 38100 w 133350"/>
                    <a:gd name="connsiteY1" fmla="*/ 771525 h 828675"/>
                    <a:gd name="connsiteX2" fmla="*/ 47625 w 133350"/>
                    <a:gd name="connsiteY2" fmla="*/ 742950 h 828675"/>
                    <a:gd name="connsiteX3" fmla="*/ 9525 w 133350"/>
                    <a:gd name="connsiteY3" fmla="*/ 657225 h 828675"/>
                    <a:gd name="connsiteX4" fmla="*/ 0 w 133350"/>
                    <a:gd name="connsiteY4" fmla="*/ 628650 h 828675"/>
                    <a:gd name="connsiteX5" fmla="*/ 28575 w 133350"/>
                    <a:gd name="connsiteY5" fmla="*/ 552450 h 828675"/>
                    <a:gd name="connsiteX6" fmla="*/ 38100 w 133350"/>
                    <a:gd name="connsiteY6" fmla="*/ 523875 h 828675"/>
                    <a:gd name="connsiteX7" fmla="*/ 76200 w 133350"/>
                    <a:gd name="connsiteY7" fmla="*/ 457200 h 828675"/>
                    <a:gd name="connsiteX8" fmla="*/ 57150 w 133350"/>
                    <a:gd name="connsiteY8" fmla="*/ 361950 h 828675"/>
                    <a:gd name="connsiteX9" fmla="*/ 28575 w 133350"/>
                    <a:gd name="connsiteY9" fmla="*/ 304800 h 828675"/>
                    <a:gd name="connsiteX10" fmla="*/ 76200 w 133350"/>
                    <a:gd name="connsiteY10" fmla="*/ 209550 h 828675"/>
                    <a:gd name="connsiteX11" fmla="*/ 133350 w 133350"/>
                    <a:gd name="connsiteY11" fmla="*/ 161925 h 828675"/>
                    <a:gd name="connsiteX12" fmla="*/ 114300 w 133350"/>
                    <a:gd name="connsiteY12" fmla="*/ 95250 h 828675"/>
                    <a:gd name="connsiteX13" fmla="*/ 95250 w 133350"/>
                    <a:gd name="connsiteY13" fmla="*/ 66675 h 828675"/>
                    <a:gd name="connsiteX14" fmla="*/ 85725 w 133350"/>
                    <a:gd name="connsiteY14" fmla="*/ 0 h 82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3350" h="828675">
                      <a:moveTo>
                        <a:pt x="28575" y="828675"/>
                      </a:moveTo>
                      <a:cubicBezTo>
                        <a:pt x="31750" y="809625"/>
                        <a:pt x="33910" y="790378"/>
                        <a:pt x="38100" y="771525"/>
                      </a:cubicBezTo>
                      <a:cubicBezTo>
                        <a:pt x="40278" y="761724"/>
                        <a:pt x="48734" y="752929"/>
                        <a:pt x="47625" y="742950"/>
                      </a:cubicBezTo>
                      <a:cubicBezTo>
                        <a:pt x="40604" y="679761"/>
                        <a:pt x="30792" y="699760"/>
                        <a:pt x="9525" y="657225"/>
                      </a:cubicBezTo>
                      <a:cubicBezTo>
                        <a:pt x="5035" y="648245"/>
                        <a:pt x="3175" y="638175"/>
                        <a:pt x="0" y="628650"/>
                      </a:cubicBezTo>
                      <a:cubicBezTo>
                        <a:pt x="18377" y="536766"/>
                        <a:pt x="-4127" y="617854"/>
                        <a:pt x="28575" y="552450"/>
                      </a:cubicBezTo>
                      <a:cubicBezTo>
                        <a:pt x="33065" y="543470"/>
                        <a:pt x="34145" y="533103"/>
                        <a:pt x="38100" y="523875"/>
                      </a:cubicBezTo>
                      <a:cubicBezTo>
                        <a:pt x="52602" y="490038"/>
                        <a:pt x="57068" y="485898"/>
                        <a:pt x="76200" y="457200"/>
                      </a:cubicBezTo>
                      <a:cubicBezTo>
                        <a:pt x="72690" y="432629"/>
                        <a:pt x="70450" y="388549"/>
                        <a:pt x="57150" y="361950"/>
                      </a:cubicBezTo>
                      <a:cubicBezTo>
                        <a:pt x="20221" y="288092"/>
                        <a:pt x="52516" y="376624"/>
                        <a:pt x="28575" y="304800"/>
                      </a:cubicBezTo>
                      <a:cubicBezTo>
                        <a:pt x="69198" y="250636"/>
                        <a:pt x="52130" y="281760"/>
                        <a:pt x="76200" y="209550"/>
                      </a:cubicBezTo>
                      <a:cubicBezTo>
                        <a:pt x="81439" y="193834"/>
                        <a:pt x="120278" y="170639"/>
                        <a:pt x="133350" y="161925"/>
                      </a:cubicBezTo>
                      <a:cubicBezTo>
                        <a:pt x="130298" y="149718"/>
                        <a:pt x="121132" y="108915"/>
                        <a:pt x="114300" y="95250"/>
                      </a:cubicBezTo>
                      <a:cubicBezTo>
                        <a:pt x="109180" y="85011"/>
                        <a:pt x="101600" y="76200"/>
                        <a:pt x="95250" y="66675"/>
                      </a:cubicBezTo>
                      <a:cubicBezTo>
                        <a:pt x="83415" y="19334"/>
                        <a:pt x="85725" y="41666"/>
                        <a:pt x="85725"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30" name="Group 129"/>
              <p:cNvGrpSpPr/>
              <p:nvPr/>
            </p:nvGrpSpPr>
            <p:grpSpPr>
              <a:xfrm rot="1099588">
                <a:off x="4840915" y="1596929"/>
                <a:ext cx="243499" cy="919200"/>
                <a:chOff x="1355848" y="1943100"/>
                <a:chExt cx="243499" cy="919200"/>
              </a:xfrm>
            </p:grpSpPr>
            <p:sp>
              <p:nvSpPr>
                <p:cNvPr id="161" name="Freeform 160"/>
                <p:cNvSpPr/>
                <p:nvPr/>
              </p:nvSpPr>
              <p:spPr>
                <a:xfrm>
                  <a:off x="1355848" y="2763850"/>
                  <a:ext cx="243499" cy="9845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2" name="Freeform 161"/>
                <p:cNvSpPr/>
                <p:nvPr/>
              </p:nvSpPr>
              <p:spPr>
                <a:xfrm>
                  <a:off x="1438275" y="1943100"/>
                  <a:ext cx="133350" cy="828675"/>
                </a:xfrm>
                <a:custGeom>
                  <a:avLst/>
                  <a:gdLst>
                    <a:gd name="connsiteX0" fmla="*/ 28575 w 133350"/>
                    <a:gd name="connsiteY0" fmla="*/ 828675 h 828675"/>
                    <a:gd name="connsiteX1" fmla="*/ 38100 w 133350"/>
                    <a:gd name="connsiteY1" fmla="*/ 771525 h 828675"/>
                    <a:gd name="connsiteX2" fmla="*/ 47625 w 133350"/>
                    <a:gd name="connsiteY2" fmla="*/ 742950 h 828675"/>
                    <a:gd name="connsiteX3" fmla="*/ 9525 w 133350"/>
                    <a:gd name="connsiteY3" fmla="*/ 657225 h 828675"/>
                    <a:gd name="connsiteX4" fmla="*/ 0 w 133350"/>
                    <a:gd name="connsiteY4" fmla="*/ 628650 h 828675"/>
                    <a:gd name="connsiteX5" fmla="*/ 28575 w 133350"/>
                    <a:gd name="connsiteY5" fmla="*/ 552450 h 828675"/>
                    <a:gd name="connsiteX6" fmla="*/ 38100 w 133350"/>
                    <a:gd name="connsiteY6" fmla="*/ 523875 h 828675"/>
                    <a:gd name="connsiteX7" fmla="*/ 76200 w 133350"/>
                    <a:gd name="connsiteY7" fmla="*/ 457200 h 828675"/>
                    <a:gd name="connsiteX8" fmla="*/ 57150 w 133350"/>
                    <a:gd name="connsiteY8" fmla="*/ 361950 h 828675"/>
                    <a:gd name="connsiteX9" fmla="*/ 28575 w 133350"/>
                    <a:gd name="connsiteY9" fmla="*/ 304800 h 828675"/>
                    <a:gd name="connsiteX10" fmla="*/ 76200 w 133350"/>
                    <a:gd name="connsiteY10" fmla="*/ 209550 h 828675"/>
                    <a:gd name="connsiteX11" fmla="*/ 133350 w 133350"/>
                    <a:gd name="connsiteY11" fmla="*/ 161925 h 828675"/>
                    <a:gd name="connsiteX12" fmla="*/ 114300 w 133350"/>
                    <a:gd name="connsiteY12" fmla="*/ 95250 h 828675"/>
                    <a:gd name="connsiteX13" fmla="*/ 95250 w 133350"/>
                    <a:gd name="connsiteY13" fmla="*/ 66675 h 828675"/>
                    <a:gd name="connsiteX14" fmla="*/ 85725 w 133350"/>
                    <a:gd name="connsiteY14" fmla="*/ 0 h 82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3350" h="828675">
                      <a:moveTo>
                        <a:pt x="28575" y="828675"/>
                      </a:moveTo>
                      <a:cubicBezTo>
                        <a:pt x="31750" y="809625"/>
                        <a:pt x="33910" y="790378"/>
                        <a:pt x="38100" y="771525"/>
                      </a:cubicBezTo>
                      <a:cubicBezTo>
                        <a:pt x="40278" y="761724"/>
                        <a:pt x="48734" y="752929"/>
                        <a:pt x="47625" y="742950"/>
                      </a:cubicBezTo>
                      <a:cubicBezTo>
                        <a:pt x="40604" y="679761"/>
                        <a:pt x="30792" y="699760"/>
                        <a:pt x="9525" y="657225"/>
                      </a:cubicBezTo>
                      <a:cubicBezTo>
                        <a:pt x="5035" y="648245"/>
                        <a:pt x="3175" y="638175"/>
                        <a:pt x="0" y="628650"/>
                      </a:cubicBezTo>
                      <a:cubicBezTo>
                        <a:pt x="18377" y="536766"/>
                        <a:pt x="-4127" y="617854"/>
                        <a:pt x="28575" y="552450"/>
                      </a:cubicBezTo>
                      <a:cubicBezTo>
                        <a:pt x="33065" y="543470"/>
                        <a:pt x="34145" y="533103"/>
                        <a:pt x="38100" y="523875"/>
                      </a:cubicBezTo>
                      <a:cubicBezTo>
                        <a:pt x="52602" y="490038"/>
                        <a:pt x="57068" y="485898"/>
                        <a:pt x="76200" y="457200"/>
                      </a:cubicBezTo>
                      <a:cubicBezTo>
                        <a:pt x="72690" y="432629"/>
                        <a:pt x="70450" y="388549"/>
                        <a:pt x="57150" y="361950"/>
                      </a:cubicBezTo>
                      <a:cubicBezTo>
                        <a:pt x="20221" y="288092"/>
                        <a:pt x="52516" y="376624"/>
                        <a:pt x="28575" y="304800"/>
                      </a:cubicBezTo>
                      <a:cubicBezTo>
                        <a:pt x="69198" y="250636"/>
                        <a:pt x="52130" y="281760"/>
                        <a:pt x="76200" y="209550"/>
                      </a:cubicBezTo>
                      <a:cubicBezTo>
                        <a:pt x="81439" y="193834"/>
                        <a:pt x="120278" y="170639"/>
                        <a:pt x="133350" y="161925"/>
                      </a:cubicBezTo>
                      <a:cubicBezTo>
                        <a:pt x="130298" y="149718"/>
                        <a:pt x="121132" y="108915"/>
                        <a:pt x="114300" y="95250"/>
                      </a:cubicBezTo>
                      <a:cubicBezTo>
                        <a:pt x="109180" y="85011"/>
                        <a:pt x="101600" y="76200"/>
                        <a:pt x="95250" y="66675"/>
                      </a:cubicBezTo>
                      <a:cubicBezTo>
                        <a:pt x="83415" y="19334"/>
                        <a:pt x="85725" y="41666"/>
                        <a:pt x="85725"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31" name="Group 130"/>
              <p:cNvGrpSpPr/>
              <p:nvPr/>
            </p:nvGrpSpPr>
            <p:grpSpPr>
              <a:xfrm rot="653233">
                <a:off x="4529482" y="1518755"/>
                <a:ext cx="243499" cy="919200"/>
                <a:chOff x="1355848" y="1943100"/>
                <a:chExt cx="243499" cy="919200"/>
              </a:xfrm>
            </p:grpSpPr>
            <p:sp>
              <p:nvSpPr>
                <p:cNvPr id="159" name="Freeform 158"/>
                <p:cNvSpPr/>
                <p:nvPr/>
              </p:nvSpPr>
              <p:spPr>
                <a:xfrm>
                  <a:off x="1355848" y="2763850"/>
                  <a:ext cx="243499" cy="9845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0" name="Freeform 159"/>
                <p:cNvSpPr/>
                <p:nvPr/>
              </p:nvSpPr>
              <p:spPr>
                <a:xfrm>
                  <a:off x="1438275" y="1943100"/>
                  <a:ext cx="133350" cy="828675"/>
                </a:xfrm>
                <a:custGeom>
                  <a:avLst/>
                  <a:gdLst>
                    <a:gd name="connsiteX0" fmla="*/ 28575 w 133350"/>
                    <a:gd name="connsiteY0" fmla="*/ 828675 h 828675"/>
                    <a:gd name="connsiteX1" fmla="*/ 38100 w 133350"/>
                    <a:gd name="connsiteY1" fmla="*/ 771525 h 828675"/>
                    <a:gd name="connsiteX2" fmla="*/ 47625 w 133350"/>
                    <a:gd name="connsiteY2" fmla="*/ 742950 h 828675"/>
                    <a:gd name="connsiteX3" fmla="*/ 9525 w 133350"/>
                    <a:gd name="connsiteY3" fmla="*/ 657225 h 828675"/>
                    <a:gd name="connsiteX4" fmla="*/ 0 w 133350"/>
                    <a:gd name="connsiteY4" fmla="*/ 628650 h 828675"/>
                    <a:gd name="connsiteX5" fmla="*/ 28575 w 133350"/>
                    <a:gd name="connsiteY5" fmla="*/ 552450 h 828675"/>
                    <a:gd name="connsiteX6" fmla="*/ 38100 w 133350"/>
                    <a:gd name="connsiteY6" fmla="*/ 523875 h 828675"/>
                    <a:gd name="connsiteX7" fmla="*/ 76200 w 133350"/>
                    <a:gd name="connsiteY7" fmla="*/ 457200 h 828675"/>
                    <a:gd name="connsiteX8" fmla="*/ 57150 w 133350"/>
                    <a:gd name="connsiteY8" fmla="*/ 361950 h 828675"/>
                    <a:gd name="connsiteX9" fmla="*/ 28575 w 133350"/>
                    <a:gd name="connsiteY9" fmla="*/ 304800 h 828675"/>
                    <a:gd name="connsiteX10" fmla="*/ 76200 w 133350"/>
                    <a:gd name="connsiteY10" fmla="*/ 209550 h 828675"/>
                    <a:gd name="connsiteX11" fmla="*/ 133350 w 133350"/>
                    <a:gd name="connsiteY11" fmla="*/ 161925 h 828675"/>
                    <a:gd name="connsiteX12" fmla="*/ 114300 w 133350"/>
                    <a:gd name="connsiteY12" fmla="*/ 95250 h 828675"/>
                    <a:gd name="connsiteX13" fmla="*/ 95250 w 133350"/>
                    <a:gd name="connsiteY13" fmla="*/ 66675 h 828675"/>
                    <a:gd name="connsiteX14" fmla="*/ 85725 w 133350"/>
                    <a:gd name="connsiteY14" fmla="*/ 0 h 82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3350" h="828675">
                      <a:moveTo>
                        <a:pt x="28575" y="828675"/>
                      </a:moveTo>
                      <a:cubicBezTo>
                        <a:pt x="31750" y="809625"/>
                        <a:pt x="33910" y="790378"/>
                        <a:pt x="38100" y="771525"/>
                      </a:cubicBezTo>
                      <a:cubicBezTo>
                        <a:pt x="40278" y="761724"/>
                        <a:pt x="48734" y="752929"/>
                        <a:pt x="47625" y="742950"/>
                      </a:cubicBezTo>
                      <a:cubicBezTo>
                        <a:pt x="40604" y="679761"/>
                        <a:pt x="30792" y="699760"/>
                        <a:pt x="9525" y="657225"/>
                      </a:cubicBezTo>
                      <a:cubicBezTo>
                        <a:pt x="5035" y="648245"/>
                        <a:pt x="3175" y="638175"/>
                        <a:pt x="0" y="628650"/>
                      </a:cubicBezTo>
                      <a:cubicBezTo>
                        <a:pt x="18377" y="536766"/>
                        <a:pt x="-4127" y="617854"/>
                        <a:pt x="28575" y="552450"/>
                      </a:cubicBezTo>
                      <a:cubicBezTo>
                        <a:pt x="33065" y="543470"/>
                        <a:pt x="34145" y="533103"/>
                        <a:pt x="38100" y="523875"/>
                      </a:cubicBezTo>
                      <a:cubicBezTo>
                        <a:pt x="52602" y="490038"/>
                        <a:pt x="57068" y="485898"/>
                        <a:pt x="76200" y="457200"/>
                      </a:cubicBezTo>
                      <a:cubicBezTo>
                        <a:pt x="72690" y="432629"/>
                        <a:pt x="70450" y="388549"/>
                        <a:pt x="57150" y="361950"/>
                      </a:cubicBezTo>
                      <a:cubicBezTo>
                        <a:pt x="20221" y="288092"/>
                        <a:pt x="52516" y="376624"/>
                        <a:pt x="28575" y="304800"/>
                      </a:cubicBezTo>
                      <a:cubicBezTo>
                        <a:pt x="69198" y="250636"/>
                        <a:pt x="52130" y="281760"/>
                        <a:pt x="76200" y="209550"/>
                      </a:cubicBezTo>
                      <a:cubicBezTo>
                        <a:pt x="81439" y="193834"/>
                        <a:pt x="120278" y="170639"/>
                        <a:pt x="133350" y="161925"/>
                      </a:cubicBezTo>
                      <a:cubicBezTo>
                        <a:pt x="130298" y="149718"/>
                        <a:pt x="121132" y="108915"/>
                        <a:pt x="114300" y="95250"/>
                      </a:cubicBezTo>
                      <a:cubicBezTo>
                        <a:pt x="109180" y="85011"/>
                        <a:pt x="101600" y="76200"/>
                        <a:pt x="95250" y="66675"/>
                      </a:cubicBezTo>
                      <a:cubicBezTo>
                        <a:pt x="83415" y="19334"/>
                        <a:pt x="85725" y="41666"/>
                        <a:pt x="85725"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32" name="Group 131"/>
              <p:cNvGrpSpPr/>
              <p:nvPr/>
            </p:nvGrpSpPr>
            <p:grpSpPr>
              <a:xfrm rot="850983">
                <a:off x="4696264" y="1556502"/>
                <a:ext cx="243499" cy="919200"/>
                <a:chOff x="1355848" y="1943100"/>
                <a:chExt cx="243499" cy="919200"/>
              </a:xfrm>
            </p:grpSpPr>
            <p:sp>
              <p:nvSpPr>
                <p:cNvPr id="157" name="Freeform 156"/>
                <p:cNvSpPr/>
                <p:nvPr/>
              </p:nvSpPr>
              <p:spPr>
                <a:xfrm>
                  <a:off x="1355848" y="2763850"/>
                  <a:ext cx="243499" cy="9845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8" name="Freeform 157"/>
                <p:cNvSpPr/>
                <p:nvPr/>
              </p:nvSpPr>
              <p:spPr>
                <a:xfrm>
                  <a:off x="1438275" y="1943100"/>
                  <a:ext cx="133350" cy="828675"/>
                </a:xfrm>
                <a:custGeom>
                  <a:avLst/>
                  <a:gdLst>
                    <a:gd name="connsiteX0" fmla="*/ 28575 w 133350"/>
                    <a:gd name="connsiteY0" fmla="*/ 828675 h 828675"/>
                    <a:gd name="connsiteX1" fmla="*/ 38100 w 133350"/>
                    <a:gd name="connsiteY1" fmla="*/ 771525 h 828675"/>
                    <a:gd name="connsiteX2" fmla="*/ 47625 w 133350"/>
                    <a:gd name="connsiteY2" fmla="*/ 742950 h 828675"/>
                    <a:gd name="connsiteX3" fmla="*/ 9525 w 133350"/>
                    <a:gd name="connsiteY3" fmla="*/ 657225 h 828675"/>
                    <a:gd name="connsiteX4" fmla="*/ 0 w 133350"/>
                    <a:gd name="connsiteY4" fmla="*/ 628650 h 828675"/>
                    <a:gd name="connsiteX5" fmla="*/ 28575 w 133350"/>
                    <a:gd name="connsiteY5" fmla="*/ 552450 h 828675"/>
                    <a:gd name="connsiteX6" fmla="*/ 38100 w 133350"/>
                    <a:gd name="connsiteY6" fmla="*/ 523875 h 828675"/>
                    <a:gd name="connsiteX7" fmla="*/ 76200 w 133350"/>
                    <a:gd name="connsiteY7" fmla="*/ 457200 h 828675"/>
                    <a:gd name="connsiteX8" fmla="*/ 57150 w 133350"/>
                    <a:gd name="connsiteY8" fmla="*/ 361950 h 828675"/>
                    <a:gd name="connsiteX9" fmla="*/ 28575 w 133350"/>
                    <a:gd name="connsiteY9" fmla="*/ 304800 h 828675"/>
                    <a:gd name="connsiteX10" fmla="*/ 76200 w 133350"/>
                    <a:gd name="connsiteY10" fmla="*/ 209550 h 828675"/>
                    <a:gd name="connsiteX11" fmla="*/ 133350 w 133350"/>
                    <a:gd name="connsiteY11" fmla="*/ 161925 h 828675"/>
                    <a:gd name="connsiteX12" fmla="*/ 114300 w 133350"/>
                    <a:gd name="connsiteY12" fmla="*/ 95250 h 828675"/>
                    <a:gd name="connsiteX13" fmla="*/ 95250 w 133350"/>
                    <a:gd name="connsiteY13" fmla="*/ 66675 h 828675"/>
                    <a:gd name="connsiteX14" fmla="*/ 85725 w 133350"/>
                    <a:gd name="connsiteY14" fmla="*/ 0 h 82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3350" h="828675">
                      <a:moveTo>
                        <a:pt x="28575" y="828675"/>
                      </a:moveTo>
                      <a:cubicBezTo>
                        <a:pt x="31750" y="809625"/>
                        <a:pt x="33910" y="790378"/>
                        <a:pt x="38100" y="771525"/>
                      </a:cubicBezTo>
                      <a:cubicBezTo>
                        <a:pt x="40278" y="761724"/>
                        <a:pt x="48734" y="752929"/>
                        <a:pt x="47625" y="742950"/>
                      </a:cubicBezTo>
                      <a:cubicBezTo>
                        <a:pt x="40604" y="679761"/>
                        <a:pt x="30792" y="699760"/>
                        <a:pt x="9525" y="657225"/>
                      </a:cubicBezTo>
                      <a:cubicBezTo>
                        <a:pt x="5035" y="648245"/>
                        <a:pt x="3175" y="638175"/>
                        <a:pt x="0" y="628650"/>
                      </a:cubicBezTo>
                      <a:cubicBezTo>
                        <a:pt x="18377" y="536766"/>
                        <a:pt x="-4127" y="617854"/>
                        <a:pt x="28575" y="552450"/>
                      </a:cubicBezTo>
                      <a:cubicBezTo>
                        <a:pt x="33065" y="543470"/>
                        <a:pt x="34145" y="533103"/>
                        <a:pt x="38100" y="523875"/>
                      </a:cubicBezTo>
                      <a:cubicBezTo>
                        <a:pt x="52602" y="490038"/>
                        <a:pt x="57068" y="485898"/>
                        <a:pt x="76200" y="457200"/>
                      </a:cubicBezTo>
                      <a:cubicBezTo>
                        <a:pt x="72690" y="432629"/>
                        <a:pt x="70450" y="388549"/>
                        <a:pt x="57150" y="361950"/>
                      </a:cubicBezTo>
                      <a:cubicBezTo>
                        <a:pt x="20221" y="288092"/>
                        <a:pt x="52516" y="376624"/>
                        <a:pt x="28575" y="304800"/>
                      </a:cubicBezTo>
                      <a:cubicBezTo>
                        <a:pt x="69198" y="250636"/>
                        <a:pt x="52130" y="281760"/>
                        <a:pt x="76200" y="209550"/>
                      </a:cubicBezTo>
                      <a:cubicBezTo>
                        <a:pt x="81439" y="193834"/>
                        <a:pt x="120278" y="170639"/>
                        <a:pt x="133350" y="161925"/>
                      </a:cubicBezTo>
                      <a:cubicBezTo>
                        <a:pt x="130298" y="149718"/>
                        <a:pt x="121132" y="108915"/>
                        <a:pt x="114300" y="95250"/>
                      </a:cubicBezTo>
                      <a:cubicBezTo>
                        <a:pt x="109180" y="85011"/>
                        <a:pt x="101600" y="76200"/>
                        <a:pt x="95250" y="66675"/>
                      </a:cubicBezTo>
                      <a:cubicBezTo>
                        <a:pt x="83415" y="19334"/>
                        <a:pt x="85725" y="41666"/>
                        <a:pt x="85725"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33" name="Group 132"/>
              <p:cNvGrpSpPr/>
              <p:nvPr/>
            </p:nvGrpSpPr>
            <p:grpSpPr>
              <a:xfrm>
                <a:off x="4350913" y="1479984"/>
                <a:ext cx="243499" cy="919200"/>
                <a:chOff x="1355848" y="1943100"/>
                <a:chExt cx="243499" cy="919200"/>
              </a:xfrm>
            </p:grpSpPr>
            <p:sp>
              <p:nvSpPr>
                <p:cNvPr id="155" name="Freeform 154"/>
                <p:cNvSpPr/>
                <p:nvPr/>
              </p:nvSpPr>
              <p:spPr>
                <a:xfrm>
                  <a:off x="1355848" y="2763850"/>
                  <a:ext cx="243499" cy="9845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6" name="Freeform 155"/>
                <p:cNvSpPr/>
                <p:nvPr/>
              </p:nvSpPr>
              <p:spPr>
                <a:xfrm>
                  <a:off x="1438275" y="1943100"/>
                  <a:ext cx="133350" cy="828675"/>
                </a:xfrm>
                <a:custGeom>
                  <a:avLst/>
                  <a:gdLst>
                    <a:gd name="connsiteX0" fmla="*/ 28575 w 133350"/>
                    <a:gd name="connsiteY0" fmla="*/ 828675 h 828675"/>
                    <a:gd name="connsiteX1" fmla="*/ 38100 w 133350"/>
                    <a:gd name="connsiteY1" fmla="*/ 771525 h 828675"/>
                    <a:gd name="connsiteX2" fmla="*/ 47625 w 133350"/>
                    <a:gd name="connsiteY2" fmla="*/ 742950 h 828675"/>
                    <a:gd name="connsiteX3" fmla="*/ 9525 w 133350"/>
                    <a:gd name="connsiteY3" fmla="*/ 657225 h 828675"/>
                    <a:gd name="connsiteX4" fmla="*/ 0 w 133350"/>
                    <a:gd name="connsiteY4" fmla="*/ 628650 h 828675"/>
                    <a:gd name="connsiteX5" fmla="*/ 28575 w 133350"/>
                    <a:gd name="connsiteY5" fmla="*/ 552450 h 828675"/>
                    <a:gd name="connsiteX6" fmla="*/ 38100 w 133350"/>
                    <a:gd name="connsiteY6" fmla="*/ 523875 h 828675"/>
                    <a:gd name="connsiteX7" fmla="*/ 76200 w 133350"/>
                    <a:gd name="connsiteY7" fmla="*/ 457200 h 828675"/>
                    <a:gd name="connsiteX8" fmla="*/ 57150 w 133350"/>
                    <a:gd name="connsiteY8" fmla="*/ 361950 h 828675"/>
                    <a:gd name="connsiteX9" fmla="*/ 28575 w 133350"/>
                    <a:gd name="connsiteY9" fmla="*/ 304800 h 828675"/>
                    <a:gd name="connsiteX10" fmla="*/ 76200 w 133350"/>
                    <a:gd name="connsiteY10" fmla="*/ 209550 h 828675"/>
                    <a:gd name="connsiteX11" fmla="*/ 133350 w 133350"/>
                    <a:gd name="connsiteY11" fmla="*/ 161925 h 828675"/>
                    <a:gd name="connsiteX12" fmla="*/ 114300 w 133350"/>
                    <a:gd name="connsiteY12" fmla="*/ 95250 h 828675"/>
                    <a:gd name="connsiteX13" fmla="*/ 95250 w 133350"/>
                    <a:gd name="connsiteY13" fmla="*/ 66675 h 828675"/>
                    <a:gd name="connsiteX14" fmla="*/ 85725 w 133350"/>
                    <a:gd name="connsiteY14" fmla="*/ 0 h 82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3350" h="828675">
                      <a:moveTo>
                        <a:pt x="28575" y="828675"/>
                      </a:moveTo>
                      <a:cubicBezTo>
                        <a:pt x="31750" y="809625"/>
                        <a:pt x="33910" y="790378"/>
                        <a:pt x="38100" y="771525"/>
                      </a:cubicBezTo>
                      <a:cubicBezTo>
                        <a:pt x="40278" y="761724"/>
                        <a:pt x="48734" y="752929"/>
                        <a:pt x="47625" y="742950"/>
                      </a:cubicBezTo>
                      <a:cubicBezTo>
                        <a:pt x="40604" y="679761"/>
                        <a:pt x="30792" y="699760"/>
                        <a:pt x="9525" y="657225"/>
                      </a:cubicBezTo>
                      <a:cubicBezTo>
                        <a:pt x="5035" y="648245"/>
                        <a:pt x="3175" y="638175"/>
                        <a:pt x="0" y="628650"/>
                      </a:cubicBezTo>
                      <a:cubicBezTo>
                        <a:pt x="18377" y="536766"/>
                        <a:pt x="-4127" y="617854"/>
                        <a:pt x="28575" y="552450"/>
                      </a:cubicBezTo>
                      <a:cubicBezTo>
                        <a:pt x="33065" y="543470"/>
                        <a:pt x="34145" y="533103"/>
                        <a:pt x="38100" y="523875"/>
                      </a:cubicBezTo>
                      <a:cubicBezTo>
                        <a:pt x="52602" y="490038"/>
                        <a:pt x="57068" y="485898"/>
                        <a:pt x="76200" y="457200"/>
                      </a:cubicBezTo>
                      <a:cubicBezTo>
                        <a:pt x="72690" y="432629"/>
                        <a:pt x="70450" y="388549"/>
                        <a:pt x="57150" y="361950"/>
                      </a:cubicBezTo>
                      <a:cubicBezTo>
                        <a:pt x="20221" y="288092"/>
                        <a:pt x="52516" y="376624"/>
                        <a:pt x="28575" y="304800"/>
                      </a:cubicBezTo>
                      <a:cubicBezTo>
                        <a:pt x="69198" y="250636"/>
                        <a:pt x="52130" y="281760"/>
                        <a:pt x="76200" y="209550"/>
                      </a:cubicBezTo>
                      <a:cubicBezTo>
                        <a:pt x="81439" y="193834"/>
                        <a:pt x="120278" y="170639"/>
                        <a:pt x="133350" y="161925"/>
                      </a:cubicBezTo>
                      <a:cubicBezTo>
                        <a:pt x="130298" y="149718"/>
                        <a:pt x="121132" y="108915"/>
                        <a:pt x="114300" y="95250"/>
                      </a:cubicBezTo>
                      <a:cubicBezTo>
                        <a:pt x="109180" y="85011"/>
                        <a:pt x="101600" y="76200"/>
                        <a:pt x="95250" y="66675"/>
                      </a:cubicBezTo>
                      <a:cubicBezTo>
                        <a:pt x="83415" y="19334"/>
                        <a:pt x="85725" y="41666"/>
                        <a:pt x="85725"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34" name="Group 133"/>
              <p:cNvGrpSpPr/>
              <p:nvPr/>
            </p:nvGrpSpPr>
            <p:grpSpPr>
              <a:xfrm rot="1897023">
                <a:off x="5184568" y="1749512"/>
                <a:ext cx="243499" cy="919200"/>
                <a:chOff x="1355848" y="1943100"/>
                <a:chExt cx="243499" cy="919200"/>
              </a:xfrm>
            </p:grpSpPr>
            <p:sp>
              <p:nvSpPr>
                <p:cNvPr id="153" name="Freeform 152"/>
                <p:cNvSpPr/>
                <p:nvPr/>
              </p:nvSpPr>
              <p:spPr>
                <a:xfrm>
                  <a:off x="1355848" y="2763850"/>
                  <a:ext cx="243499" cy="9845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4" name="Freeform 153"/>
                <p:cNvSpPr/>
                <p:nvPr/>
              </p:nvSpPr>
              <p:spPr>
                <a:xfrm>
                  <a:off x="1438275" y="1943100"/>
                  <a:ext cx="133350" cy="828675"/>
                </a:xfrm>
                <a:custGeom>
                  <a:avLst/>
                  <a:gdLst>
                    <a:gd name="connsiteX0" fmla="*/ 28575 w 133350"/>
                    <a:gd name="connsiteY0" fmla="*/ 828675 h 828675"/>
                    <a:gd name="connsiteX1" fmla="*/ 38100 w 133350"/>
                    <a:gd name="connsiteY1" fmla="*/ 771525 h 828675"/>
                    <a:gd name="connsiteX2" fmla="*/ 47625 w 133350"/>
                    <a:gd name="connsiteY2" fmla="*/ 742950 h 828675"/>
                    <a:gd name="connsiteX3" fmla="*/ 9525 w 133350"/>
                    <a:gd name="connsiteY3" fmla="*/ 657225 h 828675"/>
                    <a:gd name="connsiteX4" fmla="*/ 0 w 133350"/>
                    <a:gd name="connsiteY4" fmla="*/ 628650 h 828675"/>
                    <a:gd name="connsiteX5" fmla="*/ 28575 w 133350"/>
                    <a:gd name="connsiteY5" fmla="*/ 552450 h 828675"/>
                    <a:gd name="connsiteX6" fmla="*/ 38100 w 133350"/>
                    <a:gd name="connsiteY6" fmla="*/ 523875 h 828675"/>
                    <a:gd name="connsiteX7" fmla="*/ 76200 w 133350"/>
                    <a:gd name="connsiteY7" fmla="*/ 457200 h 828675"/>
                    <a:gd name="connsiteX8" fmla="*/ 57150 w 133350"/>
                    <a:gd name="connsiteY8" fmla="*/ 361950 h 828675"/>
                    <a:gd name="connsiteX9" fmla="*/ 28575 w 133350"/>
                    <a:gd name="connsiteY9" fmla="*/ 304800 h 828675"/>
                    <a:gd name="connsiteX10" fmla="*/ 76200 w 133350"/>
                    <a:gd name="connsiteY10" fmla="*/ 209550 h 828675"/>
                    <a:gd name="connsiteX11" fmla="*/ 133350 w 133350"/>
                    <a:gd name="connsiteY11" fmla="*/ 161925 h 828675"/>
                    <a:gd name="connsiteX12" fmla="*/ 114300 w 133350"/>
                    <a:gd name="connsiteY12" fmla="*/ 95250 h 828675"/>
                    <a:gd name="connsiteX13" fmla="*/ 95250 w 133350"/>
                    <a:gd name="connsiteY13" fmla="*/ 66675 h 828675"/>
                    <a:gd name="connsiteX14" fmla="*/ 85725 w 133350"/>
                    <a:gd name="connsiteY14" fmla="*/ 0 h 82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3350" h="828675">
                      <a:moveTo>
                        <a:pt x="28575" y="828675"/>
                      </a:moveTo>
                      <a:cubicBezTo>
                        <a:pt x="31750" y="809625"/>
                        <a:pt x="33910" y="790378"/>
                        <a:pt x="38100" y="771525"/>
                      </a:cubicBezTo>
                      <a:cubicBezTo>
                        <a:pt x="40278" y="761724"/>
                        <a:pt x="48734" y="752929"/>
                        <a:pt x="47625" y="742950"/>
                      </a:cubicBezTo>
                      <a:cubicBezTo>
                        <a:pt x="40604" y="679761"/>
                        <a:pt x="30792" y="699760"/>
                        <a:pt x="9525" y="657225"/>
                      </a:cubicBezTo>
                      <a:cubicBezTo>
                        <a:pt x="5035" y="648245"/>
                        <a:pt x="3175" y="638175"/>
                        <a:pt x="0" y="628650"/>
                      </a:cubicBezTo>
                      <a:cubicBezTo>
                        <a:pt x="18377" y="536766"/>
                        <a:pt x="-4127" y="617854"/>
                        <a:pt x="28575" y="552450"/>
                      </a:cubicBezTo>
                      <a:cubicBezTo>
                        <a:pt x="33065" y="543470"/>
                        <a:pt x="34145" y="533103"/>
                        <a:pt x="38100" y="523875"/>
                      </a:cubicBezTo>
                      <a:cubicBezTo>
                        <a:pt x="52602" y="490038"/>
                        <a:pt x="57068" y="485898"/>
                        <a:pt x="76200" y="457200"/>
                      </a:cubicBezTo>
                      <a:cubicBezTo>
                        <a:pt x="72690" y="432629"/>
                        <a:pt x="70450" y="388549"/>
                        <a:pt x="57150" y="361950"/>
                      </a:cubicBezTo>
                      <a:cubicBezTo>
                        <a:pt x="20221" y="288092"/>
                        <a:pt x="52516" y="376624"/>
                        <a:pt x="28575" y="304800"/>
                      </a:cubicBezTo>
                      <a:cubicBezTo>
                        <a:pt x="69198" y="250636"/>
                        <a:pt x="52130" y="281760"/>
                        <a:pt x="76200" y="209550"/>
                      </a:cubicBezTo>
                      <a:cubicBezTo>
                        <a:pt x="81439" y="193834"/>
                        <a:pt x="120278" y="170639"/>
                        <a:pt x="133350" y="161925"/>
                      </a:cubicBezTo>
                      <a:cubicBezTo>
                        <a:pt x="130298" y="149718"/>
                        <a:pt x="121132" y="108915"/>
                        <a:pt x="114300" y="95250"/>
                      </a:cubicBezTo>
                      <a:cubicBezTo>
                        <a:pt x="109180" y="85011"/>
                        <a:pt x="101600" y="76200"/>
                        <a:pt x="95250" y="66675"/>
                      </a:cubicBezTo>
                      <a:cubicBezTo>
                        <a:pt x="83415" y="19334"/>
                        <a:pt x="85725" y="41666"/>
                        <a:pt x="85725"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35" name="Group 134"/>
              <p:cNvGrpSpPr/>
              <p:nvPr/>
            </p:nvGrpSpPr>
            <p:grpSpPr>
              <a:xfrm rot="1323213">
                <a:off x="4994034" y="1668954"/>
                <a:ext cx="243499" cy="919200"/>
                <a:chOff x="1355848" y="1943100"/>
                <a:chExt cx="243499" cy="919200"/>
              </a:xfrm>
            </p:grpSpPr>
            <p:sp>
              <p:nvSpPr>
                <p:cNvPr id="151" name="Freeform 150"/>
                <p:cNvSpPr/>
                <p:nvPr/>
              </p:nvSpPr>
              <p:spPr>
                <a:xfrm>
                  <a:off x="1355848" y="2763850"/>
                  <a:ext cx="243499" cy="9845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2" name="Freeform 151"/>
                <p:cNvSpPr/>
                <p:nvPr/>
              </p:nvSpPr>
              <p:spPr>
                <a:xfrm>
                  <a:off x="1438275" y="1943100"/>
                  <a:ext cx="133350" cy="828675"/>
                </a:xfrm>
                <a:custGeom>
                  <a:avLst/>
                  <a:gdLst>
                    <a:gd name="connsiteX0" fmla="*/ 28575 w 133350"/>
                    <a:gd name="connsiteY0" fmla="*/ 828675 h 828675"/>
                    <a:gd name="connsiteX1" fmla="*/ 38100 w 133350"/>
                    <a:gd name="connsiteY1" fmla="*/ 771525 h 828675"/>
                    <a:gd name="connsiteX2" fmla="*/ 47625 w 133350"/>
                    <a:gd name="connsiteY2" fmla="*/ 742950 h 828675"/>
                    <a:gd name="connsiteX3" fmla="*/ 9525 w 133350"/>
                    <a:gd name="connsiteY3" fmla="*/ 657225 h 828675"/>
                    <a:gd name="connsiteX4" fmla="*/ 0 w 133350"/>
                    <a:gd name="connsiteY4" fmla="*/ 628650 h 828675"/>
                    <a:gd name="connsiteX5" fmla="*/ 28575 w 133350"/>
                    <a:gd name="connsiteY5" fmla="*/ 552450 h 828675"/>
                    <a:gd name="connsiteX6" fmla="*/ 38100 w 133350"/>
                    <a:gd name="connsiteY6" fmla="*/ 523875 h 828675"/>
                    <a:gd name="connsiteX7" fmla="*/ 76200 w 133350"/>
                    <a:gd name="connsiteY7" fmla="*/ 457200 h 828675"/>
                    <a:gd name="connsiteX8" fmla="*/ 57150 w 133350"/>
                    <a:gd name="connsiteY8" fmla="*/ 361950 h 828675"/>
                    <a:gd name="connsiteX9" fmla="*/ 28575 w 133350"/>
                    <a:gd name="connsiteY9" fmla="*/ 304800 h 828675"/>
                    <a:gd name="connsiteX10" fmla="*/ 76200 w 133350"/>
                    <a:gd name="connsiteY10" fmla="*/ 209550 h 828675"/>
                    <a:gd name="connsiteX11" fmla="*/ 133350 w 133350"/>
                    <a:gd name="connsiteY11" fmla="*/ 161925 h 828675"/>
                    <a:gd name="connsiteX12" fmla="*/ 114300 w 133350"/>
                    <a:gd name="connsiteY12" fmla="*/ 95250 h 828675"/>
                    <a:gd name="connsiteX13" fmla="*/ 95250 w 133350"/>
                    <a:gd name="connsiteY13" fmla="*/ 66675 h 828675"/>
                    <a:gd name="connsiteX14" fmla="*/ 85725 w 133350"/>
                    <a:gd name="connsiteY14" fmla="*/ 0 h 82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3350" h="828675">
                      <a:moveTo>
                        <a:pt x="28575" y="828675"/>
                      </a:moveTo>
                      <a:cubicBezTo>
                        <a:pt x="31750" y="809625"/>
                        <a:pt x="33910" y="790378"/>
                        <a:pt x="38100" y="771525"/>
                      </a:cubicBezTo>
                      <a:cubicBezTo>
                        <a:pt x="40278" y="761724"/>
                        <a:pt x="48734" y="752929"/>
                        <a:pt x="47625" y="742950"/>
                      </a:cubicBezTo>
                      <a:cubicBezTo>
                        <a:pt x="40604" y="679761"/>
                        <a:pt x="30792" y="699760"/>
                        <a:pt x="9525" y="657225"/>
                      </a:cubicBezTo>
                      <a:cubicBezTo>
                        <a:pt x="5035" y="648245"/>
                        <a:pt x="3175" y="638175"/>
                        <a:pt x="0" y="628650"/>
                      </a:cubicBezTo>
                      <a:cubicBezTo>
                        <a:pt x="18377" y="536766"/>
                        <a:pt x="-4127" y="617854"/>
                        <a:pt x="28575" y="552450"/>
                      </a:cubicBezTo>
                      <a:cubicBezTo>
                        <a:pt x="33065" y="543470"/>
                        <a:pt x="34145" y="533103"/>
                        <a:pt x="38100" y="523875"/>
                      </a:cubicBezTo>
                      <a:cubicBezTo>
                        <a:pt x="52602" y="490038"/>
                        <a:pt x="57068" y="485898"/>
                        <a:pt x="76200" y="457200"/>
                      </a:cubicBezTo>
                      <a:cubicBezTo>
                        <a:pt x="72690" y="432629"/>
                        <a:pt x="70450" y="388549"/>
                        <a:pt x="57150" y="361950"/>
                      </a:cubicBezTo>
                      <a:cubicBezTo>
                        <a:pt x="20221" y="288092"/>
                        <a:pt x="52516" y="376624"/>
                        <a:pt x="28575" y="304800"/>
                      </a:cubicBezTo>
                      <a:cubicBezTo>
                        <a:pt x="69198" y="250636"/>
                        <a:pt x="52130" y="281760"/>
                        <a:pt x="76200" y="209550"/>
                      </a:cubicBezTo>
                      <a:cubicBezTo>
                        <a:pt x="81439" y="193834"/>
                        <a:pt x="120278" y="170639"/>
                        <a:pt x="133350" y="161925"/>
                      </a:cubicBezTo>
                      <a:cubicBezTo>
                        <a:pt x="130298" y="149718"/>
                        <a:pt x="121132" y="108915"/>
                        <a:pt x="114300" y="95250"/>
                      </a:cubicBezTo>
                      <a:cubicBezTo>
                        <a:pt x="109180" y="85011"/>
                        <a:pt x="101600" y="76200"/>
                        <a:pt x="95250" y="66675"/>
                      </a:cubicBezTo>
                      <a:cubicBezTo>
                        <a:pt x="83415" y="19334"/>
                        <a:pt x="85725" y="41666"/>
                        <a:pt x="85725"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36" name="Group 135"/>
              <p:cNvGrpSpPr/>
              <p:nvPr/>
            </p:nvGrpSpPr>
            <p:grpSpPr>
              <a:xfrm rot="2352698">
                <a:off x="5333702" y="1867795"/>
                <a:ext cx="243499" cy="919200"/>
                <a:chOff x="1355848" y="1943100"/>
                <a:chExt cx="243499" cy="919200"/>
              </a:xfrm>
            </p:grpSpPr>
            <p:sp>
              <p:nvSpPr>
                <p:cNvPr id="149" name="Freeform 148"/>
                <p:cNvSpPr/>
                <p:nvPr/>
              </p:nvSpPr>
              <p:spPr>
                <a:xfrm>
                  <a:off x="1355848" y="2763850"/>
                  <a:ext cx="243499" cy="9845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0" name="Freeform 149"/>
                <p:cNvSpPr/>
                <p:nvPr/>
              </p:nvSpPr>
              <p:spPr>
                <a:xfrm>
                  <a:off x="1438275" y="1943100"/>
                  <a:ext cx="133350" cy="828675"/>
                </a:xfrm>
                <a:custGeom>
                  <a:avLst/>
                  <a:gdLst>
                    <a:gd name="connsiteX0" fmla="*/ 28575 w 133350"/>
                    <a:gd name="connsiteY0" fmla="*/ 828675 h 828675"/>
                    <a:gd name="connsiteX1" fmla="*/ 38100 w 133350"/>
                    <a:gd name="connsiteY1" fmla="*/ 771525 h 828675"/>
                    <a:gd name="connsiteX2" fmla="*/ 47625 w 133350"/>
                    <a:gd name="connsiteY2" fmla="*/ 742950 h 828675"/>
                    <a:gd name="connsiteX3" fmla="*/ 9525 w 133350"/>
                    <a:gd name="connsiteY3" fmla="*/ 657225 h 828675"/>
                    <a:gd name="connsiteX4" fmla="*/ 0 w 133350"/>
                    <a:gd name="connsiteY4" fmla="*/ 628650 h 828675"/>
                    <a:gd name="connsiteX5" fmla="*/ 28575 w 133350"/>
                    <a:gd name="connsiteY5" fmla="*/ 552450 h 828675"/>
                    <a:gd name="connsiteX6" fmla="*/ 38100 w 133350"/>
                    <a:gd name="connsiteY6" fmla="*/ 523875 h 828675"/>
                    <a:gd name="connsiteX7" fmla="*/ 76200 w 133350"/>
                    <a:gd name="connsiteY7" fmla="*/ 457200 h 828675"/>
                    <a:gd name="connsiteX8" fmla="*/ 57150 w 133350"/>
                    <a:gd name="connsiteY8" fmla="*/ 361950 h 828675"/>
                    <a:gd name="connsiteX9" fmla="*/ 28575 w 133350"/>
                    <a:gd name="connsiteY9" fmla="*/ 304800 h 828675"/>
                    <a:gd name="connsiteX10" fmla="*/ 76200 w 133350"/>
                    <a:gd name="connsiteY10" fmla="*/ 209550 h 828675"/>
                    <a:gd name="connsiteX11" fmla="*/ 133350 w 133350"/>
                    <a:gd name="connsiteY11" fmla="*/ 161925 h 828675"/>
                    <a:gd name="connsiteX12" fmla="*/ 114300 w 133350"/>
                    <a:gd name="connsiteY12" fmla="*/ 95250 h 828675"/>
                    <a:gd name="connsiteX13" fmla="*/ 95250 w 133350"/>
                    <a:gd name="connsiteY13" fmla="*/ 66675 h 828675"/>
                    <a:gd name="connsiteX14" fmla="*/ 85725 w 133350"/>
                    <a:gd name="connsiteY14" fmla="*/ 0 h 82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3350" h="828675">
                      <a:moveTo>
                        <a:pt x="28575" y="828675"/>
                      </a:moveTo>
                      <a:cubicBezTo>
                        <a:pt x="31750" y="809625"/>
                        <a:pt x="33910" y="790378"/>
                        <a:pt x="38100" y="771525"/>
                      </a:cubicBezTo>
                      <a:cubicBezTo>
                        <a:pt x="40278" y="761724"/>
                        <a:pt x="48734" y="752929"/>
                        <a:pt x="47625" y="742950"/>
                      </a:cubicBezTo>
                      <a:cubicBezTo>
                        <a:pt x="40604" y="679761"/>
                        <a:pt x="30792" y="699760"/>
                        <a:pt x="9525" y="657225"/>
                      </a:cubicBezTo>
                      <a:cubicBezTo>
                        <a:pt x="5035" y="648245"/>
                        <a:pt x="3175" y="638175"/>
                        <a:pt x="0" y="628650"/>
                      </a:cubicBezTo>
                      <a:cubicBezTo>
                        <a:pt x="18377" y="536766"/>
                        <a:pt x="-4127" y="617854"/>
                        <a:pt x="28575" y="552450"/>
                      </a:cubicBezTo>
                      <a:cubicBezTo>
                        <a:pt x="33065" y="543470"/>
                        <a:pt x="34145" y="533103"/>
                        <a:pt x="38100" y="523875"/>
                      </a:cubicBezTo>
                      <a:cubicBezTo>
                        <a:pt x="52602" y="490038"/>
                        <a:pt x="57068" y="485898"/>
                        <a:pt x="76200" y="457200"/>
                      </a:cubicBezTo>
                      <a:cubicBezTo>
                        <a:pt x="72690" y="432629"/>
                        <a:pt x="70450" y="388549"/>
                        <a:pt x="57150" y="361950"/>
                      </a:cubicBezTo>
                      <a:cubicBezTo>
                        <a:pt x="20221" y="288092"/>
                        <a:pt x="52516" y="376624"/>
                        <a:pt x="28575" y="304800"/>
                      </a:cubicBezTo>
                      <a:cubicBezTo>
                        <a:pt x="69198" y="250636"/>
                        <a:pt x="52130" y="281760"/>
                        <a:pt x="76200" y="209550"/>
                      </a:cubicBezTo>
                      <a:cubicBezTo>
                        <a:pt x="81439" y="193834"/>
                        <a:pt x="120278" y="170639"/>
                        <a:pt x="133350" y="161925"/>
                      </a:cubicBezTo>
                      <a:cubicBezTo>
                        <a:pt x="130298" y="149718"/>
                        <a:pt x="121132" y="108915"/>
                        <a:pt x="114300" y="95250"/>
                      </a:cubicBezTo>
                      <a:cubicBezTo>
                        <a:pt x="109180" y="85011"/>
                        <a:pt x="101600" y="76200"/>
                        <a:pt x="95250" y="66675"/>
                      </a:cubicBezTo>
                      <a:cubicBezTo>
                        <a:pt x="83415" y="19334"/>
                        <a:pt x="85725" y="41666"/>
                        <a:pt x="85725"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37" name="Group 136"/>
              <p:cNvGrpSpPr/>
              <p:nvPr/>
            </p:nvGrpSpPr>
            <p:grpSpPr>
              <a:xfrm rot="2648779">
                <a:off x="5477381" y="1993078"/>
                <a:ext cx="243499" cy="919200"/>
                <a:chOff x="1355848" y="1943100"/>
                <a:chExt cx="243499" cy="919200"/>
              </a:xfrm>
            </p:grpSpPr>
            <p:sp>
              <p:nvSpPr>
                <p:cNvPr id="147" name="Freeform 146"/>
                <p:cNvSpPr/>
                <p:nvPr/>
              </p:nvSpPr>
              <p:spPr>
                <a:xfrm>
                  <a:off x="1355848" y="2763850"/>
                  <a:ext cx="243499" cy="9845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8" name="Freeform 147"/>
                <p:cNvSpPr/>
                <p:nvPr/>
              </p:nvSpPr>
              <p:spPr>
                <a:xfrm>
                  <a:off x="1438275" y="1943100"/>
                  <a:ext cx="133350" cy="828675"/>
                </a:xfrm>
                <a:custGeom>
                  <a:avLst/>
                  <a:gdLst>
                    <a:gd name="connsiteX0" fmla="*/ 28575 w 133350"/>
                    <a:gd name="connsiteY0" fmla="*/ 828675 h 828675"/>
                    <a:gd name="connsiteX1" fmla="*/ 38100 w 133350"/>
                    <a:gd name="connsiteY1" fmla="*/ 771525 h 828675"/>
                    <a:gd name="connsiteX2" fmla="*/ 47625 w 133350"/>
                    <a:gd name="connsiteY2" fmla="*/ 742950 h 828675"/>
                    <a:gd name="connsiteX3" fmla="*/ 9525 w 133350"/>
                    <a:gd name="connsiteY3" fmla="*/ 657225 h 828675"/>
                    <a:gd name="connsiteX4" fmla="*/ 0 w 133350"/>
                    <a:gd name="connsiteY4" fmla="*/ 628650 h 828675"/>
                    <a:gd name="connsiteX5" fmla="*/ 28575 w 133350"/>
                    <a:gd name="connsiteY5" fmla="*/ 552450 h 828675"/>
                    <a:gd name="connsiteX6" fmla="*/ 38100 w 133350"/>
                    <a:gd name="connsiteY6" fmla="*/ 523875 h 828675"/>
                    <a:gd name="connsiteX7" fmla="*/ 76200 w 133350"/>
                    <a:gd name="connsiteY7" fmla="*/ 457200 h 828675"/>
                    <a:gd name="connsiteX8" fmla="*/ 57150 w 133350"/>
                    <a:gd name="connsiteY8" fmla="*/ 361950 h 828675"/>
                    <a:gd name="connsiteX9" fmla="*/ 28575 w 133350"/>
                    <a:gd name="connsiteY9" fmla="*/ 304800 h 828675"/>
                    <a:gd name="connsiteX10" fmla="*/ 76200 w 133350"/>
                    <a:gd name="connsiteY10" fmla="*/ 209550 h 828675"/>
                    <a:gd name="connsiteX11" fmla="*/ 133350 w 133350"/>
                    <a:gd name="connsiteY11" fmla="*/ 161925 h 828675"/>
                    <a:gd name="connsiteX12" fmla="*/ 114300 w 133350"/>
                    <a:gd name="connsiteY12" fmla="*/ 95250 h 828675"/>
                    <a:gd name="connsiteX13" fmla="*/ 95250 w 133350"/>
                    <a:gd name="connsiteY13" fmla="*/ 66675 h 828675"/>
                    <a:gd name="connsiteX14" fmla="*/ 85725 w 133350"/>
                    <a:gd name="connsiteY14" fmla="*/ 0 h 82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3350" h="828675">
                      <a:moveTo>
                        <a:pt x="28575" y="828675"/>
                      </a:moveTo>
                      <a:cubicBezTo>
                        <a:pt x="31750" y="809625"/>
                        <a:pt x="33910" y="790378"/>
                        <a:pt x="38100" y="771525"/>
                      </a:cubicBezTo>
                      <a:cubicBezTo>
                        <a:pt x="40278" y="761724"/>
                        <a:pt x="48734" y="752929"/>
                        <a:pt x="47625" y="742950"/>
                      </a:cubicBezTo>
                      <a:cubicBezTo>
                        <a:pt x="40604" y="679761"/>
                        <a:pt x="30792" y="699760"/>
                        <a:pt x="9525" y="657225"/>
                      </a:cubicBezTo>
                      <a:cubicBezTo>
                        <a:pt x="5035" y="648245"/>
                        <a:pt x="3175" y="638175"/>
                        <a:pt x="0" y="628650"/>
                      </a:cubicBezTo>
                      <a:cubicBezTo>
                        <a:pt x="18377" y="536766"/>
                        <a:pt x="-4127" y="617854"/>
                        <a:pt x="28575" y="552450"/>
                      </a:cubicBezTo>
                      <a:cubicBezTo>
                        <a:pt x="33065" y="543470"/>
                        <a:pt x="34145" y="533103"/>
                        <a:pt x="38100" y="523875"/>
                      </a:cubicBezTo>
                      <a:cubicBezTo>
                        <a:pt x="52602" y="490038"/>
                        <a:pt x="57068" y="485898"/>
                        <a:pt x="76200" y="457200"/>
                      </a:cubicBezTo>
                      <a:cubicBezTo>
                        <a:pt x="72690" y="432629"/>
                        <a:pt x="70450" y="388549"/>
                        <a:pt x="57150" y="361950"/>
                      </a:cubicBezTo>
                      <a:cubicBezTo>
                        <a:pt x="20221" y="288092"/>
                        <a:pt x="52516" y="376624"/>
                        <a:pt x="28575" y="304800"/>
                      </a:cubicBezTo>
                      <a:cubicBezTo>
                        <a:pt x="69198" y="250636"/>
                        <a:pt x="52130" y="281760"/>
                        <a:pt x="76200" y="209550"/>
                      </a:cubicBezTo>
                      <a:cubicBezTo>
                        <a:pt x="81439" y="193834"/>
                        <a:pt x="120278" y="170639"/>
                        <a:pt x="133350" y="161925"/>
                      </a:cubicBezTo>
                      <a:cubicBezTo>
                        <a:pt x="130298" y="149718"/>
                        <a:pt x="121132" y="108915"/>
                        <a:pt x="114300" y="95250"/>
                      </a:cubicBezTo>
                      <a:cubicBezTo>
                        <a:pt x="109180" y="85011"/>
                        <a:pt x="101600" y="76200"/>
                        <a:pt x="95250" y="66675"/>
                      </a:cubicBezTo>
                      <a:cubicBezTo>
                        <a:pt x="83415" y="19334"/>
                        <a:pt x="85725" y="41666"/>
                        <a:pt x="85725"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38" name="Group 137"/>
              <p:cNvGrpSpPr/>
              <p:nvPr/>
            </p:nvGrpSpPr>
            <p:grpSpPr>
              <a:xfrm rot="3070282">
                <a:off x="5611594" y="2131288"/>
                <a:ext cx="243499" cy="919200"/>
                <a:chOff x="1355848" y="1943100"/>
                <a:chExt cx="243499" cy="919200"/>
              </a:xfrm>
            </p:grpSpPr>
            <p:sp>
              <p:nvSpPr>
                <p:cNvPr id="145" name="Freeform 144"/>
                <p:cNvSpPr/>
                <p:nvPr/>
              </p:nvSpPr>
              <p:spPr>
                <a:xfrm>
                  <a:off x="1355848" y="2763850"/>
                  <a:ext cx="243499" cy="9845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6" name="Freeform 145"/>
                <p:cNvSpPr/>
                <p:nvPr/>
              </p:nvSpPr>
              <p:spPr>
                <a:xfrm>
                  <a:off x="1438275" y="1943100"/>
                  <a:ext cx="133350" cy="828675"/>
                </a:xfrm>
                <a:custGeom>
                  <a:avLst/>
                  <a:gdLst>
                    <a:gd name="connsiteX0" fmla="*/ 28575 w 133350"/>
                    <a:gd name="connsiteY0" fmla="*/ 828675 h 828675"/>
                    <a:gd name="connsiteX1" fmla="*/ 38100 w 133350"/>
                    <a:gd name="connsiteY1" fmla="*/ 771525 h 828675"/>
                    <a:gd name="connsiteX2" fmla="*/ 47625 w 133350"/>
                    <a:gd name="connsiteY2" fmla="*/ 742950 h 828675"/>
                    <a:gd name="connsiteX3" fmla="*/ 9525 w 133350"/>
                    <a:gd name="connsiteY3" fmla="*/ 657225 h 828675"/>
                    <a:gd name="connsiteX4" fmla="*/ 0 w 133350"/>
                    <a:gd name="connsiteY4" fmla="*/ 628650 h 828675"/>
                    <a:gd name="connsiteX5" fmla="*/ 28575 w 133350"/>
                    <a:gd name="connsiteY5" fmla="*/ 552450 h 828675"/>
                    <a:gd name="connsiteX6" fmla="*/ 38100 w 133350"/>
                    <a:gd name="connsiteY6" fmla="*/ 523875 h 828675"/>
                    <a:gd name="connsiteX7" fmla="*/ 76200 w 133350"/>
                    <a:gd name="connsiteY7" fmla="*/ 457200 h 828675"/>
                    <a:gd name="connsiteX8" fmla="*/ 57150 w 133350"/>
                    <a:gd name="connsiteY8" fmla="*/ 361950 h 828675"/>
                    <a:gd name="connsiteX9" fmla="*/ 28575 w 133350"/>
                    <a:gd name="connsiteY9" fmla="*/ 304800 h 828675"/>
                    <a:gd name="connsiteX10" fmla="*/ 76200 w 133350"/>
                    <a:gd name="connsiteY10" fmla="*/ 209550 h 828675"/>
                    <a:gd name="connsiteX11" fmla="*/ 133350 w 133350"/>
                    <a:gd name="connsiteY11" fmla="*/ 161925 h 828675"/>
                    <a:gd name="connsiteX12" fmla="*/ 114300 w 133350"/>
                    <a:gd name="connsiteY12" fmla="*/ 95250 h 828675"/>
                    <a:gd name="connsiteX13" fmla="*/ 95250 w 133350"/>
                    <a:gd name="connsiteY13" fmla="*/ 66675 h 828675"/>
                    <a:gd name="connsiteX14" fmla="*/ 85725 w 133350"/>
                    <a:gd name="connsiteY14" fmla="*/ 0 h 82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3350" h="828675">
                      <a:moveTo>
                        <a:pt x="28575" y="828675"/>
                      </a:moveTo>
                      <a:cubicBezTo>
                        <a:pt x="31750" y="809625"/>
                        <a:pt x="33910" y="790378"/>
                        <a:pt x="38100" y="771525"/>
                      </a:cubicBezTo>
                      <a:cubicBezTo>
                        <a:pt x="40278" y="761724"/>
                        <a:pt x="48734" y="752929"/>
                        <a:pt x="47625" y="742950"/>
                      </a:cubicBezTo>
                      <a:cubicBezTo>
                        <a:pt x="40604" y="679761"/>
                        <a:pt x="30792" y="699760"/>
                        <a:pt x="9525" y="657225"/>
                      </a:cubicBezTo>
                      <a:cubicBezTo>
                        <a:pt x="5035" y="648245"/>
                        <a:pt x="3175" y="638175"/>
                        <a:pt x="0" y="628650"/>
                      </a:cubicBezTo>
                      <a:cubicBezTo>
                        <a:pt x="18377" y="536766"/>
                        <a:pt x="-4127" y="617854"/>
                        <a:pt x="28575" y="552450"/>
                      </a:cubicBezTo>
                      <a:cubicBezTo>
                        <a:pt x="33065" y="543470"/>
                        <a:pt x="34145" y="533103"/>
                        <a:pt x="38100" y="523875"/>
                      </a:cubicBezTo>
                      <a:cubicBezTo>
                        <a:pt x="52602" y="490038"/>
                        <a:pt x="57068" y="485898"/>
                        <a:pt x="76200" y="457200"/>
                      </a:cubicBezTo>
                      <a:cubicBezTo>
                        <a:pt x="72690" y="432629"/>
                        <a:pt x="70450" y="388549"/>
                        <a:pt x="57150" y="361950"/>
                      </a:cubicBezTo>
                      <a:cubicBezTo>
                        <a:pt x="20221" y="288092"/>
                        <a:pt x="52516" y="376624"/>
                        <a:pt x="28575" y="304800"/>
                      </a:cubicBezTo>
                      <a:cubicBezTo>
                        <a:pt x="69198" y="250636"/>
                        <a:pt x="52130" y="281760"/>
                        <a:pt x="76200" y="209550"/>
                      </a:cubicBezTo>
                      <a:cubicBezTo>
                        <a:pt x="81439" y="193834"/>
                        <a:pt x="120278" y="170639"/>
                        <a:pt x="133350" y="161925"/>
                      </a:cubicBezTo>
                      <a:cubicBezTo>
                        <a:pt x="130298" y="149718"/>
                        <a:pt x="121132" y="108915"/>
                        <a:pt x="114300" y="95250"/>
                      </a:cubicBezTo>
                      <a:cubicBezTo>
                        <a:pt x="109180" y="85011"/>
                        <a:pt x="101600" y="76200"/>
                        <a:pt x="95250" y="66675"/>
                      </a:cubicBezTo>
                      <a:cubicBezTo>
                        <a:pt x="83415" y="19334"/>
                        <a:pt x="85725" y="41666"/>
                        <a:pt x="85725"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39" name="Group 138"/>
              <p:cNvGrpSpPr/>
              <p:nvPr/>
            </p:nvGrpSpPr>
            <p:grpSpPr>
              <a:xfrm rot="3426907">
                <a:off x="5733268" y="2291365"/>
                <a:ext cx="243499" cy="919200"/>
                <a:chOff x="1355848" y="1943100"/>
                <a:chExt cx="243499" cy="919200"/>
              </a:xfrm>
            </p:grpSpPr>
            <p:sp>
              <p:nvSpPr>
                <p:cNvPr id="143" name="Freeform 142"/>
                <p:cNvSpPr/>
                <p:nvPr/>
              </p:nvSpPr>
              <p:spPr>
                <a:xfrm>
                  <a:off x="1355848" y="2763850"/>
                  <a:ext cx="243499" cy="9845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4" name="Freeform 143"/>
                <p:cNvSpPr/>
                <p:nvPr/>
              </p:nvSpPr>
              <p:spPr>
                <a:xfrm>
                  <a:off x="1438275" y="1943100"/>
                  <a:ext cx="133350" cy="828675"/>
                </a:xfrm>
                <a:custGeom>
                  <a:avLst/>
                  <a:gdLst>
                    <a:gd name="connsiteX0" fmla="*/ 28575 w 133350"/>
                    <a:gd name="connsiteY0" fmla="*/ 828675 h 828675"/>
                    <a:gd name="connsiteX1" fmla="*/ 38100 w 133350"/>
                    <a:gd name="connsiteY1" fmla="*/ 771525 h 828675"/>
                    <a:gd name="connsiteX2" fmla="*/ 47625 w 133350"/>
                    <a:gd name="connsiteY2" fmla="*/ 742950 h 828675"/>
                    <a:gd name="connsiteX3" fmla="*/ 9525 w 133350"/>
                    <a:gd name="connsiteY3" fmla="*/ 657225 h 828675"/>
                    <a:gd name="connsiteX4" fmla="*/ 0 w 133350"/>
                    <a:gd name="connsiteY4" fmla="*/ 628650 h 828675"/>
                    <a:gd name="connsiteX5" fmla="*/ 28575 w 133350"/>
                    <a:gd name="connsiteY5" fmla="*/ 552450 h 828675"/>
                    <a:gd name="connsiteX6" fmla="*/ 38100 w 133350"/>
                    <a:gd name="connsiteY6" fmla="*/ 523875 h 828675"/>
                    <a:gd name="connsiteX7" fmla="*/ 76200 w 133350"/>
                    <a:gd name="connsiteY7" fmla="*/ 457200 h 828675"/>
                    <a:gd name="connsiteX8" fmla="*/ 57150 w 133350"/>
                    <a:gd name="connsiteY8" fmla="*/ 361950 h 828675"/>
                    <a:gd name="connsiteX9" fmla="*/ 28575 w 133350"/>
                    <a:gd name="connsiteY9" fmla="*/ 304800 h 828675"/>
                    <a:gd name="connsiteX10" fmla="*/ 76200 w 133350"/>
                    <a:gd name="connsiteY10" fmla="*/ 209550 h 828675"/>
                    <a:gd name="connsiteX11" fmla="*/ 133350 w 133350"/>
                    <a:gd name="connsiteY11" fmla="*/ 161925 h 828675"/>
                    <a:gd name="connsiteX12" fmla="*/ 114300 w 133350"/>
                    <a:gd name="connsiteY12" fmla="*/ 95250 h 828675"/>
                    <a:gd name="connsiteX13" fmla="*/ 95250 w 133350"/>
                    <a:gd name="connsiteY13" fmla="*/ 66675 h 828675"/>
                    <a:gd name="connsiteX14" fmla="*/ 85725 w 133350"/>
                    <a:gd name="connsiteY14" fmla="*/ 0 h 82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3350" h="828675">
                      <a:moveTo>
                        <a:pt x="28575" y="828675"/>
                      </a:moveTo>
                      <a:cubicBezTo>
                        <a:pt x="31750" y="809625"/>
                        <a:pt x="33910" y="790378"/>
                        <a:pt x="38100" y="771525"/>
                      </a:cubicBezTo>
                      <a:cubicBezTo>
                        <a:pt x="40278" y="761724"/>
                        <a:pt x="48734" y="752929"/>
                        <a:pt x="47625" y="742950"/>
                      </a:cubicBezTo>
                      <a:cubicBezTo>
                        <a:pt x="40604" y="679761"/>
                        <a:pt x="30792" y="699760"/>
                        <a:pt x="9525" y="657225"/>
                      </a:cubicBezTo>
                      <a:cubicBezTo>
                        <a:pt x="5035" y="648245"/>
                        <a:pt x="3175" y="638175"/>
                        <a:pt x="0" y="628650"/>
                      </a:cubicBezTo>
                      <a:cubicBezTo>
                        <a:pt x="18377" y="536766"/>
                        <a:pt x="-4127" y="617854"/>
                        <a:pt x="28575" y="552450"/>
                      </a:cubicBezTo>
                      <a:cubicBezTo>
                        <a:pt x="33065" y="543470"/>
                        <a:pt x="34145" y="533103"/>
                        <a:pt x="38100" y="523875"/>
                      </a:cubicBezTo>
                      <a:cubicBezTo>
                        <a:pt x="52602" y="490038"/>
                        <a:pt x="57068" y="485898"/>
                        <a:pt x="76200" y="457200"/>
                      </a:cubicBezTo>
                      <a:cubicBezTo>
                        <a:pt x="72690" y="432629"/>
                        <a:pt x="70450" y="388549"/>
                        <a:pt x="57150" y="361950"/>
                      </a:cubicBezTo>
                      <a:cubicBezTo>
                        <a:pt x="20221" y="288092"/>
                        <a:pt x="52516" y="376624"/>
                        <a:pt x="28575" y="304800"/>
                      </a:cubicBezTo>
                      <a:cubicBezTo>
                        <a:pt x="69198" y="250636"/>
                        <a:pt x="52130" y="281760"/>
                        <a:pt x="76200" y="209550"/>
                      </a:cubicBezTo>
                      <a:cubicBezTo>
                        <a:pt x="81439" y="193834"/>
                        <a:pt x="120278" y="170639"/>
                        <a:pt x="133350" y="161925"/>
                      </a:cubicBezTo>
                      <a:cubicBezTo>
                        <a:pt x="130298" y="149718"/>
                        <a:pt x="121132" y="108915"/>
                        <a:pt x="114300" y="95250"/>
                      </a:cubicBezTo>
                      <a:cubicBezTo>
                        <a:pt x="109180" y="85011"/>
                        <a:pt x="101600" y="76200"/>
                        <a:pt x="95250" y="66675"/>
                      </a:cubicBezTo>
                      <a:cubicBezTo>
                        <a:pt x="83415" y="19334"/>
                        <a:pt x="85725" y="41666"/>
                        <a:pt x="85725"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40" name="Group 139"/>
              <p:cNvGrpSpPr/>
              <p:nvPr/>
            </p:nvGrpSpPr>
            <p:grpSpPr>
              <a:xfrm rot="3698579">
                <a:off x="5803181" y="2449649"/>
                <a:ext cx="243499" cy="919200"/>
                <a:chOff x="1355848" y="1943100"/>
                <a:chExt cx="243499" cy="919200"/>
              </a:xfrm>
            </p:grpSpPr>
            <p:sp>
              <p:nvSpPr>
                <p:cNvPr id="141" name="Freeform 140"/>
                <p:cNvSpPr/>
                <p:nvPr/>
              </p:nvSpPr>
              <p:spPr>
                <a:xfrm>
                  <a:off x="1355848" y="2763850"/>
                  <a:ext cx="243499" cy="9845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2" name="Freeform 141"/>
                <p:cNvSpPr/>
                <p:nvPr/>
              </p:nvSpPr>
              <p:spPr>
                <a:xfrm>
                  <a:off x="1438275" y="1943100"/>
                  <a:ext cx="133350" cy="828675"/>
                </a:xfrm>
                <a:custGeom>
                  <a:avLst/>
                  <a:gdLst>
                    <a:gd name="connsiteX0" fmla="*/ 28575 w 133350"/>
                    <a:gd name="connsiteY0" fmla="*/ 828675 h 828675"/>
                    <a:gd name="connsiteX1" fmla="*/ 38100 w 133350"/>
                    <a:gd name="connsiteY1" fmla="*/ 771525 h 828675"/>
                    <a:gd name="connsiteX2" fmla="*/ 47625 w 133350"/>
                    <a:gd name="connsiteY2" fmla="*/ 742950 h 828675"/>
                    <a:gd name="connsiteX3" fmla="*/ 9525 w 133350"/>
                    <a:gd name="connsiteY3" fmla="*/ 657225 h 828675"/>
                    <a:gd name="connsiteX4" fmla="*/ 0 w 133350"/>
                    <a:gd name="connsiteY4" fmla="*/ 628650 h 828675"/>
                    <a:gd name="connsiteX5" fmla="*/ 28575 w 133350"/>
                    <a:gd name="connsiteY5" fmla="*/ 552450 h 828675"/>
                    <a:gd name="connsiteX6" fmla="*/ 38100 w 133350"/>
                    <a:gd name="connsiteY6" fmla="*/ 523875 h 828675"/>
                    <a:gd name="connsiteX7" fmla="*/ 76200 w 133350"/>
                    <a:gd name="connsiteY7" fmla="*/ 457200 h 828675"/>
                    <a:gd name="connsiteX8" fmla="*/ 57150 w 133350"/>
                    <a:gd name="connsiteY8" fmla="*/ 361950 h 828675"/>
                    <a:gd name="connsiteX9" fmla="*/ 28575 w 133350"/>
                    <a:gd name="connsiteY9" fmla="*/ 304800 h 828675"/>
                    <a:gd name="connsiteX10" fmla="*/ 76200 w 133350"/>
                    <a:gd name="connsiteY10" fmla="*/ 209550 h 828675"/>
                    <a:gd name="connsiteX11" fmla="*/ 133350 w 133350"/>
                    <a:gd name="connsiteY11" fmla="*/ 161925 h 828675"/>
                    <a:gd name="connsiteX12" fmla="*/ 114300 w 133350"/>
                    <a:gd name="connsiteY12" fmla="*/ 95250 h 828675"/>
                    <a:gd name="connsiteX13" fmla="*/ 95250 w 133350"/>
                    <a:gd name="connsiteY13" fmla="*/ 66675 h 828675"/>
                    <a:gd name="connsiteX14" fmla="*/ 85725 w 133350"/>
                    <a:gd name="connsiteY14" fmla="*/ 0 h 82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3350" h="828675">
                      <a:moveTo>
                        <a:pt x="28575" y="828675"/>
                      </a:moveTo>
                      <a:cubicBezTo>
                        <a:pt x="31750" y="809625"/>
                        <a:pt x="33910" y="790378"/>
                        <a:pt x="38100" y="771525"/>
                      </a:cubicBezTo>
                      <a:cubicBezTo>
                        <a:pt x="40278" y="761724"/>
                        <a:pt x="48734" y="752929"/>
                        <a:pt x="47625" y="742950"/>
                      </a:cubicBezTo>
                      <a:cubicBezTo>
                        <a:pt x="40604" y="679761"/>
                        <a:pt x="30792" y="699760"/>
                        <a:pt x="9525" y="657225"/>
                      </a:cubicBezTo>
                      <a:cubicBezTo>
                        <a:pt x="5035" y="648245"/>
                        <a:pt x="3175" y="638175"/>
                        <a:pt x="0" y="628650"/>
                      </a:cubicBezTo>
                      <a:cubicBezTo>
                        <a:pt x="18377" y="536766"/>
                        <a:pt x="-4127" y="617854"/>
                        <a:pt x="28575" y="552450"/>
                      </a:cubicBezTo>
                      <a:cubicBezTo>
                        <a:pt x="33065" y="543470"/>
                        <a:pt x="34145" y="533103"/>
                        <a:pt x="38100" y="523875"/>
                      </a:cubicBezTo>
                      <a:cubicBezTo>
                        <a:pt x="52602" y="490038"/>
                        <a:pt x="57068" y="485898"/>
                        <a:pt x="76200" y="457200"/>
                      </a:cubicBezTo>
                      <a:cubicBezTo>
                        <a:pt x="72690" y="432629"/>
                        <a:pt x="70450" y="388549"/>
                        <a:pt x="57150" y="361950"/>
                      </a:cubicBezTo>
                      <a:cubicBezTo>
                        <a:pt x="20221" y="288092"/>
                        <a:pt x="52516" y="376624"/>
                        <a:pt x="28575" y="304800"/>
                      </a:cubicBezTo>
                      <a:cubicBezTo>
                        <a:pt x="69198" y="250636"/>
                        <a:pt x="52130" y="281760"/>
                        <a:pt x="76200" y="209550"/>
                      </a:cubicBezTo>
                      <a:cubicBezTo>
                        <a:pt x="81439" y="193834"/>
                        <a:pt x="120278" y="170639"/>
                        <a:pt x="133350" y="161925"/>
                      </a:cubicBezTo>
                      <a:cubicBezTo>
                        <a:pt x="130298" y="149718"/>
                        <a:pt x="121132" y="108915"/>
                        <a:pt x="114300" y="95250"/>
                      </a:cubicBezTo>
                      <a:cubicBezTo>
                        <a:pt x="109180" y="85011"/>
                        <a:pt x="101600" y="76200"/>
                        <a:pt x="95250" y="66675"/>
                      </a:cubicBezTo>
                      <a:cubicBezTo>
                        <a:pt x="83415" y="19334"/>
                        <a:pt x="85725" y="41666"/>
                        <a:pt x="85725"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grpSp>
          <p:nvGrpSpPr>
            <p:cNvPr id="165" name="Group 164"/>
            <p:cNvGrpSpPr/>
            <p:nvPr/>
          </p:nvGrpSpPr>
          <p:grpSpPr>
            <a:xfrm rot="16200000">
              <a:off x="1720177" y="2039812"/>
              <a:ext cx="2183165" cy="1551014"/>
              <a:chOff x="4201366" y="1479984"/>
              <a:chExt cx="2183165" cy="1551014"/>
            </a:xfrm>
          </p:grpSpPr>
          <p:grpSp>
            <p:nvGrpSpPr>
              <p:cNvPr id="166" name="Group 165"/>
              <p:cNvGrpSpPr/>
              <p:nvPr/>
            </p:nvGrpSpPr>
            <p:grpSpPr>
              <a:xfrm>
                <a:off x="4201366" y="1479984"/>
                <a:ext cx="243499" cy="919200"/>
                <a:chOff x="1355848" y="1943100"/>
                <a:chExt cx="243499" cy="919200"/>
              </a:xfrm>
            </p:grpSpPr>
            <p:sp>
              <p:nvSpPr>
                <p:cNvPr id="200" name="Freeform 199"/>
                <p:cNvSpPr/>
                <p:nvPr/>
              </p:nvSpPr>
              <p:spPr>
                <a:xfrm>
                  <a:off x="1355848" y="2763850"/>
                  <a:ext cx="243499" cy="9845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1" name="Freeform 200"/>
                <p:cNvSpPr/>
                <p:nvPr/>
              </p:nvSpPr>
              <p:spPr>
                <a:xfrm>
                  <a:off x="1438275" y="1943100"/>
                  <a:ext cx="133350" cy="828675"/>
                </a:xfrm>
                <a:custGeom>
                  <a:avLst/>
                  <a:gdLst>
                    <a:gd name="connsiteX0" fmla="*/ 28575 w 133350"/>
                    <a:gd name="connsiteY0" fmla="*/ 828675 h 828675"/>
                    <a:gd name="connsiteX1" fmla="*/ 38100 w 133350"/>
                    <a:gd name="connsiteY1" fmla="*/ 771525 h 828675"/>
                    <a:gd name="connsiteX2" fmla="*/ 47625 w 133350"/>
                    <a:gd name="connsiteY2" fmla="*/ 742950 h 828675"/>
                    <a:gd name="connsiteX3" fmla="*/ 9525 w 133350"/>
                    <a:gd name="connsiteY3" fmla="*/ 657225 h 828675"/>
                    <a:gd name="connsiteX4" fmla="*/ 0 w 133350"/>
                    <a:gd name="connsiteY4" fmla="*/ 628650 h 828675"/>
                    <a:gd name="connsiteX5" fmla="*/ 28575 w 133350"/>
                    <a:gd name="connsiteY5" fmla="*/ 552450 h 828675"/>
                    <a:gd name="connsiteX6" fmla="*/ 38100 w 133350"/>
                    <a:gd name="connsiteY6" fmla="*/ 523875 h 828675"/>
                    <a:gd name="connsiteX7" fmla="*/ 76200 w 133350"/>
                    <a:gd name="connsiteY7" fmla="*/ 457200 h 828675"/>
                    <a:gd name="connsiteX8" fmla="*/ 57150 w 133350"/>
                    <a:gd name="connsiteY8" fmla="*/ 361950 h 828675"/>
                    <a:gd name="connsiteX9" fmla="*/ 28575 w 133350"/>
                    <a:gd name="connsiteY9" fmla="*/ 304800 h 828675"/>
                    <a:gd name="connsiteX10" fmla="*/ 76200 w 133350"/>
                    <a:gd name="connsiteY10" fmla="*/ 209550 h 828675"/>
                    <a:gd name="connsiteX11" fmla="*/ 133350 w 133350"/>
                    <a:gd name="connsiteY11" fmla="*/ 161925 h 828675"/>
                    <a:gd name="connsiteX12" fmla="*/ 114300 w 133350"/>
                    <a:gd name="connsiteY12" fmla="*/ 95250 h 828675"/>
                    <a:gd name="connsiteX13" fmla="*/ 95250 w 133350"/>
                    <a:gd name="connsiteY13" fmla="*/ 66675 h 828675"/>
                    <a:gd name="connsiteX14" fmla="*/ 85725 w 133350"/>
                    <a:gd name="connsiteY14" fmla="*/ 0 h 82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3350" h="828675">
                      <a:moveTo>
                        <a:pt x="28575" y="828675"/>
                      </a:moveTo>
                      <a:cubicBezTo>
                        <a:pt x="31750" y="809625"/>
                        <a:pt x="33910" y="790378"/>
                        <a:pt x="38100" y="771525"/>
                      </a:cubicBezTo>
                      <a:cubicBezTo>
                        <a:pt x="40278" y="761724"/>
                        <a:pt x="48734" y="752929"/>
                        <a:pt x="47625" y="742950"/>
                      </a:cubicBezTo>
                      <a:cubicBezTo>
                        <a:pt x="40604" y="679761"/>
                        <a:pt x="30792" y="699760"/>
                        <a:pt x="9525" y="657225"/>
                      </a:cubicBezTo>
                      <a:cubicBezTo>
                        <a:pt x="5035" y="648245"/>
                        <a:pt x="3175" y="638175"/>
                        <a:pt x="0" y="628650"/>
                      </a:cubicBezTo>
                      <a:cubicBezTo>
                        <a:pt x="18377" y="536766"/>
                        <a:pt x="-4127" y="617854"/>
                        <a:pt x="28575" y="552450"/>
                      </a:cubicBezTo>
                      <a:cubicBezTo>
                        <a:pt x="33065" y="543470"/>
                        <a:pt x="34145" y="533103"/>
                        <a:pt x="38100" y="523875"/>
                      </a:cubicBezTo>
                      <a:cubicBezTo>
                        <a:pt x="52602" y="490038"/>
                        <a:pt x="57068" y="485898"/>
                        <a:pt x="76200" y="457200"/>
                      </a:cubicBezTo>
                      <a:cubicBezTo>
                        <a:pt x="72690" y="432629"/>
                        <a:pt x="70450" y="388549"/>
                        <a:pt x="57150" y="361950"/>
                      </a:cubicBezTo>
                      <a:cubicBezTo>
                        <a:pt x="20221" y="288092"/>
                        <a:pt x="52516" y="376624"/>
                        <a:pt x="28575" y="304800"/>
                      </a:cubicBezTo>
                      <a:cubicBezTo>
                        <a:pt x="69198" y="250636"/>
                        <a:pt x="52130" y="281760"/>
                        <a:pt x="76200" y="209550"/>
                      </a:cubicBezTo>
                      <a:cubicBezTo>
                        <a:pt x="81439" y="193834"/>
                        <a:pt x="120278" y="170639"/>
                        <a:pt x="133350" y="161925"/>
                      </a:cubicBezTo>
                      <a:cubicBezTo>
                        <a:pt x="130298" y="149718"/>
                        <a:pt x="121132" y="108915"/>
                        <a:pt x="114300" y="95250"/>
                      </a:cubicBezTo>
                      <a:cubicBezTo>
                        <a:pt x="109180" y="85011"/>
                        <a:pt x="101600" y="76200"/>
                        <a:pt x="95250" y="66675"/>
                      </a:cubicBezTo>
                      <a:cubicBezTo>
                        <a:pt x="83415" y="19334"/>
                        <a:pt x="85725" y="41666"/>
                        <a:pt x="85725"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67" name="Group 166"/>
              <p:cNvGrpSpPr/>
              <p:nvPr/>
            </p:nvGrpSpPr>
            <p:grpSpPr>
              <a:xfrm rot="1099588">
                <a:off x="4840915" y="1596929"/>
                <a:ext cx="243499" cy="919200"/>
                <a:chOff x="1355848" y="1943100"/>
                <a:chExt cx="243499" cy="919200"/>
              </a:xfrm>
            </p:grpSpPr>
            <p:sp>
              <p:nvSpPr>
                <p:cNvPr id="198" name="Freeform 197"/>
                <p:cNvSpPr/>
                <p:nvPr/>
              </p:nvSpPr>
              <p:spPr>
                <a:xfrm>
                  <a:off x="1355848" y="2763850"/>
                  <a:ext cx="243499" cy="9845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9" name="Freeform 198"/>
                <p:cNvSpPr/>
                <p:nvPr/>
              </p:nvSpPr>
              <p:spPr>
                <a:xfrm>
                  <a:off x="1438275" y="1943100"/>
                  <a:ext cx="133350" cy="828675"/>
                </a:xfrm>
                <a:custGeom>
                  <a:avLst/>
                  <a:gdLst>
                    <a:gd name="connsiteX0" fmla="*/ 28575 w 133350"/>
                    <a:gd name="connsiteY0" fmla="*/ 828675 h 828675"/>
                    <a:gd name="connsiteX1" fmla="*/ 38100 w 133350"/>
                    <a:gd name="connsiteY1" fmla="*/ 771525 h 828675"/>
                    <a:gd name="connsiteX2" fmla="*/ 47625 w 133350"/>
                    <a:gd name="connsiteY2" fmla="*/ 742950 h 828675"/>
                    <a:gd name="connsiteX3" fmla="*/ 9525 w 133350"/>
                    <a:gd name="connsiteY3" fmla="*/ 657225 h 828675"/>
                    <a:gd name="connsiteX4" fmla="*/ 0 w 133350"/>
                    <a:gd name="connsiteY4" fmla="*/ 628650 h 828675"/>
                    <a:gd name="connsiteX5" fmla="*/ 28575 w 133350"/>
                    <a:gd name="connsiteY5" fmla="*/ 552450 h 828675"/>
                    <a:gd name="connsiteX6" fmla="*/ 38100 w 133350"/>
                    <a:gd name="connsiteY6" fmla="*/ 523875 h 828675"/>
                    <a:gd name="connsiteX7" fmla="*/ 76200 w 133350"/>
                    <a:gd name="connsiteY7" fmla="*/ 457200 h 828675"/>
                    <a:gd name="connsiteX8" fmla="*/ 57150 w 133350"/>
                    <a:gd name="connsiteY8" fmla="*/ 361950 h 828675"/>
                    <a:gd name="connsiteX9" fmla="*/ 28575 w 133350"/>
                    <a:gd name="connsiteY9" fmla="*/ 304800 h 828675"/>
                    <a:gd name="connsiteX10" fmla="*/ 76200 w 133350"/>
                    <a:gd name="connsiteY10" fmla="*/ 209550 h 828675"/>
                    <a:gd name="connsiteX11" fmla="*/ 133350 w 133350"/>
                    <a:gd name="connsiteY11" fmla="*/ 161925 h 828675"/>
                    <a:gd name="connsiteX12" fmla="*/ 114300 w 133350"/>
                    <a:gd name="connsiteY12" fmla="*/ 95250 h 828675"/>
                    <a:gd name="connsiteX13" fmla="*/ 95250 w 133350"/>
                    <a:gd name="connsiteY13" fmla="*/ 66675 h 828675"/>
                    <a:gd name="connsiteX14" fmla="*/ 85725 w 133350"/>
                    <a:gd name="connsiteY14" fmla="*/ 0 h 82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3350" h="828675">
                      <a:moveTo>
                        <a:pt x="28575" y="828675"/>
                      </a:moveTo>
                      <a:cubicBezTo>
                        <a:pt x="31750" y="809625"/>
                        <a:pt x="33910" y="790378"/>
                        <a:pt x="38100" y="771525"/>
                      </a:cubicBezTo>
                      <a:cubicBezTo>
                        <a:pt x="40278" y="761724"/>
                        <a:pt x="48734" y="752929"/>
                        <a:pt x="47625" y="742950"/>
                      </a:cubicBezTo>
                      <a:cubicBezTo>
                        <a:pt x="40604" y="679761"/>
                        <a:pt x="30792" y="699760"/>
                        <a:pt x="9525" y="657225"/>
                      </a:cubicBezTo>
                      <a:cubicBezTo>
                        <a:pt x="5035" y="648245"/>
                        <a:pt x="3175" y="638175"/>
                        <a:pt x="0" y="628650"/>
                      </a:cubicBezTo>
                      <a:cubicBezTo>
                        <a:pt x="18377" y="536766"/>
                        <a:pt x="-4127" y="617854"/>
                        <a:pt x="28575" y="552450"/>
                      </a:cubicBezTo>
                      <a:cubicBezTo>
                        <a:pt x="33065" y="543470"/>
                        <a:pt x="34145" y="533103"/>
                        <a:pt x="38100" y="523875"/>
                      </a:cubicBezTo>
                      <a:cubicBezTo>
                        <a:pt x="52602" y="490038"/>
                        <a:pt x="57068" y="485898"/>
                        <a:pt x="76200" y="457200"/>
                      </a:cubicBezTo>
                      <a:cubicBezTo>
                        <a:pt x="72690" y="432629"/>
                        <a:pt x="70450" y="388549"/>
                        <a:pt x="57150" y="361950"/>
                      </a:cubicBezTo>
                      <a:cubicBezTo>
                        <a:pt x="20221" y="288092"/>
                        <a:pt x="52516" y="376624"/>
                        <a:pt x="28575" y="304800"/>
                      </a:cubicBezTo>
                      <a:cubicBezTo>
                        <a:pt x="69198" y="250636"/>
                        <a:pt x="52130" y="281760"/>
                        <a:pt x="76200" y="209550"/>
                      </a:cubicBezTo>
                      <a:cubicBezTo>
                        <a:pt x="81439" y="193834"/>
                        <a:pt x="120278" y="170639"/>
                        <a:pt x="133350" y="161925"/>
                      </a:cubicBezTo>
                      <a:cubicBezTo>
                        <a:pt x="130298" y="149718"/>
                        <a:pt x="121132" y="108915"/>
                        <a:pt x="114300" y="95250"/>
                      </a:cubicBezTo>
                      <a:cubicBezTo>
                        <a:pt x="109180" y="85011"/>
                        <a:pt x="101600" y="76200"/>
                        <a:pt x="95250" y="66675"/>
                      </a:cubicBezTo>
                      <a:cubicBezTo>
                        <a:pt x="83415" y="19334"/>
                        <a:pt x="85725" y="41666"/>
                        <a:pt x="85725"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68" name="Group 167"/>
              <p:cNvGrpSpPr/>
              <p:nvPr/>
            </p:nvGrpSpPr>
            <p:grpSpPr>
              <a:xfrm rot="653233">
                <a:off x="4529482" y="1518755"/>
                <a:ext cx="243499" cy="919200"/>
                <a:chOff x="1355848" y="1943100"/>
                <a:chExt cx="243499" cy="919200"/>
              </a:xfrm>
            </p:grpSpPr>
            <p:sp>
              <p:nvSpPr>
                <p:cNvPr id="196" name="Freeform 195"/>
                <p:cNvSpPr/>
                <p:nvPr/>
              </p:nvSpPr>
              <p:spPr>
                <a:xfrm>
                  <a:off x="1355848" y="2763850"/>
                  <a:ext cx="243499" cy="9845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7" name="Freeform 196"/>
                <p:cNvSpPr/>
                <p:nvPr/>
              </p:nvSpPr>
              <p:spPr>
                <a:xfrm>
                  <a:off x="1438275" y="1943100"/>
                  <a:ext cx="133350" cy="828675"/>
                </a:xfrm>
                <a:custGeom>
                  <a:avLst/>
                  <a:gdLst>
                    <a:gd name="connsiteX0" fmla="*/ 28575 w 133350"/>
                    <a:gd name="connsiteY0" fmla="*/ 828675 h 828675"/>
                    <a:gd name="connsiteX1" fmla="*/ 38100 w 133350"/>
                    <a:gd name="connsiteY1" fmla="*/ 771525 h 828675"/>
                    <a:gd name="connsiteX2" fmla="*/ 47625 w 133350"/>
                    <a:gd name="connsiteY2" fmla="*/ 742950 h 828675"/>
                    <a:gd name="connsiteX3" fmla="*/ 9525 w 133350"/>
                    <a:gd name="connsiteY3" fmla="*/ 657225 h 828675"/>
                    <a:gd name="connsiteX4" fmla="*/ 0 w 133350"/>
                    <a:gd name="connsiteY4" fmla="*/ 628650 h 828675"/>
                    <a:gd name="connsiteX5" fmla="*/ 28575 w 133350"/>
                    <a:gd name="connsiteY5" fmla="*/ 552450 h 828675"/>
                    <a:gd name="connsiteX6" fmla="*/ 38100 w 133350"/>
                    <a:gd name="connsiteY6" fmla="*/ 523875 h 828675"/>
                    <a:gd name="connsiteX7" fmla="*/ 76200 w 133350"/>
                    <a:gd name="connsiteY7" fmla="*/ 457200 h 828675"/>
                    <a:gd name="connsiteX8" fmla="*/ 57150 w 133350"/>
                    <a:gd name="connsiteY8" fmla="*/ 361950 h 828675"/>
                    <a:gd name="connsiteX9" fmla="*/ 28575 w 133350"/>
                    <a:gd name="connsiteY9" fmla="*/ 304800 h 828675"/>
                    <a:gd name="connsiteX10" fmla="*/ 76200 w 133350"/>
                    <a:gd name="connsiteY10" fmla="*/ 209550 h 828675"/>
                    <a:gd name="connsiteX11" fmla="*/ 133350 w 133350"/>
                    <a:gd name="connsiteY11" fmla="*/ 161925 h 828675"/>
                    <a:gd name="connsiteX12" fmla="*/ 114300 w 133350"/>
                    <a:gd name="connsiteY12" fmla="*/ 95250 h 828675"/>
                    <a:gd name="connsiteX13" fmla="*/ 95250 w 133350"/>
                    <a:gd name="connsiteY13" fmla="*/ 66675 h 828675"/>
                    <a:gd name="connsiteX14" fmla="*/ 85725 w 133350"/>
                    <a:gd name="connsiteY14" fmla="*/ 0 h 82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3350" h="828675">
                      <a:moveTo>
                        <a:pt x="28575" y="828675"/>
                      </a:moveTo>
                      <a:cubicBezTo>
                        <a:pt x="31750" y="809625"/>
                        <a:pt x="33910" y="790378"/>
                        <a:pt x="38100" y="771525"/>
                      </a:cubicBezTo>
                      <a:cubicBezTo>
                        <a:pt x="40278" y="761724"/>
                        <a:pt x="48734" y="752929"/>
                        <a:pt x="47625" y="742950"/>
                      </a:cubicBezTo>
                      <a:cubicBezTo>
                        <a:pt x="40604" y="679761"/>
                        <a:pt x="30792" y="699760"/>
                        <a:pt x="9525" y="657225"/>
                      </a:cubicBezTo>
                      <a:cubicBezTo>
                        <a:pt x="5035" y="648245"/>
                        <a:pt x="3175" y="638175"/>
                        <a:pt x="0" y="628650"/>
                      </a:cubicBezTo>
                      <a:cubicBezTo>
                        <a:pt x="18377" y="536766"/>
                        <a:pt x="-4127" y="617854"/>
                        <a:pt x="28575" y="552450"/>
                      </a:cubicBezTo>
                      <a:cubicBezTo>
                        <a:pt x="33065" y="543470"/>
                        <a:pt x="34145" y="533103"/>
                        <a:pt x="38100" y="523875"/>
                      </a:cubicBezTo>
                      <a:cubicBezTo>
                        <a:pt x="52602" y="490038"/>
                        <a:pt x="57068" y="485898"/>
                        <a:pt x="76200" y="457200"/>
                      </a:cubicBezTo>
                      <a:cubicBezTo>
                        <a:pt x="72690" y="432629"/>
                        <a:pt x="70450" y="388549"/>
                        <a:pt x="57150" y="361950"/>
                      </a:cubicBezTo>
                      <a:cubicBezTo>
                        <a:pt x="20221" y="288092"/>
                        <a:pt x="52516" y="376624"/>
                        <a:pt x="28575" y="304800"/>
                      </a:cubicBezTo>
                      <a:cubicBezTo>
                        <a:pt x="69198" y="250636"/>
                        <a:pt x="52130" y="281760"/>
                        <a:pt x="76200" y="209550"/>
                      </a:cubicBezTo>
                      <a:cubicBezTo>
                        <a:pt x="81439" y="193834"/>
                        <a:pt x="120278" y="170639"/>
                        <a:pt x="133350" y="161925"/>
                      </a:cubicBezTo>
                      <a:cubicBezTo>
                        <a:pt x="130298" y="149718"/>
                        <a:pt x="121132" y="108915"/>
                        <a:pt x="114300" y="95250"/>
                      </a:cubicBezTo>
                      <a:cubicBezTo>
                        <a:pt x="109180" y="85011"/>
                        <a:pt x="101600" y="76200"/>
                        <a:pt x="95250" y="66675"/>
                      </a:cubicBezTo>
                      <a:cubicBezTo>
                        <a:pt x="83415" y="19334"/>
                        <a:pt x="85725" y="41666"/>
                        <a:pt x="85725"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69" name="Group 168"/>
              <p:cNvGrpSpPr/>
              <p:nvPr/>
            </p:nvGrpSpPr>
            <p:grpSpPr>
              <a:xfrm rot="850983">
                <a:off x="4696264" y="1556502"/>
                <a:ext cx="243499" cy="919200"/>
                <a:chOff x="1355848" y="1943100"/>
                <a:chExt cx="243499" cy="919200"/>
              </a:xfrm>
            </p:grpSpPr>
            <p:sp>
              <p:nvSpPr>
                <p:cNvPr id="194" name="Freeform 193"/>
                <p:cNvSpPr/>
                <p:nvPr/>
              </p:nvSpPr>
              <p:spPr>
                <a:xfrm>
                  <a:off x="1355848" y="2763850"/>
                  <a:ext cx="243499" cy="9845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5" name="Freeform 194"/>
                <p:cNvSpPr/>
                <p:nvPr/>
              </p:nvSpPr>
              <p:spPr>
                <a:xfrm>
                  <a:off x="1438275" y="1943100"/>
                  <a:ext cx="133350" cy="828675"/>
                </a:xfrm>
                <a:custGeom>
                  <a:avLst/>
                  <a:gdLst>
                    <a:gd name="connsiteX0" fmla="*/ 28575 w 133350"/>
                    <a:gd name="connsiteY0" fmla="*/ 828675 h 828675"/>
                    <a:gd name="connsiteX1" fmla="*/ 38100 w 133350"/>
                    <a:gd name="connsiteY1" fmla="*/ 771525 h 828675"/>
                    <a:gd name="connsiteX2" fmla="*/ 47625 w 133350"/>
                    <a:gd name="connsiteY2" fmla="*/ 742950 h 828675"/>
                    <a:gd name="connsiteX3" fmla="*/ 9525 w 133350"/>
                    <a:gd name="connsiteY3" fmla="*/ 657225 h 828675"/>
                    <a:gd name="connsiteX4" fmla="*/ 0 w 133350"/>
                    <a:gd name="connsiteY4" fmla="*/ 628650 h 828675"/>
                    <a:gd name="connsiteX5" fmla="*/ 28575 w 133350"/>
                    <a:gd name="connsiteY5" fmla="*/ 552450 h 828675"/>
                    <a:gd name="connsiteX6" fmla="*/ 38100 w 133350"/>
                    <a:gd name="connsiteY6" fmla="*/ 523875 h 828675"/>
                    <a:gd name="connsiteX7" fmla="*/ 76200 w 133350"/>
                    <a:gd name="connsiteY7" fmla="*/ 457200 h 828675"/>
                    <a:gd name="connsiteX8" fmla="*/ 57150 w 133350"/>
                    <a:gd name="connsiteY8" fmla="*/ 361950 h 828675"/>
                    <a:gd name="connsiteX9" fmla="*/ 28575 w 133350"/>
                    <a:gd name="connsiteY9" fmla="*/ 304800 h 828675"/>
                    <a:gd name="connsiteX10" fmla="*/ 76200 w 133350"/>
                    <a:gd name="connsiteY10" fmla="*/ 209550 h 828675"/>
                    <a:gd name="connsiteX11" fmla="*/ 133350 w 133350"/>
                    <a:gd name="connsiteY11" fmla="*/ 161925 h 828675"/>
                    <a:gd name="connsiteX12" fmla="*/ 114300 w 133350"/>
                    <a:gd name="connsiteY12" fmla="*/ 95250 h 828675"/>
                    <a:gd name="connsiteX13" fmla="*/ 95250 w 133350"/>
                    <a:gd name="connsiteY13" fmla="*/ 66675 h 828675"/>
                    <a:gd name="connsiteX14" fmla="*/ 85725 w 133350"/>
                    <a:gd name="connsiteY14" fmla="*/ 0 h 82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3350" h="828675">
                      <a:moveTo>
                        <a:pt x="28575" y="828675"/>
                      </a:moveTo>
                      <a:cubicBezTo>
                        <a:pt x="31750" y="809625"/>
                        <a:pt x="33910" y="790378"/>
                        <a:pt x="38100" y="771525"/>
                      </a:cubicBezTo>
                      <a:cubicBezTo>
                        <a:pt x="40278" y="761724"/>
                        <a:pt x="48734" y="752929"/>
                        <a:pt x="47625" y="742950"/>
                      </a:cubicBezTo>
                      <a:cubicBezTo>
                        <a:pt x="40604" y="679761"/>
                        <a:pt x="30792" y="699760"/>
                        <a:pt x="9525" y="657225"/>
                      </a:cubicBezTo>
                      <a:cubicBezTo>
                        <a:pt x="5035" y="648245"/>
                        <a:pt x="3175" y="638175"/>
                        <a:pt x="0" y="628650"/>
                      </a:cubicBezTo>
                      <a:cubicBezTo>
                        <a:pt x="18377" y="536766"/>
                        <a:pt x="-4127" y="617854"/>
                        <a:pt x="28575" y="552450"/>
                      </a:cubicBezTo>
                      <a:cubicBezTo>
                        <a:pt x="33065" y="543470"/>
                        <a:pt x="34145" y="533103"/>
                        <a:pt x="38100" y="523875"/>
                      </a:cubicBezTo>
                      <a:cubicBezTo>
                        <a:pt x="52602" y="490038"/>
                        <a:pt x="57068" y="485898"/>
                        <a:pt x="76200" y="457200"/>
                      </a:cubicBezTo>
                      <a:cubicBezTo>
                        <a:pt x="72690" y="432629"/>
                        <a:pt x="70450" y="388549"/>
                        <a:pt x="57150" y="361950"/>
                      </a:cubicBezTo>
                      <a:cubicBezTo>
                        <a:pt x="20221" y="288092"/>
                        <a:pt x="52516" y="376624"/>
                        <a:pt x="28575" y="304800"/>
                      </a:cubicBezTo>
                      <a:cubicBezTo>
                        <a:pt x="69198" y="250636"/>
                        <a:pt x="52130" y="281760"/>
                        <a:pt x="76200" y="209550"/>
                      </a:cubicBezTo>
                      <a:cubicBezTo>
                        <a:pt x="81439" y="193834"/>
                        <a:pt x="120278" y="170639"/>
                        <a:pt x="133350" y="161925"/>
                      </a:cubicBezTo>
                      <a:cubicBezTo>
                        <a:pt x="130298" y="149718"/>
                        <a:pt x="121132" y="108915"/>
                        <a:pt x="114300" y="95250"/>
                      </a:cubicBezTo>
                      <a:cubicBezTo>
                        <a:pt x="109180" y="85011"/>
                        <a:pt x="101600" y="76200"/>
                        <a:pt x="95250" y="66675"/>
                      </a:cubicBezTo>
                      <a:cubicBezTo>
                        <a:pt x="83415" y="19334"/>
                        <a:pt x="85725" y="41666"/>
                        <a:pt x="85725"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70" name="Group 169"/>
              <p:cNvGrpSpPr/>
              <p:nvPr/>
            </p:nvGrpSpPr>
            <p:grpSpPr>
              <a:xfrm>
                <a:off x="4350913" y="1479984"/>
                <a:ext cx="243499" cy="919200"/>
                <a:chOff x="1355848" y="1943100"/>
                <a:chExt cx="243499" cy="919200"/>
              </a:xfrm>
            </p:grpSpPr>
            <p:sp>
              <p:nvSpPr>
                <p:cNvPr id="192" name="Freeform 191"/>
                <p:cNvSpPr/>
                <p:nvPr/>
              </p:nvSpPr>
              <p:spPr>
                <a:xfrm>
                  <a:off x="1355848" y="2763850"/>
                  <a:ext cx="243499" cy="9845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3" name="Freeform 192"/>
                <p:cNvSpPr/>
                <p:nvPr/>
              </p:nvSpPr>
              <p:spPr>
                <a:xfrm>
                  <a:off x="1438275" y="1943100"/>
                  <a:ext cx="133350" cy="828675"/>
                </a:xfrm>
                <a:custGeom>
                  <a:avLst/>
                  <a:gdLst>
                    <a:gd name="connsiteX0" fmla="*/ 28575 w 133350"/>
                    <a:gd name="connsiteY0" fmla="*/ 828675 h 828675"/>
                    <a:gd name="connsiteX1" fmla="*/ 38100 w 133350"/>
                    <a:gd name="connsiteY1" fmla="*/ 771525 h 828675"/>
                    <a:gd name="connsiteX2" fmla="*/ 47625 w 133350"/>
                    <a:gd name="connsiteY2" fmla="*/ 742950 h 828675"/>
                    <a:gd name="connsiteX3" fmla="*/ 9525 w 133350"/>
                    <a:gd name="connsiteY3" fmla="*/ 657225 h 828675"/>
                    <a:gd name="connsiteX4" fmla="*/ 0 w 133350"/>
                    <a:gd name="connsiteY4" fmla="*/ 628650 h 828675"/>
                    <a:gd name="connsiteX5" fmla="*/ 28575 w 133350"/>
                    <a:gd name="connsiteY5" fmla="*/ 552450 h 828675"/>
                    <a:gd name="connsiteX6" fmla="*/ 38100 w 133350"/>
                    <a:gd name="connsiteY6" fmla="*/ 523875 h 828675"/>
                    <a:gd name="connsiteX7" fmla="*/ 76200 w 133350"/>
                    <a:gd name="connsiteY7" fmla="*/ 457200 h 828675"/>
                    <a:gd name="connsiteX8" fmla="*/ 57150 w 133350"/>
                    <a:gd name="connsiteY8" fmla="*/ 361950 h 828675"/>
                    <a:gd name="connsiteX9" fmla="*/ 28575 w 133350"/>
                    <a:gd name="connsiteY9" fmla="*/ 304800 h 828675"/>
                    <a:gd name="connsiteX10" fmla="*/ 76200 w 133350"/>
                    <a:gd name="connsiteY10" fmla="*/ 209550 h 828675"/>
                    <a:gd name="connsiteX11" fmla="*/ 133350 w 133350"/>
                    <a:gd name="connsiteY11" fmla="*/ 161925 h 828675"/>
                    <a:gd name="connsiteX12" fmla="*/ 114300 w 133350"/>
                    <a:gd name="connsiteY12" fmla="*/ 95250 h 828675"/>
                    <a:gd name="connsiteX13" fmla="*/ 95250 w 133350"/>
                    <a:gd name="connsiteY13" fmla="*/ 66675 h 828675"/>
                    <a:gd name="connsiteX14" fmla="*/ 85725 w 133350"/>
                    <a:gd name="connsiteY14" fmla="*/ 0 h 82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3350" h="828675">
                      <a:moveTo>
                        <a:pt x="28575" y="828675"/>
                      </a:moveTo>
                      <a:cubicBezTo>
                        <a:pt x="31750" y="809625"/>
                        <a:pt x="33910" y="790378"/>
                        <a:pt x="38100" y="771525"/>
                      </a:cubicBezTo>
                      <a:cubicBezTo>
                        <a:pt x="40278" y="761724"/>
                        <a:pt x="48734" y="752929"/>
                        <a:pt x="47625" y="742950"/>
                      </a:cubicBezTo>
                      <a:cubicBezTo>
                        <a:pt x="40604" y="679761"/>
                        <a:pt x="30792" y="699760"/>
                        <a:pt x="9525" y="657225"/>
                      </a:cubicBezTo>
                      <a:cubicBezTo>
                        <a:pt x="5035" y="648245"/>
                        <a:pt x="3175" y="638175"/>
                        <a:pt x="0" y="628650"/>
                      </a:cubicBezTo>
                      <a:cubicBezTo>
                        <a:pt x="18377" y="536766"/>
                        <a:pt x="-4127" y="617854"/>
                        <a:pt x="28575" y="552450"/>
                      </a:cubicBezTo>
                      <a:cubicBezTo>
                        <a:pt x="33065" y="543470"/>
                        <a:pt x="34145" y="533103"/>
                        <a:pt x="38100" y="523875"/>
                      </a:cubicBezTo>
                      <a:cubicBezTo>
                        <a:pt x="52602" y="490038"/>
                        <a:pt x="57068" y="485898"/>
                        <a:pt x="76200" y="457200"/>
                      </a:cubicBezTo>
                      <a:cubicBezTo>
                        <a:pt x="72690" y="432629"/>
                        <a:pt x="70450" y="388549"/>
                        <a:pt x="57150" y="361950"/>
                      </a:cubicBezTo>
                      <a:cubicBezTo>
                        <a:pt x="20221" y="288092"/>
                        <a:pt x="52516" y="376624"/>
                        <a:pt x="28575" y="304800"/>
                      </a:cubicBezTo>
                      <a:cubicBezTo>
                        <a:pt x="69198" y="250636"/>
                        <a:pt x="52130" y="281760"/>
                        <a:pt x="76200" y="209550"/>
                      </a:cubicBezTo>
                      <a:cubicBezTo>
                        <a:pt x="81439" y="193834"/>
                        <a:pt x="120278" y="170639"/>
                        <a:pt x="133350" y="161925"/>
                      </a:cubicBezTo>
                      <a:cubicBezTo>
                        <a:pt x="130298" y="149718"/>
                        <a:pt x="121132" y="108915"/>
                        <a:pt x="114300" y="95250"/>
                      </a:cubicBezTo>
                      <a:cubicBezTo>
                        <a:pt x="109180" y="85011"/>
                        <a:pt x="101600" y="76200"/>
                        <a:pt x="95250" y="66675"/>
                      </a:cubicBezTo>
                      <a:cubicBezTo>
                        <a:pt x="83415" y="19334"/>
                        <a:pt x="85725" y="41666"/>
                        <a:pt x="85725"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71" name="Group 170"/>
              <p:cNvGrpSpPr/>
              <p:nvPr/>
            </p:nvGrpSpPr>
            <p:grpSpPr>
              <a:xfrm rot="1897023">
                <a:off x="5184568" y="1749512"/>
                <a:ext cx="243499" cy="919200"/>
                <a:chOff x="1355848" y="1943100"/>
                <a:chExt cx="243499" cy="919200"/>
              </a:xfrm>
            </p:grpSpPr>
            <p:sp>
              <p:nvSpPr>
                <p:cNvPr id="190" name="Freeform 189"/>
                <p:cNvSpPr/>
                <p:nvPr/>
              </p:nvSpPr>
              <p:spPr>
                <a:xfrm>
                  <a:off x="1355848" y="2763850"/>
                  <a:ext cx="243499" cy="9845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1" name="Freeform 190"/>
                <p:cNvSpPr/>
                <p:nvPr/>
              </p:nvSpPr>
              <p:spPr>
                <a:xfrm>
                  <a:off x="1438275" y="1943100"/>
                  <a:ext cx="133350" cy="828675"/>
                </a:xfrm>
                <a:custGeom>
                  <a:avLst/>
                  <a:gdLst>
                    <a:gd name="connsiteX0" fmla="*/ 28575 w 133350"/>
                    <a:gd name="connsiteY0" fmla="*/ 828675 h 828675"/>
                    <a:gd name="connsiteX1" fmla="*/ 38100 w 133350"/>
                    <a:gd name="connsiteY1" fmla="*/ 771525 h 828675"/>
                    <a:gd name="connsiteX2" fmla="*/ 47625 w 133350"/>
                    <a:gd name="connsiteY2" fmla="*/ 742950 h 828675"/>
                    <a:gd name="connsiteX3" fmla="*/ 9525 w 133350"/>
                    <a:gd name="connsiteY3" fmla="*/ 657225 h 828675"/>
                    <a:gd name="connsiteX4" fmla="*/ 0 w 133350"/>
                    <a:gd name="connsiteY4" fmla="*/ 628650 h 828675"/>
                    <a:gd name="connsiteX5" fmla="*/ 28575 w 133350"/>
                    <a:gd name="connsiteY5" fmla="*/ 552450 h 828675"/>
                    <a:gd name="connsiteX6" fmla="*/ 38100 w 133350"/>
                    <a:gd name="connsiteY6" fmla="*/ 523875 h 828675"/>
                    <a:gd name="connsiteX7" fmla="*/ 76200 w 133350"/>
                    <a:gd name="connsiteY7" fmla="*/ 457200 h 828675"/>
                    <a:gd name="connsiteX8" fmla="*/ 57150 w 133350"/>
                    <a:gd name="connsiteY8" fmla="*/ 361950 h 828675"/>
                    <a:gd name="connsiteX9" fmla="*/ 28575 w 133350"/>
                    <a:gd name="connsiteY9" fmla="*/ 304800 h 828675"/>
                    <a:gd name="connsiteX10" fmla="*/ 76200 w 133350"/>
                    <a:gd name="connsiteY10" fmla="*/ 209550 h 828675"/>
                    <a:gd name="connsiteX11" fmla="*/ 133350 w 133350"/>
                    <a:gd name="connsiteY11" fmla="*/ 161925 h 828675"/>
                    <a:gd name="connsiteX12" fmla="*/ 114300 w 133350"/>
                    <a:gd name="connsiteY12" fmla="*/ 95250 h 828675"/>
                    <a:gd name="connsiteX13" fmla="*/ 95250 w 133350"/>
                    <a:gd name="connsiteY13" fmla="*/ 66675 h 828675"/>
                    <a:gd name="connsiteX14" fmla="*/ 85725 w 133350"/>
                    <a:gd name="connsiteY14" fmla="*/ 0 h 82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3350" h="828675">
                      <a:moveTo>
                        <a:pt x="28575" y="828675"/>
                      </a:moveTo>
                      <a:cubicBezTo>
                        <a:pt x="31750" y="809625"/>
                        <a:pt x="33910" y="790378"/>
                        <a:pt x="38100" y="771525"/>
                      </a:cubicBezTo>
                      <a:cubicBezTo>
                        <a:pt x="40278" y="761724"/>
                        <a:pt x="48734" y="752929"/>
                        <a:pt x="47625" y="742950"/>
                      </a:cubicBezTo>
                      <a:cubicBezTo>
                        <a:pt x="40604" y="679761"/>
                        <a:pt x="30792" y="699760"/>
                        <a:pt x="9525" y="657225"/>
                      </a:cubicBezTo>
                      <a:cubicBezTo>
                        <a:pt x="5035" y="648245"/>
                        <a:pt x="3175" y="638175"/>
                        <a:pt x="0" y="628650"/>
                      </a:cubicBezTo>
                      <a:cubicBezTo>
                        <a:pt x="18377" y="536766"/>
                        <a:pt x="-4127" y="617854"/>
                        <a:pt x="28575" y="552450"/>
                      </a:cubicBezTo>
                      <a:cubicBezTo>
                        <a:pt x="33065" y="543470"/>
                        <a:pt x="34145" y="533103"/>
                        <a:pt x="38100" y="523875"/>
                      </a:cubicBezTo>
                      <a:cubicBezTo>
                        <a:pt x="52602" y="490038"/>
                        <a:pt x="57068" y="485898"/>
                        <a:pt x="76200" y="457200"/>
                      </a:cubicBezTo>
                      <a:cubicBezTo>
                        <a:pt x="72690" y="432629"/>
                        <a:pt x="70450" y="388549"/>
                        <a:pt x="57150" y="361950"/>
                      </a:cubicBezTo>
                      <a:cubicBezTo>
                        <a:pt x="20221" y="288092"/>
                        <a:pt x="52516" y="376624"/>
                        <a:pt x="28575" y="304800"/>
                      </a:cubicBezTo>
                      <a:cubicBezTo>
                        <a:pt x="69198" y="250636"/>
                        <a:pt x="52130" y="281760"/>
                        <a:pt x="76200" y="209550"/>
                      </a:cubicBezTo>
                      <a:cubicBezTo>
                        <a:pt x="81439" y="193834"/>
                        <a:pt x="120278" y="170639"/>
                        <a:pt x="133350" y="161925"/>
                      </a:cubicBezTo>
                      <a:cubicBezTo>
                        <a:pt x="130298" y="149718"/>
                        <a:pt x="121132" y="108915"/>
                        <a:pt x="114300" y="95250"/>
                      </a:cubicBezTo>
                      <a:cubicBezTo>
                        <a:pt x="109180" y="85011"/>
                        <a:pt x="101600" y="76200"/>
                        <a:pt x="95250" y="66675"/>
                      </a:cubicBezTo>
                      <a:cubicBezTo>
                        <a:pt x="83415" y="19334"/>
                        <a:pt x="85725" y="41666"/>
                        <a:pt x="85725"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72" name="Group 171"/>
              <p:cNvGrpSpPr/>
              <p:nvPr/>
            </p:nvGrpSpPr>
            <p:grpSpPr>
              <a:xfrm rot="1323213">
                <a:off x="4994034" y="1668954"/>
                <a:ext cx="243499" cy="919200"/>
                <a:chOff x="1355848" y="1943100"/>
                <a:chExt cx="243499" cy="919200"/>
              </a:xfrm>
            </p:grpSpPr>
            <p:sp>
              <p:nvSpPr>
                <p:cNvPr id="188" name="Freeform 187"/>
                <p:cNvSpPr/>
                <p:nvPr/>
              </p:nvSpPr>
              <p:spPr>
                <a:xfrm>
                  <a:off x="1355848" y="2763850"/>
                  <a:ext cx="243499" cy="9845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9" name="Freeform 188"/>
                <p:cNvSpPr/>
                <p:nvPr/>
              </p:nvSpPr>
              <p:spPr>
                <a:xfrm>
                  <a:off x="1438275" y="1943100"/>
                  <a:ext cx="133350" cy="828675"/>
                </a:xfrm>
                <a:custGeom>
                  <a:avLst/>
                  <a:gdLst>
                    <a:gd name="connsiteX0" fmla="*/ 28575 w 133350"/>
                    <a:gd name="connsiteY0" fmla="*/ 828675 h 828675"/>
                    <a:gd name="connsiteX1" fmla="*/ 38100 w 133350"/>
                    <a:gd name="connsiteY1" fmla="*/ 771525 h 828675"/>
                    <a:gd name="connsiteX2" fmla="*/ 47625 w 133350"/>
                    <a:gd name="connsiteY2" fmla="*/ 742950 h 828675"/>
                    <a:gd name="connsiteX3" fmla="*/ 9525 w 133350"/>
                    <a:gd name="connsiteY3" fmla="*/ 657225 h 828675"/>
                    <a:gd name="connsiteX4" fmla="*/ 0 w 133350"/>
                    <a:gd name="connsiteY4" fmla="*/ 628650 h 828675"/>
                    <a:gd name="connsiteX5" fmla="*/ 28575 w 133350"/>
                    <a:gd name="connsiteY5" fmla="*/ 552450 h 828675"/>
                    <a:gd name="connsiteX6" fmla="*/ 38100 w 133350"/>
                    <a:gd name="connsiteY6" fmla="*/ 523875 h 828675"/>
                    <a:gd name="connsiteX7" fmla="*/ 76200 w 133350"/>
                    <a:gd name="connsiteY7" fmla="*/ 457200 h 828675"/>
                    <a:gd name="connsiteX8" fmla="*/ 57150 w 133350"/>
                    <a:gd name="connsiteY8" fmla="*/ 361950 h 828675"/>
                    <a:gd name="connsiteX9" fmla="*/ 28575 w 133350"/>
                    <a:gd name="connsiteY9" fmla="*/ 304800 h 828675"/>
                    <a:gd name="connsiteX10" fmla="*/ 76200 w 133350"/>
                    <a:gd name="connsiteY10" fmla="*/ 209550 h 828675"/>
                    <a:gd name="connsiteX11" fmla="*/ 133350 w 133350"/>
                    <a:gd name="connsiteY11" fmla="*/ 161925 h 828675"/>
                    <a:gd name="connsiteX12" fmla="*/ 114300 w 133350"/>
                    <a:gd name="connsiteY12" fmla="*/ 95250 h 828675"/>
                    <a:gd name="connsiteX13" fmla="*/ 95250 w 133350"/>
                    <a:gd name="connsiteY13" fmla="*/ 66675 h 828675"/>
                    <a:gd name="connsiteX14" fmla="*/ 85725 w 133350"/>
                    <a:gd name="connsiteY14" fmla="*/ 0 h 82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3350" h="828675">
                      <a:moveTo>
                        <a:pt x="28575" y="828675"/>
                      </a:moveTo>
                      <a:cubicBezTo>
                        <a:pt x="31750" y="809625"/>
                        <a:pt x="33910" y="790378"/>
                        <a:pt x="38100" y="771525"/>
                      </a:cubicBezTo>
                      <a:cubicBezTo>
                        <a:pt x="40278" y="761724"/>
                        <a:pt x="48734" y="752929"/>
                        <a:pt x="47625" y="742950"/>
                      </a:cubicBezTo>
                      <a:cubicBezTo>
                        <a:pt x="40604" y="679761"/>
                        <a:pt x="30792" y="699760"/>
                        <a:pt x="9525" y="657225"/>
                      </a:cubicBezTo>
                      <a:cubicBezTo>
                        <a:pt x="5035" y="648245"/>
                        <a:pt x="3175" y="638175"/>
                        <a:pt x="0" y="628650"/>
                      </a:cubicBezTo>
                      <a:cubicBezTo>
                        <a:pt x="18377" y="536766"/>
                        <a:pt x="-4127" y="617854"/>
                        <a:pt x="28575" y="552450"/>
                      </a:cubicBezTo>
                      <a:cubicBezTo>
                        <a:pt x="33065" y="543470"/>
                        <a:pt x="34145" y="533103"/>
                        <a:pt x="38100" y="523875"/>
                      </a:cubicBezTo>
                      <a:cubicBezTo>
                        <a:pt x="52602" y="490038"/>
                        <a:pt x="57068" y="485898"/>
                        <a:pt x="76200" y="457200"/>
                      </a:cubicBezTo>
                      <a:cubicBezTo>
                        <a:pt x="72690" y="432629"/>
                        <a:pt x="70450" y="388549"/>
                        <a:pt x="57150" y="361950"/>
                      </a:cubicBezTo>
                      <a:cubicBezTo>
                        <a:pt x="20221" y="288092"/>
                        <a:pt x="52516" y="376624"/>
                        <a:pt x="28575" y="304800"/>
                      </a:cubicBezTo>
                      <a:cubicBezTo>
                        <a:pt x="69198" y="250636"/>
                        <a:pt x="52130" y="281760"/>
                        <a:pt x="76200" y="209550"/>
                      </a:cubicBezTo>
                      <a:cubicBezTo>
                        <a:pt x="81439" y="193834"/>
                        <a:pt x="120278" y="170639"/>
                        <a:pt x="133350" y="161925"/>
                      </a:cubicBezTo>
                      <a:cubicBezTo>
                        <a:pt x="130298" y="149718"/>
                        <a:pt x="121132" y="108915"/>
                        <a:pt x="114300" y="95250"/>
                      </a:cubicBezTo>
                      <a:cubicBezTo>
                        <a:pt x="109180" y="85011"/>
                        <a:pt x="101600" y="76200"/>
                        <a:pt x="95250" y="66675"/>
                      </a:cubicBezTo>
                      <a:cubicBezTo>
                        <a:pt x="83415" y="19334"/>
                        <a:pt x="85725" y="41666"/>
                        <a:pt x="85725"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73" name="Group 172"/>
              <p:cNvGrpSpPr/>
              <p:nvPr/>
            </p:nvGrpSpPr>
            <p:grpSpPr>
              <a:xfrm rot="2352698">
                <a:off x="5333702" y="1867795"/>
                <a:ext cx="243499" cy="919200"/>
                <a:chOff x="1355848" y="1943100"/>
                <a:chExt cx="243499" cy="919200"/>
              </a:xfrm>
            </p:grpSpPr>
            <p:sp>
              <p:nvSpPr>
                <p:cNvPr id="186" name="Freeform 185"/>
                <p:cNvSpPr/>
                <p:nvPr/>
              </p:nvSpPr>
              <p:spPr>
                <a:xfrm>
                  <a:off x="1355848" y="2763850"/>
                  <a:ext cx="243499" cy="9845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7" name="Freeform 186"/>
                <p:cNvSpPr/>
                <p:nvPr/>
              </p:nvSpPr>
              <p:spPr>
                <a:xfrm>
                  <a:off x="1438275" y="1943100"/>
                  <a:ext cx="133350" cy="828675"/>
                </a:xfrm>
                <a:custGeom>
                  <a:avLst/>
                  <a:gdLst>
                    <a:gd name="connsiteX0" fmla="*/ 28575 w 133350"/>
                    <a:gd name="connsiteY0" fmla="*/ 828675 h 828675"/>
                    <a:gd name="connsiteX1" fmla="*/ 38100 w 133350"/>
                    <a:gd name="connsiteY1" fmla="*/ 771525 h 828675"/>
                    <a:gd name="connsiteX2" fmla="*/ 47625 w 133350"/>
                    <a:gd name="connsiteY2" fmla="*/ 742950 h 828675"/>
                    <a:gd name="connsiteX3" fmla="*/ 9525 w 133350"/>
                    <a:gd name="connsiteY3" fmla="*/ 657225 h 828675"/>
                    <a:gd name="connsiteX4" fmla="*/ 0 w 133350"/>
                    <a:gd name="connsiteY4" fmla="*/ 628650 h 828675"/>
                    <a:gd name="connsiteX5" fmla="*/ 28575 w 133350"/>
                    <a:gd name="connsiteY5" fmla="*/ 552450 h 828675"/>
                    <a:gd name="connsiteX6" fmla="*/ 38100 w 133350"/>
                    <a:gd name="connsiteY6" fmla="*/ 523875 h 828675"/>
                    <a:gd name="connsiteX7" fmla="*/ 76200 w 133350"/>
                    <a:gd name="connsiteY7" fmla="*/ 457200 h 828675"/>
                    <a:gd name="connsiteX8" fmla="*/ 57150 w 133350"/>
                    <a:gd name="connsiteY8" fmla="*/ 361950 h 828675"/>
                    <a:gd name="connsiteX9" fmla="*/ 28575 w 133350"/>
                    <a:gd name="connsiteY9" fmla="*/ 304800 h 828675"/>
                    <a:gd name="connsiteX10" fmla="*/ 76200 w 133350"/>
                    <a:gd name="connsiteY10" fmla="*/ 209550 h 828675"/>
                    <a:gd name="connsiteX11" fmla="*/ 133350 w 133350"/>
                    <a:gd name="connsiteY11" fmla="*/ 161925 h 828675"/>
                    <a:gd name="connsiteX12" fmla="*/ 114300 w 133350"/>
                    <a:gd name="connsiteY12" fmla="*/ 95250 h 828675"/>
                    <a:gd name="connsiteX13" fmla="*/ 95250 w 133350"/>
                    <a:gd name="connsiteY13" fmla="*/ 66675 h 828675"/>
                    <a:gd name="connsiteX14" fmla="*/ 85725 w 133350"/>
                    <a:gd name="connsiteY14" fmla="*/ 0 h 82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3350" h="828675">
                      <a:moveTo>
                        <a:pt x="28575" y="828675"/>
                      </a:moveTo>
                      <a:cubicBezTo>
                        <a:pt x="31750" y="809625"/>
                        <a:pt x="33910" y="790378"/>
                        <a:pt x="38100" y="771525"/>
                      </a:cubicBezTo>
                      <a:cubicBezTo>
                        <a:pt x="40278" y="761724"/>
                        <a:pt x="48734" y="752929"/>
                        <a:pt x="47625" y="742950"/>
                      </a:cubicBezTo>
                      <a:cubicBezTo>
                        <a:pt x="40604" y="679761"/>
                        <a:pt x="30792" y="699760"/>
                        <a:pt x="9525" y="657225"/>
                      </a:cubicBezTo>
                      <a:cubicBezTo>
                        <a:pt x="5035" y="648245"/>
                        <a:pt x="3175" y="638175"/>
                        <a:pt x="0" y="628650"/>
                      </a:cubicBezTo>
                      <a:cubicBezTo>
                        <a:pt x="18377" y="536766"/>
                        <a:pt x="-4127" y="617854"/>
                        <a:pt x="28575" y="552450"/>
                      </a:cubicBezTo>
                      <a:cubicBezTo>
                        <a:pt x="33065" y="543470"/>
                        <a:pt x="34145" y="533103"/>
                        <a:pt x="38100" y="523875"/>
                      </a:cubicBezTo>
                      <a:cubicBezTo>
                        <a:pt x="52602" y="490038"/>
                        <a:pt x="57068" y="485898"/>
                        <a:pt x="76200" y="457200"/>
                      </a:cubicBezTo>
                      <a:cubicBezTo>
                        <a:pt x="72690" y="432629"/>
                        <a:pt x="70450" y="388549"/>
                        <a:pt x="57150" y="361950"/>
                      </a:cubicBezTo>
                      <a:cubicBezTo>
                        <a:pt x="20221" y="288092"/>
                        <a:pt x="52516" y="376624"/>
                        <a:pt x="28575" y="304800"/>
                      </a:cubicBezTo>
                      <a:cubicBezTo>
                        <a:pt x="69198" y="250636"/>
                        <a:pt x="52130" y="281760"/>
                        <a:pt x="76200" y="209550"/>
                      </a:cubicBezTo>
                      <a:cubicBezTo>
                        <a:pt x="81439" y="193834"/>
                        <a:pt x="120278" y="170639"/>
                        <a:pt x="133350" y="161925"/>
                      </a:cubicBezTo>
                      <a:cubicBezTo>
                        <a:pt x="130298" y="149718"/>
                        <a:pt x="121132" y="108915"/>
                        <a:pt x="114300" y="95250"/>
                      </a:cubicBezTo>
                      <a:cubicBezTo>
                        <a:pt x="109180" y="85011"/>
                        <a:pt x="101600" y="76200"/>
                        <a:pt x="95250" y="66675"/>
                      </a:cubicBezTo>
                      <a:cubicBezTo>
                        <a:pt x="83415" y="19334"/>
                        <a:pt x="85725" y="41666"/>
                        <a:pt x="85725"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74" name="Group 173"/>
              <p:cNvGrpSpPr/>
              <p:nvPr/>
            </p:nvGrpSpPr>
            <p:grpSpPr>
              <a:xfrm rot="2648779">
                <a:off x="5477381" y="1993078"/>
                <a:ext cx="243499" cy="919200"/>
                <a:chOff x="1355848" y="1943100"/>
                <a:chExt cx="243499" cy="919200"/>
              </a:xfrm>
            </p:grpSpPr>
            <p:sp>
              <p:nvSpPr>
                <p:cNvPr id="184" name="Freeform 183"/>
                <p:cNvSpPr/>
                <p:nvPr/>
              </p:nvSpPr>
              <p:spPr>
                <a:xfrm>
                  <a:off x="1355848" y="2763850"/>
                  <a:ext cx="243499" cy="9845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5" name="Freeform 184"/>
                <p:cNvSpPr/>
                <p:nvPr/>
              </p:nvSpPr>
              <p:spPr>
                <a:xfrm>
                  <a:off x="1438275" y="1943100"/>
                  <a:ext cx="133350" cy="828675"/>
                </a:xfrm>
                <a:custGeom>
                  <a:avLst/>
                  <a:gdLst>
                    <a:gd name="connsiteX0" fmla="*/ 28575 w 133350"/>
                    <a:gd name="connsiteY0" fmla="*/ 828675 h 828675"/>
                    <a:gd name="connsiteX1" fmla="*/ 38100 w 133350"/>
                    <a:gd name="connsiteY1" fmla="*/ 771525 h 828675"/>
                    <a:gd name="connsiteX2" fmla="*/ 47625 w 133350"/>
                    <a:gd name="connsiteY2" fmla="*/ 742950 h 828675"/>
                    <a:gd name="connsiteX3" fmla="*/ 9525 w 133350"/>
                    <a:gd name="connsiteY3" fmla="*/ 657225 h 828675"/>
                    <a:gd name="connsiteX4" fmla="*/ 0 w 133350"/>
                    <a:gd name="connsiteY4" fmla="*/ 628650 h 828675"/>
                    <a:gd name="connsiteX5" fmla="*/ 28575 w 133350"/>
                    <a:gd name="connsiteY5" fmla="*/ 552450 h 828675"/>
                    <a:gd name="connsiteX6" fmla="*/ 38100 w 133350"/>
                    <a:gd name="connsiteY6" fmla="*/ 523875 h 828675"/>
                    <a:gd name="connsiteX7" fmla="*/ 76200 w 133350"/>
                    <a:gd name="connsiteY7" fmla="*/ 457200 h 828675"/>
                    <a:gd name="connsiteX8" fmla="*/ 57150 w 133350"/>
                    <a:gd name="connsiteY8" fmla="*/ 361950 h 828675"/>
                    <a:gd name="connsiteX9" fmla="*/ 28575 w 133350"/>
                    <a:gd name="connsiteY9" fmla="*/ 304800 h 828675"/>
                    <a:gd name="connsiteX10" fmla="*/ 76200 w 133350"/>
                    <a:gd name="connsiteY10" fmla="*/ 209550 h 828675"/>
                    <a:gd name="connsiteX11" fmla="*/ 133350 w 133350"/>
                    <a:gd name="connsiteY11" fmla="*/ 161925 h 828675"/>
                    <a:gd name="connsiteX12" fmla="*/ 114300 w 133350"/>
                    <a:gd name="connsiteY12" fmla="*/ 95250 h 828675"/>
                    <a:gd name="connsiteX13" fmla="*/ 95250 w 133350"/>
                    <a:gd name="connsiteY13" fmla="*/ 66675 h 828675"/>
                    <a:gd name="connsiteX14" fmla="*/ 85725 w 133350"/>
                    <a:gd name="connsiteY14" fmla="*/ 0 h 82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3350" h="828675">
                      <a:moveTo>
                        <a:pt x="28575" y="828675"/>
                      </a:moveTo>
                      <a:cubicBezTo>
                        <a:pt x="31750" y="809625"/>
                        <a:pt x="33910" y="790378"/>
                        <a:pt x="38100" y="771525"/>
                      </a:cubicBezTo>
                      <a:cubicBezTo>
                        <a:pt x="40278" y="761724"/>
                        <a:pt x="48734" y="752929"/>
                        <a:pt x="47625" y="742950"/>
                      </a:cubicBezTo>
                      <a:cubicBezTo>
                        <a:pt x="40604" y="679761"/>
                        <a:pt x="30792" y="699760"/>
                        <a:pt x="9525" y="657225"/>
                      </a:cubicBezTo>
                      <a:cubicBezTo>
                        <a:pt x="5035" y="648245"/>
                        <a:pt x="3175" y="638175"/>
                        <a:pt x="0" y="628650"/>
                      </a:cubicBezTo>
                      <a:cubicBezTo>
                        <a:pt x="18377" y="536766"/>
                        <a:pt x="-4127" y="617854"/>
                        <a:pt x="28575" y="552450"/>
                      </a:cubicBezTo>
                      <a:cubicBezTo>
                        <a:pt x="33065" y="543470"/>
                        <a:pt x="34145" y="533103"/>
                        <a:pt x="38100" y="523875"/>
                      </a:cubicBezTo>
                      <a:cubicBezTo>
                        <a:pt x="52602" y="490038"/>
                        <a:pt x="57068" y="485898"/>
                        <a:pt x="76200" y="457200"/>
                      </a:cubicBezTo>
                      <a:cubicBezTo>
                        <a:pt x="72690" y="432629"/>
                        <a:pt x="70450" y="388549"/>
                        <a:pt x="57150" y="361950"/>
                      </a:cubicBezTo>
                      <a:cubicBezTo>
                        <a:pt x="20221" y="288092"/>
                        <a:pt x="52516" y="376624"/>
                        <a:pt x="28575" y="304800"/>
                      </a:cubicBezTo>
                      <a:cubicBezTo>
                        <a:pt x="69198" y="250636"/>
                        <a:pt x="52130" y="281760"/>
                        <a:pt x="76200" y="209550"/>
                      </a:cubicBezTo>
                      <a:cubicBezTo>
                        <a:pt x="81439" y="193834"/>
                        <a:pt x="120278" y="170639"/>
                        <a:pt x="133350" y="161925"/>
                      </a:cubicBezTo>
                      <a:cubicBezTo>
                        <a:pt x="130298" y="149718"/>
                        <a:pt x="121132" y="108915"/>
                        <a:pt x="114300" y="95250"/>
                      </a:cubicBezTo>
                      <a:cubicBezTo>
                        <a:pt x="109180" y="85011"/>
                        <a:pt x="101600" y="76200"/>
                        <a:pt x="95250" y="66675"/>
                      </a:cubicBezTo>
                      <a:cubicBezTo>
                        <a:pt x="83415" y="19334"/>
                        <a:pt x="85725" y="41666"/>
                        <a:pt x="85725"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75" name="Group 174"/>
              <p:cNvGrpSpPr/>
              <p:nvPr/>
            </p:nvGrpSpPr>
            <p:grpSpPr>
              <a:xfrm rot="3070282">
                <a:off x="5611594" y="2131288"/>
                <a:ext cx="243499" cy="919200"/>
                <a:chOff x="1355848" y="1943100"/>
                <a:chExt cx="243499" cy="919200"/>
              </a:xfrm>
            </p:grpSpPr>
            <p:sp>
              <p:nvSpPr>
                <p:cNvPr id="182" name="Freeform 181"/>
                <p:cNvSpPr/>
                <p:nvPr/>
              </p:nvSpPr>
              <p:spPr>
                <a:xfrm>
                  <a:off x="1355848" y="2763850"/>
                  <a:ext cx="243499" cy="9845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3" name="Freeform 182"/>
                <p:cNvSpPr/>
                <p:nvPr/>
              </p:nvSpPr>
              <p:spPr>
                <a:xfrm>
                  <a:off x="1438275" y="1943100"/>
                  <a:ext cx="133350" cy="828675"/>
                </a:xfrm>
                <a:custGeom>
                  <a:avLst/>
                  <a:gdLst>
                    <a:gd name="connsiteX0" fmla="*/ 28575 w 133350"/>
                    <a:gd name="connsiteY0" fmla="*/ 828675 h 828675"/>
                    <a:gd name="connsiteX1" fmla="*/ 38100 w 133350"/>
                    <a:gd name="connsiteY1" fmla="*/ 771525 h 828675"/>
                    <a:gd name="connsiteX2" fmla="*/ 47625 w 133350"/>
                    <a:gd name="connsiteY2" fmla="*/ 742950 h 828675"/>
                    <a:gd name="connsiteX3" fmla="*/ 9525 w 133350"/>
                    <a:gd name="connsiteY3" fmla="*/ 657225 h 828675"/>
                    <a:gd name="connsiteX4" fmla="*/ 0 w 133350"/>
                    <a:gd name="connsiteY4" fmla="*/ 628650 h 828675"/>
                    <a:gd name="connsiteX5" fmla="*/ 28575 w 133350"/>
                    <a:gd name="connsiteY5" fmla="*/ 552450 h 828675"/>
                    <a:gd name="connsiteX6" fmla="*/ 38100 w 133350"/>
                    <a:gd name="connsiteY6" fmla="*/ 523875 h 828675"/>
                    <a:gd name="connsiteX7" fmla="*/ 76200 w 133350"/>
                    <a:gd name="connsiteY7" fmla="*/ 457200 h 828675"/>
                    <a:gd name="connsiteX8" fmla="*/ 57150 w 133350"/>
                    <a:gd name="connsiteY8" fmla="*/ 361950 h 828675"/>
                    <a:gd name="connsiteX9" fmla="*/ 28575 w 133350"/>
                    <a:gd name="connsiteY9" fmla="*/ 304800 h 828675"/>
                    <a:gd name="connsiteX10" fmla="*/ 76200 w 133350"/>
                    <a:gd name="connsiteY10" fmla="*/ 209550 h 828675"/>
                    <a:gd name="connsiteX11" fmla="*/ 133350 w 133350"/>
                    <a:gd name="connsiteY11" fmla="*/ 161925 h 828675"/>
                    <a:gd name="connsiteX12" fmla="*/ 114300 w 133350"/>
                    <a:gd name="connsiteY12" fmla="*/ 95250 h 828675"/>
                    <a:gd name="connsiteX13" fmla="*/ 95250 w 133350"/>
                    <a:gd name="connsiteY13" fmla="*/ 66675 h 828675"/>
                    <a:gd name="connsiteX14" fmla="*/ 85725 w 133350"/>
                    <a:gd name="connsiteY14" fmla="*/ 0 h 82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3350" h="828675">
                      <a:moveTo>
                        <a:pt x="28575" y="828675"/>
                      </a:moveTo>
                      <a:cubicBezTo>
                        <a:pt x="31750" y="809625"/>
                        <a:pt x="33910" y="790378"/>
                        <a:pt x="38100" y="771525"/>
                      </a:cubicBezTo>
                      <a:cubicBezTo>
                        <a:pt x="40278" y="761724"/>
                        <a:pt x="48734" y="752929"/>
                        <a:pt x="47625" y="742950"/>
                      </a:cubicBezTo>
                      <a:cubicBezTo>
                        <a:pt x="40604" y="679761"/>
                        <a:pt x="30792" y="699760"/>
                        <a:pt x="9525" y="657225"/>
                      </a:cubicBezTo>
                      <a:cubicBezTo>
                        <a:pt x="5035" y="648245"/>
                        <a:pt x="3175" y="638175"/>
                        <a:pt x="0" y="628650"/>
                      </a:cubicBezTo>
                      <a:cubicBezTo>
                        <a:pt x="18377" y="536766"/>
                        <a:pt x="-4127" y="617854"/>
                        <a:pt x="28575" y="552450"/>
                      </a:cubicBezTo>
                      <a:cubicBezTo>
                        <a:pt x="33065" y="543470"/>
                        <a:pt x="34145" y="533103"/>
                        <a:pt x="38100" y="523875"/>
                      </a:cubicBezTo>
                      <a:cubicBezTo>
                        <a:pt x="52602" y="490038"/>
                        <a:pt x="57068" y="485898"/>
                        <a:pt x="76200" y="457200"/>
                      </a:cubicBezTo>
                      <a:cubicBezTo>
                        <a:pt x="72690" y="432629"/>
                        <a:pt x="70450" y="388549"/>
                        <a:pt x="57150" y="361950"/>
                      </a:cubicBezTo>
                      <a:cubicBezTo>
                        <a:pt x="20221" y="288092"/>
                        <a:pt x="52516" y="376624"/>
                        <a:pt x="28575" y="304800"/>
                      </a:cubicBezTo>
                      <a:cubicBezTo>
                        <a:pt x="69198" y="250636"/>
                        <a:pt x="52130" y="281760"/>
                        <a:pt x="76200" y="209550"/>
                      </a:cubicBezTo>
                      <a:cubicBezTo>
                        <a:pt x="81439" y="193834"/>
                        <a:pt x="120278" y="170639"/>
                        <a:pt x="133350" y="161925"/>
                      </a:cubicBezTo>
                      <a:cubicBezTo>
                        <a:pt x="130298" y="149718"/>
                        <a:pt x="121132" y="108915"/>
                        <a:pt x="114300" y="95250"/>
                      </a:cubicBezTo>
                      <a:cubicBezTo>
                        <a:pt x="109180" y="85011"/>
                        <a:pt x="101600" y="76200"/>
                        <a:pt x="95250" y="66675"/>
                      </a:cubicBezTo>
                      <a:cubicBezTo>
                        <a:pt x="83415" y="19334"/>
                        <a:pt x="85725" y="41666"/>
                        <a:pt x="85725"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76" name="Group 175"/>
              <p:cNvGrpSpPr/>
              <p:nvPr/>
            </p:nvGrpSpPr>
            <p:grpSpPr>
              <a:xfrm rot="3426907">
                <a:off x="5733268" y="2291365"/>
                <a:ext cx="243499" cy="919200"/>
                <a:chOff x="1355848" y="1943100"/>
                <a:chExt cx="243499" cy="919200"/>
              </a:xfrm>
            </p:grpSpPr>
            <p:sp>
              <p:nvSpPr>
                <p:cNvPr id="180" name="Freeform 179"/>
                <p:cNvSpPr/>
                <p:nvPr/>
              </p:nvSpPr>
              <p:spPr>
                <a:xfrm>
                  <a:off x="1355848" y="2763850"/>
                  <a:ext cx="243499" cy="9845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1" name="Freeform 180"/>
                <p:cNvSpPr/>
                <p:nvPr/>
              </p:nvSpPr>
              <p:spPr>
                <a:xfrm>
                  <a:off x="1438275" y="1943100"/>
                  <a:ext cx="133350" cy="828675"/>
                </a:xfrm>
                <a:custGeom>
                  <a:avLst/>
                  <a:gdLst>
                    <a:gd name="connsiteX0" fmla="*/ 28575 w 133350"/>
                    <a:gd name="connsiteY0" fmla="*/ 828675 h 828675"/>
                    <a:gd name="connsiteX1" fmla="*/ 38100 w 133350"/>
                    <a:gd name="connsiteY1" fmla="*/ 771525 h 828675"/>
                    <a:gd name="connsiteX2" fmla="*/ 47625 w 133350"/>
                    <a:gd name="connsiteY2" fmla="*/ 742950 h 828675"/>
                    <a:gd name="connsiteX3" fmla="*/ 9525 w 133350"/>
                    <a:gd name="connsiteY3" fmla="*/ 657225 h 828675"/>
                    <a:gd name="connsiteX4" fmla="*/ 0 w 133350"/>
                    <a:gd name="connsiteY4" fmla="*/ 628650 h 828675"/>
                    <a:gd name="connsiteX5" fmla="*/ 28575 w 133350"/>
                    <a:gd name="connsiteY5" fmla="*/ 552450 h 828675"/>
                    <a:gd name="connsiteX6" fmla="*/ 38100 w 133350"/>
                    <a:gd name="connsiteY6" fmla="*/ 523875 h 828675"/>
                    <a:gd name="connsiteX7" fmla="*/ 76200 w 133350"/>
                    <a:gd name="connsiteY7" fmla="*/ 457200 h 828675"/>
                    <a:gd name="connsiteX8" fmla="*/ 57150 w 133350"/>
                    <a:gd name="connsiteY8" fmla="*/ 361950 h 828675"/>
                    <a:gd name="connsiteX9" fmla="*/ 28575 w 133350"/>
                    <a:gd name="connsiteY9" fmla="*/ 304800 h 828675"/>
                    <a:gd name="connsiteX10" fmla="*/ 76200 w 133350"/>
                    <a:gd name="connsiteY10" fmla="*/ 209550 h 828675"/>
                    <a:gd name="connsiteX11" fmla="*/ 133350 w 133350"/>
                    <a:gd name="connsiteY11" fmla="*/ 161925 h 828675"/>
                    <a:gd name="connsiteX12" fmla="*/ 114300 w 133350"/>
                    <a:gd name="connsiteY12" fmla="*/ 95250 h 828675"/>
                    <a:gd name="connsiteX13" fmla="*/ 95250 w 133350"/>
                    <a:gd name="connsiteY13" fmla="*/ 66675 h 828675"/>
                    <a:gd name="connsiteX14" fmla="*/ 85725 w 133350"/>
                    <a:gd name="connsiteY14" fmla="*/ 0 h 82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3350" h="828675">
                      <a:moveTo>
                        <a:pt x="28575" y="828675"/>
                      </a:moveTo>
                      <a:cubicBezTo>
                        <a:pt x="31750" y="809625"/>
                        <a:pt x="33910" y="790378"/>
                        <a:pt x="38100" y="771525"/>
                      </a:cubicBezTo>
                      <a:cubicBezTo>
                        <a:pt x="40278" y="761724"/>
                        <a:pt x="48734" y="752929"/>
                        <a:pt x="47625" y="742950"/>
                      </a:cubicBezTo>
                      <a:cubicBezTo>
                        <a:pt x="40604" y="679761"/>
                        <a:pt x="30792" y="699760"/>
                        <a:pt x="9525" y="657225"/>
                      </a:cubicBezTo>
                      <a:cubicBezTo>
                        <a:pt x="5035" y="648245"/>
                        <a:pt x="3175" y="638175"/>
                        <a:pt x="0" y="628650"/>
                      </a:cubicBezTo>
                      <a:cubicBezTo>
                        <a:pt x="18377" y="536766"/>
                        <a:pt x="-4127" y="617854"/>
                        <a:pt x="28575" y="552450"/>
                      </a:cubicBezTo>
                      <a:cubicBezTo>
                        <a:pt x="33065" y="543470"/>
                        <a:pt x="34145" y="533103"/>
                        <a:pt x="38100" y="523875"/>
                      </a:cubicBezTo>
                      <a:cubicBezTo>
                        <a:pt x="52602" y="490038"/>
                        <a:pt x="57068" y="485898"/>
                        <a:pt x="76200" y="457200"/>
                      </a:cubicBezTo>
                      <a:cubicBezTo>
                        <a:pt x="72690" y="432629"/>
                        <a:pt x="70450" y="388549"/>
                        <a:pt x="57150" y="361950"/>
                      </a:cubicBezTo>
                      <a:cubicBezTo>
                        <a:pt x="20221" y="288092"/>
                        <a:pt x="52516" y="376624"/>
                        <a:pt x="28575" y="304800"/>
                      </a:cubicBezTo>
                      <a:cubicBezTo>
                        <a:pt x="69198" y="250636"/>
                        <a:pt x="52130" y="281760"/>
                        <a:pt x="76200" y="209550"/>
                      </a:cubicBezTo>
                      <a:cubicBezTo>
                        <a:pt x="81439" y="193834"/>
                        <a:pt x="120278" y="170639"/>
                        <a:pt x="133350" y="161925"/>
                      </a:cubicBezTo>
                      <a:cubicBezTo>
                        <a:pt x="130298" y="149718"/>
                        <a:pt x="121132" y="108915"/>
                        <a:pt x="114300" y="95250"/>
                      </a:cubicBezTo>
                      <a:cubicBezTo>
                        <a:pt x="109180" y="85011"/>
                        <a:pt x="101600" y="76200"/>
                        <a:pt x="95250" y="66675"/>
                      </a:cubicBezTo>
                      <a:cubicBezTo>
                        <a:pt x="83415" y="19334"/>
                        <a:pt x="85725" y="41666"/>
                        <a:pt x="85725"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77" name="Group 176"/>
              <p:cNvGrpSpPr/>
              <p:nvPr/>
            </p:nvGrpSpPr>
            <p:grpSpPr>
              <a:xfrm rot="3698579">
                <a:off x="5803181" y="2449649"/>
                <a:ext cx="243499" cy="919200"/>
                <a:chOff x="1355848" y="1943100"/>
                <a:chExt cx="243499" cy="919200"/>
              </a:xfrm>
            </p:grpSpPr>
            <p:sp>
              <p:nvSpPr>
                <p:cNvPr id="178" name="Freeform 177"/>
                <p:cNvSpPr/>
                <p:nvPr/>
              </p:nvSpPr>
              <p:spPr>
                <a:xfrm>
                  <a:off x="1355848" y="2763850"/>
                  <a:ext cx="243499" cy="9845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9" name="Freeform 178"/>
                <p:cNvSpPr/>
                <p:nvPr/>
              </p:nvSpPr>
              <p:spPr>
                <a:xfrm>
                  <a:off x="1438275" y="1943100"/>
                  <a:ext cx="133350" cy="828675"/>
                </a:xfrm>
                <a:custGeom>
                  <a:avLst/>
                  <a:gdLst>
                    <a:gd name="connsiteX0" fmla="*/ 28575 w 133350"/>
                    <a:gd name="connsiteY0" fmla="*/ 828675 h 828675"/>
                    <a:gd name="connsiteX1" fmla="*/ 38100 w 133350"/>
                    <a:gd name="connsiteY1" fmla="*/ 771525 h 828675"/>
                    <a:gd name="connsiteX2" fmla="*/ 47625 w 133350"/>
                    <a:gd name="connsiteY2" fmla="*/ 742950 h 828675"/>
                    <a:gd name="connsiteX3" fmla="*/ 9525 w 133350"/>
                    <a:gd name="connsiteY3" fmla="*/ 657225 h 828675"/>
                    <a:gd name="connsiteX4" fmla="*/ 0 w 133350"/>
                    <a:gd name="connsiteY4" fmla="*/ 628650 h 828675"/>
                    <a:gd name="connsiteX5" fmla="*/ 28575 w 133350"/>
                    <a:gd name="connsiteY5" fmla="*/ 552450 h 828675"/>
                    <a:gd name="connsiteX6" fmla="*/ 38100 w 133350"/>
                    <a:gd name="connsiteY6" fmla="*/ 523875 h 828675"/>
                    <a:gd name="connsiteX7" fmla="*/ 76200 w 133350"/>
                    <a:gd name="connsiteY7" fmla="*/ 457200 h 828675"/>
                    <a:gd name="connsiteX8" fmla="*/ 57150 w 133350"/>
                    <a:gd name="connsiteY8" fmla="*/ 361950 h 828675"/>
                    <a:gd name="connsiteX9" fmla="*/ 28575 w 133350"/>
                    <a:gd name="connsiteY9" fmla="*/ 304800 h 828675"/>
                    <a:gd name="connsiteX10" fmla="*/ 76200 w 133350"/>
                    <a:gd name="connsiteY10" fmla="*/ 209550 h 828675"/>
                    <a:gd name="connsiteX11" fmla="*/ 133350 w 133350"/>
                    <a:gd name="connsiteY11" fmla="*/ 161925 h 828675"/>
                    <a:gd name="connsiteX12" fmla="*/ 114300 w 133350"/>
                    <a:gd name="connsiteY12" fmla="*/ 95250 h 828675"/>
                    <a:gd name="connsiteX13" fmla="*/ 95250 w 133350"/>
                    <a:gd name="connsiteY13" fmla="*/ 66675 h 828675"/>
                    <a:gd name="connsiteX14" fmla="*/ 85725 w 133350"/>
                    <a:gd name="connsiteY14" fmla="*/ 0 h 82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3350" h="828675">
                      <a:moveTo>
                        <a:pt x="28575" y="828675"/>
                      </a:moveTo>
                      <a:cubicBezTo>
                        <a:pt x="31750" y="809625"/>
                        <a:pt x="33910" y="790378"/>
                        <a:pt x="38100" y="771525"/>
                      </a:cubicBezTo>
                      <a:cubicBezTo>
                        <a:pt x="40278" y="761724"/>
                        <a:pt x="48734" y="752929"/>
                        <a:pt x="47625" y="742950"/>
                      </a:cubicBezTo>
                      <a:cubicBezTo>
                        <a:pt x="40604" y="679761"/>
                        <a:pt x="30792" y="699760"/>
                        <a:pt x="9525" y="657225"/>
                      </a:cubicBezTo>
                      <a:cubicBezTo>
                        <a:pt x="5035" y="648245"/>
                        <a:pt x="3175" y="638175"/>
                        <a:pt x="0" y="628650"/>
                      </a:cubicBezTo>
                      <a:cubicBezTo>
                        <a:pt x="18377" y="536766"/>
                        <a:pt x="-4127" y="617854"/>
                        <a:pt x="28575" y="552450"/>
                      </a:cubicBezTo>
                      <a:cubicBezTo>
                        <a:pt x="33065" y="543470"/>
                        <a:pt x="34145" y="533103"/>
                        <a:pt x="38100" y="523875"/>
                      </a:cubicBezTo>
                      <a:cubicBezTo>
                        <a:pt x="52602" y="490038"/>
                        <a:pt x="57068" y="485898"/>
                        <a:pt x="76200" y="457200"/>
                      </a:cubicBezTo>
                      <a:cubicBezTo>
                        <a:pt x="72690" y="432629"/>
                        <a:pt x="70450" y="388549"/>
                        <a:pt x="57150" y="361950"/>
                      </a:cubicBezTo>
                      <a:cubicBezTo>
                        <a:pt x="20221" y="288092"/>
                        <a:pt x="52516" y="376624"/>
                        <a:pt x="28575" y="304800"/>
                      </a:cubicBezTo>
                      <a:cubicBezTo>
                        <a:pt x="69198" y="250636"/>
                        <a:pt x="52130" y="281760"/>
                        <a:pt x="76200" y="209550"/>
                      </a:cubicBezTo>
                      <a:cubicBezTo>
                        <a:pt x="81439" y="193834"/>
                        <a:pt x="120278" y="170639"/>
                        <a:pt x="133350" y="161925"/>
                      </a:cubicBezTo>
                      <a:cubicBezTo>
                        <a:pt x="130298" y="149718"/>
                        <a:pt x="121132" y="108915"/>
                        <a:pt x="114300" y="95250"/>
                      </a:cubicBezTo>
                      <a:cubicBezTo>
                        <a:pt x="109180" y="85011"/>
                        <a:pt x="101600" y="76200"/>
                        <a:pt x="95250" y="66675"/>
                      </a:cubicBezTo>
                      <a:cubicBezTo>
                        <a:pt x="83415" y="19334"/>
                        <a:pt x="85725" y="41666"/>
                        <a:pt x="85725"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grpSp>
          <p:nvGrpSpPr>
            <p:cNvPr id="202" name="Group 201"/>
            <p:cNvGrpSpPr/>
            <p:nvPr/>
          </p:nvGrpSpPr>
          <p:grpSpPr>
            <a:xfrm rot="20089177">
              <a:off x="3491300" y="1641308"/>
              <a:ext cx="243499" cy="919200"/>
              <a:chOff x="1355848" y="1943100"/>
              <a:chExt cx="243499" cy="919200"/>
            </a:xfrm>
          </p:grpSpPr>
          <p:sp>
            <p:nvSpPr>
              <p:cNvPr id="203" name="Freeform 202"/>
              <p:cNvSpPr/>
              <p:nvPr/>
            </p:nvSpPr>
            <p:spPr>
              <a:xfrm>
                <a:off x="1355848" y="2763850"/>
                <a:ext cx="243499" cy="9845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4" name="Freeform 203"/>
              <p:cNvSpPr/>
              <p:nvPr/>
            </p:nvSpPr>
            <p:spPr>
              <a:xfrm>
                <a:off x="1438275" y="1943100"/>
                <a:ext cx="133350" cy="828675"/>
              </a:xfrm>
              <a:custGeom>
                <a:avLst/>
                <a:gdLst>
                  <a:gd name="connsiteX0" fmla="*/ 28575 w 133350"/>
                  <a:gd name="connsiteY0" fmla="*/ 828675 h 828675"/>
                  <a:gd name="connsiteX1" fmla="*/ 38100 w 133350"/>
                  <a:gd name="connsiteY1" fmla="*/ 771525 h 828675"/>
                  <a:gd name="connsiteX2" fmla="*/ 47625 w 133350"/>
                  <a:gd name="connsiteY2" fmla="*/ 742950 h 828675"/>
                  <a:gd name="connsiteX3" fmla="*/ 9525 w 133350"/>
                  <a:gd name="connsiteY3" fmla="*/ 657225 h 828675"/>
                  <a:gd name="connsiteX4" fmla="*/ 0 w 133350"/>
                  <a:gd name="connsiteY4" fmla="*/ 628650 h 828675"/>
                  <a:gd name="connsiteX5" fmla="*/ 28575 w 133350"/>
                  <a:gd name="connsiteY5" fmla="*/ 552450 h 828675"/>
                  <a:gd name="connsiteX6" fmla="*/ 38100 w 133350"/>
                  <a:gd name="connsiteY6" fmla="*/ 523875 h 828675"/>
                  <a:gd name="connsiteX7" fmla="*/ 76200 w 133350"/>
                  <a:gd name="connsiteY7" fmla="*/ 457200 h 828675"/>
                  <a:gd name="connsiteX8" fmla="*/ 57150 w 133350"/>
                  <a:gd name="connsiteY8" fmla="*/ 361950 h 828675"/>
                  <a:gd name="connsiteX9" fmla="*/ 28575 w 133350"/>
                  <a:gd name="connsiteY9" fmla="*/ 304800 h 828675"/>
                  <a:gd name="connsiteX10" fmla="*/ 76200 w 133350"/>
                  <a:gd name="connsiteY10" fmla="*/ 209550 h 828675"/>
                  <a:gd name="connsiteX11" fmla="*/ 133350 w 133350"/>
                  <a:gd name="connsiteY11" fmla="*/ 161925 h 828675"/>
                  <a:gd name="connsiteX12" fmla="*/ 114300 w 133350"/>
                  <a:gd name="connsiteY12" fmla="*/ 95250 h 828675"/>
                  <a:gd name="connsiteX13" fmla="*/ 95250 w 133350"/>
                  <a:gd name="connsiteY13" fmla="*/ 66675 h 828675"/>
                  <a:gd name="connsiteX14" fmla="*/ 85725 w 133350"/>
                  <a:gd name="connsiteY14" fmla="*/ 0 h 82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3350" h="828675">
                    <a:moveTo>
                      <a:pt x="28575" y="828675"/>
                    </a:moveTo>
                    <a:cubicBezTo>
                      <a:pt x="31750" y="809625"/>
                      <a:pt x="33910" y="790378"/>
                      <a:pt x="38100" y="771525"/>
                    </a:cubicBezTo>
                    <a:cubicBezTo>
                      <a:pt x="40278" y="761724"/>
                      <a:pt x="48734" y="752929"/>
                      <a:pt x="47625" y="742950"/>
                    </a:cubicBezTo>
                    <a:cubicBezTo>
                      <a:pt x="40604" y="679761"/>
                      <a:pt x="30792" y="699760"/>
                      <a:pt x="9525" y="657225"/>
                    </a:cubicBezTo>
                    <a:cubicBezTo>
                      <a:pt x="5035" y="648245"/>
                      <a:pt x="3175" y="638175"/>
                      <a:pt x="0" y="628650"/>
                    </a:cubicBezTo>
                    <a:cubicBezTo>
                      <a:pt x="18377" y="536766"/>
                      <a:pt x="-4127" y="617854"/>
                      <a:pt x="28575" y="552450"/>
                    </a:cubicBezTo>
                    <a:cubicBezTo>
                      <a:pt x="33065" y="543470"/>
                      <a:pt x="34145" y="533103"/>
                      <a:pt x="38100" y="523875"/>
                    </a:cubicBezTo>
                    <a:cubicBezTo>
                      <a:pt x="52602" y="490038"/>
                      <a:pt x="57068" y="485898"/>
                      <a:pt x="76200" y="457200"/>
                    </a:cubicBezTo>
                    <a:cubicBezTo>
                      <a:pt x="72690" y="432629"/>
                      <a:pt x="70450" y="388549"/>
                      <a:pt x="57150" y="361950"/>
                    </a:cubicBezTo>
                    <a:cubicBezTo>
                      <a:pt x="20221" y="288092"/>
                      <a:pt x="52516" y="376624"/>
                      <a:pt x="28575" y="304800"/>
                    </a:cubicBezTo>
                    <a:cubicBezTo>
                      <a:pt x="69198" y="250636"/>
                      <a:pt x="52130" y="281760"/>
                      <a:pt x="76200" y="209550"/>
                    </a:cubicBezTo>
                    <a:cubicBezTo>
                      <a:pt x="81439" y="193834"/>
                      <a:pt x="120278" y="170639"/>
                      <a:pt x="133350" y="161925"/>
                    </a:cubicBezTo>
                    <a:cubicBezTo>
                      <a:pt x="130298" y="149718"/>
                      <a:pt x="121132" y="108915"/>
                      <a:pt x="114300" y="95250"/>
                    </a:cubicBezTo>
                    <a:cubicBezTo>
                      <a:pt x="109180" y="85011"/>
                      <a:pt x="101600" y="76200"/>
                      <a:pt x="95250" y="66675"/>
                    </a:cubicBezTo>
                    <a:cubicBezTo>
                      <a:pt x="83415" y="19334"/>
                      <a:pt x="85725" y="41666"/>
                      <a:pt x="85725"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06" name="Group 205"/>
            <p:cNvGrpSpPr/>
            <p:nvPr/>
          </p:nvGrpSpPr>
          <p:grpSpPr>
            <a:xfrm rot="21059211">
              <a:off x="4055014" y="1482331"/>
              <a:ext cx="243499" cy="919200"/>
              <a:chOff x="1355848" y="1943100"/>
              <a:chExt cx="243499" cy="919200"/>
            </a:xfrm>
          </p:grpSpPr>
          <p:sp>
            <p:nvSpPr>
              <p:cNvPr id="207" name="Freeform 206"/>
              <p:cNvSpPr/>
              <p:nvPr/>
            </p:nvSpPr>
            <p:spPr>
              <a:xfrm>
                <a:off x="1355848" y="2763850"/>
                <a:ext cx="243499" cy="9845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8" name="Freeform 207"/>
              <p:cNvSpPr/>
              <p:nvPr/>
            </p:nvSpPr>
            <p:spPr>
              <a:xfrm>
                <a:off x="1438275" y="1943100"/>
                <a:ext cx="133350" cy="828675"/>
              </a:xfrm>
              <a:custGeom>
                <a:avLst/>
                <a:gdLst>
                  <a:gd name="connsiteX0" fmla="*/ 28575 w 133350"/>
                  <a:gd name="connsiteY0" fmla="*/ 828675 h 828675"/>
                  <a:gd name="connsiteX1" fmla="*/ 38100 w 133350"/>
                  <a:gd name="connsiteY1" fmla="*/ 771525 h 828675"/>
                  <a:gd name="connsiteX2" fmla="*/ 47625 w 133350"/>
                  <a:gd name="connsiteY2" fmla="*/ 742950 h 828675"/>
                  <a:gd name="connsiteX3" fmla="*/ 9525 w 133350"/>
                  <a:gd name="connsiteY3" fmla="*/ 657225 h 828675"/>
                  <a:gd name="connsiteX4" fmla="*/ 0 w 133350"/>
                  <a:gd name="connsiteY4" fmla="*/ 628650 h 828675"/>
                  <a:gd name="connsiteX5" fmla="*/ 28575 w 133350"/>
                  <a:gd name="connsiteY5" fmla="*/ 552450 h 828675"/>
                  <a:gd name="connsiteX6" fmla="*/ 38100 w 133350"/>
                  <a:gd name="connsiteY6" fmla="*/ 523875 h 828675"/>
                  <a:gd name="connsiteX7" fmla="*/ 76200 w 133350"/>
                  <a:gd name="connsiteY7" fmla="*/ 457200 h 828675"/>
                  <a:gd name="connsiteX8" fmla="*/ 57150 w 133350"/>
                  <a:gd name="connsiteY8" fmla="*/ 361950 h 828675"/>
                  <a:gd name="connsiteX9" fmla="*/ 28575 w 133350"/>
                  <a:gd name="connsiteY9" fmla="*/ 304800 h 828675"/>
                  <a:gd name="connsiteX10" fmla="*/ 76200 w 133350"/>
                  <a:gd name="connsiteY10" fmla="*/ 209550 h 828675"/>
                  <a:gd name="connsiteX11" fmla="*/ 133350 w 133350"/>
                  <a:gd name="connsiteY11" fmla="*/ 161925 h 828675"/>
                  <a:gd name="connsiteX12" fmla="*/ 114300 w 133350"/>
                  <a:gd name="connsiteY12" fmla="*/ 95250 h 828675"/>
                  <a:gd name="connsiteX13" fmla="*/ 95250 w 133350"/>
                  <a:gd name="connsiteY13" fmla="*/ 66675 h 828675"/>
                  <a:gd name="connsiteX14" fmla="*/ 85725 w 133350"/>
                  <a:gd name="connsiteY14" fmla="*/ 0 h 82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3350" h="828675">
                    <a:moveTo>
                      <a:pt x="28575" y="828675"/>
                    </a:moveTo>
                    <a:cubicBezTo>
                      <a:pt x="31750" y="809625"/>
                      <a:pt x="33910" y="790378"/>
                      <a:pt x="38100" y="771525"/>
                    </a:cubicBezTo>
                    <a:cubicBezTo>
                      <a:pt x="40278" y="761724"/>
                      <a:pt x="48734" y="752929"/>
                      <a:pt x="47625" y="742950"/>
                    </a:cubicBezTo>
                    <a:cubicBezTo>
                      <a:pt x="40604" y="679761"/>
                      <a:pt x="30792" y="699760"/>
                      <a:pt x="9525" y="657225"/>
                    </a:cubicBezTo>
                    <a:cubicBezTo>
                      <a:pt x="5035" y="648245"/>
                      <a:pt x="3175" y="638175"/>
                      <a:pt x="0" y="628650"/>
                    </a:cubicBezTo>
                    <a:cubicBezTo>
                      <a:pt x="18377" y="536766"/>
                      <a:pt x="-4127" y="617854"/>
                      <a:pt x="28575" y="552450"/>
                    </a:cubicBezTo>
                    <a:cubicBezTo>
                      <a:pt x="33065" y="543470"/>
                      <a:pt x="34145" y="533103"/>
                      <a:pt x="38100" y="523875"/>
                    </a:cubicBezTo>
                    <a:cubicBezTo>
                      <a:pt x="52602" y="490038"/>
                      <a:pt x="57068" y="485898"/>
                      <a:pt x="76200" y="457200"/>
                    </a:cubicBezTo>
                    <a:cubicBezTo>
                      <a:pt x="72690" y="432629"/>
                      <a:pt x="70450" y="388549"/>
                      <a:pt x="57150" y="361950"/>
                    </a:cubicBezTo>
                    <a:cubicBezTo>
                      <a:pt x="20221" y="288092"/>
                      <a:pt x="52516" y="376624"/>
                      <a:pt x="28575" y="304800"/>
                    </a:cubicBezTo>
                    <a:cubicBezTo>
                      <a:pt x="69198" y="250636"/>
                      <a:pt x="52130" y="281760"/>
                      <a:pt x="76200" y="209550"/>
                    </a:cubicBezTo>
                    <a:cubicBezTo>
                      <a:pt x="81439" y="193834"/>
                      <a:pt x="120278" y="170639"/>
                      <a:pt x="133350" y="161925"/>
                    </a:cubicBezTo>
                    <a:cubicBezTo>
                      <a:pt x="130298" y="149718"/>
                      <a:pt x="121132" y="108915"/>
                      <a:pt x="114300" y="95250"/>
                    </a:cubicBezTo>
                    <a:cubicBezTo>
                      <a:pt x="109180" y="85011"/>
                      <a:pt x="101600" y="76200"/>
                      <a:pt x="95250" y="66675"/>
                    </a:cubicBezTo>
                    <a:cubicBezTo>
                      <a:pt x="83415" y="19334"/>
                      <a:pt x="85725" y="41666"/>
                      <a:pt x="85725"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grpSp>
        <p:nvGrpSpPr>
          <p:cNvPr id="486" name="Group 485"/>
          <p:cNvGrpSpPr/>
          <p:nvPr/>
        </p:nvGrpSpPr>
        <p:grpSpPr>
          <a:xfrm>
            <a:off x="1603916" y="1765825"/>
            <a:ext cx="2193864" cy="2069120"/>
            <a:chOff x="4998568" y="1238516"/>
            <a:chExt cx="2658459" cy="2507298"/>
          </a:xfrm>
        </p:grpSpPr>
        <p:sp>
          <p:nvSpPr>
            <p:cNvPr id="217" name="Oval 216"/>
            <p:cNvSpPr/>
            <p:nvPr/>
          </p:nvSpPr>
          <p:spPr>
            <a:xfrm>
              <a:off x="5501442" y="1587548"/>
              <a:ext cx="1674768" cy="1674767"/>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51" name="Group 250"/>
            <p:cNvGrpSpPr/>
            <p:nvPr/>
          </p:nvGrpSpPr>
          <p:grpSpPr>
            <a:xfrm>
              <a:off x="6269977" y="1238516"/>
              <a:ext cx="1139508" cy="791325"/>
              <a:chOff x="6269977" y="1238516"/>
              <a:chExt cx="1139508" cy="791325"/>
            </a:xfrm>
          </p:grpSpPr>
          <p:grpSp>
            <p:nvGrpSpPr>
              <p:cNvPr id="216" name="Group 215"/>
              <p:cNvGrpSpPr/>
              <p:nvPr/>
            </p:nvGrpSpPr>
            <p:grpSpPr>
              <a:xfrm>
                <a:off x="6269977" y="1238516"/>
                <a:ext cx="151022" cy="343896"/>
                <a:chOff x="5508104" y="1299094"/>
                <a:chExt cx="151022" cy="343896"/>
              </a:xfrm>
            </p:grpSpPr>
            <p:sp>
              <p:nvSpPr>
                <p:cNvPr id="213" name="Freeform 212"/>
                <p:cNvSpPr/>
                <p:nvPr/>
              </p:nvSpPr>
              <p:spPr>
                <a:xfrm>
                  <a:off x="5508104" y="1581930"/>
                  <a:ext cx="151022" cy="6106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5" name="Freeform 214"/>
                <p:cNvSpPr/>
                <p:nvPr/>
              </p:nvSpPr>
              <p:spPr>
                <a:xfrm>
                  <a:off x="5576953" y="1299094"/>
                  <a:ext cx="39532" cy="269563"/>
                </a:xfrm>
                <a:custGeom>
                  <a:avLst/>
                  <a:gdLst>
                    <a:gd name="connsiteX0" fmla="*/ 10571 w 39532"/>
                    <a:gd name="connsiteY0" fmla="*/ 269563 h 269563"/>
                    <a:gd name="connsiteX1" fmla="*/ 15857 w 39532"/>
                    <a:gd name="connsiteY1" fmla="*/ 243135 h 269563"/>
                    <a:gd name="connsiteX2" fmla="*/ 15857 w 39532"/>
                    <a:gd name="connsiteY2" fmla="*/ 190279 h 269563"/>
                    <a:gd name="connsiteX3" fmla="*/ 0 w 39532"/>
                    <a:gd name="connsiteY3" fmla="*/ 174423 h 269563"/>
                    <a:gd name="connsiteX4" fmla="*/ 5286 w 39532"/>
                    <a:gd name="connsiteY4" fmla="*/ 126853 h 269563"/>
                    <a:gd name="connsiteX5" fmla="*/ 31714 w 39532"/>
                    <a:gd name="connsiteY5" fmla="*/ 95139 h 269563"/>
                    <a:gd name="connsiteX6" fmla="*/ 36999 w 39532"/>
                    <a:gd name="connsiteY6" fmla="*/ 0 h 26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532" h="269563">
                      <a:moveTo>
                        <a:pt x="10571" y="269563"/>
                      </a:moveTo>
                      <a:cubicBezTo>
                        <a:pt x="12333" y="260754"/>
                        <a:pt x="13678" y="251851"/>
                        <a:pt x="15857" y="243135"/>
                      </a:cubicBezTo>
                      <a:cubicBezTo>
                        <a:pt x="21783" y="219433"/>
                        <a:pt x="29310" y="223909"/>
                        <a:pt x="15857" y="190279"/>
                      </a:cubicBezTo>
                      <a:cubicBezTo>
                        <a:pt x="13081" y="183339"/>
                        <a:pt x="5286" y="179708"/>
                        <a:pt x="0" y="174423"/>
                      </a:cubicBezTo>
                      <a:cubicBezTo>
                        <a:pt x="1762" y="158566"/>
                        <a:pt x="1416" y="142331"/>
                        <a:pt x="5286" y="126853"/>
                      </a:cubicBezTo>
                      <a:cubicBezTo>
                        <a:pt x="7739" y="117040"/>
                        <a:pt x="25796" y="101057"/>
                        <a:pt x="31714" y="95139"/>
                      </a:cubicBezTo>
                      <a:cubicBezTo>
                        <a:pt x="45356" y="54211"/>
                        <a:pt x="36999" y="84854"/>
                        <a:pt x="36999"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18" name="Group 217"/>
              <p:cNvGrpSpPr/>
              <p:nvPr/>
            </p:nvGrpSpPr>
            <p:grpSpPr>
              <a:xfrm rot="282616">
                <a:off x="6361217" y="1241103"/>
                <a:ext cx="151022" cy="343896"/>
                <a:chOff x="5508104" y="1299094"/>
                <a:chExt cx="151022" cy="343896"/>
              </a:xfrm>
            </p:grpSpPr>
            <p:sp>
              <p:nvSpPr>
                <p:cNvPr id="219" name="Freeform 218"/>
                <p:cNvSpPr/>
                <p:nvPr/>
              </p:nvSpPr>
              <p:spPr>
                <a:xfrm>
                  <a:off x="5508104" y="1581930"/>
                  <a:ext cx="151022" cy="6106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0" name="Freeform 219"/>
                <p:cNvSpPr/>
                <p:nvPr/>
              </p:nvSpPr>
              <p:spPr>
                <a:xfrm>
                  <a:off x="5576953" y="1299094"/>
                  <a:ext cx="39532" cy="269563"/>
                </a:xfrm>
                <a:custGeom>
                  <a:avLst/>
                  <a:gdLst>
                    <a:gd name="connsiteX0" fmla="*/ 10571 w 39532"/>
                    <a:gd name="connsiteY0" fmla="*/ 269563 h 269563"/>
                    <a:gd name="connsiteX1" fmla="*/ 15857 w 39532"/>
                    <a:gd name="connsiteY1" fmla="*/ 243135 h 269563"/>
                    <a:gd name="connsiteX2" fmla="*/ 15857 w 39532"/>
                    <a:gd name="connsiteY2" fmla="*/ 190279 h 269563"/>
                    <a:gd name="connsiteX3" fmla="*/ 0 w 39532"/>
                    <a:gd name="connsiteY3" fmla="*/ 174423 h 269563"/>
                    <a:gd name="connsiteX4" fmla="*/ 5286 w 39532"/>
                    <a:gd name="connsiteY4" fmla="*/ 126853 h 269563"/>
                    <a:gd name="connsiteX5" fmla="*/ 31714 w 39532"/>
                    <a:gd name="connsiteY5" fmla="*/ 95139 h 269563"/>
                    <a:gd name="connsiteX6" fmla="*/ 36999 w 39532"/>
                    <a:gd name="connsiteY6" fmla="*/ 0 h 26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532" h="269563">
                      <a:moveTo>
                        <a:pt x="10571" y="269563"/>
                      </a:moveTo>
                      <a:cubicBezTo>
                        <a:pt x="12333" y="260754"/>
                        <a:pt x="13678" y="251851"/>
                        <a:pt x="15857" y="243135"/>
                      </a:cubicBezTo>
                      <a:cubicBezTo>
                        <a:pt x="21783" y="219433"/>
                        <a:pt x="29310" y="223909"/>
                        <a:pt x="15857" y="190279"/>
                      </a:cubicBezTo>
                      <a:cubicBezTo>
                        <a:pt x="13081" y="183339"/>
                        <a:pt x="5286" y="179708"/>
                        <a:pt x="0" y="174423"/>
                      </a:cubicBezTo>
                      <a:cubicBezTo>
                        <a:pt x="1762" y="158566"/>
                        <a:pt x="1416" y="142331"/>
                        <a:pt x="5286" y="126853"/>
                      </a:cubicBezTo>
                      <a:cubicBezTo>
                        <a:pt x="7739" y="117040"/>
                        <a:pt x="25796" y="101057"/>
                        <a:pt x="31714" y="95139"/>
                      </a:cubicBezTo>
                      <a:cubicBezTo>
                        <a:pt x="45356" y="54211"/>
                        <a:pt x="36999" y="84854"/>
                        <a:pt x="36999"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21" name="Group 220"/>
              <p:cNvGrpSpPr/>
              <p:nvPr/>
            </p:nvGrpSpPr>
            <p:grpSpPr>
              <a:xfrm rot="1375545">
                <a:off x="6734656" y="1345415"/>
                <a:ext cx="151022" cy="343896"/>
                <a:chOff x="5508104" y="1299094"/>
                <a:chExt cx="151022" cy="343896"/>
              </a:xfrm>
            </p:grpSpPr>
            <p:sp>
              <p:nvSpPr>
                <p:cNvPr id="222" name="Freeform 221"/>
                <p:cNvSpPr/>
                <p:nvPr/>
              </p:nvSpPr>
              <p:spPr>
                <a:xfrm>
                  <a:off x="5508104" y="1581930"/>
                  <a:ext cx="151022" cy="6106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3" name="Freeform 222"/>
                <p:cNvSpPr/>
                <p:nvPr/>
              </p:nvSpPr>
              <p:spPr>
                <a:xfrm>
                  <a:off x="5576953" y="1299094"/>
                  <a:ext cx="39532" cy="269563"/>
                </a:xfrm>
                <a:custGeom>
                  <a:avLst/>
                  <a:gdLst>
                    <a:gd name="connsiteX0" fmla="*/ 10571 w 39532"/>
                    <a:gd name="connsiteY0" fmla="*/ 269563 h 269563"/>
                    <a:gd name="connsiteX1" fmla="*/ 15857 w 39532"/>
                    <a:gd name="connsiteY1" fmla="*/ 243135 h 269563"/>
                    <a:gd name="connsiteX2" fmla="*/ 15857 w 39532"/>
                    <a:gd name="connsiteY2" fmla="*/ 190279 h 269563"/>
                    <a:gd name="connsiteX3" fmla="*/ 0 w 39532"/>
                    <a:gd name="connsiteY3" fmla="*/ 174423 h 269563"/>
                    <a:gd name="connsiteX4" fmla="*/ 5286 w 39532"/>
                    <a:gd name="connsiteY4" fmla="*/ 126853 h 269563"/>
                    <a:gd name="connsiteX5" fmla="*/ 31714 w 39532"/>
                    <a:gd name="connsiteY5" fmla="*/ 95139 h 269563"/>
                    <a:gd name="connsiteX6" fmla="*/ 36999 w 39532"/>
                    <a:gd name="connsiteY6" fmla="*/ 0 h 26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532" h="269563">
                      <a:moveTo>
                        <a:pt x="10571" y="269563"/>
                      </a:moveTo>
                      <a:cubicBezTo>
                        <a:pt x="12333" y="260754"/>
                        <a:pt x="13678" y="251851"/>
                        <a:pt x="15857" y="243135"/>
                      </a:cubicBezTo>
                      <a:cubicBezTo>
                        <a:pt x="21783" y="219433"/>
                        <a:pt x="29310" y="223909"/>
                        <a:pt x="15857" y="190279"/>
                      </a:cubicBezTo>
                      <a:cubicBezTo>
                        <a:pt x="13081" y="183339"/>
                        <a:pt x="5286" y="179708"/>
                        <a:pt x="0" y="174423"/>
                      </a:cubicBezTo>
                      <a:cubicBezTo>
                        <a:pt x="1762" y="158566"/>
                        <a:pt x="1416" y="142331"/>
                        <a:pt x="5286" y="126853"/>
                      </a:cubicBezTo>
                      <a:cubicBezTo>
                        <a:pt x="7739" y="117040"/>
                        <a:pt x="25796" y="101057"/>
                        <a:pt x="31714" y="95139"/>
                      </a:cubicBezTo>
                      <a:cubicBezTo>
                        <a:pt x="45356" y="54211"/>
                        <a:pt x="36999" y="84854"/>
                        <a:pt x="36999"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24" name="Group 223"/>
              <p:cNvGrpSpPr/>
              <p:nvPr/>
            </p:nvGrpSpPr>
            <p:grpSpPr>
              <a:xfrm rot="1027171">
                <a:off x="6637344" y="1312884"/>
                <a:ext cx="151022" cy="343896"/>
                <a:chOff x="5508104" y="1299094"/>
                <a:chExt cx="151022" cy="343896"/>
              </a:xfrm>
            </p:grpSpPr>
            <p:sp>
              <p:nvSpPr>
                <p:cNvPr id="225" name="Freeform 224"/>
                <p:cNvSpPr/>
                <p:nvPr/>
              </p:nvSpPr>
              <p:spPr>
                <a:xfrm>
                  <a:off x="5508104" y="1581930"/>
                  <a:ext cx="151022" cy="6106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6" name="Freeform 225"/>
                <p:cNvSpPr/>
                <p:nvPr/>
              </p:nvSpPr>
              <p:spPr>
                <a:xfrm>
                  <a:off x="5576953" y="1299094"/>
                  <a:ext cx="39532" cy="269563"/>
                </a:xfrm>
                <a:custGeom>
                  <a:avLst/>
                  <a:gdLst>
                    <a:gd name="connsiteX0" fmla="*/ 10571 w 39532"/>
                    <a:gd name="connsiteY0" fmla="*/ 269563 h 269563"/>
                    <a:gd name="connsiteX1" fmla="*/ 15857 w 39532"/>
                    <a:gd name="connsiteY1" fmla="*/ 243135 h 269563"/>
                    <a:gd name="connsiteX2" fmla="*/ 15857 w 39532"/>
                    <a:gd name="connsiteY2" fmla="*/ 190279 h 269563"/>
                    <a:gd name="connsiteX3" fmla="*/ 0 w 39532"/>
                    <a:gd name="connsiteY3" fmla="*/ 174423 h 269563"/>
                    <a:gd name="connsiteX4" fmla="*/ 5286 w 39532"/>
                    <a:gd name="connsiteY4" fmla="*/ 126853 h 269563"/>
                    <a:gd name="connsiteX5" fmla="*/ 31714 w 39532"/>
                    <a:gd name="connsiteY5" fmla="*/ 95139 h 269563"/>
                    <a:gd name="connsiteX6" fmla="*/ 36999 w 39532"/>
                    <a:gd name="connsiteY6" fmla="*/ 0 h 26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532" h="269563">
                      <a:moveTo>
                        <a:pt x="10571" y="269563"/>
                      </a:moveTo>
                      <a:cubicBezTo>
                        <a:pt x="12333" y="260754"/>
                        <a:pt x="13678" y="251851"/>
                        <a:pt x="15857" y="243135"/>
                      </a:cubicBezTo>
                      <a:cubicBezTo>
                        <a:pt x="21783" y="219433"/>
                        <a:pt x="29310" y="223909"/>
                        <a:pt x="15857" y="190279"/>
                      </a:cubicBezTo>
                      <a:cubicBezTo>
                        <a:pt x="13081" y="183339"/>
                        <a:pt x="5286" y="179708"/>
                        <a:pt x="0" y="174423"/>
                      </a:cubicBezTo>
                      <a:cubicBezTo>
                        <a:pt x="1762" y="158566"/>
                        <a:pt x="1416" y="142331"/>
                        <a:pt x="5286" y="126853"/>
                      </a:cubicBezTo>
                      <a:cubicBezTo>
                        <a:pt x="7739" y="117040"/>
                        <a:pt x="25796" y="101057"/>
                        <a:pt x="31714" y="95139"/>
                      </a:cubicBezTo>
                      <a:cubicBezTo>
                        <a:pt x="45356" y="54211"/>
                        <a:pt x="36999" y="84854"/>
                        <a:pt x="36999"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27" name="Group 226"/>
              <p:cNvGrpSpPr/>
              <p:nvPr/>
            </p:nvGrpSpPr>
            <p:grpSpPr>
              <a:xfrm rot="758529">
                <a:off x="6547319" y="1278974"/>
                <a:ext cx="151022" cy="343896"/>
                <a:chOff x="5508104" y="1299094"/>
                <a:chExt cx="151022" cy="343896"/>
              </a:xfrm>
            </p:grpSpPr>
            <p:sp>
              <p:nvSpPr>
                <p:cNvPr id="228" name="Freeform 227"/>
                <p:cNvSpPr/>
                <p:nvPr/>
              </p:nvSpPr>
              <p:spPr>
                <a:xfrm>
                  <a:off x="5508104" y="1581930"/>
                  <a:ext cx="151022" cy="6106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9" name="Freeform 228"/>
                <p:cNvSpPr/>
                <p:nvPr/>
              </p:nvSpPr>
              <p:spPr>
                <a:xfrm>
                  <a:off x="5576953" y="1299094"/>
                  <a:ext cx="39532" cy="269563"/>
                </a:xfrm>
                <a:custGeom>
                  <a:avLst/>
                  <a:gdLst>
                    <a:gd name="connsiteX0" fmla="*/ 10571 w 39532"/>
                    <a:gd name="connsiteY0" fmla="*/ 269563 h 269563"/>
                    <a:gd name="connsiteX1" fmla="*/ 15857 w 39532"/>
                    <a:gd name="connsiteY1" fmla="*/ 243135 h 269563"/>
                    <a:gd name="connsiteX2" fmla="*/ 15857 w 39532"/>
                    <a:gd name="connsiteY2" fmla="*/ 190279 h 269563"/>
                    <a:gd name="connsiteX3" fmla="*/ 0 w 39532"/>
                    <a:gd name="connsiteY3" fmla="*/ 174423 h 269563"/>
                    <a:gd name="connsiteX4" fmla="*/ 5286 w 39532"/>
                    <a:gd name="connsiteY4" fmla="*/ 126853 h 269563"/>
                    <a:gd name="connsiteX5" fmla="*/ 31714 w 39532"/>
                    <a:gd name="connsiteY5" fmla="*/ 95139 h 269563"/>
                    <a:gd name="connsiteX6" fmla="*/ 36999 w 39532"/>
                    <a:gd name="connsiteY6" fmla="*/ 0 h 26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532" h="269563">
                      <a:moveTo>
                        <a:pt x="10571" y="269563"/>
                      </a:moveTo>
                      <a:cubicBezTo>
                        <a:pt x="12333" y="260754"/>
                        <a:pt x="13678" y="251851"/>
                        <a:pt x="15857" y="243135"/>
                      </a:cubicBezTo>
                      <a:cubicBezTo>
                        <a:pt x="21783" y="219433"/>
                        <a:pt x="29310" y="223909"/>
                        <a:pt x="15857" y="190279"/>
                      </a:cubicBezTo>
                      <a:cubicBezTo>
                        <a:pt x="13081" y="183339"/>
                        <a:pt x="5286" y="179708"/>
                        <a:pt x="0" y="174423"/>
                      </a:cubicBezTo>
                      <a:cubicBezTo>
                        <a:pt x="1762" y="158566"/>
                        <a:pt x="1416" y="142331"/>
                        <a:pt x="5286" y="126853"/>
                      </a:cubicBezTo>
                      <a:cubicBezTo>
                        <a:pt x="7739" y="117040"/>
                        <a:pt x="25796" y="101057"/>
                        <a:pt x="31714" y="95139"/>
                      </a:cubicBezTo>
                      <a:cubicBezTo>
                        <a:pt x="45356" y="54211"/>
                        <a:pt x="36999" y="84854"/>
                        <a:pt x="36999"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30" name="Group 229"/>
              <p:cNvGrpSpPr/>
              <p:nvPr/>
            </p:nvGrpSpPr>
            <p:grpSpPr>
              <a:xfrm rot="2553497">
                <a:off x="6975229" y="1535032"/>
                <a:ext cx="151022" cy="343896"/>
                <a:chOff x="5508104" y="1299094"/>
                <a:chExt cx="151022" cy="343896"/>
              </a:xfrm>
            </p:grpSpPr>
            <p:sp>
              <p:nvSpPr>
                <p:cNvPr id="231" name="Freeform 230"/>
                <p:cNvSpPr/>
                <p:nvPr/>
              </p:nvSpPr>
              <p:spPr>
                <a:xfrm>
                  <a:off x="5508104" y="1581930"/>
                  <a:ext cx="151022" cy="6106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2" name="Freeform 231"/>
                <p:cNvSpPr/>
                <p:nvPr/>
              </p:nvSpPr>
              <p:spPr>
                <a:xfrm>
                  <a:off x="5576953" y="1299094"/>
                  <a:ext cx="39532" cy="269563"/>
                </a:xfrm>
                <a:custGeom>
                  <a:avLst/>
                  <a:gdLst>
                    <a:gd name="connsiteX0" fmla="*/ 10571 w 39532"/>
                    <a:gd name="connsiteY0" fmla="*/ 269563 h 269563"/>
                    <a:gd name="connsiteX1" fmla="*/ 15857 w 39532"/>
                    <a:gd name="connsiteY1" fmla="*/ 243135 h 269563"/>
                    <a:gd name="connsiteX2" fmla="*/ 15857 w 39532"/>
                    <a:gd name="connsiteY2" fmla="*/ 190279 h 269563"/>
                    <a:gd name="connsiteX3" fmla="*/ 0 w 39532"/>
                    <a:gd name="connsiteY3" fmla="*/ 174423 h 269563"/>
                    <a:gd name="connsiteX4" fmla="*/ 5286 w 39532"/>
                    <a:gd name="connsiteY4" fmla="*/ 126853 h 269563"/>
                    <a:gd name="connsiteX5" fmla="*/ 31714 w 39532"/>
                    <a:gd name="connsiteY5" fmla="*/ 95139 h 269563"/>
                    <a:gd name="connsiteX6" fmla="*/ 36999 w 39532"/>
                    <a:gd name="connsiteY6" fmla="*/ 0 h 26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532" h="269563">
                      <a:moveTo>
                        <a:pt x="10571" y="269563"/>
                      </a:moveTo>
                      <a:cubicBezTo>
                        <a:pt x="12333" y="260754"/>
                        <a:pt x="13678" y="251851"/>
                        <a:pt x="15857" y="243135"/>
                      </a:cubicBezTo>
                      <a:cubicBezTo>
                        <a:pt x="21783" y="219433"/>
                        <a:pt x="29310" y="223909"/>
                        <a:pt x="15857" y="190279"/>
                      </a:cubicBezTo>
                      <a:cubicBezTo>
                        <a:pt x="13081" y="183339"/>
                        <a:pt x="5286" y="179708"/>
                        <a:pt x="0" y="174423"/>
                      </a:cubicBezTo>
                      <a:cubicBezTo>
                        <a:pt x="1762" y="158566"/>
                        <a:pt x="1416" y="142331"/>
                        <a:pt x="5286" y="126853"/>
                      </a:cubicBezTo>
                      <a:cubicBezTo>
                        <a:pt x="7739" y="117040"/>
                        <a:pt x="25796" y="101057"/>
                        <a:pt x="31714" y="95139"/>
                      </a:cubicBezTo>
                      <a:cubicBezTo>
                        <a:pt x="45356" y="54211"/>
                        <a:pt x="36999" y="84854"/>
                        <a:pt x="36999"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33" name="Group 232"/>
              <p:cNvGrpSpPr/>
              <p:nvPr/>
            </p:nvGrpSpPr>
            <p:grpSpPr>
              <a:xfrm rot="2985777">
                <a:off x="7054017" y="1607614"/>
                <a:ext cx="151022" cy="343896"/>
                <a:chOff x="5508104" y="1299094"/>
                <a:chExt cx="151022" cy="343896"/>
              </a:xfrm>
            </p:grpSpPr>
            <p:sp>
              <p:nvSpPr>
                <p:cNvPr id="234" name="Freeform 233"/>
                <p:cNvSpPr/>
                <p:nvPr/>
              </p:nvSpPr>
              <p:spPr>
                <a:xfrm>
                  <a:off x="5508104" y="1581930"/>
                  <a:ext cx="151022" cy="6106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5" name="Freeform 234"/>
                <p:cNvSpPr/>
                <p:nvPr/>
              </p:nvSpPr>
              <p:spPr>
                <a:xfrm>
                  <a:off x="5576953" y="1299094"/>
                  <a:ext cx="39532" cy="269563"/>
                </a:xfrm>
                <a:custGeom>
                  <a:avLst/>
                  <a:gdLst>
                    <a:gd name="connsiteX0" fmla="*/ 10571 w 39532"/>
                    <a:gd name="connsiteY0" fmla="*/ 269563 h 269563"/>
                    <a:gd name="connsiteX1" fmla="*/ 15857 w 39532"/>
                    <a:gd name="connsiteY1" fmla="*/ 243135 h 269563"/>
                    <a:gd name="connsiteX2" fmla="*/ 15857 w 39532"/>
                    <a:gd name="connsiteY2" fmla="*/ 190279 h 269563"/>
                    <a:gd name="connsiteX3" fmla="*/ 0 w 39532"/>
                    <a:gd name="connsiteY3" fmla="*/ 174423 h 269563"/>
                    <a:gd name="connsiteX4" fmla="*/ 5286 w 39532"/>
                    <a:gd name="connsiteY4" fmla="*/ 126853 h 269563"/>
                    <a:gd name="connsiteX5" fmla="*/ 31714 w 39532"/>
                    <a:gd name="connsiteY5" fmla="*/ 95139 h 269563"/>
                    <a:gd name="connsiteX6" fmla="*/ 36999 w 39532"/>
                    <a:gd name="connsiteY6" fmla="*/ 0 h 26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532" h="269563">
                      <a:moveTo>
                        <a:pt x="10571" y="269563"/>
                      </a:moveTo>
                      <a:cubicBezTo>
                        <a:pt x="12333" y="260754"/>
                        <a:pt x="13678" y="251851"/>
                        <a:pt x="15857" y="243135"/>
                      </a:cubicBezTo>
                      <a:cubicBezTo>
                        <a:pt x="21783" y="219433"/>
                        <a:pt x="29310" y="223909"/>
                        <a:pt x="15857" y="190279"/>
                      </a:cubicBezTo>
                      <a:cubicBezTo>
                        <a:pt x="13081" y="183339"/>
                        <a:pt x="5286" y="179708"/>
                        <a:pt x="0" y="174423"/>
                      </a:cubicBezTo>
                      <a:cubicBezTo>
                        <a:pt x="1762" y="158566"/>
                        <a:pt x="1416" y="142331"/>
                        <a:pt x="5286" y="126853"/>
                      </a:cubicBezTo>
                      <a:cubicBezTo>
                        <a:pt x="7739" y="117040"/>
                        <a:pt x="25796" y="101057"/>
                        <a:pt x="31714" y="95139"/>
                      </a:cubicBezTo>
                      <a:cubicBezTo>
                        <a:pt x="45356" y="54211"/>
                        <a:pt x="36999" y="84854"/>
                        <a:pt x="36999"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36" name="Group 235"/>
              <p:cNvGrpSpPr/>
              <p:nvPr/>
            </p:nvGrpSpPr>
            <p:grpSpPr>
              <a:xfrm rot="3130019">
                <a:off x="7107479" y="1692897"/>
                <a:ext cx="151022" cy="343896"/>
                <a:chOff x="5508104" y="1299094"/>
                <a:chExt cx="151022" cy="343896"/>
              </a:xfrm>
            </p:grpSpPr>
            <p:sp>
              <p:nvSpPr>
                <p:cNvPr id="237" name="Freeform 236"/>
                <p:cNvSpPr/>
                <p:nvPr/>
              </p:nvSpPr>
              <p:spPr>
                <a:xfrm>
                  <a:off x="5508104" y="1581930"/>
                  <a:ext cx="151022" cy="6106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8" name="Freeform 237"/>
                <p:cNvSpPr/>
                <p:nvPr/>
              </p:nvSpPr>
              <p:spPr>
                <a:xfrm>
                  <a:off x="5576953" y="1299094"/>
                  <a:ext cx="39532" cy="269563"/>
                </a:xfrm>
                <a:custGeom>
                  <a:avLst/>
                  <a:gdLst>
                    <a:gd name="connsiteX0" fmla="*/ 10571 w 39532"/>
                    <a:gd name="connsiteY0" fmla="*/ 269563 h 269563"/>
                    <a:gd name="connsiteX1" fmla="*/ 15857 w 39532"/>
                    <a:gd name="connsiteY1" fmla="*/ 243135 h 269563"/>
                    <a:gd name="connsiteX2" fmla="*/ 15857 w 39532"/>
                    <a:gd name="connsiteY2" fmla="*/ 190279 h 269563"/>
                    <a:gd name="connsiteX3" fmla="*/ 0 w 39532"/>
                    <a:gd name="connsiteY3" fmla="*/ 174423 h 269563"/>
                    <a:gd name="connsiteX4" fmla="*/ 5286 w 39532"/>
                    <a:gd name="connsiteY4" fmla="*/ 126853 h 269563"/>
                    <a:gd name="connsiteX5" fmla="*/ 31714 w 39532"/>
                    <a:gd name="connsiteY5" fmla="*/ 95139 h 269563"/>
                    <a:gd name="connsiteX6" fmla="*/ 36999 w 39532"/>
                    <a:gd name="connsiteY6" fmla="*/ 0 h 26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532" h="269563">
                      <a:moveTo>
                        <a:pt x="10571" y="269563"/>
                      </a:moveTo>
                      <a:cubicBezTo>
                        <a:pt x="12333" y="260754"/>
                        <a:pt x="13678" y="251851"/>
                        <a:pt x="15857" y="243135"/>
                      </a:cubicBezTo>
                      <a:cubicBezTo>
                        <a:pt x="21783" y="219433"/>
                        <a:pt x="29310" y="223909"/>
                        <a:pt x="15857" y="190279"/>
                      </a:cubicBezTo>
                      <a:cubicBezTo>
                        <a:pt x="13081" y="183339"/>
                        <a:pt x="5286" y="179708"/>
                        <a:pt x="0" y="174423"/>
                      </a:cubicBezTo>
                      <a:cubicBezTo>
                        <a:pt x="1762" y="158566"/>
                        <a:pt x="1416" y="142331"/>
                        <a:pt x="5286" y="126853"/>
                      </a:cubicBezTo>
                      <a:cubicBezTo>
                        <a:pt x="7739" y="117040"/>
                        <a:pt x="25796" y="101057"/>
                        <a:pt x="31714" y="95139"/>
                      </a:cubicBezTo>
                      <a:cubicBezTo>
                        <a:pt x="45356" y="54211"/>
                        <a:pt x="36999" y="84854"/>
                        <a:pt x="36999"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39" name="Group 238"/>
              <p:cNvGrpSpPr/>
              <p:nvPr/>
            </p:nvGrpSpPr>
            <p:grpSpPr>
              <a:xfrm rot="3628231">
                <a:off x="7162026" y="1782382"/>
                <a:ext cx="151022" cy="343896"/>
                <a:chOff x="5508104" y="1299094"/>
                <a:chExt cx="151022" cy="343896"/>
              </a:xfrm>
            </p:grpSpPr>
            <p:sp>
              <p:nvSpPr>
                <p:cNvPr id="240" name="Freeform 239"/>
                <p:cNvSpPr/>
                <p:nvPr/>
              </p:nvSpPr>
              <p:spPr>
                <a:xfrm>
                  <a:off x="5508104" y="1581930"/>
                  <a:ext cx="151022" cy="6106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1" name="Freeform 240"/>
                <p:cNvSpPr/>
                <p:nvPr/>
              </p:nvSpPr>
              <p:spPr>
                <a:xfrm>
                  <a:off x="5576953" y="1299094"/>
                  <a:ext cx="39532" cy="269563"/>
                </a:xfrm>
                <a:custGeom>
                  <a:avLst/>
                  <a:gdLst>
                    <a:gd name="connsiteX0" fmla="*/ 10571 w 39532"/>
                    <a:gd name="connsiteY0" fmla="*/ 269563 h 269563"/>
                    <a:gd name="connsiteX1" fmla="*/ 15857 w 39532"/>
                    <a:gd name="connsiteY1" fmla="*/ 243135 h 269563"/>
                    <a:gd name="connsiteX2" fmla="*/ 15857 w 39532"/>
                    <a:gd name="connsiteY2" fmla="*/ 190279 h 269563"/>
                    <a:gd name="connsiteX3" fmla="*/ 0 w 39532"/>
                    <a:gd name="connsiteY3" fmla="*/ 174423 h 269563"/>
                    <a:gd name="connsiteX4" fmla="*/ 5286 w 39532"/>
                    <a:gd name="connsiteY4" fmla="*/ 126853 h 269563"/>
                    <a:gd name="connsiteX5" fmla="*/ 31714 w 39532"/>
                    <a:gd name="connsiteY5" fmla="*/ 95139 h 269563"/>
                    <a:gd name="connsiteX6" fmla="*/ 36999 w 39532"/>
                    <a:gd name="connsiteY6" fmla="*/ 0 h 26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532" h="269563">
                      <a:moveTo>
                        <a:pt x="10571" y="269563"/>
                      </a:moveTo>
                      <a:cubicBezTo>
                        <a:pt x="12333" y="260754"/>
                        <a:pt x="13678" y="251851"/>
                        <a:pt x="15857" y="243135"/>
                      </a:cubicBezTo>
                      <a:cubicBezTo>
                        <a:pt x="21783" y="219433"/>
                        <a:pt x="29310" y="223909"/>
                        <a:pt x="15857" y="190279"/>
                      </a:cubicBezTo>
                      <a:cubicBezTo>
                        <a:pt x="13081" y="183339"/>
                        <a:pt x="5286" y="179708"/>
                        <a:pt x="0" y="174423"/>
                      </a:cubicBezTo>
                      <a:cubicBezTo>
                        <a:pt x="1762" y="158566"/>
                        <a:pt x="1416" y="142331"/>
                        <a:pt x="5286" y="126853"/>
                      </a:cubicBezTo>
                      <a:cubicBezTo>
                        <a:pt x="7739" y="117040"/>
                        <a:pt x="25796" y="101057"/>
                        <a:pt x="31714" y="95139"/>
                      </a:cubicBezTo>
                      <a:cubicBezTo>
                        <a:pt x="45356" y="54211"/>
                        <a:pt x="36999" y="84854"/>
                        <a:pt x="36999"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42" name="Group 241"/>
              <p:cNvGrpSpPr/>
              <p:nvPr/>
            </p:nvGrpSpPr>
            <p:grpSpPr>
              <a:xfrm rot="1995050">
                <a:off x="6831910" y="1398367"/>
                <a:ext cx="151022" cy="343896"/>
                <a:chOff x="5508104" y="1299094"/>
                <a:chExt cx="151022" cy="343896"/>
              </a:xfrm>
            </p:grpSpPr>
            <p:sp>
              <p:nvSpPr>
                <p:cNvPr id="243" name="Freeform 242"/>
                <p:cNvSpPr/>
                <p:nvPr/>
              </p:nvSpPr>
              <p:spPr>
                <a:xfrm>
                  <a:off x="5508104" y="1581930"/>
                  <a:ext cx="151022" cy="6106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4" name="Freeform 243"/>
                <p:cNvSpPr/>
                <p:nvPr/>
              </p:nvSpPr>
              <p:spPr>
                <a:xfrm>
                  <a:off x="5576953" y="1299094"/>
                  <a:ext cx="39532" cy="269563"/>
                </a:xfrm>
                <a:custGeom>
                  <a:avLst/>
                  <a:gdLst>
                    <a:gd name="connsiteX0" fmla="*/ 10571 w 39532"/>
                    <a:gd name="connsiteY0" fmla="*/ 269563 h 269563"/>
                    <a:gd name="connsiteX1" fmla="*/ 15857 w 39532"/>
                    <a:gd name="connsiteY1" fmla="*/ 243135 h 269563"/>
                    <a:gd name="connsiteX2" fmla="*/ 15857 w 39532"/>
                    <a:gd name="connsiteY2" fmla="*/ 190279 h 269563"/>
                    <a:gd name="connsiteX3" fmla="*/ 0 w 39532"/>
                    <a:gd name="connsiteY3" fmla="*/ 174423 h 269563"/>
                    <a:gd name="connsiteX4" fmla="*/ 5286 w 39532"/>
                    <a:gd name="connsiteY4" fmla="*/ 126853 h 269563"/>
                    <a:gd name="connsiteX5" fmla="*/ 31714 w 39532"/>
                    <a:gd name="connsiteY5" fmla="*/ 95139 h 269563"/>
                    <a:gd name="connsiteX6" fmla="*/ 36999 w 39532"/>
                    <a:gd name="connsiteY6" fmla="*/ 0 h 26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532" h="269563">
                      <a:moveTo>
                        <a:pt x="10571" y="269563"/>
                      </a:moveTo>
                      <a:cubicBezTo>
                        <a:pt x="12333" y="260754"/>
                        <a:pt x="13678" y="251851"/>
                        <a:pt x="15857" y="243135"/>
                      </a:cubicBezTo>
                      <a:cubicBezTo>
                        <a:pt x="21783" y="219433"/>
                        <a:pt x="29310" y="223909"/>
                        <a:pt x="15857" y="190279"/>
                      </a:cubicBezTo>
                      <a:cubicBezTo>
                        <a:pt x="13081" y="183339"/>
                        <a:pt x="5286" y="179708"/>
                        <a:pt x="0" y="174423"/>
                      </a:cubicBezTo>
                      <a:cubicBezTo>
                        <a:pt x="1762" y="158566"/>
                        <a:pt x="1416" y="142331"/>
                        <a:pt x="5286" y="126853"/>
                      </a:cubicBezTo>
                      <a:cubicBezTo>
                        <a:pt x="7739" y="117040"/>
                        <a:pt x="25796" y="101057"/>
                        <a:pt x="31714" y="95139"/>
                      </a:cubicBezTo>
                      <a:cubicBezTo>
                        <a:pt x="45356" y="54211"/>
                        <a:pt x="36999" y="84854"/>
                        <a:pt x="36999"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45" name="Group 244"/>
              <p:cNvGrpSpPr/>
              <p:nvPr/>
            </p:nvGrpSpPr>
            <p:grpSpPr>
              <a:xfrm rot="2265946">
                <a:off x="6909870" y="1466100"/>
                <a:ext cx="151022" cy="343896"/>
                <a:chOff x="5508104" y="1299094"/>
                <a:chExt cx="151022" cy="343896"/>
              </a:xfrm>
            </p:grpSpPr>
            <p:sp>
              <p:nvSpPr>
                <p:cNvPr id="246" name="Freeform 245"/>
                <p:cNvSpPr/>
                <p:nvPr/>
              </p:nvSpPr>
              <p:spPr>
                <a:xfrm>
                  <a:off x="5508104" y="1581930"/>
                  <a:ext cx="151022" cy="6106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7" name="Freeform 246"/>
                <p:cNvSpPr/>
                <p:nvPr/>
              </p:nvSpPr>
              <p:spPr>
                <a:xfrm>
                  <a:off x="5576953" y="1299094"/>
                  <a:ext cx="39532" cy="269563"/>
                </a:xfrm>
                <a:custGeom>
                  <a:avLst/>
                  <a:gdLst>
                    <a:gd name="connsiteX0" fmla="*/ 10571 w 39532"/>
                    <a:gd name="connsiteY0" fmla="*/ 269563 h 269563"/>
                    <a:gd name="connsiteX1" fmla="*/ 15857 w 39532"/>
                    <a:gd name="connsiteY1" fmla="*/ 243135 h 269563"/>
                    <a:gd name="connsiteX2" fmla="*/ 15857 w 39532"/>
                    <a:gd name="connsiteY2" fmla="*/ 190279 h 269563"/>
                    <a:gd name="connsiteX3" fmla="*/ 0 w 39532"/>
                    <a:gd name="connsiteY3" fmla="*/ 174423 h 269563"/>
                    <a:gd name="connsiteX4" fmla="*/ 5286 w 39532"/>
                    <a:gd name="connsiteY4" fmla="*/ 126853 h 269563"/>
                    <a:gd name="connsiteX5" fmla="*/ 31714 w 39532"/>
                    <a:gd name="connsiteY5" fmla="*/ 95139 h 269563"/>
                    <a:gd name="connsiteX6" fmla="*/ 36999 w 39532"/>
                    <a:gd name="connsiteY6" fmla="*/ 0 h 26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532" h="269563">
                      <a:moveTo>
                        <a:pt x="10571" y="269563"/>
                      </a:moveTo>
                      <a:cubicBezTo>
                        <a:pt x="12333" y="260754"/>
                        <a:pt x="13678" y="251851"/>
                        <a:pt x="15857" y="243135"/>
                      </a:cubicBezTo>
                      <a:cubicBezTo>
                        <a:pt x="21783" y="219433"/>
                        <a:pt x="29310" y="223909"/>
                        <a:pt x="15857" y="190279"/>
                      </a:cubicBezTo>
                      <a:cubicBezTo>
                        <a:pt x="13081" y="183339"/>
                        <a:pt x="5286" y="179708"/>
                        <a:pt x="0" y="174423"/>
                      </a:cubicBezTo>
                      <a:cubicBezTo>
                        <a:pt x="1762" y="158566"/>
                        <a:pt x="1416" y="142331"/>
                        <a:pt x="5286" y="126853"/>
                      </a:cubicBezTo>
                      <a:cubicBezTo>
                        <a:pt x="7739" y="117040"/>
                        <a:pt x="25796" y="101057"/>
                        <a:pt x="31714" y="95139"/>
                      </a:cubicBezTo>
                      <a:cubicBezTo>
                        <a:pt x="45356" y="54211"/>
                        <a:pt x="36999" y="84854"/>
                        <a:pt x="36999"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48" name="Group 247"/>
              <p:cNvGrpSpPr/>
              <p:nvPr/>
            </p:nvGrpSpPr>
            <p:grpSpPr>
              <a:xfrm rot="401928">
                <a:off x="6452502" y="1256811"/>
                <a:ext cx="151022" cy="343896"/>
                <a:chOff x="5508104" y="1299094"/>
                <a:chExt cx="151022" cy="343896"/>
              </a:xfrm>
            </p:grpSpPr>
            <p:sp>
              <p:nvSpPr>
                <p:cNvPr id="249" name="Freeform 248"/>
                <p:cNvSpPr/>
                <p:nvPr/>
              </p:nvSpPr>
              <p:spPr>
                <a:xfrm>
                  <a:off x="5508104" y="1581930"/>
                  <a:ext cx="151022" cy="6106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0" name="Freeform 249"/>
                <p:cNvSpPr/>
                <p:nvPr/>
              </p:nvSpPr>
              <p:spPr>
                <a:xfrm>
                  <a:off x="5576953" y="1299094"/>
                  <a:ext cx="39532" cy="269563"/>
                </a:xfrm>
                <a:custGeom>
                  <a:avLst/>
                  <a:gdLst>
                    <a:gd name="connsiteX0" fmla="*/ 10571 w 39532"/>
                    <a:gd name="connsiteY0" fmla="*/ 269563 h 269563"/>
                    <a:gd name="connsiteX1" fmla="*/ 15857 w 39532"/>
                    <a:gd name="connsiteY1" fmla="*/ 243135 h 269563"/>
                    <a:gd name="connsiteX2" fmla="*/ 15857 w 39532"/>
                    <a:gd name="connsiteY2" fmla="*/ 190279 h 269563"/>
                    <a:gd name="connsiteX3" fmla="*/ 0 w 39532"/>
                    <a:gd name="connsiteY3" fmla="*/ 174423 h 269563"/>
                    <a:gd name="connsiteX4" fmla="*/ 5286 w 39532"/>
                    <a:gd name="connsiteY4" fmla="*/ 126853 h 269563"/>
                    <a:gd name="connsiteX5" fmla="*/ 31714 w 39532"/>
                    <a:gd name="connsiteY5" fmla="*/ 95139 h 269563"/>
                    <a:gd name="connsiteX6" fmla="*/ 36999 w 39532"/>
                    <a:gd name="connsiteY6" fmla="*/ 0 h 26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532" h="269563">
                      <a:moveTo>
                        <a:pt x="10571" y="269563"/>
                      </a:moveTo>
                      <a:cubicBezTo>
                        <a:pt x="12333" y="260754"/>
                        <a:pt x="13678" y="251851"/>
                        <a:pt x="15857" y="243135"/>
                      </a:cubicBezTo>
                      <a:cubicBezTo>
                        <a:pt x="21783" y="219433"/>
                        <a:pt x="29310" y="223909"/>
                        <a:pt x="15857" y="190279"/>
                      </a:cubicBezTo>
                      <a:cubicBezTo>
                        <a:pt x="13081" y="183339"/>
                        <a:pt x="5286" y="179708"/>
                        <a:pt x="0" y="174423"/>
                      </a:cubicBezTo>
                      <a:cubicBezTo>
                        <a:pt x="1762" y="158566"/>
                        <a:pt x="1416" y="142331"/>
                        <a:pt x="5286" y="126853"/>
                      </a:cubicBezTo>
                      <a:cubicBezTo>
                        <a:pt x="7739" y="117040"/>
                        <a:pt x="25796" y="101057"/>
                        <a:pt x="31714" y="95139"/>
                      </a:cubicBezTo>
                      <a:cubicBezTo>
                        <a:pt x="45356" y="54211"/>
                        <a:pt x="36999" y="84854"/>
                        <a:pt x="36999"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grpSp>
          <p:nvGrpSpPr>
            <p:cNvPr id="252" name="Group 251"/>
            <p:cNvGrpSpPr/>
            <p:nvPr/>
          </p:nvGrpSpPr>
          <p:grpSpPr>
            <a:xfrm rot="20223089">
              <a:off x="5889038" y="1305342"/>
              <a:ext cx="151022" cy="343896"/>
              <a:chOff x="5508104" y="1299094"/>
              <a:chExt cx="151022" cy="343896"/>
            </a:xfrm>
          </p:grpSpPr>
          <p:sp>
            <p:nvSpPr>
              <p:cNvPr id="253" name="Freeform 252"/>
              <p:cNvSpPr/>
              <p:nvPr/>
            </p:nvSpPr>
            <p:spPr>
              <a:xfrm>
                <a:off x="5508104" y="1581930"/>
                <a:ext cx="151022" cy="6106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4" name="Freeform 253"/>
              <p:cNvSpPr/>
              <p:nvPr/>
            </p:nvSpPr>
            <p:spPr>
              <a:xfrm>
                <a:off x="5576953" y="1299094"/>
                <a:ext cx="39532" cy="269563"/>
              </a:xfrm>
              <a:custGeom>
                <a:avLst/>
                <a:gdLst>
                  <a:gd name="connsiteX0" fmla="*/ 10571 w 39532"/>
                  <a:gd name="connsiteY0" fmla="*/ 269563 h 269563"/>
                  <a:gd name="connsiteX1" fmla="*/ 15857 w 39532"/>
                  <a:gd name="connsiteY1" fmla="*/ 243135 h 269563"/>
                  <a:gd name="connsiteX2" fmla="*/ 15857 w 39532"/>
                  <a:gd name="connsiteY2" fmla="*/ 190279 h 269563"/>
                  <a:gd name="connsiteX3" fmla="*/ 0 w 39532"/>
                  <a:gd name="connsiteY3" fmla="*/ 174423 h 269563"/>
                  <a:gd name="connsiteX4" fmla="*/ 5286 w 39532"/>
                  <a:gd name="connsiteY4" fmla="*/ 126853 h 269563"/>
                  <a:gd name="connsiteX5" fmla="*/ 31714 w 39532"/>
                  <a:gd name="connsiteY5" fmla="*/ 95139 h 269563"/>
                  <a:gd name="connsiteX6" fmla="*/ 36999 w 39532"/>
                  <a:gd name="connsiteY6" fmla="*/ 0 h 26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532" h="269563">
                    <a:moveTo>
                      <a:pt x="10571" y="269563"/>
                    </a:moveTo>
                    <a:cubicBezTo>
                      <a:pt x="12333" y="260754"/>
                      <a:pt x="13678" y="251851"/>
                      <a:pt x="15857" y="243135"/>
                    </a:cubicBezTo>
                    <a:cubicBezTo>
                      <a:pt x="21783" y="219433"/>
                      <a:pt x="29310" y="223909"/>
                      <a:pt x="15857" y="190279"/>
                    </a:cubicBezTo>
                    <a:cubicBezTo>
                      <a:pt x="13081" y="183339"/>
                      <a:pt x="5286" y="179708"/>
                      <a:pt x="0" y="174423"/>
                    </a:cubicBezTo>
                    <a:cubicBezTo>
                      <a:pt x="1762" y="158566"/>
                      <a:pt x="1416" y="142331"/>
                      <a:pt x="5286" y="126853"/>
                    </a:cubicBezTo>
                    <a:cubicBezTo>
                      <a:pt x="7739" y="117040"/>
                      <a:pt x="25796" y="101057"/>
                      <a:pt x="31714" y="95139"/>
                    </a:cubicBezTo>
                    <a:cubicBezTo>
                      <a:pt x="45356" y="54211"/>
                      <a:pt x="36999" y="84854"/>
                      <a:pt x="36999"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55" name="Group 254"/>
            <p:cNvGrpSpPr/>
            <p:nvPr/>
          </p:nvGrpSpPr>
          <p:grpSpPr>
            <a:xfrm rot="4041339">
              <a:off x="6691611" y="2198292"/>
              <a:ext cx="1139508" cy="791325"/>
              <a:chOff x="6269977" y="1238516"/>
              <a:chExt cx="1139508" cy="791325"/>
            </a:xfrm>
          </p:grpSpPr>
          <p:grpSp>
            <p:nvGrpSpPr>
              <p:cNvPr id="256" name="Group 255"/>
              <p:cNvGrpSpPr/>
              <p:nvPr/>
            </p:nvGrpSpPr>
            <p:grpSpPr>
              <a:xfrm>
                <a:off x="6269977" y="1238516"/>
                <a:ext cx="151022" cy="343896"/>
                <a:chOff x="5508104" y="1299094"/>
                <a:chExt cx="151022" cy="343896"/>
              </a:xfrm>
            </p:grpSpPr>
            <p:sp>
              <p:nvSpPr>
                <p:cNvPr id="290" name="Freeform 289"/>
                <p:cNvSpPr/>
                <p:nvPr/>
              </p:nvSpPr>
              <p:spPr>
                <a:xfrm>
                  <a:off x="5508104" y="1581930"/>
                  <a:ext cx="151022" cy="6106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1" name="Freeform 290"/>
                <p:cNvSpPr/>
                <p:nvPr/>
              </p:nvSpPr>
              <p:spPr>
                <a:xfrm>
                  <a:off x="5576953" y="1299094"/>
                  <a:ext cx="39532" cy="269563"/>
                </a:xfrm>
                <a:custGeom>
                  <a:avLst/>
                  <a:gdLst>
                    <a:gd name="connsiteX0" fmla="*/ 10571 w 39532"/>
                    <a:gd name="connsiteY0" fmla="*/ 269563 h 269563"/>
                    <a:gd name="connsiteX1" fmla="*/ 15857 w 39532"/>
                    <a:gd name="connsiteY1" fmla="*/ 243135 h 269563"/>
                    <a:gd name="connsiteX2" fmla="*/ 15857 w 39532"/>
                    <a:gd name="connsiteY2" fmla="*/ 190279 h 269563"/>
                    <a:gd name="connsiteX3" fmla="*/ 0 w 39532"/>
                    <a:gd name="connsiteY3" fmla="*/ 174423 h 269563"/>
                    <a:gd name="connsiteX4" fmla="*/ 5286 w 39532"/>
                    <a:gd name="connsiteY4" fmla="*/ 126853 h 269563"/>
                    <a:gd name="connsiteX5" fmla="*/ 31714 w 39532"/>
                    <a:gd name="connsiteY5" fmla="*/ 95139 h 269563"/>
                    <a:gd name="connsiteX6" fmla="*/ 36999 w 39532"/>
                    <a:gd name="connsiteY6" fmla="*/ 0 h 26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532" h="269563">
                      <a:moveTo>
                        <a:pt x="10571" y="269563"/>
                      </a:moveTo>
                      <a:cubicBezTo>
                        <a:pt x="12333" y="260754"/>
                        <a:pt x="13678" y="251851"/>
                        <a:pt x="15857" y="243135"/>
                      </a:cubicBezTo>
                      <a:cubicBezTo>
                        <a:pt x="21783" y="219433"/>
                        <a:pt x="29310" y="223909"/>
                        <a:pt x="15857" y="190279"/>
                      </a:cubicBezTo>
                      <a:cubicBezTo>
                        <a:pt x="13081" y="183339"/>
                        <a:pt x="5286" y="179708"/>
                        <a:pt x="0" y="174423"/>
                      </a:cubicBezTo>
                      <a:cubicBezTo>
                        <a:pt x="1762" y="158566"/>
                        <a:pt x="1416" y="142331"/>
                        <a:pt x="5286" y="126853"/>
                      </a:cubicBezTo>
                      <a:cubicBezTo>
                        <a:pt x="7739" y="117040"/>
                        <a:pt x="25796" y="101057"/>
                        <a:pt x="31714" y="95139"/>
                      </a:cubicBezTo>
                      <a:cubicBezTo>
                        <a:pt x="45356" y="54211"/>
                        <a:pt x="36999" y="84854"/>
                        <a:pt x="36999"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57" name="Group 256"/>
              <p:cNvGrpSpPr/>
              <p:nvPr/>
            </p:nvGrpSpPr>
            <p:grpSpPr>
              <a:xfrm rot="282616">
                <a:off x="6361217" y="1241103"/>
                <a:ext cx="151022" cy="343896"/>
                <a:chOff x="5508104" y="1299094"/>
                <a:chExt cx="151022" cy="343896"/>
              </a:xfrm>
            </p:grpSpPr>
            <p:sp>
              <p:nvSpPr>
                <p:cNvPr id="288" name="Freeform 287"/>
                <p:cNvSpPr/>
                <p:nvPr/>
              </p:nvSpPr>
              <p:spPr>
                <a:xfrm>
                  <a:off x="5508104" y="1581930"/>
                  <a:ext cx="151022" cy="6106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9" name="Freeform 288"/>
                <p:cNvSpPr/>
                <p:nvPr/>
              </p:nvSpPr>
              <p:spPr>
                <a:xfrm>
                  <a:off x="5576953" y="1299094"/>
                  <a:ext cx="39532" cy="269563"/>
                </a:xfrm>
                <a:custGeom>
                  <a:avLst/>
                  <a:gdLst>
                    <a:gd name="connsiteX0" fmla="*/ 10571 w 39532"/>
                    <a:gd name="connsiteY0" fmla="*/ 269563 h 269563"/>
                    <a:gd name="connsiteX1" fmla="*/ 15857 w 39532"/>
                    <a:gd name="connsiteY1" fmla="*/ 243135 h 269563"/>
                    <a:gd name="connsiteX2" fmla="*/ 15857 w 39532"/>
                    <a:gd name="connsiteY2" fmla="*/ 190279 h 269563"/>
                    <a:gd name="connsiteX3" fmla="*/ 0 w 39532"/>
                    <a:gd name="connsiteY3" fmla="*/ 174423 h 269563"/>
                    <a:gd name="connsiteX4" fmla="*/ 5286 w 39532"/>
                    <a:gd name="connsiteY4" fmla="*/ 126853 h 269563"/>
                    <a:gd name="connsiteX5" fmla="*/ 31714 w 39532"/>
                    <a:gd name="connsiteY5" fmla="*/ 95139 h 269563"/>
                    <a:gd name="connsiteX6" fmla="*/ 36999 w 39532"/>
                    <a:gd name="connsiteY6" fmla="*/ 0 h 26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532" h="269563">
                      <a:moveTo>
                        <a:pt x="10571" y="269563"/>
                      </a:moveTo>
                      <a:cubicBezTo>
                        <a:pt x="12333" y="260754"/>
                        <a:pt x="13678" y="251851"/>
                        <a:pt x="15857" y="243135"/>
                      </a:cubicBezTo>
                      <a:cubicBezTo>
                        <a:pt x="21783" y="219433"/>
                        <a:pt x="29310" y="223909"/>
                        <a:pt x="15857" y="190279"/>
                      </a:cubicBezTo>
                      <a:cubicBezTo>
                        <a:pt x="13081" y="183339"/>
                        <a:pt x="5286" y="179708"/>
                        <a:pt x="0" y="174423"/>
                      </a:cubicBezTo>
                      <a:cubicBezTo>
                        <a:pt x="1762" y="158566"/>
                        <a:pt x="1416" y="142331"/>
                        <a:pt x="5286" y="126853"/>
                      </a:cubicBezTo>
                      <a:cubicBezTo>
                        <a:pt x="7739" y="117040"/>
                        <a:pt x="25796" y="101057"/>
                        <a:pt x="31714" y="95139"/>
                      </a:cubicBezTo>
                      <a:cubicBezTo>
                        <a:pt x="45356" y="54211"/>
                        <a:pt x="36999" y="84854"/>
                        <a:pt x="36999"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58" name="Group 257"/>
              <p:cNvGrpSpPr/>
              <p:nvPr/>
            </p:nvGrpSpPr>
            <p:grpSpPr>
              <a:xfrm rot="1375545">
                <a:off x="6734656" y="1345415"/>
                <a:ext cx="151022" cy="343896"/>
                <a:chOff x="5508104" y="1299094"/>
                <a:chExt cx="151022" cy="343896"/>
              </a:xfrm>
            </p:grpSpPr>
            <p:sp>
              <p:nvSpPr>
                <p:cNvPr id="286" name="Freeform 285"/>
                <p:cNvSpPr/>
                <p:nvPr/>
              </p:nvSpPr>
              <p:spPr>
                <a:xfrm>
                  <a:off x="5508104" y="1581930"/>
                  <a:ext cx="151022" cy="6106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7" name="Freeform 286"/>
                <p:cNvSpPr/>
                <p:nvPr/>
              </p:nvSpPr>
              <p:spPr>
                <a:xfrm>
                  <a:off x="5576953" y="1299094"/>
                  <a:ext cx="39532" cy="269563"/>
                </a:xfrm>
                <a:custGeom>
                  <a:avLst/>
                  <a:gdLst>
                    <a:gd name="connsiteX0" fmla="*/ 10571 w 39532"/>
                    <a:gd name="connsiteY0" fmla="*/ 269563 h 269563"/>
                    <a:gd name="connsiteX1" fmla="*/ 15857 w 39532"/>
                    <a:gd name="connsiteY1" fmla="*/ 243135 h 269563"/>
                    <a:gd name="connsiteX2" fmla="*/ 15857 w 39532"/>
                    <a:gd name="connsiteY2" fmla="*/ 190279 h 269563"/>
                    <a:gd name="connsiteX3" fmla="*/ 0 w 39532"/>
                    <a:gd name="connsiteY3" fmla="*/ 174423 h 269563"/>
                    <a:gd name="connsiteX4" fmla="*/ 5286 w 39532"/>
                    <a:gd name="connsiteY4" fmla="*/ 126853 h 269563"/>
                    <a:gd name="connsiteX5" fmla="*/ 31714 w 39532"/>
                    <a:gd name="connsiteY5" fmla="*/ 95139 h 269563"/>
                    <a:gd name="connsiteX6" fmla="*/ 36999 w 39532"/>
                    <a:gd name="connsiteY6" fmla="*/ 0 h 26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532" h="269563">
                      <a:moveTo>
                        <a:pt x="10571" y="269563"/>
                      </a:moveTo>
                      <a:cubicBezTo>
                        <a:pt x="12333" y="260754"/>
                        <a:pt x="13678" y="251851"/>
                        <a:pt x="15857" y="243135"/>
                      </a:cubicBezTo>
                      <a:cubicBezTo>
                        <a:pt x="21783" y="219433"/>
                        <a:pt x="29310" y="223909"/>
                        <a:pt x="15857" y="190279"/>
                      </a:cubicBezTo>
                      <a:cubicBezTo>
                        <a:pt x="13081" y="183339"/>
                        <a:pt x="5286" y="179708"/>
                        <a:pt x="0" y="174423"/>
                      </a:cubicBezTo>
                      <a:cubicBezTo>
                        <a:pt x="1762" y="158566"/>
                        <a:pt x="1416" y="142331"/>
                        <a:pt x="5286" y="126853"/>
                      </a:cubicBezTo>
                      <a:cubicBezTo>
                        <a:pt x="7739" y="117040"/>
                        <a:pt x="25796" y="101057"/>
                        <a:pt x="31714" y="95139"/>
                      </a:cubicBezTo>
                      <a:cubicBezTo>
                        <a:pt x="45356" y="54211"/>
                        <a:pt x="36999" y="84854"/>
                        <a:pt x="36999"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59" name="Group 258"/>
              <p:cNvGrpSpPr/>
              <p:nvPr/>
            </p:nvGrpSpPr>
            <p:grpSpPr>
              <a:xfrm rot="1027171">
                <a:off x="6637344" y="1312884"/>
                <a:ext cx="151022" cy="343896"/>
                <a:chOff x="5508104" y="1299094"/>
                <a:chExt cx="151022" cy="343896"/>
              </a:xfrm>
            </p:grpSpPr>
            <p:sp>
              <p:nvSpPr>
                <p:cNvPr id="284" name="Freeform 283"/>
                <p:cNvSpPr/>
                <p:nvPr/>
              </p:nvSpPr>
              <p:spPr>
                <a:xfrm>
                  <a:off x="5508104" y="1581930"/>
                  <a:ext cx="151022" cy="6106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5" name="Freeform 284"/>
                <p:cNvSpPr/>
                <p:nvPr/>
              </p:nvSpPr>
              <p:spPr>
                <a:xfrm>
                  <a:off x="5576953" y="1299094"/>
                  <a:ext cx="39532" cy="269563"/>
                </a:xfrm>
                <a:custGeom>
                  <a:avLst/>
                  <a:gdLst>
                    <a:gd name="connsiteX0" fmla="*/ 10571 w 39532"/>
                    <a:gd name="connsiteY0" fmla="*/ 269563 h 269563"/>
                    <a:gd name="connsiteX1" fmla="*/ 15857 w 39532"/>
                    <a:gd name="connsiteY1" fmla="*/ 243135 h 269563"/>
                    <a:gd name="connsiteX2" fmla="*/ 15857 w 39532"/>
                    <a:gd name="connsiteY2" fmla="*/ 190279 h 269563"/>
                    <a:gd name="connsiteX3" fmla="*/ 0 w 39532"/>
                    <a:gd name="connsiteY3" fmla="*/ 174423 h 269563"/>
                    <a:gd name="connsiteX4" fmla="*/ 5286 w 39532"/>
                    <a:gd name="connsiteY4" fmla="*/ 126853 h 269563"/>
                    <a:gd name="connsiteX5" fmla="*/ 31714 w 39532"/>
                    <a:gd name="connsiteY5" fmla="*/ 95139 h 269563"/>
                    <a:gd name="connsiteX6" fmla="*/ 36999 w 39532"/>
                    <a:gd name="connsiteY6" fmla="*/ 0 h 26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532" h="269563">
                      <a:moveTo>
                        <a:pt x="10571" y="269563"/>
                      </a:moveTo>
                      <a:cubicBezTo>
                        <a:pt x="12333" y="260754"/>
                        <a:pt x="13678" y="251851"/>
                        <a:pt x="15857" y="243135"/>
                      </a:cubicBezTo>
                      <a:cubicBezTo>
                        <a:pt x="21783" y="219433"/>
                        <a:pt x="29310" y="223909"/>
                        <a:pt x="15857" y="190279"/>
                      </a:cubicBezTo>
                      <a:cubicBezTo>
                        <a:pt x="13081" y="183339"/>
                        <a:pt x="5286" y="179708"/>
                        <a:pt x="0" y="174423"/>
                      </a:cubicBezTo>
                      <a:cubicBezTo>
                        <a:pt x="1762" y="158566"/>
                        <a:pt x="1416" y="142331"/>
                        <a:pt x="5286" y="126853"/>
                      </a:cubicBezTo>
                      <a:cubicBezTo>
                        <a:pt x="7739" y="117040"/>
                        <a:pt x="25796" y="101057"/>
                        <a:pt x="31714" y="95139"/>
                      </a:cubicBezTo>
                      <a:cubicBezTo>
                        <a:pt x="45356" y="54211"/>
                        <a:pt x="36999" y="84854"/>
                        <a:pt x="36999"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60" name="Group 259"/>
              <p:cNvGrpSpPr/>
              <p:nvPr/>
            </p:nvGrpSpPr>
            <p:grpSpPr>
              <a:xfrm rot="758529">
                <a:off x="6547319" y="1278974"/>
                <a:ext cx="151022" cy="343896"/>
                <a:chOff x="5508104" y="1299094"/>
                <a:chExt cx="151022" cy="343896"/>
              </a:xfrm>
            </p:grpSpPr>
            <p:sp>
              <p:nvSpPr>
                <p:cNvPr id="282" name="Freeform 281"/>
                <p:cNvSpPr/>
                <p:nvPr/>
              </p:nvSpPr>
              <p:spPr>
                <a:xfrm>
                  <a:off x="5508104" y="1581930"/>
                  <a:ext cx="151022" cy="6106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3" name="Freeform 282"/>
                <p:cNvSpPr/>
                <p:nvPr/>
              </p:nvSpPr>
              <p:spPr>
                <a:xfrm>
                  <a:off x="5576953" y="1299094"/>
                  <a:ext cx="39532" cy="269563"/>
                </a:xfrm>
                <a:custGeom>
                  <a:avLst/>
                  <a:gdLst>
                    <a:gd name="connsiteX0" fmla="*/ 10571 w 39532"/>
                    <a:gd name="connsiteY0" fmla="*/ 269563 h 269563"/>
                    <a:gd name="connsiteX1" fmla="*/ 15857 w 39532"/>
                    <a:gd name="connsiteY1" fmla="*/ 243135 h 269563"/>
                    <a:gd name="connsiteX2" fmla="*/ 15857 w 39532"/>
                    <a:gd name="connsiteY2" fmla="*/ 190279 h 269563"/>
                    <a:gd name="connsiteX3" fmla="*/ 0 w 39532"/>
                    <a:gd name="connsiteY3" fmla="*/ 174423 h 269563"/>
                    <a:gd name="connsiteX4" fmla="*/ 5286 w 39532"/>
                    <a:gd name="connsiteY4" fmla="*/ 126853 h 269563"/>
                    <a:gd name="connsiteX5" fmla="*/ 31714 w 39532"/>
                    <a:gd name="connsiteY5" fmla="*/ 95139 h 269563"/>
                    <a:gd name="connsiteX6" fmla="*/ 36999 w 39532"/>
                    <a:gd name="connsiteY6" fmla="*/ 0 h 26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532" h="269563">
                      <a:moveTo>
                        <a:pt x="10571" y="269563"/>
                      </a:moveTo>
                      <a:cubicBezTo>
                        <a:pt x="12333" y="260754"/>
                        <a:pt x="13678" y="251851"/>
                        <a:pt x="15857" y="243135"/>
                      </a:cubicBezTo>
                      <a:cubicBezTo>
                        <a:pt x="21783" y="219433"/>
                        <a:pt x="29310" y="223909"/>
                        <a:pt x="15857" y="190279"/>
                      </a:cubicBezTo>
                      <a:cubicBezTo>
                        <a:pt x="13081" y="183339"/>
                        <a:pt x="5286" y="179708"/>
                        <a:pt x="0" y="174423"/>
                      </a:cubicBezTo>
                      <a:cubicBezTo>
                        <a:pt x="1762" y="158566"/>
                        <a:pt x="1416" y="142331"/>
                        <a:pt x="5286" y="126853"/>
                      </a:cubicBezTo>
                      <a:cubicBezTo>
                        <a:pt x="7739" y="117040"/>
                        <a:pt x="25796" y="101057"/>
                        <a:pt x="31714" y="95139"/>
                      </a:cubicBezTo>
                      <a:cubicBezTo>
                        <a:pt x="45356" y="54211"/>
                        <a:pt x="36999" y="84854"/>
                        <a:pt x="36999"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61" name="Group 260"/>
              <p:cNvGrpSpPr/>
              <p:nvPr/>
            </p:nvGrpSpPr>
            <p:grpSpPr>
              <a:xfrm rot="2553497">
                <a:off x="6975229" y="1535032"/>
                <a:ext cx="151022" cy="343896"/>
                <a:chOff x="5508104" y="1299094"/>
                <a:chExt cx="151022" cy="343896"/>
              </a:xfrm>
            </p:grpSpPr>
            <p:sp>
              <p:nvSpPr>
                <p:cNvPr id="280" name="Freeform 279"/>
                <p:cNvSpPr/>
                <p:nvPr/>
              </p:nvSpPr>
              <p:spPr>
                <a:xfrm>
                  <a:off x="5508104" y="1581930"/>
                  <a:ext cx="151022" cy="6106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1" name="Freeform 280"/>
                <p:cNvSpPr/>
                <p:nvPr/>
              </p:nvSpPr>
              <p:spPr>
                <a:xfrm>
                  <a:off x="5576953" y="1299094"/>
                  <a:ext cx="39532" cy="269563"/>
                </a:xfrm>
                <a:custGeom>
                  <a:avLst/>
                  <a:gdLst>
                    <a:gd name="connsiteX0" fmla="*/ 10571 w 39532"/>
                    <a:gd name="connsiteY0" fmla="*/ 269563 h 269563"/>
                    <a:gd name="connsiteX1" fmla="*/ 15857 w 39532"/>
                    <a:gd name="connsiteY1" fmla="*/ 243135 h 269563"/>
                    <a:gd name="connsiteX2" fmla="*/ 15857 w 39532"/>
                    <a:gd name="connsiteY2" fmla="*/ 190279 h 269563"/>
                    <a:gd name="connsiteX3" fmla="*/ 0 w 39532"/>
                    <a:gd name="connsiteY3" fmla="*/ 174423 h 269563"/>
                    <a:gd name="connsiteX4" fmla="*/ 5286 w 39532"/>
                    <a:gd name="connsiteY4" fmla="*/ 126853 h 269563"/>
                    <a:gd name="connsiteX5" fmla="*/ 31714 w 39532"/>
                    <a:gd name="connsiteY5" fmla="*/ 95139 h 269563"/>
                    <a:gd name="connsiteX6" fmla="*/ 36999 w 39532"/>
                    <a:gd name="connsiteY6" fmla="*/ 0 h 26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532" h="269563">
                      <a:moveTo>
                        <a:pt x="10571" y="269563"/>
                      </a:moveTo>
                      <a:cubicBezTo>
                        <a:pt x="12333" y="260754"/>
                        <a:pt x="13678" y="251851"/>
                        <a:pt x="15857" y="243135"/>
                      </a:cubicBezTo>
                      <a:cubicBezTo>
                        <a:pt x="21783" y="219433"/>
                        <a:pt x="29310" y="223909"/>
                        <a:pt x="15857" y="190279"/>
                      </a:cubicBezTo>
                      <a:cubicBezTo>
                        <a:pt x="13081" y="183339"/>
                        <a:pt x="5286" y="179708"/>
                        <a:pt x="0" y="174423"/>
                      </a:cubicBezTo>
                      <a:cubicBezTo>
                        <a:pt x="1762" y="158566"/>
                        <a:pt x="1416" y="142331"/>
                        <a:pt x="5286" y="126853"/>
                      </a:cubicBezTo>
                      <a:cubicBezTo>
                        <a:pt x="7739" y="117040"/>
                        <a:pt x="25796" y="101057"/>
                        <a:pt x="31714" y="95139"/>
                      </a:cubicBezTo>
                      <a:cubicBezTo>
                        <a:pt x="45356" y="54211"/>
                        <a:pt x="36999" y="84854"/>
                        <a:pt x="36999"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62" name="Group 261"/>
              <p:cNvGrpSpPr/>
              <p:nvPr/>
            </p:nvGrpSpPr>
            <p:grpSpPr>
              <a:xfrm rot="2985777">
                <a:off x="7054017" y="1607614"/>
                <a:ext cx="151022" cy="343896"/>
                <a:chOff x="5508104" y="1299094"/>
                <a:chExt cx="151022" cy="343896"/>
              </a:xfrm>
            </p:grpSpPr>
            <p:sp>
              <p:nvSpPr>
                <p:cNvPr id="278" name="Freeform 277"/>
                <p:cNvSpPr/>
                <p:nvPr/>
              </p:nvSpPr>
              <p:spPr>
                <a:xfrm>
                  <a:off x="5508104" y="1581930"/>
                  <a:ext cx="151022" cy="6106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9" name="Freeform 278"/>
                <p:cNvSpPr/>
                <p:nvPr/>
              </p:nvSpPr>
              <p:spPr>
                <a:xfrm>
                  <a:off x="5576953" y="1299094"/>
                  <a:ext cx="39532" cy="269563"/>
                </a:xfrm>
                <a:custGeom>
                  <a:avLst/>
                  <a:gdLst>
                    <a:gd name="connsiteX0" fmla="*/ 10571 w 39532"/>
                    <a:gd name="connsiteY0" fmla="*/ 269563 h 269563"/>
                    <a:gd name="connsiteX1" fmla="*/ 15857 w 39532"/>
                    <a:gd name="connsiteY1" fmla="*/ 243135 h 269563"/>
                    <a:gd name="connsiteX2" fmla="*/ 15857 w 39532"/>
                    <a:gd name="connsiteY2" fmla="*/ 190279 h 269563"/>
                    <a:gd name="connsiteX3" fmla="*/ 0 w 39532"/>
                    <a:gd name="connsiteY3" fmla="*/ 174423 h 269563"/>
                    <a:gd name="connsiteX4" fmla="*/ 5286 w 39532"/>
                    <a:gd name="connsiteY4" fmla="*/ 126853 h 269563"/>
                    <a:gd name="connsiteX5" fmla="*/ 31714 w 39532"/>
                    <a:gd name="connsiteY5" fmla="*/ 95139 h 269563"/>
                    <a:gd name="connsiteX6" fmla="*/ 36999 w 39532"/>
                    <a:gd name="connsiteY6" fmla="*/ 0 h 26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532" h="269563">
                      <a:moveTo>
                        <a:pt x="10571" y="269563"/>
                      </a:moveTo>
                      <a:cubicBezTo>
                        <a:pt x="12333" y="260754"/>
                        <a:pt x="13678" y="251851"/>
                        <a:pt x="15857" y="243135"/>
                      </a:cubicBezTo>
                      <a:cubicBezTo>
                        <a:pt x="21783" y="219433"/>
                        <a:pt x="29310" y="223909"/>
                        <a:pt x="15857" y="190279"/>
                      </a:cubicBezTo>
                      <a:cubicBezTo>
                        <a:pt x="13081" y="183339"/>
                        <a:pt x="5286" y="179708"/>
                        <a:pt x="0" y="174423"/>
                      </a:cubicBezTo>
                      <a:cubicBezTo>
                        <a:pt x="1762" y="158566"/>
                        <a:pt x="1416" y="142331"/>
                        <a:pt x="5286" y="126853"/>
                      </a:cubicBezTo>
                      <a:cubicBezTo>
                        <a:pt x="7739" y="117040"/>
                        <a:pt x="25796" y="101057"/>
                        <a:pt x="31714" y="95139"/>
                      </a:cubicBezTo>
                      <a:cubicBezTo>
                        <a:pt x="45356" y="54211"/>
                        <a:pt x="36999" y="84854"/>
                        <a:pt x="36999"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63" name="Group 262"/>
              <p:cNvGrpSpPr/>
              <p:nvPr/>
            </p:nvGrpSpPr>
            <p:grpSpPr>
              <a:xfrm rot="3130019">
                <a:off x="7107479" y="1692897"/>
                <a:ext cx="151022" cy="343896"/>
                <a:chOff x="5508104" y="1299094"/>
                <a:chExt cx="151022" cy="343896"/>
              </a:xfrm>
            </p:grpSpPr>
            <p:sp>
              <p:nvSpPr>
                <p:cNvPr id="276" name="Freeform 275"/>
                <p:cNvSpPr/>
                <p:nvPr/>
              </p:nvSpPr>
              <p:spPr>
                <a:xfrm>
                  <a:off x="5508104" y="1581930"/>
                  <a:ext cx="151022" cy="6106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7" name="Freeform 276"/>
                <p:cNvSpPr/>
                <p:nvPr/>
              </p:nvSpPr>
              <p:spPr>
                <a:xfrm>
                  <a:off x="5576953" y="1299094"/>
                  <a:ext cx="39532" cy="269563"/>
                </a:xfrm>
                <a:custGeom>
                  <a:avLst/>
                  <a:gdLst>
                    <a:gd name="connsiteX0" fmla="*/ 10571 w 39532"/>
                    <a:gd name="connsiteY0" fmla="*/ 269563 h 269563"/>
                    <a:gd name="connsiteX1" fmla="*/ 15857 w 39532"/>
                    <a:gd name="connsiteY1" fmla="*/ 243135 h 269563"/>
                    <a:gd name="connsiteX2" fmla="*/ 15857 w 39532"/>
                    <a:gd name="connsiteY2" fmla="*/ 190279 h 269563"/>
                    <a:gd name="connsiteX3" fmla="*/ 0 w 39532"/>
                    <a:gd name="connsiteY3" fmla="*/ 174423 h 269563"/>
                    <a:gd name="connsiteX4" fmla="*/ 5286 w 39532"/>
                    <a:gd name="connsiteY4" fmla="*/ 126853 h 269563"/>
                    <a:gd name="connsiteX5" fmla="*/ 31714 w 39532"/>
                    <a:gd name="connsiteY5" fmla="*/ 95139 h 269563"/>
                    <a:gd name="connsiteX6" fmla="*/ 36999 w 39532"/>
                    <a:gd name="connsiteY6" fmla="*/ 0 h 26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532" h="269563">
                      <a:moveTo>
                        <a:pt x="10571" y="269563"/>
                      </a:moveTo>
                      <a:cubicBezTo>
                        <a:pt x="12333" y="260754"/>
                        <a:pt x="13678" y="251851"/>
                        <a:pt x="15857" y="243135"/>
                      </a:cubicBezTo>
                      <a:cubicBezTo>
                        <a:pt x="21783" y="219433"/>
                        <a:pt x="29310" y="223909"/>
                        <a:pt x="15857" y="190279"/>
                      </a:cubicBezTo>
                      <a:cubicBezTo>
                        <a:pt x="13081" y="183339"/>
                        <a:pt x="5286" y="179708"/>
                        <a:pt x="0" y="174423"/>
                      </a:cubicBezTo>
                      <a:cubicBezTo>
                        <a:pt x="1762" y="158566"/>
                        <a:pt x="1416" y="142331"/>
                        <a:pt x="5286" y="126853"/>
                      </a:cubicBezTo>
                      <a:cubicBezTo>
                        <a:pt x="7739" y="117040"/>
                        <a:pt x="25796" y="101057"/>
                        <a:pt x="31714" y="95139"/>
                      </a:cubicBezTo>
                      <a:cubicBezTo>
                        <a:pt x="45356" y="54211"/>
                        <a:pt x="36999" y="84854"/>
                        <a:pt x="36999"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64" name="Group 263"/>
              <p:cNvGrpSpPr/>
              <p:nvPr/>
            </p:nvGrpSpPr>
            <p:grpSpPr>
              <a:xfrm rot="3628231">
                <a:off x="7162026" y="1782382"/>
                <a:ext cx="151022" cy="343896"/>
                <a:chOff x="5508104" y="1299094"/>
                <a:chExt cx="151022" cy="343896"/>
              </a:xfrm>
            </p:grpSpPr>
            <p:sp>
              <p:nvSpPr>
                <p:cNvPr id="274" name="Freeform 273"/>
                <p:cNvSpPr/>
                <p:nvPr/>
              </p:nvSpPr>
              <p:spPr>
                <a:xfrm>
                  <a:off x="5508104" y="1581930"/>
                  <a:ext cx="151022" cy="6106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5" name="Freeform 274"/>
                <p:cNvSpPr/>
                <p:nvPr/>
              </p:nvSpPr>
              <p:spPr>
                <a:xfrm>
                  <a:off x="5576953" y="1299094"/>
                  <a:ext cx="39532" cy="269563"/>
                </a:xfrm>
                <a:custGeom>
                  <a:avLst/>
                  <a:gdLst>
                    <a:gd name="connsiteX0" fmla="*/ 10571 w 39532"/>
                    <a:gd name="connsiteY0" fmla="*/ 269563 h 269563"/>
                    <a:gd name="connsiteX1" fmla="*/ 15857 w 39532"/>
                    <a:gd name="connsiteY1" fmla="*/ 243135 h 269563"/>
                    <a:gd name="connsiteX2" fmla="*/ 15857 w 39532"/>
                    <a:gd name="connsiteY2" fmla="*/ 190279 h 269563"/>
                    <a:gd name="connsiteX3" fmla="*/ 0 w 39532"/>
                    <a:gd name="connsiteY3" fmla="*/ 174423 h 269563"/>
                    <a:gd name="connsiteX4" fmla="*/ 5286 w 39532"/>
                    <a:gd name="connsiteY4" fmla="*/ 126853 h 269563"/>
                    <a:gd name="connsiteX5" fmla="*/ 31714 w 39532"/>
                    <a:gd name="connsiteY5" fmla="*/ 95139 h 269563"/>
                    <a:gd name="connsiteX6" fmla="*/ 36999 w 39532"/>
                    <a:gd name="connsiteY6" fmla="*/ 0 h 26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532" h="269563">
                      <a:moveTo>
                        <a:pt x="10571" y="269563"/>
                      </a:moveTo>
                      <a:cubicBezTo>
                        <a:pt x="12333" y="260754"/>
                        <a:pt x="13678" y="251851"/>
                        <a:pt x="15857" y="243135"/>
                      </a:cubicBezTo>
                      <a:cubicBezTo>
                        <a:pt x="21783" y="219433"/>
                        <a:pt x="29310" y="223909"/>
                        <a:pt x="15857" y="190279"/>
                      </a:cubicBezTo>
                      <a:cubicBezTo>
                        <a:pt x="13081" y="183339"/>
                        <a:pt x="5286" y="179708"/>
                        <a:pt x="0" y="174423"/>
                      </a:cubicBezTo>
                      <a:cubicBezTo>
                        <a:pt x="1762" y="158566"/>
                        <a:pt x="1416" y="142331"/>
                        <a:pt x="5286" y="126853"/>
                      </a:cubicBezTo>
                      <a:cubicBezTo>
                        <a:pt x="7739" y="117040"/>
                        <a:pt x="25796" y="101057"/>
                        <a:pt x="31714" y="95139"/>
                      </a:cubicBezTo>
                      <a:cubicBezTo>
                        <a:pt x="45356" y="54211"/>
                        <a:pt x="36999" y="84854"/>
                        <a:pt x="36999"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65" name="Group 264"/>
              <p:cNvGrpSpPr/>
              <p:nvPr/>
            </p:nvGrpSpPr>
            <p:grpSpPr>
              <a:xfrm rot="1995050">
                <a:off x="6831910" y="1398367"/>
                <a:ext cx="151022" cy="343896"/>
                <a:chOff x="5508104" y="1299094"/>
                <a:chExt cx="151022" cy="343896"/>
              </a:xfrm>
            </p:grpSpPr>
            <p:sp>
              <p:nvSpPr>
                <p:cNvPr id="272" name="Freeform 271"/>
                <p:cNvSpPr/>
                <p:nvPr/>
              </p:nvSpPr>
              <p:spPr>
                <a:xfrm>
                  <a:off x="5508104" y="1581930"/>
                  <a:ext cx="151022" cy="6106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3" name="Freeform 272"/>
                <p:cNvSpPr/>
                <p:nvPr/>
              </p:nvSpPr>
              <p:spPr>
                <a:xfrm>
                  <a:off x="5576953" y="1299094"/>
                  <a:ext cx="39532" cy="269563"/>
                </a:xfrm>
                <a:custGeom>
                  <a:avLst/>
                  <a:gdLst>
                    <a:gd name="connsiteX0" fmla="*/ 10571 w 39532"/>
                    <a:gd name="connsiteY0" fmla="*/ 269563 h 269563"/>
                    <a:gd name="connsiteX1" fmla="*/ 15857 w 39532"/>
                    <a:gd name="connsiteY1" fmla="*/ 243135 h 269563"/>
                    <a:gd name="connsiteX2" fmla="*/ 15857 w 39532"/>
                    <a:gd name="connsiteY2" fmla="*/ 190279 h 269563"/>
                    <a:gd name="connsiteX3" fmla="*/ 0 w 39532"/>
                    <a:gd name="connsiteY3" fmla="*/ 174423 h 269563"/>
                    <a:gd name="connsiteX4" fmla="*/ 5286 w 39532"/>
                    <a:gd name="connsiteY4" fmla="*/ 126853 h 269563"/>
                    <a:gd name="connsiteX5" fmla="*/ 31714 w 39532"/>
                    <a:gd name="connsiteY5" fmla="*/ 95139 h 269563"/>
                    <a:gd name="connsiteX6" fmla="*/ 36999 w 39532"/>
                    <a:gd name="connsiteY6" fmla="*/ 0 h 26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532" h="269563">
                      <a:moveTo>
                        <a:pt x="10571" y="269563"/>
                      </a:moveTo>
                      <a:cubicBezTo>
                        <a:pt x="12333" y="260754"/>
                        <a:pt x="13678" y="251851"/>
                        <a:pt x="15857" y="243135"/>
                      </a:cubicBezTo>
                      <a:cubicBezTo>
                        <a:pt x="21783" y="219433"/>
                        <a:pt x="29310" y="223909"/>
                        <a:pt x="15857" y="190279"/>
                      </a:cubicBezTo>
                      <a:cubicBezTo>
                        <a:pt x="13081" y="183339"/>
                        <a:pt x="5286" y="179708"/>
                        <a:pt x="0" y="174423"/>
                      </a:cubicBezTo>
                      <a:cubicBezTo>
                        <a:pt x="1762" y="158566"/>
                        <a:pt x="1416" y="142331"/>
                        <a:pt x="5286" y="126853"/>
                      </a:cubicBezTo>
                      <a:cubicBezTo>
                        <a:pt x="7739" y="117040"/>
                        <a:pt x="25796" y="101057"/>
                        <a:pt x="31714" y="95139"/>
                      </a:cubicBezTo>
                      <a:cubicBezTo>
                        <a:pt x="45356" y="54211"/>
                        <a:pt x="36999" y="84854"/>
                        <a:pt x="36999"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66" name="Group 265"/>
              <p:cNvGrpSpPr/>
              <p:nvPr/>
            </p:nvGrpSpPr>
            <p:grpSpPr>
              <a:xfrm rot="2265946">
                <a:off x="6909870" y="1466100"/>
                <a:ext cx="151022" cy="343896"/>
                <a:chOff x="5508104" y="1299094"/>
                <a:chExt cx="151022" cy="343896"/>
              </a:xfrm>
            </p:grpSpPr>
            <p:sp>
              <p:nvSpPr>
                <p:cNvPr id="270" name="Freeform 269"/>
                <p:cNvSpPr/>
                <p:nvPr/>
              </p:nvSpPr>
              <p:spPr>
                <a:xfrm>
                  <a:off x="5508104" y="1581930"/>
                  <a:ext cx="151022" cy="6106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1" name="Freeform 270"/>
                <p:cNvSpPr/>
                <p:nvPr/>
              </p:nvSpPr>
              <p:spPr>
                <a:xfrm>
                  <a:off x="5576953" y="1299094"/>
                  <a:ext cx="39532" cy="269563"/>
                </a:xfrm>
                <a:custGeom>
                  <a:avLst/>
                  <a:gdLst>
                    <a:gd name="connsiteX0" fmla="*/ 10571 w 39532"/>
                    <a:gd name="connsiteY0" fmla="*/ 269563 h 269563"/>
                    <a:gd name="connsiteX1" fmla="*/ 15857 w 39532"/>
                    <a:gd name="connsiteY1" fmla="*/ 243135 h 269563"/>
                    <a:gd name="connsiteX2" fmla="*/ 15857 w 39532"/>
                    <a:gd name="connsiteY2" fmla="*/ 190279 h 269563"/>
                    <a:gd name="connsiteX3" fmla="*/ 0 w 39532"/>
                    <a:gd name="connsiteY3" fmla="*/ 174423 h 269563"/>
                    <a:gd name="connsiteX4" fmla="*/ 5286 w 39532"/>
                    <a:gd name="connsiteY4" fmla="*/ 126853 h 269563"/>
                    <a:gd name="connsiteX5" fmla="*/ 31714 w 39532"/>
                    <a:gd name="connsiteY5" fmla="*/ 95139 h 269563"/>
                    <a:gd name="connsiteX6" fmla="*/ 36999 w 39532"/>
                    <a:gd name="connsiteY6" fmla="*/ 0 h 26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532" h="269563">
                      <a:moveTo>
                        <a:pt x="10571" y="269563"/>
                      </a:moveTo>
                      <a:cubicBezTo>
                        <a:pt x="12333" y="260754"/>
                        <a:pt x="13678" y="251851"/>
                        <a:pt x="15857" y="243135"/>
                      </a:cubicBezTo>
                      <a:cubicBezTo>
                        <a:pt x="21783" y="219433"/>
                        <a:pt x="29310" y="223909"/>
                        <a:pt x="15857" y="190279"/>
                      </a:cubicBezTo>
                      <a:cubicBezTo>
                        <a:pt x="13081" y="183339"/>
                        <a:pt x="5286" y="179708"/>
                        <a:pt x="0" y="174423"/>
                      </a:cubicBezTo>
                      <a:cubicBezTo>
                        <a:pt x="1762" y="158566"/>
                        <a:pt x="1416" y="142331"/>
                        <a:pt x="5286" y="126853"/>
                      </a:cubicBezTo>
                      <a:cubicBezTo>
                        <a:pt x="7739" y="117040"/>
                        <a:pt x="25796" y="101057"/>
                        <a:pt x="31714" y="95139"/>
                      </a:cubicBezTo>
                      <a:cubicBezTo>
                        <a:pt x="45356" y="54211"/>
                        <a:pt x="36999" y="84854"/>
                        <a:pt x="36999"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67" name="Group 266"/>
              <p:cNvGrpSpPr/>
              <p:nvPr/>
            </p:nvGrpSpPr>
            <p:grpSpPr>
              <a:xfrm rot="401928">
                <a:off x="6452502" y="1256811"/>
                <a:ext cx="151022" cy="343896"/>
                <a:chOff x="5508104" y="1299094"/>
                <a:chExt cx="151022" cy="343896"/>
              </a:xfrm>
            </p:grpSpPr>
            <p:sp>
              <p:nvSpPr>
                <p:cNvPr id="268" name="Freeform 267"/>
                <p:cNvSpPr/>
                <p:nvPr/>
              </p:nvSpPr>
              <p:spPr>
                <a:xfrm>
                  <a:off x="5508104" y="1581930"/>
                  <a:ext cx="151022" cy="6106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9" name="Freeform 268"/>
                <p:cNvSpPr/>
                <p:nvPr/>
              </p:nvSpPr>
              <p:spPr>
                <a:xfrm>
                  <a:off x="5576953" y="1299094"/>
                  <a:ext cx="39532" cy="269563"/>
                </a:xfrm>
                <a:custGeom>
                  <a:avLst/>
                  <a:gdLst>
                    <a:gd name="connsiteX0" fmla="*/ 10571 w 39532"/>
                    <a:gd name="connsiteY0" fmla="*/ 269563 h 269563"/>
                    <a:gd name="connsiteX1" fmla="*/ 15857 w 39532"/>
                    <a:gd name="connsiteY1" fmla="*/ 243135 h 269563"/>
                    <a:gd name="connsiteX2" fmla="*/ 15857 w 39532"/>
                    <a:gd name="connsiteY2" fmla="*/ 190279 h 269563"/>
                    <a:gd name="connsiteX3" fmla="*/ 0 w 39532"/>
                    <a:gd name="connsiteY3" fmla="*/ 174423 h 269563"/>
                    <a:gd name="connsiteX4" fmla="*/ 5286 w 39532"/>
                    <a:gd name="connsiteY4" fmla="*/ 126853 h 269563"/>
                    <a:gd name="connsiteX5" fmla="*/ 31714 w 39532"/>
                    <a:gd name="connsiteY5" fmla="*/ 95139 h 269563"/>
                    <a:gd name="connsiteX6" fmla="*/ 36999 w 39532"/>
                    <a:gd name="connsiteY6" fmla="*/ 0 h 26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532" h="269563">
                      <a:moveTo>
                        <a:pt x="10571" y="269563"/>
                      </a:moveTo>
                      <a:cubicBezTo>
                        <a:pt x="12333" y="260754"/>
                        <a:pt x="13678" y="251851"/>
                        <a:pt x="15857" y="243135"/>
                      </a:cubicBezTo>
                      <a:cubicBezTo>
                        <a:pt x="21783" y="219433"/>
                        <a:pt x="29310" y="223909"/>
                        <a:pt x="15857" y="190279"/>
                      </a:cubicBezTo>
                      <a:cubicBezTo>
                        <a:pt x="13081" y="183339"/>
                        <a:pt x="5286" y="179708"/>
                        <a:pt x="0" y="174423"/>
                      </a:cubicBezTo>
                      <a:cubicBezTo>
                        <a:pt x="1762" y="158566"/>
                        <a:pt x="1416" y="142331"/>
                        <a:pt x="5286" y="126853"/>
                      </a:cubicBezTo>
                      <a:cubicBezTo>
                        <a:pt x="7739" y="117040"/>
                        <a:pt x="25796" y="101057"/>
                        <a:pt x="31714" y="95139"/>
                      </a:cubicBezTo>
                      <a:cubicBezTo>
                        <a:pt x="45356" y="54211"/>
                        <a:pt x="36999" y="84854"/>
                        <a:pt x="36999"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grpSp>
          <p:nvGrpSpPr>
            <p:cNvPr id="292" name="Group 291"/>
            <p:cNvGrpSpPr/>
            <p:nvPr/>
          </p:nvGrpSpPr>
          <p:grpSpPr>
            <a:xfrm rot="8121614">
              <a:off x="5963210" y="2954489"/>
              <a:ext cx="1139508" cy="791325"/>
              <a:chOff x="6269977" y="1238516"/>
              <a:chExt cx="1139508" cy="791325"/>
            </a:xfrm>
          </p:grpSpPr>
          <p:grpSp>
            <p:nvGrpSpPr>
              <p:cNvPr id="293" name="Group 292"/>
              <p:cNvGrpSpPr/>
              <p:nvPr/>
            </p:nvGrpSpPr>
            <p:grpSpPr>
              <a:xfrm>
                <a:off x="6269977" y="1238516"/>
                <a:ext cx="151022" cy="343896"/>
                <a:chOff x="5508104" y="1299094"/>
                <a:chExt cx="151022" cy="343896"/>
              </a:xfrm>
            </p:grpSpPr>
            <p:sp>
              <p:nvSpPr>
                <p:cNvPr id="327" name="Freeform 326"/>
                <p:cNvSpPr/>
                <p:nvPr/>
              </p:nvSpPr>
              <p:spPr>
                <a:xfrm>
                  <a:off x="5508104" y="1581930"/>
                  <a:ext cx="151022" cy="6106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8" name="Freeform 327"/>
                <p:cNvSpPr/>
                <p:nvPr/>
              </p:nvSpPr>
              <p:spPr>
                <a:xfrm>
                  <a:off x="5576953" y="1299094"/>
                  <a:ext cx="39532" cy="269563"/>
                </a:xfrm>
                <a:custGeom>
                  <a:avLst/>
                  <a:gdLst>
                    <a:gd name="connsiteX0" fmla="*/ 10571 w 39532"/>
                    <a:gd name="connsiteY0" fmla="*/ 269563 h 269563"/>
                    <a:gd name="connsiteX1" fmla="*/ 15857 w 39532"/>
                    <a:gd name="connsiteY1" fmla="*/ 243135 h 269563"/>
                    <a:gd name="connsiteX2" fmla="*/ 15857 w 39532"/>
                    <a:gd name="connsiteY2" fmla="*/ 190279 h 269563"/>
                    <a:gd name="connsiteX3" fmla="*/ 0 w 39532"/>
                    <a:gd name="connsiteY3" fmla="*/ 174423 h 269563"/>
                    <a:gd name="connsiteX4" fmla="*/ 5286 w 39532"/>
                    <a:gd name="connsiteY4" fmla="*/ 126853 h 269563"/>
                    <a:gd name="connsiteX5" fmla="*/ 31714 w 39532"/>
                    <a:gd name="connsiteY5" fmla="*/ 95139 h 269563"/>
                    <a:gd name="connsiteX6" fmla="*/ 36999 w 39532"/>
                    <a:gd name="connsiteY6" fmla="*/ 0 h 26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532" h="269563">
                      <a:moveTo>
                        <a:pt x="10571" y="269563"/>
                      </a:moveTo>
                      <a:cubicBezTo>
                        <a:pt x="12333" y="260754"/>
                        <a:pt x="13678" y="251851"/>
                        <a:pt x="15857" y="243135"/>
                      </a:cubicBezTo>
                      <a:cubicBezTo>
                        <a:pt x="21783" y="219433"/>
                        <a:pt x="29310" y="223909"/>
                        <a:pt x="15857" y="190279"/>
                      </a:cubicBezTo>
                      <a:cubicBezTo>
                        <a:pt x="13081" y="183339"/>
                        <a:pt x="5286" y="179708"/>
                        <a:pt x="0" y="174423"/>
                      </a:cubicBezTo>
                      <a:cubicBezTo>
                        <a:pt x="1762" y="158566"/>
                        <a:pt x="1416" y="142331"/>
                        <a:pt x="5286" y="126853"/>
                      </a:cubicBezTo>
                      <a:cubicBezTo>
                        <a:pt x="7739" y="117040"/>
                        <a:pt x="25796" y="101057"/>
                        <a:pt x="31714" y="95139"/>
                      </a:cubicBezTo>
                      <a:cubicBezTo>
                        <a:pt x="45356" y="54211"/>
                        <a:pt x="36999" y="84854"/>
                        <a:pt x="36999"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94" name="Group 293"/>
              <p:cNvGrpSpPr/>
              <p:nvPr/>
            </p:nvGrpSpPr>
            <p:grpSpPr>
              <a:xfrm rot="282616">
                <a:off x="6361217" y="1241103"/>
                <a:ext cx="151022" cy="343896"/>
                <a:chOff x="5508104" y="1299094"/>
                <a:chExt cx="151022" cy="343896"/>
              </a:xfrm>
            </p:grpSpPr>
            <p:sp>
              <p:nvSpPr>
                <p:cNvPr id="325" name="Freeform 324"/>
                <p:cNvSpPr/>
                <p:nvPr/>
              </p:nvSpPr>
              <p:spPr>
                <a:xfrm>
                  <a:off x="5508104" y="1581930"/>
                  <a:ext cx="151022" cy="6106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6" name="Freeform 325"/>
                <p:cNvSpPr/>
                <p:nvPr/>
              </p:nvSpPr>
              <p:spPr>
                <a:xfrm>
                  <a:off x="5576953" y="1299094"/>
                  <a:ext cx="39532" cy="269563"/>
                </a:xfrm>
                <a:custGeom>
                  <a:avLst/>
                  <a:gdLst>
                    <a:gd name="connsiteX0" fmla="*/ 10571 w 39532"/>
                    <a:gd name="connsiteY0" fmla="*/ 269563 h 269563"/>
                    <a:gd name="connsiteX1" fmla="*/ 15857 w 39532"/>
                    <a:gd name="connsiteY1" fmla="*/ 243135 h 269563"/>
                    <a:gd name="connsiteX2" fmla="*/ 15857 w 39532"/>
                    <a:gd name="connsiteY2" fmla="*/ 190279 h 269563"/>
                    <a:gd name="connsiteX3" fmla="*/ 0 w 39532"/>
                    <a:gd name="connsiteY3" fmla="*/ 174423 h 269563"/>
                    <a:gd name="connsiteX4" fmla="*/ 5286 w 39532"/>
                    <a:gd name="connsiteY4" fmla="*/ 126853 h 269563"/>
                    <a:gd name="connsiteX5" fmla="*/ 31714 w 39532"/>
                    <a:gd name="connsiteY5" fmla="*/ 95139 h 269563"/>
                    <a:gd name="connsiteX6" fmla="*/ 36999 w 39532"/>
                    <a:gd name="connsiteY6" fmla="*/ 0 h 26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532" h="269563">
                      <a:moveTo>
                        <a:pt x="10571" y="269563"/>
                      </a:moveTo>
                      <a:cubicBezTo>
                        <a:pt x="12333" y="260754"/>
                        <a:pt x="13678" y="251851"/>
                        <a:pt x="15857" y="243135"/>
                      </a:cubicBezTo>
                      <a:cubicBezTo>
                        <a:pt x="21783" y="219433"/>
                        <a:pt x="29310" y="223909"/>
                        <a:pt x="15857" y="190279"/>
                      </a:cubicBezTo>
                      <a:cubicBezTo>
                        <a:pt x="13081" y="183339"/>
                        <a:pt x="5286" y="179708"/>
                        <a:pt x="0" y="174423"/>
                      </a:cubicBezTo>
                      <a:cubicBezTo>
                        <a:pt x="1762" y="158566"/>
                        <a:pt x="1416" y="142331"/>
                        <a:pt x="5286" y="126853"/>
                      </a:cubicBezTo>
                      <a:cubicBezTo>
                        <a:pt x="7739" y="117040"/>
                        <a:pt x="25796" y="101057"/>
                        <a:pt x="31714" y="95139"/>
                      </a:cubicBezTo>
                      <a:cubicBezTo>
                        <a:pt x="45356" y="54211"/>
                        <a:pt x="36999" y="84854"/>
                        <a:pt x="36999"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95" name="Group 294"/>
              <p:cNvGrpSpPr/>
              <p:nvPr/>
            </p:nvGrpSpPr>
            <p:grpSpPr>
              <a:xfrm rot="1375545">
                <a:off x="6734656" y="1345415"/>
                <a:ext cx="151022" cy="343896"/>
                <a:chOff x="5508104" y="1299094"/>
                <a:chExt cx="151022" cy="343896"/>
              </a:xfrm>
            </p:grpSpPr>
            <p:sp>
              <p:nvSpPr>
                <p:cNvPr id="323" name="Freeform 322"/>
                <p:cNvSpPr/>
                <p:nvPr/>
              </p:nvSpPr>
              <p:spPr>
                <a:xfrm>
                  <a:off x="5508104" y="1581930"/>
                  <a:ext cx="151022" cy="6106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4" name="Freeform 323"/>
                <p:cNvSpPr/>
                <p:nvPr/>
              </p:nvSpPr>
              <p:spPr>
                <a:xfrm>
                  <a:off x="5576953" y="1299094"/>
                  <a:ext cx="39532" cy="269563"/>
                </a:xfrm>
                <a:custGeom>
                  <a:avLst/>
                  <a:gdLst>
                    <a:gd name="connsiteX0" fmla="*/ 10571 w 39532"/>
                    <a:gd name="connsiteY0" fmla="*/ 269563 h 269563"/>
                    <a:gd name="connsiteX1" fmla="*/ 15857 w 39532"/>
                    <a:gd name="connsiteY1" fmla="*/ 243135 h 269563"/>
                    <a:gd name="connsiteX2" fmla="*/ 15857 w 39532"/>
                    <a:gd name="connsiteY2" fmla="*/ 190279 h 269563"/>
                    <a:gd name="connsiteX3" fmla="*/ 0 w 39532"/>
                    <a:gd name="connsiteY3" fmla="*/ 174423 h 269563"/>
                    <a:gd name="connsiteX4" fmla="*/ 5286 w 39532"/>
                    <a:gd name="connsiteY4" fmla="*/ 126853 h 269563"/>
                    <a:gd name="connsiteX5" fmla="*/ 31714 w 39532"/>
                    <a:gd name="connsiteY5" fmla="*/ 95139 h 269563"/>
                    <a:gd name="connsiteX6" fmla="*/ 36999 w 39532"/>
                    <a:gd name="connsiteY6" fmla="*/ 0 h 26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532" h="269563">
                      <a:moveTo>
                        <a:pt x="10571" y="269563"/>
                      </a:moveTo>
                      <a:cubicBezTo>
                        <a:pt x="12333" y="260754"/>
                        <a:pt x="13678" y="251851"/>
                        <a:pt x="15857" y="243135"/>
                      </a:cubicBezTo>
                      <a:cubicBezTo>
                        <a:pt x="21783" y="219433"/>
                        <a:pt x="29310" y="223909"/>
                        <a:pt x="15857" y="190279"/>
                      </a:cubicBezTo>
                      <a:cubicBezTo>
                        <a:pt x="13081" y="183339"/>
                        <a:pt x="5286" y="179708"/>
                        <a:pt x="0" y="174423"/>
                      </a:cubicBezTo>
                      <a:cubicBezTo>
                        <a:pt x="1762" y="158566"/>
                        <a:pt x="1416" y="142331"/>
                        <a:pt x="5286" y="126853"/>
                      </a:cubicBezTo>
                      <a:cubicBezTo>
                        <a:pt x="7739" y="117040"/>
                        <a:pt x="25796" y="101057"/>
                        <a:pt x="31714" y="95139"/>
                      </a:cubicBezTo>
                      <a:cubicBezTo>
                        <a:pt x="45356" y="54211"/>
                        <a:pt x="36999" y="84854"/>
                        <a:pt x="36999"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96" name="Group 295"/>
              <p:cNvGrpSpPr/>
              <p:nvPr/>
            </p:nvGrpSpPr>
            <p:grpSpPr>
              <a:xfrm rot="1027171">
                <a:off x="6637344" y="1312884"/>
                <a:ext cx="151022" cy="343896"/>
                <a:chOff x="5508104" y="1299094"/>
                <a:chExt cx="151022" cy="343896"/>
              </a:xfrm>
            </p:grpSpPr>
            <p:sp>
              <p:nvSpPr>
                <p:cNvPr id="321" name="Freeform 320"/>
                <p:cNvSpPr/>
                <p:nvPr/>
              </p:nvSpPr>
              <p:spPr>
                <a:xfrm>
                  <a:off x="5508104" y="1581930"/>
                  <a:ext cx="151022" cy="6106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2" name="Freeform 321"/>
                <p:cNvSpPr/>
                <p:nvPr/>
              </p:nvSpPr>
              <p:spPr>
                <a:xfrm>
                  <a:off x="5576953" y="1299094"/>
                  <a:ext cx="39532" cy="269563"/>
                </a:xfrm>
                <a:custGeom>
                  <a:avLst/>
                  <a:gdLst>
                    <a:gd name="connsiteX0" fmla="*/ 10571 w 39532"/>
                    <a:gd name="connsiteY0" fmla="*/ 269563 h 269563"/>
                    <a:gd name="connsiteX1" fmla="*/ 15857 w 39532"/>
                    <a:gd name="connsiteY1" fmla="*/ 243135 h 269563"/>
                    <a:gd name="connsiteX2" fmla="*/ 15857 w 39532"/>
                    <a:gd name="connsiteY2" fmla="*/ 190279 h 269563"/>
                    <a:gd name="connsiteX3" fmla="*/ 0 w 39532"/>
                    <a:gd name="connsiteY3" fmla="*/ 174423 h 269563"/>
                    <a:gd name="connsiteX4" fmla="*/ 5286 w 39532"/>
                    <a:gd name="connsiteY4" fmla="*/ 126853 h 269563"/>
                    <a:gd name="connsiteX5" fmla="*/ 31714 w 39532"/>
                    <a:gd name="connsiteY5" fmla="*/ 95139 h 269563"/>
                    <a:gd name="connsiteX6" fmla="*/ 36999 w 39532"/>
                    <a:gd name="connsiteY6" fmla="*/ 0 h 26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532" h="269563">
                      <a:moveTo>
                        <a:pt x="10571" y="269563"/>
                      </a:moveTo>
                      <a:cubicBezTo>
                        <a:pt x="12333" y="260754"/>
                        <a:pt x="13678" y="251851"/>
                        <a:pt x="15857" y="243135"/>
                      </a:cubicBezTo>
                      <a:cubicBezTo>
                        <a:pt x="21783" y="219433"/>
                        <a:pt x="29310" y="223909"/>
                        <a:pt x="15857" y="190279"/>
                      </a:cubicBezTo>
                      <a:cubicBezTo>
                        <a:pt x="13081" y="183339"/>
                        <a:pt x="5286" y="179708"/>
                        <a:pt x="0" y="174423"/>
                      </a:cubicBezTo>
                      <a:cubicBezTo>
                        <a:pt x="1762" y="158566"/>
                        <a:pt x="1416" y="142331"/>
                        <a:pt x="5286" y="126853"/>
                      </a:cubicBezTo>
                      <a:cubicBezTo>
                        <a:pt x="7739" y="117040"/>
                        <a:pt x="25796" y="101057"/>
                        <a:pt x="31714" y="95139"/>
                      </a:cubicBezTo>
                      <a:cubicBezTo>
                        <a:pt x="45356" y="54211"/>
                        <a:pt x="36999" y="84854"/>
                        <a:pt x="36999"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97" name="Group 296"/>
              <p:cNvGrpSpPr/>
              <p:nvPr/>
            </p:nvGrpSpPr>
            <p:grpSpPr>
              <a:xfrm rot="758529">
                <a:off x="6547319" y="1278974"/>
                <a:ext cx="151022" cy="343896"/>
                <a:chOff x="5508104" y="1299094"/>
                <a:chExt cx="151022" cy="343896"/>
              </a:xfrm>
            </p:grpSpPr>
            <p:sp>
              <p:nvSpPr>
                <p:cNvPr id="319" name="Freeform 318"/>
                <p:cNvSpPr/>
                <p:nvPr/>
              </p:nvSpPr>
              <p:spPr>
                <a:xfrm>
                  <a:off x="5508104" y="1581930"/>
                  <a:ext cx="151022" cy="6106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0" name="Freeform 319"/>
                <p:cNvSpPr/>
                <p:nvPr/>
              </p:nvSpPr>
              <p:spPr>
                <a:xfrm>
                  <a:off x="5576953" y="1299094"/>
                  <a:ext cx="39532" cy="269563"/>
                </a:xfrm>
                <a:custGeom>
                  <a:avLst/>
                  <a:gdLst>
                    <a:gd name="connsiteX0" fmla="*/ 10571 w 39532"/>
                    <a:gd name="connsiteY0" fmla="*/ 269563 h 269563"/>
                    <a:gd name="connsiteX1" fmla="*/ 15857 w 39532"/>
                    <a:gd name="connsiteY1" fmla="*/ 243135 h 269563"/>
                    <a:gd name="connsiteX2" fmla="*/ 15857 w 39532"/>
                    <a:gd name="connsiteY2" fmla="*/ 190279 h 269563"/>
                    <a:gd name="connsiteX3" fmla="*/ 0 w 39532"/>
                    <a:gd name="connsiteY3" fmla="*/ 174423 h 269563"/>
                    <a:gd name="connsiteX4" fmla="*/ 5286 w 39532"/>
                    <a:gd name="connsiteY4" fmla="*/ 126853 h 269563"/>
                    <a:gd name="connsiteX5" fmla="*/ 31714 w 39532"/>
                    <a:gd name="connsiteY5" fmla="*/ 95139 h 269563"/>
                    <a:gd name="connsiteX6" fmla="*/ 36999 w 39532"/>
                    <a:gd name="connsiteY6" fmla="*/ 0 h 26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532" h="269563">
                      <a:moveTo>
                        <a:pt x="10571" y="269563"/>
                      </a:moveTo>
                      <a:cubicBezTo>
                        <a:pt x="12333" y="260754"/>
                        <a:pt x="13678" y="251851"/>
                        <a:pt x="15857" y="243135"/>
                      </a:cubicBezTo>
                      <a:cubicBezTo>
                        <a:pt x="21783" y="219433"/>
                        <a:pt x="29310" y="223909"/>
                        <a:pt x="15857" y="190279"/>
                      </a:cubicBezTo>
                      <a:cubicBezTo>
                        <a:pt x="13081" y="183339"/>
                        <a:pt x="5286" y="179708"/>
                        <a:pt x="0" y="174423"/>
                      </a:cubicBezTo>
                      <a:cubicBezTo>
                        <a:pt x="1762" y="158566"/>
                        <a:pt x="1416" y="142331"/>
                        <a:pt x="5286" y="126853"/>
                      </a:cubicBezTo>
                      <a:cubicBezTo>
                        <a:pt x="7739" y="117040"/>
                        <a:pt x="25796" y="101057"/>
                        <a:pt x="31714" y="95139"/>
                      </a:cubicBezTo>
                      <a:cubicBezTo>
                        <a:pt x="45356" y="54211"/>
                        <a:pt x="36999" y="84854"/>
                        <a:pt x="36999"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98" name="Group 297"/>
              <p:cNvGrpSpPr/>
              <p:nvPr/>
            </p:nvGrpSpPr>
            <p:grpSpPr>
              <a:xfrm rot="2553497">
                <a:off x="6975229" y="1535032"/>
                <a:ext cx="151022" cy="343896"/>
                <a:chOff x="5508104" y="1299094"/>
                <a:chExt cx="151022" cy="343896"/>
              </a:xfrm>
            </p:grpSpPr>
            <p:sp>
              <p:nvSpPr>
                <p:cNvPr id="317" name="Freeform 316"/>
                <p:cNvSpPr/>
                <p:nvPr/>
              </p:nvSpPr>
              <p:spPr>
                <a:xfrm>
                  <a:off x="5508104" y="1581930"/>
                  <a:ext cx="151022" cy="6106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8" name="Freeform 317"/>
                <p:cNvSpPr/>
                <p:nvPr/>
              </p:nvSpPr>
              <p:spPr>
                <a:xfrm>
                  <a:off x="5576953" y="1299094"/>
                  <a:ext cx="39532" cy="269563"/>
                </a:xfrm>
                <a:custGeom>
                  <a:avLst/>
                  <a:gdLst>
                    <a:gd name="connsiteX0" fmla="*/ 10571 w 39532"/>
                    <a:gd name="connsiteY0" fmla="*/ 269563 h 269563"/>
                    <a:gd name="connsiteX1" fmla="*/ 15857 w 39532"/>
                    <a:gd name="connsiteY1" fmla="*/ 243135 h 269563"/>
                    <a:gd name="connsiteX2" fmla="*/ 15857 w 39532"/>
                    <a:gd name="connsiteY2" fmla="*/ 190279 h 269563"/>
                    <a:gd name="connsiteX3" fmla="*/ 0 w 39532"/>
                    <a:gd name="connsiteY3" fmla="*/ 174423 h 269563"/>
                    <a:gd name="connsiteX4" fmla="*/ 5286 w 39532"/>
                    <a:gd name="connsiteY4" fmla="*/ 126853 h 269563"/>
                    <a:gd name="connsiteX5" fmla="*/ 31714 w 39532"/>
                    <a:gd name="connsiteY5" fmla="*/ 95139 h 269563"/>
                    <a:gd name="connsiteX6" fmla="*/ 36999 w 39532"/>
                    <a:gd name="connsiteY6" fmla="*/ 0 h 26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532" h="269563">
                      <a:moveTo>
                        <a:pt x="10571" y="269563"/>
                      </a:moveTo>
                      <a:cubicBezTo>
                        <a:pt x="12333" y="260754"/>
                        <a:pt x="13678" y="251851"/>
                        <a:pt x="15857" y="243135"/>
                      </a:cubicBezTo>
                      <a:cubicBezTo>
                        <a:pt x="21783" y="219433"/>
                        <a:pt x="29310" y="223909"/>
                        <a:pt x="15857" y="190279"/>
                      </a:cubicBezTo>
                      <a:cubicBezTo>
                        <a:pt x="13081" y="183339"/>
                        <a:pt x="5286" y="179708"/>
                        <a:pt x="0" y="174423"/>
                      </a:cubicBezTo>
                      <a:cubicBezTo>
                        <a:pt x="1762" y="158566"/>
                        <a:pt x="1416" y="142331"/>
                        <a:pt x="5286" y="126853"/>
                      </a:cubicBezTo>
                      <a:cubicBezTo>
                        <a:pt x="7739" y="117040"/>
                        <a:pt x="25796" y="101057"/>
                        <a:pt x="31714" y="95139"/>
                      </a:cubicBezTo>
                      <a:cubicBezTo>
                        <a:pt x="45356" y="54211"/>
                        <a:pt x="36999" y="84854"/>
                        <a:pt x="36999"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99" name="Group 298"/>
              <p:cNvGrpSpPr/>
              <p:nvPr/>
            </p:nvGrpSpPr>
            <p:grpSpPr>
              <a:xfrm rot="2985777">
                <a:off x="7054017" y="1607614"/>
                <a:ext cx="151022" cy="343896"/>
                <a:chOff x="5508104" y="1299094"/>
                <a:chExt cx="151022" cy="343896"/>
              </a:xfrm>
            </p:grpSpPr>
            <p:sp>
              <p:nvSpPr>
                <p:cNvPr id="315" name="Freeform 314"/>
                <p:cNvSpPr/>
                <p:nvPr/>
              </p:nvSpPr>
              <p:spPr>
                <a:xfrm>
                  <a:off x="5508104" y="1581930"/>
                  <a:ext cx="151022" cy="6106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6" name="Freeform 315"/>
                <p:cNvSpPr/>
                <p:nvPr/>
              </p:nvSpPr>
              <p:spPr>
                <a:xfrm>
                  <a:off x="5576953" y="1299094"/>
                  <a:ext cx="39532" cy="269563"/>
                </a:xfrm>
                <a:custGeom>
                  <a:avLst/>
                  <a:gdLst>
                    <a:gd name="connsiteX0" fmla="*/ 10571 w 39532"/>
                    <a:gd name="connsiteY0" fmla="*/ 269563 h 269563"/>
                    <a:gd name="connsiteX1" fmla="*/ 15857 w 39532"/>
                    <a:gd name="connsiteY1" fmla="*/ 243135 h 269563"/>
                    <a:gd name="connsiteX2" fmla="*/ 15857 w 39532"/>
                    <a:gd name="connsiteY2" fmla="*/ 190279 h 269563"/>
                    <a:gd name="connsiteX3" fmla="*/ 0 w 39532"/>
                    <a:gd name="connsiteY3" fmla="*/ 174423 h 269563"/>
                    <a:gd name="connsiteX4" fmla="*/ 5286 w 39532"/>
                    <a:gd name="connsiteY4" fmla="*/ 126853 h 269563"/>
                    <a:gd name="connsiteX5" fmla="*/ 31714 w 39532"/>
                    <a:gd name="connsiteY5" fmla="*/ 95139 h 269563"/>
                    <a:gd name="connsiteX6" fmla="*/ 36999 w 39532"/>
                    <a:gd name="connsiteY6" fmla="*/ 0 h 26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532" h="269563">
                      <a:moveTo>
                        <a:pt x="10571" y="269563"/>
                      </a:moveTo>
                      <a:cubicBezTo>
                        <a:pt x="12333" y="260754"/>
                        <a:pt x="13678" y="251851"/>
                        <a:pt x="15857" y="243135"/>
                      </a:cubicBezTo>
                      <a:cubicBezTo>
                        <a:pt x="21783" y="219433"/>
                        <a:pt x="29310" y="223909"/>
                        <a:pt x="15857" y="190279"/>
                      </a:cubicBezTo>
                      <a:cubicBezTo>
                        <a:pt x="13081" y="183339"/>
                        <a:pt x="5286" y="179708"/>
                        <a:pt x="0" y="174423"/>
                      </a:cubicBezTo>
                      <a:cubicBezTo>
                        <a:pt x="1762" y="158566"/>
                        <a:pt x="1416" y="142331"/>
                        <a:pt x="5286" y="126853"/>
                      </a:cubicBezTo>
                      <a:cubicBezTo>
                        <a:pt x="7739" y="117040"/>
                        <a:pt x="25796" y="101057"/>
                        <a:pt x="31714" y="95139"/>
                      </a:cubicBezTo>
                      <a:cubicBezTo>
                        <a:pt x="45356" y="54211"/>
                        <a:pt x="36999" y="84854"/>
                        <a:pt x="36999"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00" name="Group 299"/>
              <p:cNvGrpSpPr/>
              <p:nvPr/>
            </p:nvGrpSpPr>
            <p:grpSpPr>
              <a:xfrm rot="3130019">
                <a:off x="7107479" y="1692897"/>
                <a:ext cx="151022" cy="343896"/>
                <a:chOff x="5508104" y="1299094"/>
                <a:chExt cx="151022" cy="343896"/>
              </a:xfrm>
            </p:grpSpPr>
            <p:sp>
              <p:nvSpPr>
                <p:cNvPr id="313" name="Freeform 312"/>
                <p:cNvSpPr/>
                <p:nvPr/>
              </p:nvSpPr>
              <p:spPr>
                <a:xfrm>
                  <a:off x="5508104" y="1581930"/>
                  <a:ext cx="151022" cy="6106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4" name="Freeform 313"/>
                <p:cNvSpPr/>
                <p:nvPr/>
              </p:nvSpPr>
              <p:spPr>
                <a:xfrm>
                  <a:off x="5576953" y="1299094"/>
                  <a:ext cx="39532" cy="269563"/>
                </a:xfrm>
                <a:custGeom>
                  <a:avLst/>
                  <a:gdLst>
                    <a:gd name="connsiteX0" fmla="*/ 10571 w 39532"/>
                    <a:gd name="connsiteY0" fmla="*/ 269563 h 269563"/>
                    <a:gd name="connsiteX1" fmla="*/ 15857 w 39532"/>
                    <a:gd name="connsiteY1" fmla="*/ 243135 h 269563"/>
                    <a:gd name="connsiteX2" fmla="*/ 15857 w 39532"/>
                    <a:gd name="connsiteY2" fmla="*/ 190279 h 269563"/>
                    <a:gd name="connsiteX3" fmla="*/ 0 w 39532"/>
                    <a:gd name="connsiteY3" fmla="*/ 174423 h 269563"/>
                    <a:gd name="connsiteX4" fmla="*/ 5286 w 39532"/>
                    <a:gd name="connsiteY4" fmla="*/ 126853 h 269563"/>
                    <a:gd name="connsiteX5" fmla="*/ 31714 w 39532"/>
                    <a:gd name="connsiteY5" fmla="*/ 95139 h 269563"/>
                    <a:gd name="connsiteX6" fmla="*/ 36999 w 39532"/>
                    <a:gd name="connsiteY6" fmla="*/ 0 h 26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532" h="269563">
                      <a:moveTo>
                        <a:pt x="10571" y="269563"/>
                      </a:moveTo>
                      <a:cubicBezTo>
                        <a:pt x="12333" y="260754"/>
                        <a:pt x="13678" y="251851"/>
                        <a:pt x="15857" y="243135"/>
                      </a:cubicBezTo>
                      <a:cubicBezTo>
                        <a:pt x="21783" y="219433"/>
                        <a:pt x="29310" y="223909"/>
                        <a:pt x="15857" y="190279"/>
                      </a:cubicBezTo>
                      <a:cubicBezTo>
                        <a:pt x="13081" y="183339"/>
                        <a:pt x="5286" y="179708"/>
                        <a:pt x="0" y="174423"/>
                      </a:cubicBezTo>
                      <a:cubicBezTo>
                        <a:pt x="1762" y="158566"/>
                        <a:pt x="1416" y="142331"/>
                        <a:pt x="5286" y="126853"/>
                      </a:cubicBezTo>
                      <a:cubicBezTo>
                        <a:pt x="7739" y="117040"/>
                        <a:pt x="25796" y="101057"/>
                        <a:pt x="31714" y="95139"/>
                      </a:cubicBezTo>
                      <a:cubicBezTo>
                        <a:pt x="45356" y="54211"/>
                        <a:pt x="36999" y="84854"/>
                        <a:pt x="36999"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01" name="Group 300"/>
              <p:cNvGrpSpPr/>
              <p:nvPr/>
            </p:nvGrpSpPr>
            <p:grpSpPr>
              <a:xfrm rot="3628231">
                <a:off x="7162026" y="1782382"/>
                <a:ext cx="151022" cy="343896"/>
                <a:chOff x="5508104" y="1299094"/>
                <a:chExt cx="151022" cy="343896"/>
              </a:xfrm>
            </p:grpSpPr>
            <p:sp>
              <p:nvSpPr>
                <p:cNvPr id="311" name="Freeform 310"/>
                <p:cNvSpPr/>
                <p:nvPr/>
              </p:nvSpPr>
              <p:spPr>
                <a:xfrm>
                  <a:off x="5508104" y="1581930"/>
                  <a:ext cx="151022" cy="6106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2" name="Freeform 311"/>
                <p:cNvSpPr/>
                <p:nvPr/>
              </p:nvSpPr>
              <p:spPr>
                <a:xfrm>
                  <a:off x="5576953" y="1299094"/>
                  <a:ext cx="39532" cy="269563"/>
                </a:xfrm>
                <a:custGeom>
                  <a:avLst/>
                  <a:gdLst>
                    <a:gd name="connsiteX0" fmla="*/ 10571 w 39532"/>
                    <a:gd name="connsiteY0" fmla="*/ 269563 h 269563"/>
                    <a:gd name="connsiteX1" fmla="*/ 15857 w 39532"/>
                    <a:gd name="connsiteY1" fmla="*/ 243135 h 269563"/>
                    <a:gd name="connsiteX2" fmla="*/ 15857 w 39532"/>
                    <a:gd name="connsiteY2" fmla="*/ 190279 h 269563"/>
                    <a:gd name="connsiteX3" fmla="*/ 0 w 39532"/>
                    <a:gd name="connsiteY3" fmla="*/ 174423 h 269563"/>
                    <a:gd name="connsiteX4" fmla="*/ 5286 w 39532"/>
                    <a:gd name="connsiteY4" fmla="*/ 126853 h 269563"/>
                    <a:gd name="connsiteX5" fmla="*/ 31714 w 39532"/>
                    <a:gd name="connsiteY5" fmla="*/ 95139 h 269563"/>
                    <a:gd name="connsiteX6" fmla="*/ 36999 w 39532"/>
                    <a:gd name="connsiteY6" fmla="*/ 0 h 26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532" h="269563">
                      <a:moveTo>
                        <a:pt x="10571" y="269563"/>
                      </a:moveTo>
                      <a:cubicBezTo>
                        <a:pt x="12333" y="260754"/>
                        <a:pt x="13678" y="251851"/>
                        <a:pt x="15857" y="243135"/>
                      </a:cubicBezTo>
                      <a:cubicBezTo>
                        <a:pt x="21783" y="219433"/>
                        <a:pt x="29310" y="223909"/>
                        <a:pt x="15857" y="190279"/>
                      </a:cubicBezTo>
                      <a:cubicBezTo>
                        <a:pt x="13081" y="183339"/>
                        <a:pt x="5286" y="179708"/>
                        <a:pt x="0" y="174423"/>
                      </a:cubicBezTo>
                      <a:cubicBezTo>
                        <a:pt x="1762" y="158566"/>
                        <a:pt x="1416" y="142331"/>
                        <a:pt x="5286" y="126853"/>
                      </a:cubicBezTo>
                      <a:cubicBezTo>
                        <a:pt x="7739" y="117040"/>
                        <a:pt x="25796" y="101057"/>
                        <a:pt x="31714" y="95139"/>
                      </a:cubicBezTo>
                      <a:cubicBezTo>
                        <a:pt x="45356" y="54211"/>
                        <a:pt x="36999" y="84854"/>
                        <a:pt x="36999"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02" name="Group 301"/>
              <p:cNvGrpSpPr/>
              <p:nvPr/>
            </p:nvGrpSpPr>
            <p:grpSpPr>
              <a:xfrm rot="1995050">
                <a:off x="6831910" y="1398367"/>
                <a:ext cx="151022" cy="343896"/>
                <a:chOff x="5508104" y="1299094"/>
                <a:chExt cx="151022" cy="343896"/>
              </a:xfrm>
            </p:grpSpPr>
            <p:sp>
              <p:nvSpPr>
                <p:cNvPr id="309" name="Freeform 308"/>
                <p:cNvSpPr/>
                <p:nvPr/>
              </p:nvSpPr>
              <p:spPr>
                <a:xfrm>
                  <a:off x="5508104" y="1581930"/>
                  <a:ext cx="151022" cy="6106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0" name="Freeform 309"/>
                <p:cNvSpPr/>
                <p:nvPr/>
              </p:nvSpPr>
              <p:spPr>
                <a:xfrm>
                  <a:off x="5576953" y="1299094"/>
                  <a:ext cx="39532" cy="269563"/>
                </a:xfrm>
                <a:custGeom>
                  <a:avLst/>
                  <a:gdLst>
                    <a:gd name="connsiteX0" fmla="*/ 10571 w 39532"/>
                    <a:gd name="connsiteY0" fmla="*/ 269563 h 269563"/>
                    <a:gd name="connsiteX1" fmla="*/ 15857 w 39532"/>
                    <a:gd name="connsiteY1" fmla="*/ 243135 h 269563"/>
                    <a:gd name="connsiteX2" fmla="*/ 15857 w 39532"/>
                    <a:gd name="connsiteY2" fmla="*/ 190279 h 269563"/>
                    <a:gd name="connsiteX3" fmla="*/ 0 w 39532"/>
                    <a:gd name="connsiteY3" fmla="*/ 174423 h 269563"/>
                    <a:gd name="connsiteX4" fmla="*/ 5286 w 39532"/>
                    <a:gd name="connsiteY4" fmla="*/ 126853 h 269563"/>
                    <a:gd name="connsiteX5" fmla="*/ 31714 w 39532"/>
                    <a:gd name="connsiteY5" fmla="*/ 95139 h 269563"/>
                    <a:gd name="connsiteX6" fmla="*/ 36999 w 39532"/>
                    <a:gd name="connsiteY6" fmla="*/ 0 h 26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532" h="269563">
                      <a:moveTo>
                        <a:pt x="10571" y="269563"/>
                      </a:moveTo>
                      <a:cubicBezTo>
                        <a:pt x="12333" y="260754"/>
                        <a:pt x="13678" y="251851"/>
                        <a:pt x="15857" y="243135"/>
                      </a:cubicBezTo>
                      <a:cubicBezTo>
                        <a:pt x="21783" y="219433"/>
                        <a:pt x="29310" y="223909"/>
                        <a:pt x="15857" y="190279"/>
                      </a:cubicBezTo>
                      <a:cubicBezTo>
                        <a:pt x="13081" y="183339"/>
                        <a:pt x="5286" y="179708"/>
                        <a:pt x="0" y="174423"/>
                      </a:cubicBezTo>
                      <a:cubicBezTo>
                        <a:pt x="1762" y="158566"/>
                        <a:pt x="1416" y="142331"/>
                        <a:pt x="5286" y="126853"/>
                      </a:cubicBezTo>
                      <a:cubicBezTo>
                        <a:pt x="7739" y="117040"/>
                        <a:pt x="25796" y="101057"/>
                        <a:pt x="31714" y="95139"/>
                      </a:cubicBezTo>
                      <a:cubicBezTo>
                        <a:pt x="45356" y="54211"/>
                        <a:pt x="36999" y="84854"/>
                        <a:pt x="36999"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03" name="Group 302"/>
              <p:cNvGrpSpPr/>
              <p:nvPr/>
            </p:nvGrpSpPr>
            <p:grpSpPr>
              <a:xfrm rot="2265946">
                <a:off x="6909870" y="1466100"/>
                <a:ext cx="151022" cy="343896"/>
                <a:chOff x="5508104" y="1299094"/>
                <a:chExt cx="151022" cy="343896"/>
              </a:xfrm>
            </p:grpSpPr>
            <p:sp>
              <p:nvSpPr>
                <p:cNvPr id="307" name="Freeform 306"/>
                <p:cNvSpPr/>
                <p:nvPr/>
              </p:nvSpPr>
              <p:spPr>
                <a:xfrm>
                  <a:off x="5508104" y="1581930"/>
                  <a:ext cx="151022" cy="6106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8" name="Freeform 307"/>
                <p:cNvSpPr/>
                <p:nvPr/>
              </p:nvSpPr>
              <p:spPr>
                <a:xfrm>
                  <a:off x="5576953" y="1299094"/>
                  <a:ext cx="39532" cy="269563"/>
                </a:xfrm>
                <a:custGeom>
                  <a:avLst/>
                  <a:gdLst>
                    <a:gd name="connsiteX0" fmla="*/ 10571 w 39532"/>
                    <a:gd name="connsiteY0" fmla="*/ 269563 h 269563"/>
                    <a:gd name="connsiteX1" fmla="*/ 15857 w 39532"/>
                    <a:gd name="connsiteY1" fmla="*/ 243135 h 269563"/>
                    <a:gd name="connsiteX2" fmla="*/ 15857 w 39532"/>
                    <a:gd name="connsiteY2" fmla="*/ 190279 h 269563"/>
                    <a:gd name="connsiteX3" fmla="*/ 0 w 39532"/>
                    <a:gd name="connsiteY3" fmla="*/ 174423 h 269563"/>
                    <a:gd name="connsiteX4" fmla="*/ 5286 w 39532"/>
                    <a:gd name="connsiteY4" fmla="*/ 126853 h 269563"/>
                    <a:gd name="connsiteX5" fmla="*/ 31714 w 39532"/>
                    <a:gd name="connsiteY5" fmla="*/ 95139 h 269563"/>
                    <a:gd name="connsiteX6" fmla="*/ 36999 w 39532"/>
                    <a:gd name="connsiteY6" fmla="*/ 0 h 26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532" h="269563">
                      <a:moveTo>
                        <a:pt x="10571" y="269563"/>
                      </a:moveTo>
                      <a:cubicBezTo>
                        <a:pt x="12333" y="260754"/>
                        <a:pt x="13678" y="251851"/>
                        <a:pt x="15857" y="243135"/>
                      </a:cubicBezTo>
                      <a:cubicBezTo>
                        <a:pt x="21783" y="219433"/>
                        <a:pt x="29310" y="223909"/>
                        <a:pt x="15857" y="190279"/>
                      </a:cubicBezTo>
                      <a:cubicBezTo>
                        <a:pt x="13081" y="183339"/>
                        <a:pt x="5286" y="179708"/>
                        <a:pt x="0" y="174423"/>
                      </a:cubicBezTo>
                      <a:cubicBezTo>
                        <a:pt x="1762" y="158566"/>
                        <a:pt x="1416" y="142331"/>
                        <a:pt x="5286" y="126853"/>
                      </a:cubicBezTo>
                      <a:cubicBezTo>
                        <a:pt x="7739" y="117040"/>
                        <a:pt x="25796" y="101057"/>
                        <a:pt x="31714" y="95139"/>
                      </a:cubicBezTo>
                      <a:cubicBezTo>
                        <a:pt x="45356" y="54211"/>
                        <a:pt x="36999" y="84854"/>
                        <a:pt x="36999"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04" name="Group 303"/>
              <p:cNvGrpSpPr/>
              <p:nvPr/>
            </p:nvGrpSpPr>
            <p:grpSpPr>
              <a:xfrm rot="401928">
                <a:off x="6452502" y="1256811"/>
                <a:ext cx="151022" cy="343896"/>
                <a:chOff x="5508104" y="1299094"/>
                <a:chExt cx="151022" cy="343896"/>
              </a:xfrm>
            </p:grpSpPr>
            <p:sp>
              <p:nvSpPr>
                <p:cNvPr id="305" name="Freeform 304"/>
                <p:cNvSpPr/>
                <p:nvPr/>
              </p:nvSpPr>
              <p:spPr>
                <a:xfrm>
                  <a:off x="5508104" y="1581930"/>
                  <a:ext cx="151022" cy="6106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6" name="Freeform 305"/>
                <p:cNvSpPr/>
                <p:nvPr/>
              </p:nvSpPr>
              <p:spPr>
                <a:xfrm>
                  <a:off x="5576953" y="1299094"/>
                  <a:ext cx="39532" cy="269563"/>
                </a:xfrm>
                <a:custGeom>
                  <a:avLst/>
                  <a:gdLst>
                    <a:gd name="connsiteX0" fmla="*/ 10571 w 39532"/>
                    <a:gd name="connsiteY0" fmla="*/ 269563 h 269563"/>
                    <a:gd name="connsiteX1" fmla="*/ 15857 w 39532"/>
                    <a:gd name="connsiteY1" fmla="*/ 243135 h 269563"/>
                    <a:gd name="connsiteX2" fmla="*/ 15857 w 39532"/>
                    <a:gd name="connsiteY2" fmla="*/ 190279 h 269563"/>
                    <a:gd name="connsiteX3" fmla="*/ 0 w 39532"/>
                    <a:gd name="connsiteY3" fmla="*/ 174423 h 269563"/>
                    <a:gd name="connsiteX4" fmla="*/ 5286 w 39532"/>
                    <a:gd name="connsiteY4" fmla="*/ 126853 h 269563"/>
                    <a:gd name="connsiteX5" fmla="*/ 31714 w 39532"/>
                    <a:gd name="connsiteY5" fmla="*/ 95139 h 269563"/>
                    <a:gd name="connsiteX6" fmla="*/ 36999 w 39532"/>
                    <a:gd name="connsiteY6" fmla="*/ 0 h 26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532" h="269563">
                      <a:moveTo>
                        <a:pt x="10571" y="269563"/>
                      </a:moveTo>
                      <a:cubicBezTo>
                        <a:pt x="12333" y="260754"/>
                        <a:pt x="13678" y="251851"/>
                        <a:pt x="15857" y="243135"/>
                      </a:cubicBezTo>
                      <a:cubicBezTo>
                        <a:pt x="21783" y="219433"/>
                        <a:pt x="29310" y="223909"/>
                        <a:pt x="15857" y="190279"/>
                      </a:cubicBezTo>
                      <a:cubicBezTo>
                        <a:pt x="13081" y="183339"/>
                        <a:pt x="5286" y="179708"/>
                        <a:pt x="0" y="174423"/>
                      </a:cubicBezTo>
                      <a:cubicBezTo>
                        <a:pt x="1762" y="158566"/>
                        <a:pt x="1416" y="142331"/>
                        <a:pt x="5286" y="126853"/>
                      </a:cubicBezTo>
                      <a:cubicBezTo>
                        <a:pt x="7739" y="117040"/>
                        <a:pt x="25796" y="101057"/>
                        <a:pt x="31714" y="95139"/>
                      </a:cubicBezTo>
                      <a:cubicBezTo>
                        <a:pt x="45356" y="54211"/>
                        <a:pt x="36999" y="84854"/>
                        <a:pt x="36999"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grpSp>
          <p:nvGrpSpPr>
            <p:cNvPr id="329" name="Group 328"/>
            <p:cNvGrpSpPr/>
            <p:nvPr/>
          </p:nvGrpSpPr>
          <p:grpSpPr>
            <a:xfrm rot="12245670">
              <a:off x="4998568" y="2561298"/>
              <a:ext cx="1139508" cy="791325"/>
              <a:chOff x="6269977" y="1238516"/>
              <a:chExt cx="1139508" cy="791325"/>
            </a:xfrm>
          </p:grpSpPr>
          <p:grpSp>
            <p:nvGrpSpPr>
              <p:cNvPr id="330" name="Group 329"/>
              <p:cNvGrpSpPr/>
              <p:nvPr/>
            </p:nvGrpSpPr>
            <p:grpSpPr>
              <a:xfrm>
                <a:off x="6269977" y="1238516"/>
                <a:ext cx="151022" cy="343896"/>
                <a:chOff x="5508104" y="1299094"/>
                <a:chExt cx="151022" cy="343896"/>
              </a:xfrm>
            </p:grpSpPr>
            <p:sp>
              <p:nvSpPr>
                <p:cNvPr id="364" name="Freeform 363"/>
                <p:cNvSpPr/>
                <p:nvPr/>
              </p:nvSpPr>
              <p:spPr>
                <a:xfrm>
                  <a:off x="5508104" y="1581930"/>
                  <a:ext cx="151022" cy="6106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5" name="Freeform 364"/>
                <p:cNvSpPr/>
                <p:nvPr/>
              </p:nvSpPr>
              <p:spPr>
                <a:xfrm>
                  <a:off x="5576953" y="1299094"/>
                  <a:ext cx="39532" cy="269563"/>
                </a:xfrm>
                <a:custGeom>
                  <a:avLst/>
                  <a:gdLst>
                    <a:gd name="connsiteX0" fmla="*/ 10571 w 39532"/>
                    <a:gd name="connsiteY0" fmla="*/ 269563 h 269563"/>
                    <a:gd name="connsiteX1" fmla="*/ 15857 w 39532"/>
                    <a:gd name="connsiteY1" fmla="*/ 243135 h 269563"/>
                    <a:gd name="connsiteX2" fmla="*/ 15857 w 39532"/>
                    <a:gd name="connsiteY2" fmla="*/ 190279 h 269563"/>
                    <a:gd name="connsiteX3" fmla="*/ 0 w 39532"/>
                    <a:gd name="connsiteY3" fmla="*/ 174423 h 269563"/>
                    <a:gd name="connsiteX4" fmla="*/ 5286 w 39532"/>
                    <a:gd name="connsiteY4" fmla="*/ 126853 h 269563"/>
                    <a:gd name="connsiteX5" fmla="*/ 31714 w 39532"/>
                    <a:gd name="connsiteY5" fmla="*/ 95139 h 269563"/>
                    <a:gd name="connsiteX6" fmla="*/ 36999 w 39532"/>
                    <a:gd name="connsiteY6" fmla="*/ 0 h 26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532" h="269563">
                      <a:moveTo>
                        <a:pt x="10571" y="269563"/>
                      </a:moveTo>
                      <a:cubicBezTo>
                        <a:pt x="12333" y="260754"/>
                        <a:pt x="13678" y="251851"/>
                        <a:pt x="15857" y="243135"/>
                      </a:cubicBezTo>
                      <a:cubicBezTo>
                        <a:pt x="21783" y="219433"/>
                        <a:pt x="29310" y="223909"/>
                        <a:pt x="15857" y="190279"/>
                      </a:cubicBezTo>
                      <a:cubicBezTo>
                        <a:pt x="13081" y="183339"/>
                        <a:pt x="5286" y="179708"/>
                        <a:pt x="0" y="174423"/>
                      </a:cubicBezTo>
                      <a:cubicBezTo>
                        <a:pt x="1762" y="158566"/>
                        <a:pt x="1416" y="142331"/>
                        <a:pt x="5286" y="126853"/>
                      </a:cubicBezTo>
                      <a:cubicBezTo>
                        <a:pt x="7739" y="117040"/>
                        <a:pt x="25796" y="101057"/>
                        <a:pt x="31714" y="95139"/>
                      </a:cubicBezTo>
                      <a:cubicBezTo>
                        <a:pt x="45356" y="54211"/>
                        <a:pt x="36999" y="84854"/>
                        <a:pt x="36999"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31" name="Group 330"/>
              <p:cNvGrpSpPr/>
              <p:nvPr/>
            </p:nvGrpSpPr>
            <p:grpSpPr>
              <a:xfrm rot="282616">
                <a:off x="6361217" y="1241103"/>
                <a:ext cx="151022" cy="343896"/>
                <a:chOff x="5508104" y="1299094"/>
                <a:chExt cx="151022" cy="343896"/>
              </a:xfrm>
            </p:grpSpPr>
            <p:sp>
              <p:nvSpPr>
                <p:cNvPr id="362" name="Freeform 361"/>
                <p:cNvSpPr/>
                <p:nvPr/>
              </p:nvSpPr>
              <p:spPr>
                <a:xfrm>
                  <a:off x="5508104" y="1581930"/>
                  <a:ext cx="151022" cy="6106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3" name="Freeform 362"/>
                <p:cNvSpPr/>
                <p:nvPr/>
              </p:nvSpPr>
              <p:spPr>
                <a:xfrm>
                  <a:off x="5576953" y="1299094"/>
                  <a:ext cx="39532" cy="269563"/>
                </a:xfrm>
                <a:custGeom>
                  <a:avLst/>
                  <a:gdLst>
                    <a:gd name="connsiteX0" fmla="*/ 10571 w 39532"/>
                    <a:gd name="connsiteY0" fmla="*/ 269563 h 269563"/>
                    <a:gd name="connsiteX1" fmla="*/ 15857 w 39532"/>
                    <a:gd name="connsiteY1" fmla="*/ 243135 h 269563"/>
                    <a:gd name="connsiteX2" fmla="*/ 15857 w 39532"/>
                    <a:gd name="connsiteY2" fmla="*/ 190279 h 269563"/>
                    <a:gd name="connsiteX3" fmla="*/ 0 w 39532"/>
                    <a:gd name="connsiteY3" fmla="*/ 174423 h 269563"/>
                    <a:gd name="connsiteX4" fmla="*/ 5286 w 39532"/>
                    <a:gd name="connsiteY4" fmla="*/ 126853 h 269563"/>
                    <a:gd name="connsiteX5" fmla="*/ 31714 w 39532"/>
                    <a:gd name="connsiteY5" fmla="*/ 95139 h 269563"/>
                    <a:gd name="connsiteX6" fmla="*/ 36999 w 39532"/>
                    <a:gd name="connsiteY6" fmla="*/ 0 h 26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532" h="269563">
                      <a:moveTo>
                        <a:pt x="10571" y="269563"/>
                      </a:moveTo>
                      <a:cubicBezTo>
                        <a:pt x="12333" y="260754"/>
                        <a:pt x="13678" y="251851"/>
                        <a:pt x="15857" y="243135"/>
                      </a:cubicBezTo>
                      <a:cubicBezTo>
                        <a:pt x="21783" y="219433"/>
                        <a:pt x="29310" y="223909"/>
                        <a:pt x="15857" y="190279"/>
                      </a:cubicBezTo>
                      <a:cubicBezTo>
                        <a:pt x="13081" y="183339"/>
                        <a:pt x="5286" y="179708"/>
                        <a:pt x="0" y="174423"/>
                      </a:cubicBezTo>
                      <a:cubicBezTo>
                        <a:pt x="1762" y="158566"/>
                        <a:pt x="1416" y="142331"/>
                        <a:pt x="5286" y="126853"/>
                      </a:cubicBezTo>
                      <a:cubicBezTo>
                        <a:pt x="7739" y="117040"/>
                        <a:pt x="25796" y="101057"/>
                        <a:pt x="31714" y="95139"/>
                      </a:cubicBezTo>
                      <a:cubicBezTo>
                        <a:pt x="45356" y="54211"/>
                        <a:pt x="36999" y="84854"/>
                        <a:pt x="36999"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32" name="Group 331"/>
              <p:cNvGrpSpPr/>
              <p:nvPr/>
            </p:nvGrpSpPr>
            <p:grpSpPr>
              <a:xfrm rot="1375545">
                <a:off x="6734656" y="1345415"/>
                <a:ext cx="151022" cy="343896"/>
                <a:chOff x="5508104" y="1299094"/>
                <a:chExt cx="151022" cy="343896"/>
              </a:xfrm>
            </p:grpSpPr>
            <p:sp>
              <p:nvSpPr>
                <p:cNvPr id="360" name="Freeform 359"/>
                <p:cNvSpPr/>
                <p:nvPr/>
              </p:nvSpPr>
              <p:spPr>
                <a:xfrm>
                  <a:off x="5508104" y="1581930"/>
                  <a:ext cx="151022" cy="6106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1" name="Freeform 360"/>
                <p:cNvSpPr/>
                <p:nvPr/>
              </p:nvSpPr>
              <p:spPr>
                <a:xfrm>
                  <a:off x="5576953" y="1299094"/>
                  <a:ext cx="39532" cy="269563"/>
                </a:xfrm>
                <a:custGeom>
                  <a:avLst/>
                  <a:gdLst>
                    <a:gd name="connsiteX0" fmla="*/ 10571 w 39532"/>
                    <a:gd name="connsiteY0" fmla="*/ 269563 h 269563"/>
                    <a:gd name="connsiteX1" fmla="*/ 15857 w 39532"/>
                    <a:gd name="connsiteY1" fmla="*/ 243135 h 269563"/>
                    <a:gd name="connsiteX2" fmla="*/ 15857 w 39532"/>
                    <a:gd name="connsiteY2" fmla="*/ 190279 h 269563"/>
                    <a:gd name="connsiteX3" fmla="*/ 0 w 39532"/>
                    <a:gd name="connsiteY3" fmla="*/ 174423 h 269563"/>
                    <a:gd name="connsiteX4" fmla="*/ 5286 w 39532"/>
                    <a:gd name="connsiteY4" fmla="*/ 126853 h 269563"/>
                    <a:gd name="connsiteX5" fmla="*/ 31714 w 39532"/>
                    <a:gd name="connsiteY5" fmla="*/ 95139 h 269563"/>
                    <a:gd name="connsiteX6" fmla="*/ 36999 w 39532"/>
                    <a:gd name="connsiteY6" fmla="*/ 0 h 26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532" h="269563">
                      <a:moveTo>
                        <a:pt x="10571" y="269563"/>
                      </a:moveTo>
                      <a:cubicBezTo>
                        <a:pt x="12333" y="260754"/>
                        <a:pt x="13678" y="251851"/>
                        <a:pt x="15857" y="243135"/>
                      </a:cubicBezTo>
                      <a:cubicBezTo>
                        <a:pt x="21783" y="219433"/>
                        <a:pt x="29310" y="223909"/>
                        <a:pt x="15857" y="190279"/>
                      </a:cubicBezTo>
                      <a:cubicBezTo>
                        <a:pt x="13081" y="183339"/>
                        <a:pt x="5286" y="179708"/>
                        <a:pt x="0" y="174423"/>
                      </a:cubicBezTo>
                      <a:cubicBezTo>
                        <a:pt x="1762" y="158566"/>
                        <a:pt x="1416" y="142331"/>
                        <a:pt x="5286" y="126853"/>
                      </a:cubicBezTo>
                      <a:cubicBezTo>
                        <a:pt x="7739" y="117040"/>
                        <a:pt x="25796" y="101057"/>
                        <a:pt x="31714" y="95139"/>
                      </a:cubicBezTo>
                      <a:cubicBezTo>
                        <a:pt x="45356" y="54211"/>
                        <a:pt x="36999" y="84854"/>
                        <a:pt x="36999"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33" name="Group 332"/>
              <p:cNvGrpSpPr/>
              <p:nvPr/>
            </p:nvGrpSpPr>
            <p:grpSpPr>
              <a:xfrm rot="1027171">
                <a:off x="6637344" y="1312884"/>
                <a:ext cx="151022" cy="343896"/>
                <a:chOff x="5508104" y="1299094"/>
                <a:chExt cx="151022" cy="343896"/>
              </a:xfrm>
            </p:grpSpPr>
            <p:sp>
              <p:nvSpPr>
                <p:cNvPr id="358" name="Freeform 357"/>
                <p:cNvSpPr/>
                <p:nvPr/>
              </p:nvSpPr>
              <p:spPr>
                <a:xfrm>
                  <a:off x="5508104" y="1581930"/>
                  <a:ext cx="151022" cy="6106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9" name="Freeform 358"/>
                <p:cNvSpPr/>
                <p:nvPr/>
              </p:nvSpPr>
              <p:spPr>
                <a:xfrm>
                  <a:off x="5576953" y="1299094"/>
                  <a:ext cx="39532" cy="269563"/>
                </a:xfrm>
                <a:custGeom>
                  <a:avLst/>
                  <a:gdLst>
                    <a:gd name="connsiteX0" fmla="*/ 10571 w 39532"/>
                    <a:gd name="connsiteY0" fmla="*/ 269563 h 269563"/>
                    <a:gd name="connsiteX1" fmla="*/ 15857 w 39532"/>
                    <a:gd name="connsiteY1" fmla="*/ 243135 h 269563"/>
                    <a:gd name="connsiteX2" fmla="*/ 15857 w 39532"/>
                    <a:gd name="connsiteY2" fmla="*/ 190279 h 269563"/>
                    <a:gd name="connsiteX3" fmla="*/ 0 w 39532"/>
                    <a:gd name="connsiteY3" fmla="*/ 174423 h 269563"/>
                    <a:gd name="connsiteX4" fmla="*/ 5286 w 39532"/>
                    <a:gd name="connsiteY4" fmla="*/ 126853 h 269563"/>
                    <a:gd name="connsiteX5" fmla="*/ 31714 w 39532"/>
                    <a:gd name="connsiteY5" fmla="*/ 95139 h 269563"/>
                    <a:gd name="connsiteX6" fmla="*/ 36999 w 39532"/>
                    <a:gd name="connsiteY6" fmla="*/ 0 h 26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532" h="269563">
                      <a:moveTo>
                        <a:pt x="10571" y="269563"/>
                      </a:moveTo>
                      <a:cubicBezTo>
                        <a:pt x="12333" y="260754"/>
                        <a:pt x="13678" y="251851"/>
                        <a:pt x="15857" y="243135"/>
                      </a:cubicBezTo>
                      <a:cubicBezTo>
                        <a:pt x="21783" y="219433"/>
                        <a:pt x="29310" y="223909"/>
                        <a:pt x="15857" y="190279"/>
                      </a:cubicBezTo>
                      <a:cubicBezTo>
                        <a:pt x="13081" y="183339"/>
                        <a:pt x="5286" y="179708"/>
                        <a:pt x="0" y="174423"/>
                      </a:cubicBezTo>
                      <a:cubicBezTo>
                        <a:pt x="1762" y="158566"/>
                        <a:pt x="1416" y="142331"/>
                        <a:pt x="5286" y="126853"/>
                      </a:cubicBezTo>
                      <a:cubicBezTo>
                        <a:pt x="7739" y="117040"/>
                        <a:pt x="25796" y="101057"/>
                        <a:pt x="31714" y="95139"/>
                      </a:cubicBezTo>
                      <a:cubicBezTo>
                        <a:pt x="45356" y="54211"/>
                        <a:pt x="36999" y="84854"/>
                        <a:pt x="36999"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34" name="Group 333"/>
              <p:cNvGrpSpPr/>
              <p:nvPr/>
            </p:nvGrpSpPr>
            <p:grpSpPr>
              <a:xfrm rot="758529">
                <a:off x="6547319" y="1278974"/>
                <a:ext cx="151022" cy="343896"/>
                <a:chOff x="5508104" y="1299094"/>
                <a:chExt cx="151022" cy="343896"/>
              </a:xfrm>
            </p:grpSpPr>
            <p:sp>
              <p:nvSpPr>
                <p:cNvPr id="356" name="Freeform 355"/>
                <p:cNvSpPr/>
                <p:nvPr/>
              </p:nvSpPr>
              <p:spPr>
                <a:xfrm>
                  <a:off x="5508104" y="1581930"/>
                  <a:ext cx="151022" cy="6106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7" name="Freeform 356"/>
                <p:cNvSpPr/>
                <p:nvPr/>
              </p:nvSpPr>
              <p:spPr>
                <a:xfrm>
                  <a:off x="5576953" y="1299094"/>
                  <a:ext cx="39532" cy="269563"/>
                </a:xfrm>
                <a:custGeom>
                  <a:avLst/>
                  <a:gdLst>
                    <a:gd name="connsiteX0" fmla="*/ 10571 w 39532"/>
                    <a:gd name="connsiteY0" fmla="*/ 269563 h 269563"/>
                    <a:gd name="connsiteX1" fmla="*/ 15857 w 39532"/>
                    <a:gd name="connsiteY1" fmla="*/ 243135 h 269563"/>
                    <a:gd name="connsiteX2" fmla="*/ 15857 w 39532"/>
                    <a:gd name="connsiteY2" fmla="*/ 190279 h 269563"/>
                    <a:gd name="connsiteX3" fmla="*/ 0 w 39532"/>
                    <a:gd name="connsiteY3" fmla="*/ 174423 h 269563"/>
                    <a:gd name="connsiteX4" fmla="*/ 5286 w 39532"/>
                    <a:gd name="connsiteY4" fmla="*/ 126853 h 269563"/>
                    <a:gd name="connsiteX5" fmla="*/ 31714 w 39532"/>
                    <a:gd name="connsiteY5" fmla="*/ 95139 h 269563"/>
                    <a:gd name="connsiteX6" fmla="*/ 36999 w 39532"/>
                    <a:gd name="connsiteY6" fmla="*/ 0 h 26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532" h="269563">
                      <a:moveTo>
                        <a:pt x="10571" y="269563"/>
                      </a:moveTo>
                      <a:cubicBezTo>
                        <a:pt x="12333" y="260754"/>
                        <a:pt x="13678" y="251851"/>
                        <a:pt x="15857" y="243135"/>
                      </a:cubicBezTo>
                      <a:cubicBezTo>
                        <a:pt x="21783" y="219433"/>
                        <a:pt x="29310" y="223909"/>
                        <a:pt x="15857" y="190279"/>
                      </a:cubicBezTo>
                      <a:cubicBezTo>
                        <a:pt x="13081" y="183339"/>
                        <a:pt x="5286" y="179708"/>
                        <a:pt x="0" y="174423"/>
                      </a:cubicBezTo>
                      <a:cubicBezTo>
                        <a:pt x="1762" y="158566"/>
                        <a:pt x="1416" y="142331"/>
                        <a:pt x="5286" y="126853"/>
                      </a:cubicBezTo>
                      <a:cubicBezTo>
                        <a:pt x="7739" y="117040"/>
                        <a:pt x="25796" y="101057"/>
                        <a:pt x="31714" y="95139"/>
                      </a:cubicBezTo>
                      <a:cubicBezTo>
                        <a:pt x="45356" y="54211"/>
                        <a:pt x="36999" y="84854"/>
                        <a:pt x="36999"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35" name="Group 334"/>
              <p:cNvGrpSpPr/>
              <p:nvPr/>
            </p:nvGrpSpPr>
            <p:grpSpPr>
              <a:xfrm rot="2553497">
                <a:off x="6975229" y="1535032"/>
                <a:ext cx="151022" cy="343896"/>
                <a:chOff x="5508104" y="1299094"/>
                <a:chExt cx="151022" cy="343896"/>
              </a:xfrm>
            </p:grpSpPr>
            <p:sp>
              <p:nvSpPr>
                <p:cNvPr id="354" name="Freeform 353"/>
                <p:cNvSpPr/>
                <p:nvPr/>
              </p:nvSpPr>
              <p:spPr>
                <a:xfrm>
                  <a:off x="5508104" y="1581930"/>
                  <a:ext cx="151022" cy="6106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5" name="Freeform 354"/>
                <p:cNvSpPr/>
                <p:nvPr/>
              </p:nvSpPr>
              <p:spPr>
                <a:xfrm>
                  <a:off x="5576953" y="1299094"/>
                  <a:ext cx="39532" cy="269563"/>
                </a:xfrm>
                <a:custGeom>
                  <a:avLst/>
                  <a:gdLst>
                    <a:gd name="connsiteX0" fmla="*/ 10571 w 39532"/>
                    <a:gd name="connsiteY0" fmla="*/ 269563 h 269563"/>
                    <a:gd name="connsiteX1" fmla="*/ 15857 w 39532"/>
                    <a:gd name="connsiteY1" fmla="*/ 243135 h 269563"/>
                    <a:gd name="connsiteX2" fmla="*/ 15857 w 39532"/>
                    <a:gd name="connsiteY2" fmla="*/ 190279 h 269563"/>
                    <a:gd name="connsiteX3" fmla="*/ 0 w 39532"/>
                    <a:gd name="connsiteY3" fmla="*/ 174423 h 269563"/>
                    <a:gd name="connsiteX4" fmla="*/ 5286 w 39532"/>
                    <a:gd name="connsiteY4" fmla="*/ 126853 h 269563"/>
                    <a:gd name="connsiteX5" fmla="*/ 31714 w 39532"/>
                    <a:gd name="connsiteY5" fmla="*/ 95139 h 269563"/>
                    <a:gd name="connsiteX6" fmla="*/ 36999 w 39532"/>
                    <a:gd name="connsiteY6" fmla="*/ 0 h 26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532" h="269563">
                      <a:moveTo>
                        <a:pt x="10571" y="269563"/>
                      </a:moveTo>
                      <a:cubicBezTo>
                        <a:pt x="12333" y="260754"/>
                        <a:pt x="13678" y="251851"/>
                        <a:pt x="15857" y="243135"/>
                      </a:cubicBezTo>
                      <a:cubicBezTo>
                        <a:pt x="21783" y="219433"/>
                        <a:pt x="29310" y="223909"/>
                        <a:pt x="15857" y="190279"/>
                      </a:cubicBezTo>
                      <a:cubicBezTo>
                        <a:pt x="13081" y="183339"/>
                        <a:pt x="5286" y="179708"/>
                        <a:pt x="0" y="174423"/>
                      </a:cubicBezTo>
                      <a:cubicBezTo>
                        <a:pt x="1762" y="158566"/>
                        <a:pt x="1416" y="142331"/>
                        <a:pt x="5286" y="126853"/>
                      </a:cubicBezTo>
                      <a:cubicBezTo>
                        <a:pt x="7739" y="117040"/>
                        <a:pt x="25796" y="101057"/>
                        <a:pt x="31714" y="95139"/>
                      </a:cubicBezTo>
                      <a:cubicBezTo>
                        <a:pt x="45356" y="54211"/>
                        <a:pt x="36999" y="84854"/>
                        <a:pt x="36999"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36" name="Group 335"/>
              <p:cNvGrpSpPr/>
              <p:nvPr/>
            </p:nvGrpSpPr>
            <p:grpSpPr>
              <a:xfrm rot="2985777">
                <a:off x="7054017" y="1607614"/>
                <a:ext cx="151022" cy="343896"/>
                <a:chOff x="5508104" y="1299094"/>
                <a:chExt cx="151022" cy="343896"/>
              </a:xfrm>
            </p:grpSpPr>
            <p:sp>
              <p:nvSpPr>
                <p:cNvPr id="352" name="Freeform 351"/>
                <p:cNvSpPr/>
                <p:nvPr/>
              </p:nvSpPr>
              <p:spPr>
                <a:xfrm>
                  <a:off x="5508104" y="1581930"/>
                  <a:ext cx="151022" cy="6106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3" name="Freeform 352"/>
                <p:cNvSpPr/>
                <p:nvPr/>
              </p:nvSpPr>
              <p:spPr>
                <a:xfrm>
                  <a:off x="5576953" y="1299094"/>
                  <a:ext cx="39532" cy="269563"/>
                </a:xfrm>
                <a:custGeom>
                  <a:avLst/>
                  <a:gdLst>
                    <a:gd name="connsiteX0" fmla="*/ 10571 w 39532"/>
                    <a:gd name="connsiteY0" fmla="*/ 269563 h 269563"/>
                    <a:gd name="connsiteX1" fmla="*/ 15857 w 39532"/>
                    <a:gd name="connsiteY1" fmla="*/ 243135 h 269563"/>
                    <a:gd name="connsiteX2" fmla="*/ 15857 w 39532"/>
                    <a:gd name="connsiteY2" fmla="*/ 190279 h 269563"/>
                    <a:gd name="connsiteX3" fmla="*/ 0 w 39532"/>
                    <a:gd name="connsiteY3" fmla="*/ 174423 h 269563"/>
                    <a:gd name="connsiteX4" fmla="*/ 5286 w 39532"/>
                    <a:gd name="connsiteY4" fmla="*/ 126853 h 269563"/>
                    <a:gd name="connsiteX5" fmla="*/ 31714 w 39532"/>
                    <a:gd name="connsiteY5" fmla="*/ 95139 h 269563"/>
                    <a:gd name="connsiteX6" fmla="*/ 36999 w 39532"/>
                    <a:gd name="connsiteY6" fmla="*/ 0 h 26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532" h="269563">
                      <a:moveTo>
                        <a:pt x="10571" y="269563"/>
                      </a:moveTo>
                      <a:cubicBezTo>
                        <a:pt x="12333" y="260754"/>
                        <a:pt x="13678" y="251851"/>
                        <a:pt x="15857" y="243135"/>
                      </a:cubicBezTo>
                      <a:cubicBezTo>
                        <a:pt x="21783" y="219433"/>
                        <a:pt x="29310" y="223909"/>
                        <a:pt x="15857" y="190279"/>
                      </a:cubicBezTo>
                      <a:cubicBezTo>
                        <a:pt x="13081" y="183339"/>
                        <a:pt x="5286" y="179708"/>
                        <a:pt x="0" y="174423"/>
                      </a:cubicBezTo>
                      <a:cubicBezTo>
                        <a:pt x="1762" y="158566"/>
                        <a:pt x="1416" y="142331"/>
                        <a:pt x="5286" y="126853"/>
                      </a:cubicBezTo>
                      <a:cubicBezTo>
                        <a:pt x="7739" y="117040"/>
                        <a:pt x="25796" y="101057"/>
                        <a:pt x="31714" y="95139"/>
                      </a:cubicBezTo>
                      <a:cubicBezTo>
                        <a:pt x="45356" y="54211"/>
                        <a:pt x="36999" y="84854"/>
                        <a:pt x="36999"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37" name="Group 336"/>
              <p:cNvGrpSpPr/>
              <p:nvPr/>
            </p:nvGrpSpPr>
            <p:grpSpPr>
              <a:xfrm rot="3130019">
                <a:off x="7107479" y="1692897"/>
                <a:ext cx="151022" cy="343896"/>
                <a:chOff x="5508104" y="1299094"/>
                <a:chExt cx="151022" cy="343896"/>
              </a:xfrm>
            </p:grpSpPr>
            <p:sp>
              <p:nvSpPr>
                <p:cNvPr id="350" name="Freeform 349"/>
                <p:cNvSpPr/>
                <p:nvPr/>
              </p:nvSpPr>
              <p:spPr>
                <a:xfrm>
                  <a:off x="5508104" y="1581930"/>
                  <a:ext cx="151022" cy="6106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1" name="Freeform 350"/>
                <p:cNvSpPr/>
                <p:nvPr/>
              </p:nvSpPr>
              <p:spPr>
                <a:xfrm>
                  <a:off x="5576953" y="1299094"/>
                  <a:ext cx="39532" cy="269563"/>
                </a:xfrm>
                <a:custGeom>
                  <a:avLst/>
                  <a:gdLst>
                    <a:gd name="connsiteX0" fmla="*/ 10571 w 39532"/>
                    <a:gd name="connsiteY0" fmla="*/ 269563 h 269563"/>
                    <a:gd name="connsiteX1" fmla="*/ 15857 w 39532"/>
                    <a:gd name="connsiteY1" fmla="*/ 243135 h 269563"/>
                    <a:gd name="connsiteX2" fmla="*/ 15857 w 39532"/>
                    <a:gd name="connsiteY2" fmla="*/ 190279 h 269563"/>
                    <a:gd name="connsiteX3" fmla="*/ 0 w 39532"/>
                    <a:gd name="connsiteY3" fmla="*/ 174423 h 269563"/>
                    <a:gd name="connsiteX4" fmla="*/ 5286 w 39532"/>
                    <a:gd name="connsiteY4" fmla="*/ 126853 h 269563"/>
                    <a:gd name="connsiteX5" fmla="*/ 31714 w 39532"/>
                    <a:gd name="connsiteY5" fmla="*/ 95139 h 269563"/>
                    <a:gd name="connsiteX6" fmla="*/ 36999 w 39532"/>
                    <a:gd name="connsiteY6" fmla="*/ 0 h 26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532" h="269563">
                      <a:moveTo>
                        <a:pt x="10571" y="269563"/>
                      </a:moveTo>
                      <a:cubicBezTo>
                        <a:pt x="12333" y="260754"/>
                        <a:pt x="13678" y="251851"/>
                        <a:pt x="15857" y="243135"/>
                      </a:cubicBezTo>
                      <a:cubicBezTo>
                        <a:pt x="21783" y="219433"/>
                        <a:pt x="29310" y="223909"/>
                        <a:pt x="15857" y="190279"/>
                      </a:cubicBezTo>
                      <a:cubicBezTo>
                        <a:pt x="13081" y="183339"/>
                        <a:pt x="5286" y="179708"/>
                        <a:pt x="0" y="174423"/>
                      </a:cubicBezTo>
                      <a:cubicBezTo>
                        <a:pt x="1762" y="158566"/>
                        <a:pt x="1416" y="142331"/>
                        <a:pt x="5286" y="126853"/>
                      </a:cubicBezTo>
                      <a:cubicBezTo>
                        <a:pt x="7739" y="117040"/>
                        <a:pt x="25796" y="101057"/>
                        <a:pt x="31714" y="95139"/>
                      </a:cubicBezTo>
                      <a:cubicBezTo>
                        <a:pt x="45356" y="54211"/>
                        <a:pt x="36999" y="84854"/>
                        <a:pt x="36999"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38" name="Group 337"/>
              <p:cNvGrpSpPr/>
              <p:nvPr/>
            </p:nvGrpSpPr>
            <p:grpSpPr>
              <a:xfrm rot="3628231">
                <a:off x="7162026" y="1782382"/>
                <a:ext cx="151022" cy="343896"/>
                <a:chOff x="5508104" y="1299094"/>
                <a:chExt cx="151022" cy="343896"/>
              </a:xfrm>
            </p:grpSpPr>
            <p:sp>
              <p:nvSpPr>
                <p:cNvPr id="348" name="Freeform 347"/>
                <p:cNvSpPr/>
                <p:nvPr/>
              </p:nvSpPr>
              <p:spPr>
                <a:xfrm>
                  <a:off x="5508104" y="1581930"/>
                  <a:ext cx="151022" cy="6106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9" name="Freeform 348"/>
                <p:cNvSpPr/>
                <p:nvPr/>
              </p:nvSpPr>
              <p:spPr>
                <a:xfrm>
                  <a:off x="5576953" y="1299094"/>
                  <a:ext cx="39532" cy="269563"/>
                </a:xfrm>
                <a:custGeom>
                  <a:avLst/>
                  <a:gdLst>
                    <a:gd name="connsiteX0" fmla="*/ 10571 w 39532"/>
                    <a:gd name="connsiteY0" fmla="*/ 269563 h 269563"/>
                    <a:gd name="connsiteX1" fmla="*/ 15857 w 39532"/>
                    <a:gd name="connsiteY1" fmla="*/ 243135 h 269563"/>
                    <a:gd name="connsiteX2" fmla="*/ 15857 w 39532"/>
                    <a:gd name="connsiteY2" fmla="*/ 190279 h 269563"/>
                    <a:gd name="connsiteX3" fmla="*/ 0 w 39532"/>
                    <a:gd name="connsiteY3" fmla="*/ 174423 h 269563"/>
                    <a:gd name="connsiteX4" fmla="*/ 5286 w 39532"/>
                    <a:gd name="connsiteY4" fmla="*/ 126853 h 269563"/>
                    <a:gd name="connsiteX5" fmla="*/ 31714 w 39532"/>
                    <a:gd name="connsiteY5" fmla="*/ 95139 h 269563"/>
                    <a:gd name="connsiteX6" fmla="*/ 36999 w 39532"/>
                    <a:gd name="connsiteY6" fmla="*/ 0 h 26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532" h="269563">
                      <a:moveTo>
                        <a:pt x="10571" y="269563"/>
                      </a:moveTo>
                      <a:cubicBezTo>
                        <a:pt x="12333" y="260754"/>
                        <a:pt x="13678" y="251851"/>
                        <a:pt x="15857" y="243135"/>
                      </a:cubicBezTo>
                      <a:cubicBezTo>
                        <a:pt x="21783" y="219433"/>
                        <a:pt x="29310" y="223909"/>
                        <a:pt x="15857" y="190279"/>
                      </a:cubicBezTo>
                      <a:cubicBezTo>
                        <a:pt x="13081" y="183339"/>
                        <a:pt x="5286" y="179708"/>
                        <a:pt x="0" y="174423"/>
                      </a:cubicBezTo>
                      <a:cubicBezTo>
                        <a:pt x="1762" y="158566"/>
                        <a:pt x="1416" y="142331"/>
                        <a:pt x="5286" y="126853"/>
                      </a:cubicBezTo>
                      <a:cubicBezTo>
                        <a:pt x="7739" y="117040"/>
                        <a:pt x="25796" y="101057"/>
                        <a:pt x="31714" y="95139"/>
                      </a:cubicBezTo>
                      <a:cubicBezTo>
                        <a:pt x="45356" y="54211"/>
                        <a:pt x="36999" y="84854"/>
                        <a:pt x="36999"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39" name="Group 338"/>
              <p:cNvGrpSpPr/>
              <p:nvPr/>
            </p:nvGrpSpPr>
            <p:grpSpPr>
              <a:xfrm rot="1995050">
                <a:off x="6831910" y="1398367"/>
                <a:ext cx="151022" cy="343896"/>
                <a:chOff x="5508104" y="1299094"/>
                <a:chExt cx="151022" cy="343896"/>
              </a:xfrm>
            </p:grpSpPr>
            <p:sp>
              <p:nvSpPr>
                <p:cNvPr id="346" name="Freeform 345"/>
                <p:cNvSpPr/>
                <p:nvPr/>
              </p:nvSpPr>
              <p:spPr>
                <a:xfrm>
                  <a:off x="5508104" y="1581930"/>
                  <a:ext cx="151022" cy="6106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7" name="Freeform 346"/>
                <p:cNvSpPr/>
                <p:nvPr/>
              </p:nvSpPr>
              <p:spPr>
                <a:xfrm>
                  <a:off x="5576953" y="1299094"/>
                  <a:ext cx="39532" cy="269563"/>
                </a:xfrm>
                <a:custGeom>
                  <a:avLst/>
                  <a:gdLst>
                    <a:gd name="connsiteX0" fmla="*/ 10571 w 39532"/>
                    <a:gd name="connsiteY0" fmla="*/ 269563 h 269563"/>
                    <a:gd name="connsiteX1" fmla="*/ 15857 w 39532"/>
                    <a:gd name="connsiteY1" fmla="*/ 243135 h 269563"/>
                    <a:gd name="connsiteX2" fmla="*/ 15857 w 39532"/>
                    <a:gd name="connsiteY2" fmla="*/ 190279 h 269563"/>
                    <a:gd name="connsiteX3" fmla="*/ 0 w 39532"/>
                    <a:gd name="connsiteY3" fmla="*/ 174423 h 269563"/>
                    <a:gd name="connsiteX4" fmla="*/ 5286 w 39532"/>
                    <a:gd name="connsiteY4" fmla="*/ 126853 h 269563"/>
                    <a:gd name="connsiteX5" fmla="*/ 31714 w 39532"/>
                    <a:gd name="connsiteY5" fmla="*/ 95139 h 269563"/>
                    <a:gd name="connsiteX6" fmla="*/ 36999 w 39532"/>
                    <a:gd name="connsiteY6" fmla="*/ 0 h 26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532" h="269563">
                      <a:moveTo>
                        <a:pt x="10571" y="269563"/>
                      </a:moveTo>
                      <a:cubicBezTo>
                        <a:pt x="12333" y="260754"/>
                        <a:pt x="13678" y="251851"/>
                        <a:pt x="15857" y="243135"/>
                      </a:cubicBezTo>
                      <a:cubicBezTo>
                        <a:pt x="21783" y="219433"/>
                        <a:pt x="29310" y="223909"/>
                        <a:pt x="15857" y="190279"/>
                      </a:cubicBezTo>
                      <a:cubicBezTo>
                        <a:pt x="13081" y="183339"/>
                        <a:pt x="5286" y="179708"/>
                        <a:pt x="0" y="174423"/>
                      </a:cubicBezTo>
                      <a:cubicBezTo>
                        <a:pt x="1762" y="158566"/>
                        <a:pt x="1416" y="142331"/>
                        <a:pt x="5286" y="126853"/>
                      </a:cubicBezTo>
                      <a:cubicBezTo>
                        <a:pt x="7739" y="117040"/>
                        <a:pt x="25796" y="101057"/>
                        <a:pt x="31714" y="95139"/>
                      </a:cubicBezTo>
                      <a:cubicBezTo>
                        <a:pt x="45356" y="54211"/>
                        <a:pt x="36999" y="84854"/>
                        <a:pt x="36999"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40" name="Group 339"/>
              <p:cNvGrpSpPr/>
              <p:nvPr/>
            </p:nvGrpSpPr>
            <p:grpSpPr>
              <a:xfrm rot="2265946">
                <a:off x="6909870" y="1466100"/>
                <a:ext cx="151022" cy="343896"/>
                <a:chOff x="5508104" y="1299094"/>
                <a:chExt cx="151022" cy="343896"/>
              </a:xfrm>
            </p:grpSpPr>
            <p:sp>
              <p:nvSpPr>
                <p:cNvPr id="344" name="Freeform 343"/>
                <p:cNvSpPr/>
                <p:nvPr/>
              </p:nvSpPr>
              <p:spPr>
                <a:xfrm>
                  <a:off x="5508104" y="1581930"/>
                  <a:ext cx="151022" cy="6106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5" name="Freeform 344"/>
                <p:cNvSpPr/>
                <p:nvPr/>
              </p:nvSpPr>
              <p:spPr>
                <a:xfrm>
                  <a:off x="5576953" y="1299094"/>
                  <a:ext cx="39532" cy="269563"/>
                </a:xfrm>
                <a:custGeom>
                  <a:avLst/>
                  <a:gdLst>
                    <a:gd name="connsiteX0" fmla="*/ 10571 w 39532"/>
                    <a:gd name="connsiteY0" fmla="*/ 269563 h 269563"/>
                    <a:gd name="connsiteX1" fmla="*/ 15857 w 39532"/>
                    <a:gd name="connsiteY1" fmla="*/ 243135 h 269563"/>
                    <a:gd name="connsiteX2" fmla="*/ 15857 w 39532"/>
                    <a:gd name="connsiteY2" fmla="*/ 190279 h 269563"/>
                    <a:gd name="connsiteX3" fmla="*/ 0 w 39532"/>
                    <a:gd name="connsiteY3" fmla="*/ 174423 h 269563"/>
                    <a:gd name="connsiteX4" fmla="*/ 5286 w 39532"/>
                    <a:gd name="connsiteY4" fmla="*/ 126853 h 269563"/>
                    <a:gd name="connsiteX5" fmla="*/ 31714 w 39532"/>
                    <a:gd name="connsiteY5" fmla="*/ 95139 h 269563"/>
                    <a:gd name="connsiteX6" fmla="*/ 36999 w 39532"/>
                    <a:gd name="connsiteY6" fmla="*/ 0 h 26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532" h="269563">
                      <a:moveTo>
                        <a:pt x="10571" y="269563"/>
                      </a:moveTo>
                      <a:cubicBezTo>
                        <a:pt x="12333" y="260754"/>
                        <a:pt x="13678" y="251851"/>
                        <a:pt x="15857" y="243135"/>
                      </a:cubicBezTo>
                      <a:cubicBezTo>
                        <a:pt x="21783" y="219433"/>
                        <a:pt x="29310" y="223909"/>
                        <a:pt x="15857" y="190279"/>
                      </a:cubicBezTo>
                      <a:cubicBezTo>
                        <a:pt x="13081" y="183339"/>
                        <a:pt x="5286" y="179708"/>
                        <a:pt x="0" y="174423"/>
                      </a:cubicBezTo>
                      <a:cubicBezTo>
                        <a:pt x="1762" y="158566"/>
                        <a:pt x="1416" y="142331"/>
                        <a:pt x="5286" y="126853"/>
                      </a:cubicBezTo>
                      <a:cubicBezTo>
                        <a:pt x="7739" y="117040"/>
                        <a:pt x="25796" y="101057"/>
                        <a:pt x="31714" y="95139"/>
                      </a:cubicBezTo>
                      <a:cubicBezTo>
                        <a:pt x="45356" y="54211"/>
                        <a:pt x="36999" y="84854"/>
                        <a:pt x="36999"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41" name="Group 340"/>
              <p:cNvGrpSpPr/>
              <p:nvPr/>
            </p:nvGrpSpPr>
            <p:grpSpPr>
              <a:xfrm rot="401928">
                <a:off x="6452502" y="1256811"/>
                <a:ext cx="151022" cy="343896"/>
                <a:chOff x="5508104" y="1299094"/>
                <a:chExt cx="151022" cy="343896"/>
              </a:xfrm>
            </p:grpSpPr>
            <p:sp>
              <p:nvSpPr>
                <p:cNvPr id="342" name="Freeform 341"/>
                <p:cNvSpPr/>
                <p:nvPr/>
              </p:nvSpPr>
              <p:spPr>
                <a:xfrm>
                  <a:off x="5508104" y="1581930"/>
                  <a:ext cx="151022" cy="6106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3" name="Freeform 342"/>
                <p:cNvSpPr/>
                <p:nvPr/>
              </p:nvSpPr>
              <p:spPr>
                <a:xfrm>
                  <a:off x="5576953" y="1299094"/>
                  <a:ext cx="39532" cy="269563"/>
                </a:xfrm>
                <a:custGeom>
                  <a:avLst/>
                  <a:gdLst>
                    <a:gd name="connsiteX0" fmla="*/ 10571 w 39532"/>
                    <a:gd name="connsiteY0" fmla="*/ 269563 h 269563"/>
                    <a:gd name="connsiteX1" fmla="*/ 15857 w 39532"/>
                    <a:gd name="connsiteY1" fmla="*/ 243135 h 269563"/>
                    <a:gd name="connsiteX2" fmla="*/ 15857 w 39532"/>
                    <a:gd name="connsiteY2" fmla="*/ 190279 h 269563"/>
                    <a:gd name="connsiteX3" fmla="*/ 0 w 39532"/>
                    <a:gd name="connsiteY3" fmla="*/ 174423 h 269563"/>
                    <a:gd name="connsiteX4" fmla="*/ 5286 w 39532"/>
                    <a:gd name="connsiteY4" fmla="*/ 126853 h 269563"/>
                    <a:gd name="connsiteX5" fmla="*/ 31714 w 39532"/>
                    <a:gd name="connsiteY5" fmla="*/ 95139 h 269563"/>
                    <a:gd name="connsiteX6" fmla="*/ 36999 w 39532"/>
                    <a:gd name="connsiteY6" fmla="*/ 0 h 26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532" h="269563">
                      <a:moveTo>
                        <a:pt x="10571" y="269563"/>
                      </a:moveTo>
                      <a:cubicBezTo>
                        <a:pt x="12333" y="260754"/>
                        <a:pt x="13678" y="251851"/>
                        <a:pt x="15857" y="243135"/>
                      </a:cubicBezTo>
                      <a:cubicBezTo>
                        <a:pt x="21783" y="219433"/>
                        <a:pt x="29310" y="223909"/>
                        <a:pt x="15857" y="190279"/>
                      </a:cubicBezTo>
                      <a:cubicBezTo>
                        <a:pt x="13081" y="183339"/>
                        <a:pt x="5286" y="179708"/>
                        <a:pt x="0" y="174423"/>
                      </a:cubicBezTo>
                      <a:cubicBezTo>
                        <a:pt x="1762" y="158566"/>
                        <a:pt x="1416" y="142331"/>
                        <a:pt x="5286" y="126853"/>
                      </a:cubicBezTo>
                      <a:cubicBezTo>
                        <a:pt x="7739" y="117040"/>
                        <a:pt x="25796" y="101057"/>
                        <a:pt x="31714" y="95139"/>
                      </a:cubicBezTo>
                      <a:cubicBezTo>
                        <a:pt x="45356" y="54211"/>
                        <a:pt x="36999" y="84854"/>
                        <a:pt x="36999"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grpSp>
          <p:nvGrpSpPr>
            <p:cNvPr id="366" name="Group 365"/>
            <p:cNvGrpSpPr/>
            <p:nvPr/>
          </p:nvGrpSpPr>
          <p:grpSpPr>
            <a:xfrm rot="16200000">
              <a:off x="4987494" y="1514532"/>
              <a:ext cx="1139508" cy="791325"/>
              <a:chOff x="6269977" y="1238516"/>
              <a:chExt cx="1139508" cy="791325"/>
            </a:xfrm>
          </p:grpSpPr>
          <p:grpSp>
            <p:nvGrpSpPr>
              <p:cNvPr id="367" name="Group 366"/>
              <p:cNvGrpSpPr/>
              <p:nvPr/>
            </p:nvGrpSpPr>
            <p:grpSpPr>
              <a:xfrm>
                <a:off x="6269977" y="1238516"/>
                <a:ext cx="151022" cy="343896"/>
                <a:chOff x="5508104" y="1299094"/>
                <a:chExt cx="151022" cy="343896"/>
              </a:xfrm>
            </p:grpSpPr>
            <p:sp>
              <p:nvSpPr>
                <p:cNvPr id="401" name="Freeform 400"/>
                <p:cNvSpPr/>
                <p:nvPr/>
              </p:nvSpPr>
              <p:spPr>
                <a:xfrm>
                  <a:off x="5508104" y="1581930"/>
                  <a:ext cx="151022" cy="6106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2" name="Freeform 401"/>
                <p:cNvSpPr/>
                <p:nvPr/>
              </p:nvSpPr>
              <p:spPr>
                <a:xfrm>
                  <a:off x="5576953" y="1299094"/>
                  <a:ext cx="39532" cy="269563"/>
                </a:xfrm>
                <a:custGeom>
                  <a:avLst/>
                  <a:gdLst>
                    <a:gd name="connsiteX0" fmla="*/ 10571 w 39532"/>
                    <a:gd name="connsiteY0" fmla="*/ 269563 h 269563"/>
                    <a:gd name="connsiteX1" fmla="*/ 15857 w 39532"/>
                    <a:gd name="connsiteY1" fmla="*/ 243135 h 269563"/>
                    <a:gd name="connsiteX2" fmla="*/ 15857 w 39532"/>
                    <a:gd name="connsiteY2" fmla="*/ 190279 h 269563"/>
                    <a:gd name="connsiteX3" fmla="*/ 0 w 39532"/>
                    <a:gd name="connsiteY3" fmla="*/ 174423 h 269563"/>
                    <a:gd name="connsiteX4" fmla="*/ 5286 w 39532"/>
                    <a:gd name="connsiteY4" fmla="*/ 126853 h 269563"/>
                    <a:gd name="connsiteX5" fmla="*/ 31714 w 39532"/>
                    <a:gd name="connsiteY5" fmla="*/ 95139 h 269563"/>
                    <a:gd name="connsiteX6" fmla="*/ 36999 w 39532"/>
                    <a:gd name="connsiteY6" fmla="*/ 0 h 26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532" h="269563">
                      <a:moveTo>
                        <a:pt x="10571" y="269563"/>
                      </a:moveTo>
                      <a:cubicBezTo>
                        <a:pt x="12333" y="260754"/>
                        <a:pt x="13678" y="251851"/>
                        <a:pt x="15857" y="243135"/>
                      </a:cubicBezTo>
                      <a:cubicBezTo>
                        <a:pt x="21783" y="219433"/>
                        <a:pt x="29310" y="223909"/>
                        <a:pt x="15857" y="190279"/>
                      </a:cubicBezTo>
                      <a:cubicBezTo>
                        <a:pt x="13081" y="183339"/>
                        <a:pt x="5286" y="179708"/>
                        <a:pt x="0" y="174423"/>
                      </a:cubicBezTo>
                      <a:cubicBezTo>
                        <a:pt x="1762" y="158566"/>
                        <a:pt x="1416" y="142331"/>
                        <a:pt x="5286" y="126853"/>
                      </a:cubicBezTo>
                      <a:cubicBezTo>
                        <a:pt x="7739" y="117040"/>
                        <a:pt x="25796" y="101057"/>
                        <a:pt x="31714" y="95139"/>
                      </a:cubicBezTo>
                      <a:cubicBezTo>
                        <a:pt x="45356" y="54211"/>
                        <a:pt x="36999" y="84854"/>
                        <a:pt x="36999"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68" name="Group 367"/>
              <p:cNvGrpSpPr/>
              <p:nvPr/>
            </p:nvGrpSpPr>
            <p:grpSpPr>
              <a:xfrm rot="282616">
                <a:off x="6361217" y="1241103"/>
                <a:ext cx="151022" cy="343896"/>
                <a:chOff x="5508104" y="1299094"/>
                <a:chExt cx="151022" cy="343896"/>
              </a:xfrm>
            </p:grpSpPr>
            <p:sp>
              <p:nvSpPr>
                <p:cNvPr id="399" name="Freeform 398"/>
                <p:cNvSpPr/>
                <p:nvPr/>
              </p:nvSpPr>
              <p:spPr>
                <a:xfrm>
                  <a:off x="5508104" y="1581930"/>
                  <a:ext cx="151022" cy="6106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0" name="Freeform 399"/>
                <p:cNvSpPr/>
                <p:nvPr/>
              </p:nvSpPr>
              <p:spPr>
                <a:xfrm>
                  <a:off x="5576953" y="1299094"/>
                  <a:ext cx="39532" cy="269563"/>
                </a:xfrm>
                <a:custGeom>
                  <a:avLst/>
                  <a:gdLst>
                    <a:gd name="connsiteX0" fmla="*/ 10571 w 39532"/>
                    <a:gd name="connsiteY0" fmla="*/ 269563 h 269563"/>
                    <a:gd name="connsiteX1" fmla="*/ 15857 w 39532"/>
                    <a:gd name="connsiteY1" fmla="*/ 243135 h 269563"/>
                    <a:gd name="connsiteX2" fmla="*/ 15857 w 39532"/>
                    <a:gd name="connsiteY2" fmla="*/ 190279 h 269563"/>
                    <a:gd name="connsiteX3" fmla="*/ 0 w 39532"/>
                    <a:gd name="connsiteY3" fmla="*/ 174423 h 269563"/>
                    <a:gd name="connsiteX4" fmla="*/ 5286 w 39532"/>
                    <a:gd name="connsiteY4" fmla="*/ 126853 h 269563"/>
                    <a:gd name="connsiteX5" fmla="*/ 31714 w 39532"/>
                    <a:gd name="connsiteY5" fmla="*/ 95139 h 269563"/>
                    <a:gd name="connsiteX6" fmla="*/ 36999 w 39532"/>
                    <a:gd name="connsiteY6" fmla="*/ 0 h 26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532" h="269563">
                      <a:moveTo>
                        <a:pt x="10571" y="269563"/>
                      </a:moveTo>
                      <a:cubicBezTo>
                        <a:pt x="12333" y="260754"/>
                        <a:pt x="13678" y="251851"/>
                        <a:pt x="15857" y="243135"/>
                      </a:cubicBezTo>
                      <a:cubicBezTo>
                        <a:pt x="21783" y="219433"/>
                        <a:pt x="29310" y="223909"/>
                        <a:pt x="15857" y="190279"/>
                      </a:cubicBezTo>
                      <a:cubicBezTo>
                        <a:pt x="13081" y="183339"/>
                        <a:pt x="5286" y="179708"/>
                        <a:pt x="0" y="174423"/>
                      </a:cubicBezTo>
                      <a:cubicBezTo>
                        <a:pt x="1762" y="158566"/>
                        <a:pt x="1416" y="142331"/>
                        <a:pt x="5286" y="126853"/>
                      </a:cubicBezTo>
                      <a:cubicBezTo>
                        <a:pt x="7739" y="117040"/>
                        <a:pt x="25796" y="101057"/>
                        <a:pt x="31714" y="95139"/>
                      </a:cubicBezTo>
                      <a:cubicBezTo>
                        <a:pt x="45356" y="54211"/>
                        <a:pt x="36999" y="84854"/>
                        <a:pt x="36999"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69" name="Group 368"/>
              <p:cNvGrpSpPr/>
              <p:nvPr/>
            </p:nvGrpSpPr>
            <p:grpSpPr>
              <a:xfrm rot="1375545">
                <a:off x="6734656" y="1345415"/>
                <a:ext cx="151022" cy="343896"/>
                <a:chOff x="5508104" y="1299094"/>
                <a:chExt cx="151022" cy="343896"/>
              </a:xfrm>
            </p:grpSpPr>
            <p:sp>
              <p:nvSpPr>
                <p:cNvPr id="397" name="Freeform 396"/>
                <p:cNvSpPr/>
                <p:nvPr/>
              </p:nvSpPr>
              <p:spPr>
                <a:xfrm>
                  <a:off x="5508104" y="1581930"/>
                  <a:ext cx="151022" cy="6106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8" name="Freeform 397"/>
                <p:cNvSpPr/>
                <p:nvPr/>
              </p:nvSpPr>
              <p:spPr>
                <a:xfrm>
                  <a:off x="5576953" y="1299094"/>
                  <a:ext cx="39532" cy="269563"/>
                </a:xfrm>
                <a:custGeom>
                  <a:avLst/>
                  <a:gdLst>
                    <a:gd name="connsiteX0" fmla="*/ 10571 w 39532"/>
                    <a:gd name="connsiteY0" fmla="*/ 269563 h 269563"/>
                    <a:gd name="connsiteX1" fmla="*/ 15857 w 39532"/>
                    <a:gd name="connsiteY1" fmla="*/ 243135 h 269563"/>
                    <a:gd name="connsiteX2" fmla="*/ 15857 w 39532"/>
                    <a:gd name="connsiteY2" fmla="*/ 190279 h 269563"/>
                    <a:gd name="connsiteX3" fmla="*/ 0 w 39532"/>
                    <a:gd name="connsiteY3" fmla="*/ 174423 h 269563"/>
                    <a:gd name="connsiteX4" fmla="*/ 5286 w 39532"/>
                    <a:gd name="connsiteY4" fmla="*/ 126853 h 269563"/>
                    <a:gd name="connsiteX5" fmla="*/ 31714 w 39532"/>
                    <a:gd name="connsiteY5" fmla="*/ 95139 h 269563"/>
                    <a:gd name="connsiteX6" fmla="*/ 36999 w 39532"/>
                    <a:gd name="connsiteY6" fmla="*/ 0 h 26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532" h="269563">
                      <a:moveTo>
                        <a:pt x="10571" y="269563"/>
                      </a:moveTo>
                      <a:cubicBezTo>
                        <a:pt x="12333" y="260754"/>
                        <a:pt x="13678" y="251851"/>
                        <a:pt x="15857" y="243135"/>
                      </a:cubicBezTo>
                      <a:cubicBezTo>
                        <a:pt x="21783" y="219433"/>
                        <a:pt x="29310" y="223909"/>
                        <a:pt x="15857" y="190279"/>
                      </a:cubicBezTo>
                      <a:cubicBezTo>
                        <a:pt x="13081" y="183339"/>
                        <a:pt x="5286" y="179708"/>
                        <a:pt x="0" y="174423"/>
                      </a:cubicBezTo>
                      <a:cubicBezTo>
                        <a:pt x="1762" y="158566"/>
                        <a:pt x="1416" y="142331"/>
                        <a:pt x="5286" y="126853"/>
                      </a:cubicBezTo>
                      <a:cubicBezTo>
                        <a:pt x="7739" y="117040"/>
                        <a:pt x="25796" y="101057"/>
                        <a:pt x="31714" y="95139"/>
                      </a:cubicBezTo>
                      <a:cubicBezTo>
                        <a:pt x="45356" y="54211"/>
                        <a:pt x="36999" y="84854"/>
                        <a:pt x="36999"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70" name="Group 369"/>
              <p:cNvGrpSpPr/>
              <p:nvPr/>
            </p:nvGrpSpPr>
            <p:grpSpPr>
              <a:xfrm rot="1027171">
                <a:off x="6637344" y="1312884"/>
                <a:ext cx="151022" cy="343896"/>
                <a:chOff x="5508104" y="1299094"/>
                <a:chExt cx="151022" cy="343896"/>
              </a:xfrm>
            </p:grpSpPr>
            <p:sp>
              <p:nvSpPr>
                <p:cNvPr id="395" name="Freeform 394"/>
                <p:cNvSpPr/>
                <p:nvPr/>
              </p:nvSpPr>
              <p:spPr>
                <a:xfrm>
                  <a:off x="5508104" y="1581930"/>
                  <a:ext cx="151022" cy="6106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6" name="Freeform 395"/>
                <p:cNvSpPr/>
                <p:nvPr/>
              </p:nvSpPr>
              <p:spPr>
                <a:xfrm>
                  <a:off x="5576953" y="1299094"/>
                  <a:ext cx="39532" cy="269563"/>
                </a:xfrm>
                <a:custGeom>
                  <a:avLst/>
                  <a:gdLst>
                    <a:gd name="connsiteX0" fmla="*/ 10571 w 39532"/>
                    <a:gd name="connsiteY0" fmla="*/ 269563 h 269563"/>
                    <a:gd name="connsiteX1" fmla="*/ 15857 w 39532"/>
                    <a:gd name="connsiteY1" fmla="*/ 243135 h 269563"/>
                    <a:gd name="connsiteX2" fmla="*/ 15857 w 39532"/>
                    <a:gd name="connsiteY2" fmla="*/ 190279 h 269563"/>
                    <a:gd name="connsiteX3" fmla="*/ 0 w 39532"/>
                    <a:gd name="connsiteY3" fmla="*/ 174423 h 269563"/>
                    <a:gd name="connsiteX4" fmla="*/ 5286 w 39532"/>
                    <a:gd name="connsiteY4" fmla="*/ 126853 h 269563"/>
                    <a:gd name="connsiteX5" fmla="*/ 31714 w 39532"/>
                    <a:gd name="connsiteY5" fmla="*/ 95139 h 269563"/>
                    <a:gd name="connsiteX6" fmla="*/ 36999 w 39532"/>
                    <a:gd name="connsiteY6" fmla="*/ 0 h 26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532" h="269563">
                      <a:moveTo>
                        <a:pt x="10571" y="269563"/>
                      </a:moveTo>
                      <a:cubicBezTo>
                        <a:pt x="12333" y="260754"/>
                        <a:pt x="13678" y="251851"/>
                        <a:pt x="15857" y="243135"/>
                      </a:cubicBezTo>
                      <a:cubicBezTo>
                        <a:pt x="21783" y="219433"/>
                        <a:pt x="29310" y="223909"/>
                        <a:pt x="15857" y="190279"/>
                      </a:cubicBezTo>
                      <a:cubicBezTo>
                        <a:pt x="13081" y="183339"/>
                        <a:pt x="5286" y="179708"/>
                        <a:pt x="0" y="174423"/>
                      </a:cubicBezTo>
                      <a:cubicBezTo>
                        <a:pt x="1762" y="158566"/>
                        <a:pt x="1416" y="142331"/>
                        <a:pt x="5286" y="126853"/>
                      </a:cubicBezTo>
                      <a:cubicBezTo>
                        <a:pt x="7739" y="117040"/>
                        <a:pt x="25796" y="101057"/>
                        <a:pt x="31714" y="95139"/>
                      </a:cubicBezTo>
                      <a:cubicBezTo>
                        <a:pt x="45356" y="54211"/>
                        <a:pt x="36999" y="84854"/>
                        <a:pt x="36999"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71" name="Group 370"/>
              <p:cNvGrpSpPr/>
              <p:nvPr/>
            </p:nvGrpSpPr>
            <p:grpSpPr>
              <a:xfrm rot="758529">
                <a:off x="6547319" y="1278974"/>
                <a:ext cx="151022" cy="343896"/>
                <a:chOff x="5508104" y="1299094"/>
                <a:chExt cx="151022" cy="343896"/>
              </a:xfrm>
            </p:grpSpPr>
            <p:sp>
              <p:nvSpPr>
                <p:cNvPr id="393" name="Freeform 392"/>
                <p:cNvSpPr/>
                <p:nvPr/>
              </p:nvSpPr>
              <p:spPr>
                <a:xfrm>
                  <a:off x="5508104" y="1581930"/>
                  <a:ext cx="151022" cy="6106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4" name="Freeform 393"/>
                <p:cNvSpPr/>
                <p:nvPr/>
              </p:nvSpPr>
              <p:spPr>
                <a:xfrm>
                  <a:off x="5576953" y="1299094"/>
                  <a:ext cx="39532" cy="269563"/>
                </a:xfrm>
                <a:custGeom>
                  <a:avLst/>
                  <a:gdLst>
                    <a:gd name="connsiteX0" fmla="*/ 10571 w 39532"/>
                    <a:gd name="connsiteY0" fmla="*/ 269563 h 269563"/>
                    <a:gd name="connsiteX1" fmla="*/ 15857 w 39532"/>
                    <a:gd name="connsiteY1" fmla="*/ 243135 h 269563"/>
                    <a:gd name="connsiteX2" fmla="*/ 15857 w 39532"/>
                    <a:gd name="connsiteY2" fmla="*/ 190279 h 269563"/>
                    <a:gd name="connsiteX3" fmla="*/ 0 w 39532"/>
                    <a:gd name="connsiteY3" fmla="*/ 174423 h 269563"/>
                    <a:gd name="connsiteX4" fmla="*/ 5286 w 39532"/>
                    <a:gd name="connsiteY4" fmla="*/ 126853 h 269563"/>
                    <a:gd name="connsiteX5" fmla="*/ 31714 w 39532"/>
                    <a:gd name="connsiteY5" fmla="*/ 95139 h 269563"/>
                    <a:gd name="connsiteX6" fmla="*/ 36999 w 39532"/>
                    <a:gd name="connsiteY6" fmla="*/ 0 h 26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532" h="269563">
                      <a:moveTo>
                        <a:pt x="10571" y="269563"/>
                      </a:moveTo>
                      <a:cubicBezTo>
                        <a:pt x="12333" y="260754"/>
                        <a:pt x="13678" y="251851"/>
                        <a:pt x="15857" y="243135"/>
                      </a:cubicBezTo>
                      <a:cubicBezTo>
                        <a:pt x="21783" y="219433"/>
                        <a:pt x="29310" y="223909"/>
                        <a:pt x="15857" y="190279"/>
                      </a:cubicBezTo>
                      <a:cubicBezTo>
                        <a:pt x="13081" y="183339"/>
                        <a:pt x="5286" y="179708"/>
                        <a:pt x="0" y="174423"/>
                      </a:cubicBezTo>
                      <a:cubicBezTo>
                        <a:pt x="1762" y="158566"/>
                        <a:pt x="1416" y="142331"/>
                        <a:pt x="5286" y="126853"/>
                      </a:cubicBezTo>
                      <a:cubicBezTo>
                        <a:pt x="7739" y="117040"/>
                        <a:pt x="25796" y="101057"/>
                        <a:pt x="31714" y="95139"/>
                      </a:cubicBezTo>
                      <a:cubicBezTo>
                        <a:pt x="45356" y="54211"/>
                        <a:pt x="36999" y="84854"/>
                        <a:pt x="36999"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72" name="Group 371"/>
              <p:cNvGrpSpPr/>
              <p:nvPr/>
            </p:nvGrpSpPr>
            <p:grpSpPr>
              <a:xfrm rot="2553497">
                <a:off x="6975229" y="1535032"/>
                <a:ext cx="151022" cy="343896"/>
                <a:chOff x="5508104" y="1299094"/>
                <a:chExt cx="151022" cy="343896"/>
              </a:xfrm>
            </p:grpSpPr>
            <p:sp>
              <p:nvSpPr>
                <p:cNvPr id="391" name="Freeform 390"/>
                <p:cNvSpPr/>
                <p:nvPr/>
              </p:nvSpPr>
              <p:spPr>
                <a:xfrm>
                  <a:off x="5508104" y="1581930"/>
                  <a:ext cx="151022" cy="6106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2" name="Freeform 391"/>
                <p:cNvSpPr/>
                <p:nvPr/>
              </p:nvSpPr>
              <p:spPr>
                <a:xfrm>
                  <a:off x="5576953" y="1299094"/>
                  <a:ext cx="39532" cy="269563"/>
                </a:xfrm>
                <a:custGeom>
                  <a:avLst/>
                  <a:gdLst>
                    <a:gd name="connsiteX0" fmla="*/ 10571 w 39532"/>
                    <a:gd name="connsiteY0" fmla="*/ 269563 h 269563"/>
                    <a:gd name="connsiteX1" fmla="*/ 15857 w 39532"/>
                    <a:gd name="connsiteY1" fmla="*/ 243135 h 269563"/>
                    <a:gd name="connsiteX2" fmla="*/ 15857 w 39532"/>
                    <a:gd name="connsiteY2" fmla="*/ 190279 h 269563"/>
                    <a:gd name="connsiteX3" fmla="*/ 0 w 39532"/>
                    <a:gd name="connsiteY3" fmla="*/ 174423 h 269563"/>
                    <a:gd name="connsiteX4" fmla="*/ 5286 w 39532"/>
                    <a:gd name="connsiteY4" fmla="*/ 126853 h 269563"/>
                    <a:gd name="connsiteX5" fmla="*/ 31714 w 39532"/>
                    <a:gd name="connsiteY5" fmla="*/ 95139 h 269563"/>
                    <a:gd name="connsiteX6" fmla="*/ 36999 w 39532"/>
                    <a:gd name="connsiteY6" fmla="*/ 0 h 26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532" h="269563">
                      <a:moveTo>
                        <a:pt x="10571" y="269563"/>
                      </a:moveTo>
                      <a:cubicBezTo>
                        <a:pt x="12333" y="260754"/>
                        <a:pt x="13678" y="251851"/>
                        <a:pt x="15857" y="243135"/>
                      </a:cubicBezTo>
                      <a:cubicBezTo>
                        <a:pt x="21783" y="219433"/>
                        <a:pt x="29310" y="223909"/>
                        <a:pt x="15857" y="190279"/>
                      </a:cubicBezTo>
                      <a:cubicBezTo>
                        <a:pt x="13081" y="183339"/>
                        <a:pt x="5286" y="179708"/>
                        <a:pt x="0" y="174423"/>
                      </a:cubicBezTo>
                      <a:cubicBezTo>
                        <a:pt x="1762" y="158566"/>
                        <a:pt x="1416" y="142331"/>
                        <a:pt x="5286" y="126853"/>
                      </a:cubicBezTo>
                      <a:cubicBezTo>
                        <a:pt x="7739" y="117040"/>
                        <a:pt x="25796" y="101057"/>
                        <a:pt x="31714" y="95139"/>
                      </a:cubicBezTo>
                      <a:cubicBezTo>
                        <a:pt x="45356" y="54211"/>
                        <a:pt x="36999" y="84854"/>
                        <a:pt x="36999"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73" name="Group 372"/>
              <p:cNvGrpSpPr/>
              <p:nvPr/>
            </p:nvGrpSpPr>
            <p:grpSpPr>
              <a:xfrm rot="2985777">
                <a:off x="7054017" y="1607614"/>
                <a:ext cx="151022" cy="343896"/>
                <a:chOff x="5508104" y="1299094"/>
                <a:chExt cx="151022" cy="343896"/>
              </a:xfrm>
            </p:grpSpPr>
            <p:sp>
              <p:nvSpPr>
                <p:cNvPr id="389" name="Freeform 388"/>
                <p:cNvSpPr/>
                <p:nvPr/>
              </p:nvSpPr>
              <p:spPr>
                <a:xfrm>
                  <a:off x="5508104" y="1581930"/>
                  <a:ext cx="151022" cy="6106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0" name="Freeform 389"/>
                <p:cNvSpPr/>
                <p:nvPr/>
              </p:nvSpPr>
              <p:spPr>
                <a:xfrm>
                  <a:off x="5576953" y="1299094"/>
                  <a:ext cx="39532" cy="269563"/>
                </a:xfrm>
                <a:custGeom>
                  <a:avLst/>
                  <a:gdLst>
                    <a:gd name="connsiteX0" fmla="*/ 10571 w 39532"/>
                    <a:gd name="connsiteY0" fmla="*/ 269563 h 269563"/>
                    <a:gd name="connsiteX1" fmla="*/ 15857 w 39532"/>
                    <a:gd name="connsiteY1" fmla="*/ 243135 h 269563"/>
                    <a:gd name="connsiteX2" fmla="*/ 15857 w 39532"/>
                    <a:gd name="connsiteY2" fmla="*/ 190279 h 269563"/>
                    <a:gd name="connsiteX3" fmla="*/ 0 w 39532"/>
                    <a:gd name="connsiteY3" fmla="*/ 174423 h 269563"/>
                    <a:gd name="connsiteX4" fmla="*/ 5286 w 39532"/>
                    <a:gd name="connsiteY4" fmla="*/ 126853 h 269563"/>
                    <a:gd name="connsiteX5" fmla="*/ 31714 w 39532"/>
                    <a:gd name="connsiteY5" fmla="*/ 95139 h 269563"/>
                    <a:gd name="connsiteX6" fmla="*/ 36999 w 39532"/>
                    <a:gd name="connsiteY6" fmla="*/ 0 h 26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532" h="269563">
                      <a:moveTo>
                        <a:pt x="10571" y="269563"/>
                      </a:moveTo>
                      <a:cubicBezTo>
                        <a:pt x="12333" y="260754"/>
                        <a:pt x="13678" y="251851"/>
                        <a:pt x="15857" y="243135"/>
                      </a:cubicBezTo>
                      <a:cubicBezTo>
                        <a:pt x="21783" y="219433"/>
                        <a:pt x="29310" y="223909"/>
                        <a:pt x="15857" y="190279"/>
                      </a:cubicBezTo>
                      <a:cubicBezTo>
                        <a:pt x="13081" y="183339"/>
                        <a:pt x="5286" y="179708"/>
                        <a:pt x="0" y="174423"/>
                      </a:cubicBezTo>
                      <a:cubicBezTo>
                        <a:pt x="1762" y="158566"/>
                        <a:pt x="1416" y="142331"/>
                        <a:pt x="5286" y="126853"/>
                      </a:cubicBezTo>
                      <a:cubicBezTo>
                        <a:pt x="7739" y="117040"/>
                        <a:pt x="25796" y="101057"/>
                        <a:pt x="31714" y="95139"/>
                      </a:cubicBezTo>
                      <a:cubicBezTo>
                        <a:pt x="45356" y="54211"/>
                        <a:pt x="36999" y="84854"/>
                        <a:pt x="36999"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74" name="Group 373"/>
              <p:cNvGrpSpPr/>
              <p:nvPr/>
            </p:nvGrpSpPr>
            <p:grpSpPr>
              <a:xfrm rot="3130019">
                <a:off x="7107479" y="1692897"/>
                <a:ext cx="151022" cy="343896"/>
                <a:chOff x="5508104" y="1299094"/>
                <a:chExt cx="151022" cy="343896"/>
              </a:xfrm>
            </p:grpSpPr>
            <p:sp>
              <p:nvSpPr>
                <p:cNvPr id="387" name="Freeform 386"/>
                <p:cNvSpPr/>
                <p:nvPr/>
              </p:nvSpPr>
              <p:spPr>
                <a:xfrm>
                  <a:off x="5508104" y="1581930"/>
                  <a:ext cx="151022" cy="6106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8" name="Freeform 387"/>
                <p:cNvSpPr/>
                <p:nvPr/>
              </p:nvSpPr>
              <p:spPr>
                <a:xfrm>
                  <a:off x="5576953" y="1299094"/>
                  <a:ext cx="39532" cy="269563"/>
                </a:xfrm>
                <a:custGeom>
                  <a:avLst/>
                  <a:gdLst>
                    <a:gd name="connsiteX0" fmla="*/ 10571 w 39532"/>
                    <a:gd name="connsiteY0" fmla="*/ 269563 h 269563"/>
                    <a:gd name="connsiteX1" fmla="*/ 15857 w 39532"/>
                    <a:gd name="connsiteY1" fmla="*/ 243135 h 269563"/>
                    <a:gd name="connsiteX2" fmla="*/ 15857 w 39532"/>
                    <a:gd name="connsiteY2" fmla="*/ 190279 h 269563"/>
                    <a:gd name="connsiteX3" fmla="*/ 0 w 39532"/>
                    <a:gd name="connsiteY3" fmla="*/ 174423 h 269563"/>
                    <a:gd name="connsiteX4" fmla="*/ 5286 w 39532"/>
                    <a:gd name="connsiteY4" fmla="*/ 126853 h 269563"/>
                    <a:gd name="connsiteX5" fmla="*/ 31714 w 39532"/>
                    <a:gd name="connsiteY5" fmla="*/ 95139 h 269563"/>
                    <a:gd name="connsiteX6" fmla="*/ 36999 w 39532"/>
                    <a:gd name="connsiteY6" fmla="*/ 0 h 26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532" h="269563">
                      <a:moveTo>
                        <a:pt x="10571" y="269563"/>
                      </a:moveTo>
                      <a:cubicBezTo>
                        <a:pt x="12333" y="260754"/>
                        <a:pt x="13678" y="251851"/>
                        <a:pt x="15857" y="243135"/>
                      </a:cubicBezTo>
                      <a:cubicBezTo>
                        <a:pt x="21783" y="219433"/>
                        <a:pt x="29310" y="223909"/>
                        <a:pt x="15857" y="190279"/>
                      </a:cubicBezTo>
                      <a:cubicBezTo>
                        <a:pt x="13081" y="183339"/>
                        <a:pt x="5286" y="179708"/>
                        <a:pt x="0" y="174423"/>
                      </a:cubicBezTo>
                      <a:cubicBezTo>
                        <a:pt x="1762" y="158566"/>
                        <a:pt x="1416" y="142331"/>
                        <a:pt x="5286" y="126853"/>
                      </a:cubicBezTo>
                      <a:cubicBezTo>
                        <a:pt x="7739" y="117040"/>
                        <a:pt x="25796" y="101057"/>
                        <a:pt x="31714" y="95139"/>
                      </a:cubicBezTo>
                      <a:cubicBezTo>
                        <a:pt x="45356" y="54211"/>
                        <a:pt x="36999" y="84854"/>
                        <a:pt x="36999"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75" name="Group 374"/>
              <p:cNvGrpSpPr/>
              <p:nvPr/>
            </p:nvGrpSpPr>
            <p:grpSpPr>
              <a:xfrm rot="3628231">
                <a:off x="7162026" y="1782382"/>
                <a:ext cx="151022" cy="343896"/>
                <a:chOff x="5508104" y="1299094"/>
                <a:chExt cx="151022" cy="343896"/>
              </a:xfrm>
            </p:grpSpPr>
            <p:sp>
              <p:nvSpPr>
                <p:cNvPr id="385" name="Freeform 384"/>
                <p:cNvSpPr/>
                <p:nvPr/>
              </p:nvSpPr>
              <p:spPr>
                <a:xfrm>
                  <a:off x="5508104" y="1581930"/>
                  <a:ext cx="151022" cy="6106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6" name="Freeform 385"/>
                <p:cNvSpPr/>
                <p:nvPr/>
              </p:nvSpPr>
              <p:spPr>
                <a:xfrm>
                  <a:off x="5576953" y="1299094"/>
                  <a:ext cx="39532" cy="269563"/>
                </a:xfrm>
                <a:custGeom>
                  <a:avLst/>
                  <a:gdLst>
                    <a:gd name="connsiteX0" fmla="*/ 10571 w 39532"/>
                    <a:gd name="connsiteY0" fmla="*/ 269563 h 269563"/>
                    <a:gd name="connsiteX1" fmla="*/ 15857 w 39532"/>
                    <a:gd name="connsiteY1" fmla="*/ 243135 h 269563"/>
                    <a:gd name="connsiteX2" fmla="*/ 15857 w 39532"/>
                    <a:gd name="connsiteY2" fmla="*/ 190279 h 269563"/>
                    <a:gd name="connsiteX3" fmla="*/ 0 w 39532"/>
                    <a:gd name="connsiteY3" fmla="*/ 174423 h 269563"/>
                    <a:gd name="connsiteX4" fmla="*/ 5286 w 39532"/>
                    <a:gd name="connsiteY4" fmla="*/ 126853 h 269563"/>
                    <a:gd name="connsiteX5" fmla="*/ 31714 w 39532"/>
                    <a:gd name="connsiteY5" fmla="*/ 95139 h 269563"/>
                    <a:gd name="connsiteX6" fmla="*/ 36999 w 39532"/>
                    <a:gd name="connsiteY6" fmla="*/ 0 h 26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532" h="269563">
                      <a:moveTo>
                        <a:pt x="10571" y="269563"/>
                      </a:moveTo>
                      <a:cubicBezTo>
                        <a:pt x="12333" y="260754"/>
                        <a:pt x="13678" y="251851"/>
                        <a:pt x="15857" y="243135"/>
                      </a:cubicBezTo>
                      <a:cubicBezTo>
                        <a:pt x="21783" y="219433"/>
                        <a:pt x="29310" y="223909"/>
                        <a:pt x="15857" y="190279"/>
                      </a:cubicBezTo>
                      <a:cubicBezTo>
                        <a:pt x="13081" y="183339"/>
                        <a:pt x="5286" y="179708"/>
                        <a:pt x="0" y="174423"/>
                      </a:cubicBezTo>
                      <a:cubicBezTo>
                        <a:pt x="1762" y="158566"/>
                        <a:pt x="1416" y="142331"/>
                        <a:pt x="5286" y="126853"/>
                      </a:cubicBezTo>
                      <a:cubicBezTo>
                        <a:pt x="7739" y="117040"/>
                        <a:pt x="25796" y="101057"/>
                        <a:pt x="31714" y="95139"/>
                      </a:cubicBezTo>
                      <a:cubicBezTo>
                        <a:pt x="45356" y="54211"/>
                        <a:pt x="36999" y="84854"/>
                        <a:pt x="36999"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76" name="Group 375"/>
              <p:cNvGrpSpPr/>
              <p:nvPr/>
            </p:nvGrpSpPr>
            <p:grpSpPr>
              <a:xfrm rot="1995050">
                <a:off x="6831910" y="1398367"/>
                <a:ext cx="151022" cy="343896"/>
                <a:chOff x="5508104" y="1299094"/>
                <a:chExt cx="151022" cy="343896"/>
              </a:xfrm>
            </p:grpSpPr>
            <p:sp>
              <p:nvSpPr>
                <p:cNvPr id="383" name="Freeform 382"/>
                <p:cNvSpPr/>
                <p:nvPr/>
              </p:nvSpPr>
              <p:spPr>
                <a:xfrm>
                  <a:off x="5508104" y="1581930"/>
                  <a:ext cx="151022" cy="6106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4" name="Freeform 383"/>
                <p:cNvSpPr/>
                <p:nvPr/>
              </p:nvSpPr>
              <p:spPr>
                <a:xfrm>
                  <a:off x="5576953" y="1299094"/>
                  <a:ext cx="39532" cy="269563"/>
                </a:xfrm>
                <a:custGeom>
                  <a:avLst/>
                  <a:gdLst>
                    <a:gd name="connsiteX0" fmla="*/ 10571 w 39532"/>
                    <a:gd name="connsiteY0" fmla="*/ 269563 h 269563"/>
                    <a:gd name="connsiteX1" fmla="*/ 15857 w 39532"/>
                    <a:gd name="connsiteY1" fmla="*/ 243135 h 269563"/>
                    <a:gd name="connsiteX2" fmla="*/ 15857 w 39532"/>
                    <a:gd name="connsiteY2" fmla="*/ 190279 h 269563"/>
                    <a:gd name="connsiteX3" fmla="*/ 0 w 39532"/>
                    <a:gd name="connsiteY3" fmla="*/ 174423 h 269563"/>
                    <a:gd name="connsiteX4" fmla="*/ 5286 w 39532"/>
                    <a:gd name="connsiteY4" fmla="*/ 126853 h 269563"/>
                    <a:gd name="connsiteX5" fmla="*/ 31714 w 39532"/>
                    <a:gd name="connsiteY5" fmla="*/ 95139 h 269563"/>
                    <a:gd name="connsiteX6" fmla="*/ 36999 w 39532"/>
                    <a:gd name="connsiteY6" fmla="*/ 0 h 26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532" h="269563">
                      <a:moveTo>
                        <a:pt x="10571" y="269563"/>
                      </a:moveTo>
                      <a:cubicBezTo>
                        <a:pt x="12333" y="260754"/>
                        <a:pt x="13678" y="251851"/>
                        <a:pt x="15857" y="243135"/>
                      </a:cubicBezTo>
                      <a:cubicBezTo>
                        <a:pt x="21783" y="219433"/>
                        <a:pt x="29310" y="223909"/>
                        <a:pt x="15857" y="190279"/>
                      </a:cubicBezTo>
                      <a:cubicBezTo>
                        <a:pt x="13081" y="183339"/>
                        <a:pt x="5286" y="179708"/>
                        <a:pt x="0" y="174423"/>
                      </a:cubicBezTo>
                      <a:cubicBezTo>
                        <a:pt x="1762" y="158566"/>
                        <a:pt x="1416" y="142331"/>
                        <a:pt x="5286" y="126853"/>
                      </a:cubicBezTo>
                      <a:cubicBezTo>
                        <a:pt x="7739" y="117040"/>
                        <a:pt x="25796" y="101057"/>
                        <a:pt x="31714" y="95139"/>
                      </a:cubicBezTo>
                      <a:cubicBezTo>
                        <a:pt x="45356" y="54211"/>
                        <a:pt x="36999" y="84854"/>
                        <a:pt x="36999"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77" name="Group 376"/>
              <p:cNvGrpSpPr/>
              <p:nvPr/>
            </p:nvGrpSpPr>
            <p:grpSpPr>
              <a:xfrm rot="2265946">
                <a:off x="6909870" y="1466100"/>
                <a:ext cx="151022" cy="343896"/>
                <a:chOff x="5508104" y="1299094"/>
                <a:chExt cx="151022" cy="343896"/>
              </a:xfrm>
            </p:grpSpPr>
            <p:sp>
              <p:nvSpPr>
                <p:cNvPr id="381" name="Freeform 380"/>
                <p:cNvSpPr/>
                <p:nvPr/>
              </p:nvSpPr>
              <p:spPr>
                <a:xfrm>
                  <a:off x="5508104" y="1581930"/>
                  <a:ext cx="151022" cy="6106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2" name="Freeform 381"/>
                <p:cNvSpPr/>
                <p:nvPr/>
              </p:nvSpPr>
              <p:spPr>
                <a:xfrm>
                  <a:off x="5576953" y="1299094"/>
                  <a:ext cx="39532" cy="269563"/>
                </a:xfrm>
                <a:custGeom>
                  <a:avLst/>
                  <a:gdLst>
                    <a:gd name="connsiteX0" fmla="*/ 10571 w 39532"/>
                    <a:gd name="connsiteY0" fmla="*/ 269563 h 269563"/>
                    <a:gd name="connsiteX1" fmla="*/ 15857 w 39532"/>
                    <a:gd name="connsiteY1" fmla="*/ 243135 h 269563"/>
                    <a:gd name="connsiteX2" fmla="*/ 15857 w 39532"/>
                    <a:gd name="connsiteY2" fmla="*/ 190279 h 269563"/>
                    <a:gd name="connsiteX3" fmla="*/ 0 w 39532"/>
                    <a:gd name="connsiteY3" fmla="*/ 174423 h 269563"/>
                    <a:gd name="connsiteX4" fmla="*/ 5286 w 39532"/>
                    <a:gd name="connsiteY4" fmla="*/ 126853 h 269563"/>
                    <a:gd name="connsiteX5" fmla="*/ 31714 w 39532"/>
                    <a:gd name="connsiteY5" fmla="*/ 95139 h 269563"/>
                    <a:gd name="connsiteX6" fmla="*/ 36999 w 39532"/>
                    <a:gd name="connsiteY6" fmla="*/ 0 h 26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532" h="269563">
                      <a:moveTo>
                        <a:pt x="10571" y="269563"/>
                      </a:moveTo>
                      <a:cubicBezTo>
                        <a:pt x="12333" y="260754"/>
                        <a:pt x="13678" y="251851"/>
                        <a:pt x="15857" y="243135"/>
                      </a:cubicBezTo>
                      <a:cubicBezTo>
                        <a:pt x="21783" y="219433"/>
                        <a:pt x="29310" y="223909"/>
                        <a:pt x="15857" y="190279"/>
                      </a:cubicBezTo>
                      <a:cubicBezTo>
                        <a:pt x="13081" y="183339"/>
                        <a:pt x="5286" y="179708"/>
                        <a:pt x="0" y="174423"/>
                      </a:cubicBezTo>
                      <a:cubicBezTo>
                        <a:pt x="1762" y="158566"/>
                        <a:pt x="1416" y="142331"/>
                        <a:pt x="5286" y="126853"/>
                      </a:cubicBezTo>
                      <a:cubicBezTo>
                        <a:pt x="7739" y="117040"/>
                        <a:pt x="25796" y="101057"/>
                        <a:pt x="31714" y="95139"/>
                      </a:cubicBezTo>
                      <a:cubicBezTo>
                        <a:pt x="45356" y="54211"/>
                        <a:pt x="36999" y="84854"/>
                        <a:pt x="36999"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78" name="Group 377"/>
              <p:cNvGrpSpPr/>
              <p:nvPr/>
            </p:nvGrpSpPr>
            <p:grpSpPr>
              <a:xfrm rot="401928">
                <a:off x="6452502" y="1256811"/>
                <a:ext cx="151022" cy="343896"/>
                <a:chOff x="5508104" y="1299094"/>
                <a:chExt cx="151022" cy="343896"/>
              </a:xfrm>
            </p:grpSpPr>
            <p:sp>
              <p:nvSpPr>
                <p:cNvPr id="379" name="Freeform 378"/>
                <p:cNvSpPr/>
                <p:nvPr/>
              </p:nvSpPr>
              <p:spPr>
                <a:xfrm>
                  <a:off x="5508104" y="1581930"/>
                  <a:ext cx="151022" cy="6106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0" name="Freeform 379"/>
                <p:cNvSpPr/>
                <p:nvPr/>
              </p:nvSpPr>
              <p:spPr>
                <a:xfrm>
                  <a:off x="5576953" y="1299094"/>
                  <a:ext cx="39532" cy="269563"/>
                </a:xfrm>
                <a:custGeom>
                  <a:avLst/>
                  <a:gdLst>
                    <a:gd name="connsiteX0" fmla="*/ 10571 w 39532"/>
                    <a:gd name="connsiteY0" fmla="*/ 269563 h 269563"/>
                    <a:gd name="connsiteX1" fmla="*/ 15857 w 39532"/>
                    <a:gd name="connsiteY1" fmla="*/ 243135 h 269563"/>
                    <a:gd name="connsiteX2" fmla="*/ 15857 w 39532"/>
                    <a:gd name="connsiteY2" fmla="*/ 190279 h 269563"/>
                    <a:gd name="connsiteX3" fmla="*/ 0 w 39532"/>
                    <a:gd name="connsiteY3" fmla="*/ 174423 h 269563"/>
                    <a:gd name="connsiteX4" fmla="*/ 5286 w 39532"/>
                    <a:gd name="connsiteY4" fmla="*/ 126853 h 269563"/>
                    <a:gd name="connsiteX5" fmla="*/ 31714 w 39532"/>
                    <a:gd name="connsiteY5" fmla="*/ 95139 h 269563"/>
                    <a:gd name="connsiteX6" fmla="*/ 36999 w 39532"/>
                    <a:gd name="connsiteY6" fmla="*/ 0 h 26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532" h="269563">
                      <a:moveTo>
                        <a:pt x="10571" y="269563"/>
                      </a:moveTo>
                      <a:cubicBezTo>
                        <a:pt x="12333" y="260754"/>
                        <a:pt x="13678" y="251851"/>
                        <a:pt x="15857" y="243135"/>
                      </a:cubicBezTo>
                      <a:cubicBezTo>
                        <a:pt x="21783" y="219433"/>
                        <a:pt x="29310" y="223909"/>
                        <a:pt x="15857" y="190279"/>
                      </a:cubicBezTo>
                      <a:cubicBezTo>
                        <a:pt x="13081" y="183339"/>
                        <a:pt x="5286" y="179708"/>
                        <a:pt x="0" y="174423"/>
                      </a:cubicBezTo>
                      <a:cubicBezTo>
                        <a:pt x="1762" y="158566"/>
                        <a:pt x="1416" y="142331"/>
                        <a:pt x="5286" y="126853"/>
                      </a:cubicBezTo>
                      <a:cubicBezTo>
                        <a:pt x="7739" y="117040"/>
                        <a:pt x="25796" y="101057"/>
                        <a:pt x="31714" y="95139"/>
                      </a:cubicBezTo>
                      <a:cubicBezTo>
                        <a:pt x="45356" y="54211"/>
                        <a:pt x="36999" y="84854"/>
                        <a:pt x="36999"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grpSp>
          <p:nvGrpSpPr>
            <p:cNvPr id="477" name="Group 476"/>
            <p:cNvGrpSpPr/>
            <p:nvPr/>
          </p:nvGrpSpPr>
          <p:grpSpPr>
            <a:xfrm rot="20599819">
              <a:off x="5979342" y="1274383"/>
              <a:ext cx="151022" cy="343896"/>
              <a:chOff x="5508104" y="1299094"/>
              <a:chExt cx="151022" cy="343896"/>
            </a:xfrm>
          </p:grpSpPr>
          <p:sp>
            <p:nvSpPr>
              <p:cNvPr id="478" name="Freeform 477"/>
              <p:cNvSpPr/>
              <p:nvPr/>
            </p:nvSpPr>
            <p:spPr>
              <a:xfrm>
                <a:off x="5508104" y="1581930"/>
                <a:ext cx="151022" cy="6106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9" name="Freeform 478"/>
              <p:cNvSpPr/>
              <p:nvPr/>
            </p:nvSpPr>
            <p:spPr>
              <a:xfrm>
                <a:off x="5576953" y="1299094"/>
                <a:ext cx="39532" cy="269563"/>
              </a:xfrm>
              <a:custGeom>
                <a:avLst/>
                <a:gdLst>
                  <a:gd name="connsiteX0" fmla="*/ 10571 w 39532"/>
                  <a:gd name="connsiteY0" fmla="*/ 269563 h 269563"/>
                  <a:gd name="connsiteX1" fmla="*/ 15857 w 39532"/>
                  <a:gd name="connsiteY1" fmla="*/ 243135 h 269563"/>
                  <a:gd name="connsiteX2" fmla="*/ 15857 w 39532"/>
                  <a:gd name="connsiteY2" fmla="*/ 190279 h 269563"/>
                  <a:gd name="connsiteX3" fmla="*/ 0 w 39532"/>
                  <a:gd name="connsiteY3" fmla="*/ 174423 h 269563"/>
                  <a:gd name="connsiteX4" fmla="*/ 5286 w 39532"/>
                  <a:gd name="connsiteY4" fmla="*/ 126853 h 269563"/>
                  <a:gd name="connsiteX5" fmla="*/ 31714 w 39532"/>
                  <a:gd name="connsiteY5" fmla="*/ 95139 h 269563"/>
                  <a:gd name="connsiteX6" fmla="*/ 36999 w 39532"/>
                  <a:gd name="connsiteY6" fmla="*/ 0 h 26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532" h="269563">
                    <a:moveTo>
                      <a:pt x="10571" y="269563"/>
                    </a:moveTo>
                    <a:cubicBezTo>
                      <a:pt x="12333" y="260754"/>
                      <a:pt x="13678" y="251851"/>
                      <a:pt x="15857" y="243135"/>
                    </a:cubicBezTo>
                    <a:cubicBezTo>
                      <a:pt x="21783" y="219433"/>
                      <a:pt x="29310" y="223909"/>
                      <a:pt x="15857" y="190279"/>
                    </a:cubicBezTo>
                    <a:cubicBezTo>
                      <a:pt x="13081" y="183339"/>
                      <a:pt x="5286" y="179708"/>
                      <a:pt x="0" y="174423"/>
                    </a:cubicBezTo>
                    <a:cubicBezTo>
                      <a:pt x="1762" y="158566"/>
                      <a:pt x="1416" y="142331"/>
                      <a:pt x="5286" y="126853"/>
                    </a:cubicBezTo>
                    <a:cubicBezTo>
                      <a:pt x="7739" y="117040"/>
                      <a:pt x="25796" y="101057"/>
                      <a:pt x="31714" y="95139"/>
                    </a:cubicBezTo>
                    <a:cubicBezTo>
                      <a:pt x="45356" y="54211"/>
                      <a:pt x="36999" y="84854"/>
                      <a:pt x="36999"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480" name="Group 479"/>
            <p:cNvGrpSpPr/>
            <p:nvPr/>
          </p:nvGrpSpPr>
          <p:grpSpPr>
            <a:xfrm rot="20725660">
              <a:off x="6056313" y="1264610"/>
              <a:ext cx="151022" cy="343896"/>
              <a:chOff x="5508104" y="1299094"/>
              <a:chExt cx="151022" cy="343896"/>
            </a:xfrm>
          </p:grpSpPr>
          <p:sp>
            <p:nvSpPr>
              <p:cNvPr id="481" name="Freeform 480"/>
              <p:cNvSpPr/>
              <p:nvPr/>
            </p:nvSpPr>
            <p:spPr>
              <a:xfrm>
                <a:off x="5508104" y="1581930"/>
                <a:ext cx="151022" cy="6106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2" name="Freeform 481"/>
              <p:cNvSpPr/>
              <p:nvPr/>
            </p:nvSpPr>
            <p:spPr>
              <a:xfrm>
                <a:off x="5576953" y="1299094"/>
                <a:ext cx="39532" cy="269563"/>
              </a:xfrm>
              <a:custGeom>
                <a:avLst/>
                <a:gdLst>
                  <a:gd name="connsiteX0" fmla="*/ 10571 w 39532"/>
                  <a:gd name="connsiteY0" fmla="*/ 269563 h 269563"/>
                  <a:gd name="connsiteX1" fmla="*/ 15857 w 39532"/>
                  <a:gd name="connsiteY1" fmla="*/ 243135 h 269563"/>
                  <a:gd name="connsiteX2" fmla="*/ 15857 w 39532"/>
                  <a:gd name="connsiteY2" fmla="*/ 190279 h 269563"/>
                  <a:gd name="connsiteX3" fmla="*/ 0 w 39532"/>
                  <a:gd name="connsiteY3" fmla="*/ 174423 h 269563"/>
                  <a:gd name="connsiteX4" fmla="*/ 5286 w 39532"/>
                  <a:gd name="connsiteY4" fmla="*/ 126853 h 269563"/>
                  <a:gd name="connsiteX5" fmla="*/ 31714 w 39532"/>
                  <a:gd name="connsiteY5" fmla="*/ 95139 h 269563"/>
                  <a:gd name="connsiteX6" fmla="*/ 36999 w 39532"/>
                  <a:gd name="connsiteY6" fmla="*/ 0 h 26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532" h="269563">
                    <a:moveTo>
                      <a:pt x="10571" y="269563"/>
                    </a:moveTo>
                    <a:cubicBezTo>
                      <a:pt x="12333" y="260754"/>
                      <a:pt x="13678" y="251851"/>
                      <a:pt x="15857" y="243135"/>
                    </a:cubicBezTo>
                    <a:cubicBezTo>
                      <a:pt x="21783" y="219433"/>
                      <a:pt x="29310" y="223909"/>
                      <a:pt x="15857" y="190279"/>
                    </a:cubicBezTo>
                    <a:cubicBezTo>
                      <a:pt x="13081" y="183339"/>
                      <a:pt x="5286" y="179708"/>
                      <a:pt x="0" y="174423"/>
                    </a:cubicBezTo>
                    <a:cubicBezTo>
                      <a:pt x="1762" y="158566"/>
                      <a:pt x="1416" y="142331"/>
                      <a:pt x="5286" y="126853"/>
                    </a:cubicBezTo>
                    <a:cubicBezTo>
                      <a:pt x="7739" y="117040"/>
                      <a:pt x="25796" y="101057"/>
                      <a:pt x="31714" y="95139"/>
                    </a:cubicBezTo>
                    <a:cubicBezTo>
                      <a:pt x="45356" y="54211"/>
                      <a:pt x="36999" y="84854"/>
                      <a:pt x="36999"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483" name="Group 482"/>
            <p:cNvGrpSpPr/>
            <p:nvPr/>
          </p:nvGrpSpPr>
          <p:grpSpPr>
            <a:xfrm rot="20951947">
              <a:off x="6149155" y="1252241"/>
              <a:ext cx="151022" cy="343896"/>
              <a:chOff x="5508104" y="1299094"/>
              <a:chExt cx="151022" cy="343896"/>
            </a:xfrm>
          </p:grpSpPr>
          <p:sp>
            <p:nvSpPr>
              <p:cNvPr id="484" name="Freeform 483"/>
              <p:cNvSpPr/>
              <p:nvPr/>
            </p:nvSpPr>
            <p:spPr>
              <a:xfrm>
                <a:off x="5508104" y="1581930"/>
                <a:ext cx="151022" cy="61060"/>
              </a:xfrm>
              <a:custGeom>
                <a:avLst/>
                <a:gdLst>
                  <a:gd name="connsiteX0" fmla="*/ 0 w 243499"/>
                  <a:gd name="connsiteY0" fmla="*/ 95250 h 98450"/>
                  <a:gd name="connsiteX1" fmla="*/ 114300 w 243499"/>
                  <a:gd name="connsiteY1" fmla="*/ 0 h 98450"/>
                  <a:gd name="connsiteX2" fmla="*/ 238125 w 243499"/>
                  <a:gd name="connsiteY2" fmla="*/ 95250 h 98450"/>
                  <a:gd name="connsiteX3" fmla="*/ 209550 w 243499"/>
                  <a:gd name="connsiteY3" fmla="*/ 66675 h 98450"/>
                </a:gdLst>
                <a:ahLst/>
                <a:cxnLst>
                  <a:cxn ang="0">
                    <a:pos x="connsiteX0" y="connsiteY0"/>
                  </a:cxn>
                  <a:cxn ang="0">
                    <a:pos x="connsiteX1" y="connsiteY1"/>
                  </a:cxn>
                  <a:cxn ang="0">
                    <a:pos x="connsiteX2" y="connsiteY2"/>
                  </a:cxn>
                  <a:cxn ang="0">
                    <a:pos x="connsiteX3" y="connsiteY3"/>
                  </a:cxn>
                </a:cxnLst>
                <a:rect l="l" t="t" r="r" b="b"/>
                <a:pathLst>
                  <a:path w="243499" h="98450">
                    <a:moveTo>
                      <a:pt x="0" y="95250"/>
                    </a:moveTo>
                    <a:cubicBezTo>
                      <a:pt x="37306" y="47625"/>
                      <a:pt x="74613" y="0"/>
                      <a:pt x="114300" y="0"/>
                    </a:cubicBezTo>
                    <a:cubicBezTo>
                      <a:pt x="153987" y="0"/>
                      <a:pt x="222250" y="84137"/>
                      <a:pt x="238125" y="95250"/>
                    </a:cubicBezTo>
                    <a:cubicBezTo>
                      <a:pt x="254000" y="106363"/>
                      <a:pt x="231775" y="86519"/>
                      <a:pt x="209550" y="66675"/>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5" name="Freeform 484"/>
              <p:cNvSpPr/>
              <p:nvPr/>
            </p:nvSpPr>
            <p:spPr>
              <a:xfrm>
                <a:off x="5576953" y="1299094"/>
                <a:ext cx="39532" cy="269563"/>
              </a:xfrm>
              <a:custGeom>
                <a:avLst/>
                <a:gdLst>
                  <a:gd name="connsiteX0" fmla="*/ 10571 w 39532"/>
                  <a:gd name="connsiteY0" fmla="*/ 269563 h 269563"/>
                  <a:gd name="connsiteX1" fmla="*/ 15857 w 39532"/>
                  <a:gd name="connsiteY1" fmla="*/ 243135 h 269563"/>
                  <a:gd name="connsiteX2" fmla="*/ 15857 w 39532"/>
                  <a:gd name="connsiteY2" fmla="*/ 190279 h 269563"/>
                  <a:gd name="connsiteX3" fmla="*/ 0 w 39532"/>
                  <a:gd name="connsiteY3" fmla="*/ 174423 h 269563"/>
                  <a:gd name="connsiteX4" fmla="*/ 5286 w 39532"/>
                  <a:gd name="connsiteY4" fmla="*/ 126853 h 269563"/>
                  <a:gd name="connsiteX5" fmla="*/ 31714 w 39532"/>
                  <a:gd name="connsiteY5" fmla="*/ 95139 h 269563"/>
                  <a:gd name="connsiteX6" fmla="*/ 36999 w 39532"/>
                  <a:gd name="connsiteY6" fmla="*/ 0 h 26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532" h="269563">
                    <a:moveTo>
                      <a:pt x="10571" y="269563"/>
                    </a:moveTo>
                    <a:cubicBezTo>
                      <a:pt x="12333" y="260754"/>
                      <a:pt x="13678" y="251851"/>
                      <a:pt x="15857" y="243135"/>
                    </a:cubicBezTo>
                    <a:cubicBezTo>
                      <a:pt x="21783" y="219433"/>
                      <a:pt x="29310" y="223909"/>
                      <a:pt x="15857" y="190279"/>
                    </a:cubicBezTo>
                    <a:cubicBezTo>
                      <a:pt x="13081" y="183339"/>
                      <a:pt x="5286" y="179708"/>
                      <a:pt x="0" y="174423"/>
                    </a:cubicBezTo>
                    <a:cubicBezTo>
                      <a:pt x="1762" y="158566"/>
                      <a:pt x="1416" y="142331"/>
                      <a:pt x="5286" y="126853"/>
                    </a:cubicBezTo>
                    <a:cubicBezTo>
                      <a:pt x="7739" y="117040"/>
                      <a:pt x="25796" y="101057"/>
                      <a:pt x="31714" y="95139"/>
                    </a:cubicBezTo>
                    <a:cubicBezTo>
                      <a:pt x="45356" y="54211"/>
                      <a:pt x="36999" y="84854"/>
                      <a:pt x="36999"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grpSp>
        <p:nvGrpSpPr>
          <p:cNvPr id="584" name="Group 583"/>
          <p:cNvGrpSpPr/>
          <p:nvPr/>
        </p:nvGrpSpPr>
        <p:grpSpPr>
          <a:xfrm>
            <a:off x="1051716" y="1190515"/>
            <a:ext cx="3562284" cy="3181949"/>
            <a:chOff x="323528" y="536299"/>
            <a:chExt cx="4316671" cy="3855792"/>
          </a:xfrm>
        </p:grpSpPr>
        <p:grpSp>
          <p:nvGrpSpPr>
            <p:cNvPr id="509" name="Group 508"/>
            <p:cNvGrpSpPr/>
            <p:nvPr/>
          </p:nvGrpSpPr>
          <p:grpSpPr>
            <a:xfrm>
              <a:off x="323528" y="536299"/>
              <a:ext cx="4316671" cy="3855792"/>
              <a:chOff x="341680" y="538352"/>
              <a:chExt cx="4316671" cy="3855792"/>
            </a:xfrm>
          </p:grpSpPr>
          <p:sp>
            <p:nvSpPr>
              <p:cNvPr id="492" name="Freeform 491"/>
              <p:cNvSpPr/>
              <p:nvPr/>
            </p:nvSpPr>
            <p:spPr>
              <a:xfrm rot="18650993">
                <a:off x="959021" y="561539"/>
                <a:ext cx="1051251" cy="1004878"/>
              </a:xfrm>
              <a:custGeom>
                <a:avLst/>
                <a:gdLst>
                  <a:gd name="connsiteX0" fmla="*/ 613506 w 1051251"/>
                  <a:gd name="connsiteY0" fmla="*/ 197482 h 1004878"/>
                  <a:gd name="connsiteX1" fmla="*/ 603779 w 1051251"/>
                  <a:gd name="connsiteY1" fmla="*/ 246121 h 1004878"/>
                  <a:gd name="connsiteX2" fmla="*/ 496774 w 1051251"/>
                  <a:gd name="connsiteY2" fmla="*/ 285031 h 1004878"/>
                  <a:gd name="connsiteX3" fmla="*/ 389770 w 1051251"/>
                  <a:gd name="connsiteY3" fmla="*/ 265576 h 1004878"/>
                  <a:gd name="connsiteX4" fmla="*/ 360587 w 1051251"/>
                  <a:gd name="connsiteY4" fmla="*/ 207210 h 1004878"/>
                  <a:gd name="connsiteX5" fmla="*/ 350860 w 1051251"/>
                  <a:gd name="connsiteY5" fmla="*/ 158572 h 1004878"/>
                  <a:gd name="connsiteX6" fmla="*/ 341132 w 1051251"/>
                  <a:gd name="connsiteY6" fmla="*/ 119661 h 1004878"/>
                  <a:gd name="connsiteX7" fmla="*/ 350860 w 1051251"/>
                  <a:gd name="connsiteY7" fmla="*/ 61295 h 1004878"/>
                  <a:gd name="connsiteX8" fmla="*/ 399498 w 1051251"/>
                  <a:gd name="connsiteY8" fmla="*/ 32112 h 1004878"/>
                  <a:gd name="connsiteX9" fmla="*/ 487047 w 1051251"/>
                  <a:gd name="connsiteY9" fmla="*/ 12657 h 1004878"/>
                  <a:gd name="connsiteX10" fmla="*/ 516230 w 1051251"/>
                  <a:gd name="connsiteY10" fmla="*/ 2929 h 1004878"/>
                  <a:gd name="connsiteX11" fmla="*/ 603779 w 1051251"/>
                  <a:gd name="connsiteY11" fmla="*/ 12657 h 1004878"/>
                  <a:gd name="connsiteX12" fmla="*/ 594051 w 1051251"/>
                  <a:gd name="connsiteY12" fmla="*/ 80750 h 1004878"/>
                  <a:gd name="connsiteX13" fmla="*/ 496774 w 1051251"/>
                  <a:gd name="connsiteY13" fmla="*/ 158572 h 1004878"/>
                  <a:gd name="connsiteX14" fmla="*/ 350860 w 1051251"/>
                  <a:gd name="connsiteY14" fmla="*/ 187755 h 1004878"/>
                  <a:gd name="connsiteX15" fmla="*/ 273038 w 1051251"/>
                  <a:gd name="connsiteY15" fmla="*/ 197482 h 1004878"/>
                  <a:gd name="connsiteX16" fmla="*/ 39574 w 1051251"/>
                  <a:gd name="connsiteY16" fmla="*/ 216938 h 1004878"/>
                  <a:gd name="connsiteX17" fmla="*/ 10391 w 1051251"/>
                  <a:gd name="connsiteY17" fmla="*/ 226665 h 1004878"/>
                  <a:gd name="connsiteX18" fmla="*/ 39574 w 1051251"/>
                  <a:gd name="connsiteY18" fmla="*/ 460129 h 1004878"/>
                  <a:gd name="connsiteX19" fmla="*/ 59030 w 1051251"/>
                  <a:gd name="connsiteY19" fmla="*/ 489312 h 1004878"/>
                  <a:gd name="connsiteX20" fmla="*/ 68757 w 1051251"/>
                  <a:gd name="connsiteY20" fmla="*/ 518495 h 1004878"/>
                  <a:gd name="connsiteX21" fmla="*/ 127123 w 1051251"/>
                  <a:gd name="connsiteY21" fmla="*/ 567133 h 1004878"/>
                  <a:gd name="connsiteX22" fmla="*/ 263311 w 1051251"/>
                  <a:gd name="connsiteY22" fmla="*/ 644955 h 1004878"/>
                  <a:gd name="connsiteX23" fmla="*/ 418953 w 1051251"/>
                  <a:gd name="connsiteY23" fmla="*/ 674138 h 1004878"/>
                  <a:gd name="connsiteX24" fmla="*/ 555140 w 1051251"/>
                  <a:gd name="connsiteY24" fmla="*/ 693593 h 1004878"/>
                  <a:gd name="connsiteX25" fmla="*/ 594051 w 1051251"/>
                  <a:gd name="connsiteY25" fmla="*/ 703321 h 1004878"/>
                  <a:gd name="connsiteX26" fmla="*/ 691328 w 1051251"/>
                  <a:gd name="connsiteY26" fmla="*/ 683865 h 1004878"/>
                  <a:gd name="connsiteX27" fmla="*/ 701055 w 1051251"/>
                  <a:gd name="connsiteY27" fmla="*/ 654682 h 1004878"/>
                  <a:gd name="connsiteX28" fmla="*/ 710783 w 1051251"/>
                  <a:gd name="connsiteY28" fmla="*/ 596316 h 1004878"/>
                  <a:gd name="connsiteX29" fmla="*/ 671872 w 1051251"/>
                  <a:gd name="connsiteY29" fmla="*/ 401763 h 1004878"/>
                  <a:gd name="connsiteX30" fmla="*/ 642689 w 1051251"/>
                  <a:gd name="connsiteY30" fmla="*/ 392035 h 1004878"/>
                  <a:gd name="connsiteX31" fmla="*/ 574596 w 1051251"/>
                  <a:gd name="connsiteY31" fmla="*/ 382308 h 1004878"/>
                  <a:gd name="connsiteX32" fmla="*/ 545413 w 1051251"/>
                  <a:gd name="connsiteY32" fmla="*/ 372580 h 1004878"/>
                  <a:gd name="connsiteX33" fmla="*/ 234128 w 1051251"/>
                  <a:gd name="connsiteY33" fmla="*/ 362852 h 1004878"/>
                  <a:gd name="connsiteX34" fmla="*/ 214672 w 1051251"/>
                  <a:gd name="connsiteY34" fmla="*/ 323942 h 1004878"/>
                  <a:gd name="connsiteX35" fmla="*/ 195217 w 1051251"/>
                  <a:gd name="connsiteY35" fmla="*/ 294759 h 1004878"/>
                  <a:gd name="connsiteX36" fmla="*/ 185489 w 1051251"/>
                  <a:gd name="connsiteY36" fmla="*/ 246121 h 1004878"/>
                  <a:gd name="connsiteX37" fmla="*/ 175762 w 1051251"/>
                  <a:gd name="connsiteY37" fmla="*/ 207210 h 1004878"/>
                  <a:gd name="connsiteX38" fmla="*/ 185489 w 1051251"/>
                  <a:gd name="connsiteY38" fmla="*/ 119661 h 1004878"/>
                  <a:gd name="connsiteX39" fmla="*/ 234128 w 1051251"/>
                  <a:gd name="connsiteY39" fmla="*/ 51567 h 1004878"/>
                  <a:gd name="connsiteX40" fmla="*/ 263311 w 1051251"/>
                  <a:gd name="connsiteY40" fmla="*/ 41840 h 1004878"/>
                  <a:gd name="connsiteX41" fmla="*/ 331404 w 1051251"/>
                  <a:gd name="connsiteY41" fmla="*/ 51567 h 1004878"/>
                  <a:gd name="connsiteX42" fmla="*/ 399498 w 1051251"/>
                  <a:gd name="connsiteY42" fmla="*/ 119661 h 1004878"/>
                  <a:gd name="connsiteX43" fmla="*/ 428681 w 1051251"/>
                  <a:gd name="connsiteY43" fmla="*/ 129389 h 1004878"/>
                  <a:gd name="connsiteX44" fmla="*/ 438408 w 1051251"/>
                  <a:gd name="connsiteY44" fmla="*/ 207210 h 1004878"/>
                  <a:gd name="connsiteX45" fmla="*/ 409225 w 1051251"/>
                  <a:gd name="connsiteY45" fmla="*/ 216938 h 1004878"/>
                  <a:gd name="connsiteX46" fmla="*/ 360587 w 1051251"/>
                  <a:gd name="connsiteY46" fmla="*/ 265576 h 1004878"/>
                  <a:gd name="connsiteX47" fmla="*/ 311949 w 1051251"/>
                  <a:gd name="connsiteY47" fmla="*/ 294759 h 1004878"/>
                  <a:gd name="connsiteX48" fmla="*/ 263311 w 1051251"/>
                  <a:gd name="connsiteY48" fmla="*/ 353125 h 1004878"/>
                  <a:gd name="connsiteX49" fmla="*/ 214672 w 1051251"/>
                  <a:gd name="connsiteY49" fmla="*/ 392035 h 1004878"/>
                  <a:gd name="connsiteX50" fmla="*/ 156306 w 1051251"/>
                  <a:gd name="connsiteY50" fmla="*/ 460129 h 1004878"/>
                  <a:gd name="connsiteX51" fmla="*/ 49302 w 1051251"/>
                  <a:gd name="connsiteY51" fmla="*/ 567133 h 1004878"/>
                  <a:gd name="connsiteX52" fmla="*/ 29847 w 1051251"/>
                  <a:gd name="connsiteY52" fmla="*/ 586589 h 1004878"/>
                  <a:gd name="connsiteX53" fmla="*/ 10391 w 1051251"/>
                  <a:gd name="connsiteY53" fmla="*/ 606044 h 1004878"/>
                  <a:gd name="connsiteX54" fmla="*/ 664 w 1051251"/>
                  <a:gd name="connsiteY54" fmla="*/ 644955 h 1004878"/>
                  <a:gd name="connsiteX55" fmla="*/ 29847 w 1051251"/>
                  <a:gd name="connsiteY55" fmla="*/ 751959 h 1004878"/>
                  <a:gd name="connsiteX56" fmla="*/ 59030 w 1051251"/>
                  <a:gd name="connsiteY56" fmla="*/ 761686 h 1004878"/>
                  <a:gd name="connsiteX57" fmla="*/ 88213 w 1051251"/>
                  <a:gd name="connsiteY57" fmla="*/ 781142 h 1004878"/>
                  <a:gd name="connsiteX58" fmla="*/ 399498 w 1051251"/>
                  <a:gd name="connsiteY58" fmla="*/ 781142 h 1004878"/>
                  <a:gd name="connsiteX59" fmla="*/ 448136 w 1051251"/>
                  <a:gd name="connsiteY59" fmla="*/ 761686 h 1004878"/>
                  <a:gd name="connsiteX60" fmla="*/ 506502 w 1051251"/>
                  <a:gd name="connsiteY60" fmla="*/ 683865 h 1004878"/>
                  <a:gd name="connsiteX61" fmla="*/ 487047 w 1051251"/>
                  <a:gd name="connsiteY61" fmla="*/ 479584 h 1004878"/>
                  <a:gd name="connsiteX62" fmla="*/ 467591 w 1051251"/>
                  <a:gd name="connsiteY62" fmla="*/ 440674 h 1004878"/>
                  <a:gd name="connsiteX63" fmla="*/ 457864 w 1051251"/>
                  <a:gd name="connsiteY63" fmla="*/ 411491 h 1004878"/>
                  <a:gd name="connsiteX64" fmla="*/ 487047 w 1051251"/>
                  <a:gd name="connsiteY64" fmla="*/ 353125 h 1004878"/>
                  <a:gd name="connsiteX65" fmla="*/ 574596 w 1051251"/>
                  <a:gd name="connsiteY65" fmla="*/ 294759 h 1004878"/>
                  <a:gd name="connsiteX66" fmla="*/ 798332 w 1051251"/>
                  <a:gd name="connsiteY66" fmla="*/ 255848 h 1004878"/>
                  <a:gd name="connsiteX67" fmla="*/ 895608 w 1051251"/>
                  <a:gd name="connsiteY67" fmla="*/ 246121 h 1004878"/>
                  <a:gd name="connsiteX68" fmla="*/ 1002613 w 1051251"/>
                  <a:gd name="connsiteY68" fmla="*/ 430946 h 1004878"/>
                  <a:gd name="connsiteX69" fmla="*/ 1031796 w 1051251"/>
                  <a:gd name="connsiteY69" fmla="*/ 499040 h 1004878"/>
                  <a:gd name="connsiteX70" fmla="*/ 1051251 w 1051251"/>
                  <a:gd name="connsiteY70" fmla="*/ 586589 h 1004878"/>
                  <a:gd name="connsiteX71" fmla="*/ 1041523 w 1051251"/>
                  <a:gd name="connsiteY71" fmla="*/ 693593 h 1004878"/>
                  <a:gd name="connsiteX72" fmla="*/ 944247 w 1051251"/>
                  <a:gd name="connsiteY72" fmla="*/ 790869 h 1004878"/>
                  <a:gd name="connsiteX73" fmla="*/ 905336 w 1051251"/>
                  <a:gd name="connsiteY73" fmla="*/ 810325 h 1004878"/>
                  <a:gd name="connsiteX74" fmla="*/ 827515 w 1051251"/>
                  <a:gd name="connsiteY74" fmla="*/ 820052 h 1004878"/>
                  <a:gd name="connsiteX75" fmla="*/ 720511 w 1051251"/>
                  <a:gd name="connsiteY75" fmla="*/ 810325 h 1004878"/>
                  <a:gd name="connsiteX76" fmla="*/ 710783 w 1051251"/>
                  <a:gd name="connsiteY76" fmla="*/ 771414 h 1004878"/>
                  <a:gd name="connsiteX77" fmla="*/ 642689 w 1051251"/>
                  <a:gd name="connsiteY77" fmla="*/ 654682 h 1004878"/>
                  <a:gd name="connsiteX78" fmla="*/ 603779 w 1051251"/>
                  <a:gd name="connsiteY78" fmla="*/ 596316 h 1004878"/>
                  <a:gd name="connsiteX79" fmla="*/ 525957 w 1051251"/>
                  <a:gd name="connsiteY79" fmla="*/ 537950 h 1004878"/>
                  <a:gd name="connsiteX80" fmla="*/ 496774 w 1051251"/>
                  <a:gd name="connsiteY80" fmla="*/ 508767 h 1004878"/>
                  <a:gd name="connsiteX81" fmla="*/ 457864 w 1051251"/>
                  <a:gd name="connsiteY81" fmla="*/ 499040 h 1004878"/>
                  <a:gd name="connsiteX82" fmla="*/ 321677 w 1051251"/>
                  <a:gd name="connsiteY82" fmla="*/ 479584 h 1004878"/>
                  <a:gd name="connsiteX83" fmla="*/ 107668 w 1051251"/>
                  <a:gd name="connsiteY83" fmla="*/ 499040 h 1004878"/>
                  <a:gd name="connsiteX84" fmla="*/ 146579 w 1051251"/>
                  <a:gd name="connsiteY84" fmla="*/ 547678 h 1004878"/>
                  <a:gd name="connsiteX85" fmla="*/ 185489 w 1051251"/>
                  <a:gd name="connsiteY85" fmla="*/ 557406 h 1004878"/>
                  <a:gd name="connsiteX86" fmla="*/ 253583 w 1051251"/>
                  <a:gd name="connsiteY86" fmla="*/ 586589 h 1004878"/>
                  <a:gd name="connsiteX87" fmla="*/ 370315 w 1051251"/>
                  <a:gd name="connsiteY87" fmla="*/ 547678 h 1004878"/>
                  <a:gd name="connsiteX88" fmla="*/ 438408 w 1051251"/>
                  <a:gd name="connsiteY88" fmla="*/ 401763 h 1004878"/>
                  <a:gd name="connsiteX89" fmla="*/ 467591 w 1051251"/>
                  <a:gd name="connsiteY89" fmla="*/ 343397 h 1004878"/>
                  <a:gd name="connsiteX90" fmla="*/ 496774 w 1051251"/>
                  <a:gd name="connsiteY90" fmla="*/ 314214 h 1004878"/>
                  <a:gd name="connsiteX91" fmla="*/ 525957 w 1051251"/>
                  <a:gd name="connsiteY91" fmla="*/ 275304 h 1004878"/>
                  <a:gd name="connsiteX92" fmla="*/ 545413 w 1051251"/>
                  <a:gd name="connsiteY92" fmla="*/ 246121 h 1004878"/>
                  <a:gd name="connsiteX93" fmla="*/ 584323 w 1051251"/>
                  <a:gd name="connsiteY93" fmla="*/ 236393 h 1004878"/>
                  <a:gd name="connsiteX94" fmla="*/ 691328 w 1051251"/>
                  <a:gd name="connsiteY94" fmla="*/ 226665 h 1004878"/>
                  <a:gd name="connsiteX95" fmla="*/ 701055 w 1051251"/>
                  <a:gd name="connsiteY95" fmla="*/ 187755 h 1004878"/>
                  <a:gd name="connsiteX96" fmla="*/ 642689 w 1051251"/>
                  <a:gd name="connsiteY96" fmla="*/ 148844 h 1004878"/>
                  <a:gd name="connsiteX97" fmla="*/ 564868 w 1051251"/>
                  <a:gd name="connsiteY97" fmla="*/ 119661 h 1004878"/>
                  <a:gd name="connsiteX98" fmla="*/ 525957 w 1051251"/>
                  <a:gd name="connsiteY98" fmla="*/ 100206 h 1004878"/>
                  <a:gd name="connsiteX99" fmla="*/ 467591 w 1051251"/>
                  <a:gd name="connsiteY99" fmla="*/ 158572 h 1004878"/>
                  <a:gd name="connsiteX100" fmla="*/ 448136 w 1051251"/>
                  <a:gd name="connsiteY100" fmla="*/ 226665 h 1004878"/>
                  <a:gd name="connsiteX101" fmla="*/ 428681 w 1051251"/>
                  <a:gd name="connsiteY101" fmla="*/ 285031 h 1004878"/>
                  <a:gd name="connsiteX102" fmla="*/ 418953 w 1051251"/>
                  <a:gd name="connsiteY102" fmla="*/ 353125 h 1004878"/>
                  <a:gd name="connsiteX103" fmla="*/ 389770 w 1051251"/>
                  <a:gd name="connsiteY103" fmla="*/ 489312 h 1004878"/>
                  <a:gd name="connsiteX104" fmla="*/ 409225 w 1051251"/>
                  <a:gd name="connsiteY104" fmla="*/ 606044 h 1004878"/>
                  <a:gd name="connsiteX105" fmla="*/ 467591 w 1051251"/>
                  <a:gd name="connsiteY105" fmla="*/ 654682 h 1004878"/>
                  <a:gd name="connsiteX106" fmla="*/ 798332 w 1051251"/>
                  <a:gd name="connsiteY106" fmla="*/ 683865 h 1004878"/>
                  <a:gd name="connsiteX107" fmla="*/ 827515 w 1051251"/>
                  <a:gd name="connsiteY107" fmla="*/ 693593 h 1004878"/>
                  <a:gd name="connsiteX108" fmla="*/ 837243 w 1051251"/>
                  <a:gd name="connsiteY108" fmla="*/ 790869 h 1004878"/>
                  <a:gd name="connsiteX109" fmla="*/ 788604 w 1051251"/>
                  <a:gd name="connsiteY109" fmla="*/ 839508 h 1004878"/>
                  <a:gd name="connsiteX110" fmla="*/ 710783 w 1051251"/>
                  <a:gd name="connsiteY110" fmla="*/ 917329 h 1004878"/>
                  <a:gd name="connsiteX111" fmla="*/ 662145 w 1051251"/>
                  <a:gd name="connsiteY111" fmla="*/ 956240 h 1004878"/>
                  <a:gd name="connsiteX112" fmla="*/ 642689 w 1051251"/>
                  <a:gd name="connsiteY112" fmla="*/ 975695 h 1004878"/>
                  <a:gd name="connsiteX113" fmla="*/ 603779 w 1051251"/>
                  <a:gd name="connsiteY113" fmla="*/ 1004878 h 1004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Lst>
                <a:rect l="l" t="t" r="r" b="b"/>
                <a:pathLst>
                  <a:path w="1051251" h="1004878">
                    <a:moveTo>
                      <a:pt x="613506" y="197482"/>
                    </a:moveTo>
                    <a:cubicBezTo>
                      <a:pt x="610264" y="213695"/>
                      <a:pt x="612542" y="232100"/>
                      <a:pt x="603779" y="246121"/>
                    </a:cubicBezTo>
                    <a:cubicBezTo>
                      <a:pt x="579924" y="284290"/>
                      <a:pt x="533685" y="279758"/>
                      <a:pt x="496774" y="285031"/>
                    </a:cubicBezTo>
                    <a:cubicBezTo>
                      <a:pt x="461106" y="278546"/>
                      <a:pt x="421246" y="283562"/>
                      <a:pt x="389770" y="265576"/>
                    </a:cubicBezTo>
                    <a:cubicBezTo>
                      <a:pt x="370884" y="254784"/>
                      <a:pt x="368020" y="227652"/>
                      <a:pt x="360587" y="207210"/>
                    </a:cubicBezTo>
                    <a:cubicBezTo>
                      <a:pt x="354937" y="191672"/>
                      <a:pt x="354447" y="174712"/>
                      <a:pt x="350860" y="158572"/>
                    </a:cubicBezTo>
                    <a:cubicBezTo>
                      <a:pt x="347960" y="145521"/>
                      <a:pt x="344375" y="132631"/>
                      <a:pt x="341132" y="119661"/>
                    </a:cubicBezTo>
                    <a:cubicBezTo>
                      <a:pt x="344375" y="100206"/>
                      <a:pt x="339919" y="77706"/>
                      <a:pt x="350860" y="61295"/>
                    </a:cubicBezTo>
                    <a:cubicBezTo>
                      <a:pt x="361348" y="45563"/>
                      <a:pt x="382587" y="40568"/>
                      <a:pt x="399498" y="32112"/>
                    </a:cubicBezTo>
                    <a:cubicBezTo>
                      <a:pt x="423447" y="20137"/>
                      <a:pt x="464626" y="16394"/>
                      <a:pt x="487047" y="12657"/>
                    </a:cubicBezTo>
                    <a:cubicBezTo>
                      <a:pt x="496775" y="9414"/>
                      <a:pt x="505976" y="2929"/>
                      <a:pt x="516230" y="2929"/>
                    </a:cubicBezTo>
                    <a:cubicBezTo>
                      <a:pt x="545593" y="2929"/>
                      <a:pt x="583017" y="-8105"/>
                      <a:pt x="603779" y="12657"/>
                    </a:cubicBezTo>
                    <a:cubicBezTo>
                      <a:pt x="619992" y="28870"/>
                      <a:pt x="601887" y="59202"/>
                      <a:pt x="594051" y="80750"/>
                    </a:cubicBezTo>
                    <a:cubicBezTo>
                      <a:pt x="579050" y="122001"/>
                      <a:pt x="530784" y="141567"/>
                      <a:pt x="496774" y="158572"/>
                    </a:cubicBezTo>
                    <a:cubicBezTo>
                      <a:pt x="436413" y="188752"/>
                      <a:pt x="430923" y="178859"/>
                      <a:pt x="350860" y="187755"/>
                    </a:cubicBezTo>
                    <a:cubicBezTo>
                      <a:pt x="324877" y="190642"/>
                      <a:pt x="299037" y="194745"/>
                      <a:pt x="273038" y="197482"/>
                    </a:cubicBezTo>
                    <a:cubicBezTo>
                      <a:pt x="199436" y="205229"/>
                      <a:pt x="112613" y="211319"/>
                      <a:pt x="39574" y="216938"/>
                    </a:cubicBezTo>
                    <a:cubicBezTo>
                      <a:pt x="29846" y="220180"/>
                      <a:pt x="11363" y="216457"/>
                      <a:pt x="10391" y="226665"/>
                    </a:cubicBezTo>
                    <a:cubicBezTo>
                      <a:pt x="-748" y="343621"/>
                      <a:pt x="-4097" y="383705"/>
                      <a:pt x="39574" y="460129"/>
                    </a:cubicBezTo>
                    <a:cubicBezTo>
                      <a:pt x="45375" y="470280"/>
                      <a:pt x="52545" y="479584"/>
                      <a:pt x="59030" y="489312"/>
                    </a:cubicBezTo>
                    <a:cubicBezTo>
                      <a:pt x="62272" y="499040"/>
                      <a:pt x="63481" y="509702"/>
                      <a:pt x="68757" y="518495"/>
                    </a:cubicBezTo>
                    <a:cubicBezTo>
                      <a:pt x="76970" y="532184"/>
                      <a:pt x="121016" y="562905"/>
                      <a:pt x="127123" y="567133"/>
                    </a:cubicBezTo>
                    <a:cubicBezTo>
                      <a:pt x="171956" y="598172"/>
                      <a:pt x="210607" y="630901"/>
                      <a:pt x="263311" y="644955"/>
                    </a:cubicBezTo>
                    <a:cubicBezTo>
                      <a:pt x="287790" y="651483"/>
                      <a:pt x="382927" y="668992"/>
                      <a:pt x="418953" y="674138"/>
                    </a:cubicBezTo>
                    <a:cubicBezTo>
                      <a:pt x="481731" y="683106"/>
                      <a:pt x="497103" y="681985"/>
                      <a:pt x="555140" y="693593"/>
                    </a:cubicBezTo>
                    <a:cubicBezTo>
                      <a:pt x="568250" y="696215"/>
                      <a:pt x="581081" y="700078"/>
                      <a:pt x="594051" y="703321"/>
                    </a:cubicBezTo>
                    <a:cubicBezTo>
                      <a:pt x="626477" y="696836"/>
                      <a:pt x="661224" y="697549"/>
                      <a:pt x="691328" y="683865"/>
                    </a:cubicBezTo>
                    <a:cubicBezTo>
                      <a:pt x="700663" y="679622"/>
                      <a:pt x="698831" y="664692"/>
                      <a:pt x="701055" y="654682"/>
                    </a:cubicBezTo>
                    <a:cubicBezTo>
                      <a:pt x="705334" y="635428"/>
                      <a:pt x="707540" y="615771"/>
                      <a:pt x="710783" y="596316"/>
                    </a:cubicBezTo>
                    <a:cubicBezTo>
                      <a:pt x="708907" y="579429"/>
                      <a:pt x="729950" y="436610"/>
                      <a:pt x="671872" y="401763"/>
                    </a:cubicBezTo>
                    <a:cubicBezTo>
                      <a:pt x="663079" y="396487"/>
                      <a:pt x="652744" y="394046"/>
                      <a:pt x="642689" y="392035"/>
                    </a:cubicBezTo>
                    <a:cubicBezTo>
                      <a:pt x="620206" y="387538"/>
                      <a:pt x="597294" y="385550"/>
                      <a:pt x="574596" y="382308"/>
                    </a:cubicBezTo>
                    <a:cubicBezTo>
                      <a:pt x="564868" y="379065"/>
                      <a:pt x="555650" y="373165"/>
                      <a:pt x="545413" y="372580"/>
                    </a:cubicBezTo>
                    <a:cubicBezTo>
                      <a:pt x="441770" y="366657"/>
                      <a:pt x="336836" y="377956"/>
                      <a:pt x="234128" y="362852"/>
                    </a:cubicBezTo>
                    <a:cubicBezTo>
                      <a:pt x="219781" y="360742"/>
                      <a:pt x="221867" y="336532"/>
                      <a:pt x="214672" y="323942"/>
                    </a:cubicBezTo>
                    <a:cubicBezTo>
                      <a:pt x="208871" y="313791"/>
                      <a:pt x="201702" y="304487"/>
                      <a:pt x="195217" y="294759"/>
                    </a:cubicBezTo>
                    <a:cubicBezTo>
                      <a:pt x="191974" y="278546"/>
                      <a:pt x="189076" y="262261"/>
                      <a:pt x="185489" y="246121"/>
                    </a:cubicBezTo>
                    <a:cubicBezTo>
                      <a:pt x="182589" y="233070"/>
                      <a:pt x="175762" y="220579"/>
                      <a:pt x="175762" y="207210"/>
                    </a:cubicBezTo>
                    <a:cubicBezTo>
                      <a:pt x="175762" y="177847"/>
                      <a:pt x="178887" y="148272"/>
                      <a:pt x="185489" y="119661"/>
                    </a:cubicBezTo>
                    <a:cubicBezTo>
                      <a:pt x="191022" y="95687"/>
                      <a:pt x="213736" y="65161"/>
                      <a:pt x="234128" y="51567"/>
                    </a:cubicBezTo>
                    <a:cubicBezTo>
                      <a:pt x="242660" y="45879"/>
                      <a:pt x="253583" y="45082"/>
                      <a:pt x="263311" y="41840"/>
                    </a:cubicBezTo>
                    <a:cubicBezTo>
                      <a:pt x="286009" y="45082"/>
                      <a:pt x="311497" y="40192"/>
                      <a:pt x="331404" y="51567"/>
                    </a:cubicBezTo>
                    <a:cubicBezTo>
                      <a:pt x="359274" y="67493"/>
                      <a:pt x="369046" y="109510"/>
                      <a:pt x="399498" y="119661"/>
                    </a:cubicBezTo>
                    <a:lnTo>
                      <a:pt x="428681" y="129389"/>
                    </a:lnTo>
                    <a:cubicBezTo>
                      <a:pt x="447391" y="157455"/>
                      <a:pt x="464452" y="168144"/>
                      <a:pt x="438408" y="207210"/>
                    </a:cubicBezTo>
                    <a:cubicBezTo>
                      <a:pt x="432720" y="215742"/>
                      <a:pt x="418953" y="213695"/>
                      <a:pt x="409225" y="216938"/>
                    </a:cubicBezTo>
                    <a:cubicBezTo>
                      <a:pt x="393012" y="233151"/>
                      <a:pt x="378491" y="251253"/>
                      <a:pt x="360587" y="265576"/>
                    </a:cubicBezTo>
                    <a:cubicBezTo>
                      <a:pt x="345823" y="277387"/>
                      <a:pt x="326002" y="282111"/>
                      <a:pt x="311949" y="294759"/>
                    </a:cubicBezTo>
                    <a:cubicBezTo>
                      <a:pt x="293125" y="311701"/>
                      <a:pt x="281219" y="335218"/>
                      <a:pt x="263311" y="353125"/>
                    </a:cubicBezTo>
                    <a:cubicBezTo>
                      <a:pt x="248630" y="367806"/>
                      <a:pt x="229353" y="377354"/>
                      <a:pt x="214672" y="392035"/>
                    </a:cubicBezTo>
                    <a:cubicBezTo>
                      <a:pt x="193533" y="413174"/>
                      <a:pt x="176704" y="438274"/>
                      <a:pt x="156306" y="460129"/>
                    </a:cubicBezTo>
                    <a:cubicBezTo>
                      <a:pt x="156289" y="460147"/>
                      <a:pt x="71601" y="544834"/>
                      <a:pt x="49302" y="567133"/>
                    </a:cubicBezTo>
                    <a:lnTo>
                      <a:pt x="29847" y="586589"/>
                    </a:lnTo>
                    <a:lnTo>
                      <a:pt x="10391" y="606044"/>
                    </a:lnTo>
                    <a:cubicBezTo>
                      <a:pt x="7149" y="619014"/>
                      <a:pt x="664" y="631586"/>
                      <a:pt x="664" y="644955"/>
                    </a:cubicBezTo>
                    <a:cubicBezTo>
                      <a:pt x="664" y="683674"/>
                      <a:pt x="-7017" y="729841"/>
                      <a:pt x="29847" y="751959"/>
                    </a:cubicBezTo>
                    <a:cubicBezTo>
                      <a:pt x="38640" y="757234"/>
                      <a:pt x="49302" y="758444"/>
                      <a:pt x="59030" y="761686"/>
                    </a:cubicBezTo>
                    <a:cubicBezTo>
                      <a:pt x="68758" y="768171"/>
                      <a:pt x="77122" y="777445"/>
                      <a:pt x="88213" y="781142"/>
                    </a:cubicBezTo>
                    <a:cubicBezTo>
                      <a:pt x="166325" y="807179"/>
                      <a:pt x="398386" y="781185"/>
                      <a:pt x="399498" y="781142"/>
                    </a:cubicBezTo>
                    <a:cubicBezTo>
                      <a:pt x="415711" y="774657"/>
                      <a:pt x="434353" y="772406"/>
                      <a:pt x="448136" y="761686"/>
                    </a:cubicBezTo>
                    <a:cubicBezTo>
                      <a:pt x="464136" y="749242"/>
                      <a:pt x="492544" y="704803"/>
                      <a:pt x="506502" y="683865"/>
                    </a:cubicBezTo>
                    <a:cubicBezTo>
                      <a:pt x="528461" y="596035"/>
                      <a:pt x="524189" y="635579"/>
                      <a:pt x="487047" y="479584"/>
                    </a:cubicBezTo>
                    <a:cubicBezTo>
                      <a:pt x="483688" y="465477"/>
                      <a:pt x="473303" y="454003"/>
                      <a:pt x="467591" y="440674"/>
                    </a:cubicBezTo>
                    <a:cubicBezTo>
                      <a:pt x="463552" y="431249"/>
                      <a:pt x="461106" y="421219"/>
                      <a:pt x="457864" y="411491"/>
                    </a:cubicBezTo>
                    <a:cubicBezTo>
                      <a:pt x="467592" y="392036"/>
                      <a:pt x="474573" y="370945"/>
                      <a:pt x="487047" y="353125"/>
                    </a:cubicBezTo>
                    <a:cubicBezTo>
                      <a:pt x="515322" y="312732"/>
                      <a:pt x="530805" y="310683"/>
                      <a:pt x="574596" y="294759"/>
                    </a:cubicBezTo>
                    <a:cubicBezTo>
                      <a:pt x="671941" y="259362"/>
                      <a:pt x="649609" y="273346"/>
                      <a:pt x="798332" y="255848"/>
                    </a:cubicBezTo>
                    <a:cubicBezTo>
                      <a:pt x="870188" y="207945"/>
                      <a:pt x="837992" y="202908"/>
                      <a:pt x="895608" y="246121"/>
                    </a:cubicBezTo>
                    <a:cubicBezTo>
                      <a:pt x="948901" y="332721"/>
                      <a:pt x="967085" y="353968"/>
                      <a:pt x="1002613" y="430946"/>
                    </a:cubicBezTo>
                    <a:cubicBezTo>
                      <a:pt x="1012961" y="453368"/>
                      <a:pt x="1024430" y="475469"/>
                      <a:pt x="1031796" y="499040"/>
                    </a:cubicBezTo>
                    <a:cubicBezTo>
                      <a:pt x="1040713" y="527574"/>
                      <a:pt x="1044766" y="557406"/>
                      <a:pt x="1051251" y="586589"/>
                    </a:cubicBezTo>
                    <a:cubicBezTo>
                      <a:pt x="1048008" y="622257"/>
                      <a:pt x="1051629" y="659233"/>
                      <a:pt x="1041523" y="693593"/>
                    </a:cubicBezTo>
                    <a:cubicBezTo>
                      <a:pt x="1026699" y="743993"/>
                      <a:pt x="985012" y="766410"/>
                      <a:pt x="944247" y="790869"/>
                    </a:cubicBezTo>
                    <a:cubicBezTo>
                      <a:pt x="931812" y="798330"/>
                      <a:pt x="919404" y="806808"/>
                      <a:pt x="905336" y="810325"/>
                    </a:cubicBezTo>
                    <a:cubicBezTo>
                      <a:pt x="879974" y="816665"/>
                      <a:pt x="853455" y="816810"/>
                      <a:pt x="827515" y="820052"/>
                    </a:cubicBezTo>
                    <a:cubicBezTo>
                      <a:pt x="791847" y="816810"/>
                      <a:pt x="753571" y="824100"/>
                      <a:pt x="720511" y="810325"/>
                    </a:cubicBezTo>
                    <a:cubicBezTo>
                      <a:pt x="708170" y="805183"/>
                      <a:pt x="716762" y="783372"/>
                      <a:pt x="710783" y="771414"/>
                    </a:cubicBezTo>
                    <a:cubicBezTo>
                      <a:pt x="690637" y="731123"/>
                      <a:pt x="665387" y="693593"/>
                      <a:pt x="642689" y="654682"/>
                    </a:cubicBezTo>
                    <a:cubicBezTo>
                      <a:pt x="630907" y="634485"/>
                      <a:pt x="620313" y="612850"/>
                      <a:pt x="603779" y="596316"/>
                    </a:cubicBezTo>
                    <a:cubicBezTo>
                      <a:pt x="580851" y="573388"/>
                      <a:pt x="551898" y="557405"/>
                      <a:pt x="525957" y="537950"/>
                    </a:cubicBezTo>
                    <a:cubicBezTo>
                      <a:pt x="514951" y="529696"/>
                      <a:pt x="508718" y="515592"/>
                      <a:pt x="496774" y="508767"/>
                    </a:cubicBezTo>
                    <a:cubicBezTo>
                      <a:pt x="485166" y="502134"/>
                      <a:pt x="470974" y="501662"/>
                      <a:pt x="457864" y="499040"/>
                    </a:cubicBezTo>
                    <a:cubicBezTo>
                      <a:pt x="411107" y="489689"/>
                      <a:pt x="369504" y="485563"/>
                      <a:pt x="321677" y="479584"/>
                    </a:cubicBezTo>
                    <a:cubicBezTo>
                      <a:pt x="250341" y="486069"/>
                      <a:pt x="174428" y="473078"/>
                      <a:pt x="107668" y="499040"/>
                    </a:cubicBezTo>
                    <a:cubicBezTo>
                      <a:pt x="88317" y="506565"/>
                      <a:pt x="129969" y="535220"/>
                      <a:pt x="146579" y="547678"/>
                    </a:cubicBezTo>
                    <a:cubicBezTo>
                      <a:pt x="157274" y="555700"/>
                      <a:pt x="172971" y="552712"/>
                      <a:pt x="185489" y="557406"/>
                    </a:cubicBezTo>
                    <a:cubicBezTo>
                      <a:pt x="377836" y="629536"/>
                      <a:pt x="108633" y="538271"/>
                      <a:pt x="253583" y="586589"/>
                    </a:cubicBezTo>
                    <a:cubicBezTo>
                      <a:pt x="256357" y="585895"/>
                      <a:pt x="355818" y="567008"/>
                      <a:pt x="370315" y="547678"/>
                    </a:cubicBezTo>
                    <a:cubicBezTo>
                      <a:pt x="406999" y="498766"/>
                      <a:pt x="415008" y="453243"/>
                      <a:pt x="438408" y="401763"/>
                    </a:cubicBezTo>
                    <a:cubicBezTo>
                      <a:pt x="447409" y="381961"/>
                      <a:pt x="455525" y="361496"/>
                      <a:pt x="467591" y="343397"/>
                    </a:cubicBezTo>
                    <a:cubicBezTo>
                      <a:pt x="475222" y="331950"/>
                      <a:pt x="487821" y="324659"/>
                      <a:pt x="496774" y="314214"/>
                    </a:cubicBezTo>
                    <a:cubicBezTo>
                      <a:pt x="507325" y="301905"/>
                      <a:pt x="516533" y="288497"/>
                      <a:pt x="525957" y="275304"/>
                    </a:cubicBezTo>
                    <a:cubicBezTo>
                      <a:pt x="532753" y="265790"/>
                      <a:pt x="535685" y="252606"/>
                      <a:pt x="545413" y="246121"/>
                    </a:cubicBezTo>
                    <a:cubicBezTo>
                      <a:pt x="556537" y="238705"/>
                      <a:pt x="571071" y="238160"/>
                      <a:pt x="584323" y="236393"/>
                    </a:cubicBezTo>
                    <a:cubicBezTo>
                      <a:pt x="619824" y="231659"/>
                      <a:pt x="655660" y="229908"/>
                      <a:pt x="691328" y="226665"/>
                    </a:cubicBezTo>
                    <a:cubicBezTo>
                      <a:pt x="720197" y="217043"/>
                      <a:pt x="739204" y="221135"/>
                      <a:pt x="701055" y="187755"/>
                    </a:cubicBezTo>
                    <a:cubicBezTo>
                      <a:pt x="683458" y="172358"/>
                      <a:pt x="663216" y="160041"/>
                      <a:pt x="642689" y="148844"/>
                    </a:cubicBezTo>
                    <a:cubicBezTo>
                      <a:pt x="593438" y="121980"/>
                      <a:pt x="605386" y="137026"/>
                      <a:pt x="564868" y="119661"/>
                    </a:cubicBezTo>
                    <a:cubicBezTo>
                      <a:pt x="551539" y="113949"/>
                      <a:pt x="538927" y="106691"/>
                      <a:pt x="525957" y="100206"/>
                    </a:cubicBezTo>
                    <a:cubicBezTo>
                      <a:pt x="498037" y="118819"/>
                      <a:pt x="483329" y="123947"/>
                      <a:pt x="467591" y="158572"/>
                    </a:cubicBezTo>
                    <a:cubicBezTo>
                      <a:pt x="457823" y="180062"/>
                      <a:pt x="455078" y="204103"/>
                      <a:pt x="448136" y="226665"/>
                    </a:cubicBezTo>
                    <a:cubicBezTo>
                      <a:pt x="442105" y="246266"/>
                      <a:pt x="435166" y="265576"/>
                      <a:pt x="428681" y="285031"/>
                    </a:cubicBezTo>
                    <a:cubicBezTo>
                      <a:pt x="425438" y="307729"/>
                      <a:pt x="423757" y="330706"/>
                      <a:pt x="418953" y="353125"/>
                    </a:cubicBezTo>
                    <a:cubicBezTo>
                      <a:pt x="380322" y="533405"/>
                      <a:pt x="415345" y="310296"/>
                      <a:pt x="389770" y="489312"/>
                    </a:cubicBezTo>
                    <a:cubicBezTo>
                      <a:pt x="396255" y="528223"/>
                      <a:pt x="397459" y="568392"/>
                      <a:pt x="409225" y="606044"/>
                    </a:cubicBezTo>
                    <a:cubicBezTo>
                      <a:pt x="419443" y="638741"/>
                      <a:pt x="438913" y="648946"/>
                      <a:pt x="467591" y="654682"/>
                    </a:cubicBezTo>
                    <a:cubicBezTo>
                      <a:pt x="614399" y="684044"/>
                      <a:pt x="617982" y="675668"/>
                      <a:pt x="798332" y="683865"/>
                    </a:cubicBezTo>
                    <a:cubicBezTo>
                      <a:pt x="808060" y="687108"/>
                      <a:pt x="819508" y="687187"/>
                      <a:pt x="827515" y="693593"/>
                    </a:cubicBezTo>
                    <a:cubicBezTo>
                      <a:pt x="857368" y="717476"/>
                      <a:pt x="853173" y="759010"/>
                      <a:pt x="837243" y="790869"/>
                    </a:cubicBezTo>
                    <a:cubicBezTo>
                      <a:pt x="826989" y="811377"/>
                      <a:pt x="803283" y="821894"/>
                      <a:pt x="788604" y="839508"/>
                    </a:cubicBezTo>
                    <a:cubicBezTo>
                      <a:pt x="721406" y="920145"/>
                      <a:pt x="771060" y="897236"/>
                      <a:pt x="710783" y="917329"/>
                    </a:cubicBezTo>
                    <a:cubicBezTo>
                      <a:pt x="694570" y="930299"/>
                      <a:pt x="677909" y="942728"/>
                      <a:pt x="662145" y="956240"/>
                    </a:cubicBezTo>
                    <a:cubicBezTo>
                      <a:pt x="655182" y="962209"/>
                      <a:pt x="650553" y="970976"/>
                      <a:pt x="642689" y="975695"/>
                    </a:cubicBezTo>
                    <a:cubicBezTo>
                      <a:pt x="599760" y="1001452"/>
                      <a:pt x="622948" y="966539"/>
                      <a:pt x="603779" y="1004878"/>
                    </a:cubicBezTo>
                  </a:path>
                </a:pathLst>
              </a:cu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3" name="Freeform 492"/>
              <p:cNvSpPr/>
              <p:nvPr/>
            </p:nvSpPr>
            <p:spPr>
              <a:xfrm rot="11376034">
                <a:off x="341680" y="962583"/>
                <a:ext cx="1051251" cy="1004878"/>
              </a:xfrm>
              <a:custGeom>
                <a:avLst/>
                <a:gdLst>
                  <a:gd name="connsiteX0" fmla="*/ 613506 w 1051251"/>
                  <a:gd name="connsiteY0" fmla="*/ 197482 h 1004878"/>
                  <a:gd name="connsiteX1" fmla="*/ 603779 w 1051251"/>
                  <a:gd name="connsiteY1" fmla="*/ 246121 h 1004878"/>
                  <a:gd name="connsiteX2" fmla="*/ 496774 w 1051251"/>
                  <a:gd name="connsiteY2" fmla="*/ 285031 h 1004878"/>
                  <a:gd name="connsiteX3" fmla="*/ 389770 w 1051251"/>
                  <a:gd name="connsiteY3" fmla="*/ 265576 h 1004878"/>
                  <a:gd name="connsiteX4" fmla="*/ 360587 w 1051251"/>
                  <a:gd name="connsiteY4" fmla="*/ 207210 h 1004878"/>
                  <a:gd name="connsiteX5" fmla="*/ 350860 w 1051251"/>
                  <a:gd name="connsiteY5" fmla="*/ 158572 h 1004878"/>
                  <a:gd name="connsiteX6" fmla="*/ 341132 w 1051251"/>
                  <a:gd name="connsiteY6" fmla="*/ 119661 h 1004878"/>
                  <a:gd name="connsiteX7" fmla="*/ 350860 w 1051251"/>
                  <a:gd name="connsiteY7" fmla="*/ 61295 h 1004878"/>
                  <a:gd name="connsiteX8" fmla="*/ 399498 w 1051251"/>
                  <a:gd name="connsiteY8" fmla="*/ 32112 h 1004878"/>
                  <a:gd name="connsiteX9" fmla="*/ 487047 w 1051251"/>
                  <a:gd name="connsiteY9" fmla="*/ 12657 h 1004878"/>
                  <a:gd name="connsiteX10" fmla="*/ 516230 w 1051251"/>
                  <a:gd name="connsiteY10" fmla="*/ 2929 h 1004878"/>
                  <a:gd name="connsiteX11" fmla="*/ 603779 w 1051251"/>
                  <a:gd name="connsiteY11" fmla="*/ 12657 h 1004878"/>
                  <a:gd name="connsiteX12" fmla="*/ 594051 w 1051251"/>
                  <a:gd name="connsiteY12" fmla="*/ 80750 h 1004878"/>
                  <a:gd name="connsiteX13" fmla="*/ 496774 w 1051251"/>
                  <a:gd name="connsiteY13" fmla="*/ 158572 h 1004878"/>
                  <a:gd name="connsiteX14" fmla="*/ 350860 w 1051251"/>
                  <a:gd name="connsiteY14" fmla="*/ 187755 h 1004878"/>
                  <a:gd name="connsiteX15" fmla="*/ 273038 w 1051251"/>
                  <a:gd name="connsiteY15" fmla="*/ 197482 h 1004878"/>
                  <a:gd name="connsiteX16" fmla="*/ 39574 w 1051251"/>
                  <a:gd name="connsiteY16" fmla="*/ 216938 h 1004878"/>
                  <a:gd name="connsiteX17" fmla="*/ 10391 w 1051251"/>
                  <a:gd name="connsiteY17" fmla="*/ 226665 h 1004878"/>
                  <a:gd name="connsiteX18" fmla="*/ 39574 w 1051251"/>
                  <a:gd name="connsiteY18" fmla="*/ 460129 h 1004878"/>
                  <a:gd name="connsiteX19" fmla="*/ 59030 w 1051251"/>
                  <a:gd name="connsiteY19" fmla="*/ 489312 h 1004878"/>
                  <a:gd name="connsiteX20" fmla="*/ 68757 w 1051251"/>
                  <a:gd name="connsiteY20" fmla="*/ 518495 h 1004878"/>
                  <a:gd name="connsiteX21" fmla="*/ 127123 w 1051251"/>
                  <a:gd name="connsiteY21" fmla="*/ 567133 h 1004878"/>
                  <a:gd name="connsiteX22" fmla="*/ 263311 w 1051251"/>
                  <a:gd name="connsiteY22" fmla="*/ 644955 h 1004878"/>
                  <a:gd name="connsiteX23" fmla="*/ 418953 w 1051251"/>
                  <a:gd name="connsiteY23" fmla="*/ 674138 h 1004878"/>
                  <a:gd name="connsiteX24" fmla="*/ 555140 w 1051251"/>
                  <a:gd name="connsiteY24" fmla="*/ 693593 h 1004878"/>
                  <a:gd name="connsiteX25" fmla="*/ 594051 w 1051251"/>
                  <a:gd name="connsiteY25" fmla="*/ 703321 h 1004878"/>
                  <a:gd name="connsiteX26" fmla="*/ 691328 w 1051251"/>
                  <a:gd name="connsiteY26" fmla="*/ 683865 h 1004878"/>
                  <a:gd name="connsiteX27" fmla="*/ 701055 w 1051251"/>
                  <a:gd name="connsiteY27" fmla="*/ 654682 h 1004878"/>
                  <a:gd name="connsiteX28" fmla="*/ 710783 w 1051251"/>
                  <a:gd name="connsiteY28" fmla="*/ 596316 h 1004878"/>
                  <a:gd name="connsiteX29" fmla="*/ 671872 w 1051251"/>
                  <a:gd name="connsiteY29" fmla="*/ 401763 h 1004878"/>
                  <a:gd name="connsiteX30" fmla="*/ 642689 w 1051251"/>
                  <a:gd name="connsiteY30" fmla="*/ 392035 h 1004878"/>
                  <a:gd name="connsiteX31" fmla="*/ 574596 w 1051251"/>
                  <a:gd name="connsiteY31" fmla="*/ 382308 h 1004878"/>
                  <a:gd name="connsiteX32" fmla="*/ 545413 w 1051251"/>
                  <a:gd name="connsiteY32" fmla="*/ 372580 h 1004878"/>
                  <a:gd name="connsiteX33" fmla="*/ 234128 w 1051251"/>
                  <a:gd name="connsiteY33" fmla="*/ 362852 h 1004878"/>
                  <a:gd name="connsiteX34" fmla="*/ 214672 w 1051251"/>
                  <a:gd name="connsiteY34" fmla="*/ 323942 h 1004878"/>
                  <a:gd name="connsiteX35" fmla="*/ 195217 w 1051251"/>
                  <a:gd name="connsiteY35" fmla="*/ 294759 h 1004878"/>
                  <a:gd name="connsiteX36" fmla="*/ 185489 w 1051251"/>
                  <a:gd name="connsiteY36" fmla="*/ 246121 h 1004878"/>
                  <a:gd name="connsiteX37" fmla="*/ 175762 w 1051251"/>
                  <a:gd name="connsiteY37" fmla="*/ 207210 h 1004878"/>
                  <a:gd name="connsiteX38" fmla="*/ 185489 w 1051251"/>
                  <a:gd name="connsiteY38" fmla="*/ 119661 h 1004878"/>
                  <a:gd name="connsiteX39" fmla="*/ 234128 w 1051251"/>
                  <a:gd name="connsiteY39" fmla="*/ 51567 h 1004878"/>
                  <a:gd name="connsiteX40" fmla="*/ 263311 w 1051251"/>
                  <a:gd name="connsiteY40" fmla="*/ 41840 h 1004878"/>
                  <a:gd name="connsiteX41" fmla="*/ 331404 w 1051251"/>
                  <a:gd name="connsiteY41" fmla="*/ 51567 h 1004878"/>
                  <a:gd name="connsiteX42" fmla="*/ 399498 w 1051251"/>
                  <a:gd name="connsiteY42" fmla="*/ 119661 h 1004878"/>
                  <a:gd name="connsiteX43" fmla="*/ 428681 w 1051251"/>
                  <a:gd name="connsiteY43" fmla="*/ 129389 h 1004878"/>
                  <a:gd name="connsiteX44" fmla="*/ 438408 w 1051251"/>
                  <a:gd name="connsiteY44" fmla="*/ 207210 h 1004878"/>
                  <a:gd name="connsiteX45" fmla="*/ 409225 w 1051251"/>
                  <a:gd name="connsiteY45" fmla="*/ 216938 h 1004878"/>
                  <a:gd name="connsiteX46" fmla="*/ 360587 w 1051251"/>
                  <a:gd name="connsiteY46" fmla="*/ 265576 h 1004878"/>
                  <a:gd name="connsiteX47" fmla="*/ 311949 w 1051251"/>
                  <a:gd name="connsiteY47" fmla="*/ 294759 h 1004878"/>
                  <a:gd name="connsiteX48" fmla="*/ 263311 w 1051251"/>
                  <a:gd name="connsiteY48" fmla="*/ 353125 h 1004878"/>
                  <a:gd name="connsiteX49" fmla="*/ 214672 w 1051251"/>
                  <a:gd name="connsiteY49" fmla="*/ 392035 h 1004878"/>
                  <a:gd name="connsiteX50" fmla="*/ 156306 w 1051251"/>
                  <a:gd name="connsiteY50" fmla="*/ 460129 h 1004878"/>
                  <a:gd name="connsiteX51" fmla="*/ 49302 w 1051251"/>
                  <a:gd name="connsiteY51" fmla="*/ 567133 h 1004878"/>
                  <a:gd name="connsiteX52" fmla="*/ 29847 w 1051251"/>
                  <a:gd name="connsiteY52" fmla="*/ 586589 h 1004878"/>
                  <a:gd name="connsiteX53" fmla="*/ 10391 w 1051251"/>
                  <a:gd name="connsiteY53" fmla="*/ 606044 h 1004878"/>
                  <a:gd name="connsiteX54" fmla="*/ 664 w 1051251"/>
                  <a:gd name="connsiteY54" fmla="*/ 644955 h 1004878"/>
                  <a:gd name="connsiteX55" fmla="*/ 29847 w 1051251"/>
                  <a:gd name="connsiteY55" fmla="*/ 751959 h 1004878"/>
                  <a:gd name="connsiteX56" fmla="*/ 59030 w 1051251"/>
                  <a:gd name="connsiteY56" fmla="*/ 761686 h 1004878"/>
                  <a:gd name="connsiteX57" fmla="*/ 88213 w 1051251"/>
                  <a:gd name="connsiteY57" fmla="*/ 781142 h 1004878"/>
                  <a:gd name="connsiteX58" fmla="*/ 399498 w 1051251"/>
                  <a:gd name="connsiteY58" fmla="*/ 781142 h 1004878"/>
                  <a:gd name="connsiteX59" fmla="*/ 448136 w 1051251"/>
                  <a:gd name="connsiteY59" fmla="*/ 761686 h 1004878"/>
                  <a:gd name="connsiteX60" fmla="*/ 506502 w 1051251"/>
                  <a:gd name="connsiteY60" fmla="*/ 683865 h 1004878"/>
                  <a:gd name="connsiteX61" fmla="*/ 487047 w 1051251"/>
                  <a:gd name="connsiteY61" fmla="*/ 479584 h 1004878"/>
                  <a:gd name="connsiteX62" fmla="*/ 467591 w 1051251"/>
                  <a:gd name="connsiteY62" fmla="*/ 440674 h 1004878"/>
                  <a:gd name="connsiteX63" fmla="*/ 457864 w 1051251"/>
                  <a:gd name="connsiteY63" fmla="*/ 411491 h 1004878"/>
                  <a:gd name="connsiteX64" fmla="*/ 487047 w 1051251"/>
                  <a:gd name="connsiteY64" fmla="*/ 353125 h 1004878"/>
                  <a:gd name="connsiteX65" fmla="*/ 574596 w 1051251"/>
                  <a:gd name="connsiteY65" fmla="*/ 294759 h 1004878"/>
                  <a:gd name="connsiteX66" fmla="*/ 798332 w 1051251"/>
                  <a:gd name="connsiteY66" fmla="*/ 255848 h 1004878"/>
                  <a:gd name="connsiteX67" fmla="*/ 895608 w 1051251"/>
                  <a:gd name="connsiteY67" fmla="*/ 246121 h 1004878"/>
                  <a:gd name="connsiteX68" fmla="*/ 1002613 w 1051251"/>
                  <a:gd name="connsiteY68" fmla="*/ 430946 h 1004878"/>
                  <a:gd name="connsiteX69" fmla="*/ 1031796 w 1051251"/>
                  <a:gd name="connsiteY69" fmla="*/ 499040 h 1004878"/>
                  <a:gd name="connsiteX70" fmla="*/ 1051251 w 1051251"/>
                  <a:gd name="connsiteY70" fmla="*/ 586589 h 1004878"/>
                  <a:gd name="connsiteX71" fmla="*/ 1041523 w 1051251"/>
                  <a:gd name="connsiteY71" fmla="*/ 693593 h 1004878"/>
                  <a:gd name="connsiteX72" fmla="*/ 944247 w 1051251"/>
                  <a:gd name="connsiteY72" fmla="*/ 790869 h 1004878"/>
                  <a:gd name="connsiteX73" fmla="*/ 905336 w 1051251"/>
                  <a:gd name="connsiteY73" fmla="*/ 810325 h 1004878"/>
                  <a:gd name="connsiteX74" fmla="*/ 827515 w 1051251"/>
                  <a:gd name="connsiteY74" fmla="*/ 820052 h 1004878"/>
                  <a:gd name="connsiteX75" fmla="*/ 720511 w 1051251"/>
                  <a:gd name="connsiteY75" fmla="*/ 810325 h 1004878"/>
                  <a:gd name="connsiteX76" fmla="*/ 710783 w 1051251"/>
                  <a:gd name="connsiteY76" fmla="*/ 771414 h 1004878"/>
                  <a:gd name="connsiteX77" fmla="*/ 642689 w 1051251"/>
                  <a:gd name="connsiteY77" fmla="*/ 654682 h 1004878"/>
                  <a:gd name="connsiteX78" fmla="*/ 603779 w 1051251"/>
                  <a:gd name="connsiteY78" fmla="*/ 596316 h 1004878"/>
                  <a:gd name="connsiteX79" fmla="*/ 525957 w 1051251"/>
                  <a:gd name="connsiteY79" fmla="*/ 537950 h 1004878"/>
                  <a:gd name="connsiteX80" fmla="*/ 496774 w 1051251"/>
                  <a:gd name="connsiteY80" fmla="*/ 508767 h 1004878"/>
                  <a:gd name="connsiteX81" fmla="*/ 457864 w 1051251"/>
                  <a:gd name="connsiteY81" fmla="*/ 499040 h 1004878"/>
                  <a:gd name="connsiteX82" fmla="*/ 321677 w 1051251"/>
                  <a:gd name="connsiteY82" fmla="*/ 479584 h 1004878"/>
                  <a:gd name="connsiteX83" fmla="*/ 107668 w 1051251"/>
                  <a:gd name="connsiteY83" fmla="*/ 499040 h 1004878"/>
                  <a:gd name="connsiteX84" fmla="*/ 146579 w 1051251"/>
                  <a:gd name="connsiteY84" fmla="*/ 547678 h 1004878"/>
                  <a:gd name="connsiteX85" fmla="*/ 185489 w 1051251"/>
                  <a:gd name="connsiteY85" fmla="*/ 557406 h 1004878"/>
                  <a:gd name="connsiteX86" fmla="*/ 253583 w 1051251"/>
                  <a:gd name="connsiteY86" fmla="*/ 586589 h 1004878"/>
                  <a:gd name="connsiteX87" fmla="*/ 370315 w 1051251"/>
                  <a:gd name="connsiteY87" fmla="*/ 547678 h 1004878"/>
                  <a:gd name="connsiteX88" fmla="*/ 438408 w 1051251"/>
                  <a:gd name="connsiteY88" fmla="*/ 401763 h 1004878"/>
                  <a:gd name="connsiteX89" fmla="*/ 467591 w 1051251"/>
                  <a:gd name="connsiteY89" fmla="*/ 343397 h 1004878"/>
                  <a:gd name="connsiteX90" fmla="*/ 496774 w 1051251"/>
                  <a:gd name="connsiteY90" fmla="*/ 314214 h 1004878"/>
                  <a:gd name="connsiteX91" fmla="*/ 525957 w 1051251"/>
                  <a:gd name="connsiteY91" fmla="*/ 275304 h 1004878"/>
                  <a:gd name="connsiteX92" fmla="*/ 545413 w 1051251"/>
                  <a:gd name="connsiteY92" fmla="*/ 246121 h 1004878"/>
                  <a:gd name="connsiteX93" fmla="*/ 584323 w 1051251"/>
                  <a:gd name="connsiteY93" fmla="*/ 236393 h 1004878"/>
                  <a:gd name="connsiteX94" fmla="*/ 691328 w 1051251"/>
                  <a:gd name="connsiteY94" fmla="*/ 226665 h 1004878"/>
                  <a:gd name="connsiteX95" fmla="*/ 701055 w 1051251"/>
                  <a:gd name="connsiteY95" fmla="*/ 187755 h 1004878"/>
                  <a:gd name="connsiteX96" fmla="*/ 642689 w 1051251"/>
                  <a:gd name="connsiteY96" fmla="*/ 148844 h 1004878"/>
                  <a:gd name="connsiteX97" fmla="*/ 564868 w 1051251"/>
                  <a:gd name="connsiteY97" fmla="*/ 119661 h 1004878"/>
                  <a:gd name="connsiteX98" fmla="*/ 525957 w 1051251"/>
                  <a:gd name="connsiteY98" fmla="*/ 100206 h 1004878"/>
                  <a:gd name="connsiteX99" fmla="*/ 467591 w 1051251"/>
                  <a:gd name="connsiteY99" fmla="*/ 158572 h 1004878"/>
                  <a:gd name="connsiteX100" fmla="*/ 448136 w 1051251"/>
                  <a:gd name="connsiteY100" fmla="*/ 226665 h 1004878"/>
                  <a:gd name="connsiteX101" fmla="*/ 428681 w 1051251"/>
                  <a:gd name="connsiteY101" fmla="*/ 285031 h 1004878"/>
                  <a:gd name="connsiteX102" fmla="*/ 418953 w 1051251"/>
                  <a:gd name="connsiteY102" fmla="*/ 353125 h 1004878"/>
                  <a:gd name="connsiteX103" fmla="*/ 389770 w 1051251"/>
                  <a:gd name="connsiteY103" fmla="*/ 489312 h 1004878"/>
                  <a:gd name="connsiteX104" fmla="*/ 409225 w 1051251"/>
                  <a:gd name="connsiteY104" fmla="*/ 606044 h 1004878"/>
                  <a:gd name="connsiteX105" fmla="*/ 467591 w 1051251"/>
                  <a:gd name="connsiteY105" fmla="*/ 654682 h 1004878"/>
                  <a:gd name="connsiteX106" fmla="*/ 798332 w 1051251"/>
                  <a:gd name="connsiteY106" fmla="*/ 683865 h 1004878"/>
                  <a:gd name="connsiteX107" fmla="*/ 827515 w 1051251"/>
                  <a:gd name="connsiteY107" fmla="*/ 693593 h 1004878"/>
                  <a:gd name="connsiteX108" fmla="*/ 837243 w 1051251"/>
                  <a:gd name="connsiteY108" fmla="*/ 790869 h 1004878"/>
                  <a:gd name="connsiteX109" fmla="*/ 788604 w 1051251"/>
                  <a:gd name="connsiteY109" fmla="*/ 839508 h 1004878"/>
                  <a:gd name="connsiteX110" fmla="*/ 710783 w 1051251"/>
                  <a:gd name="connsiteY110" fmla="*/ 917329 h 1004878"/>
                  <a:gd name="connsiteX111" fmla="*/ 662145 w 1051251"/>
                  <a:gd name="connsiteY111" fmla="*/ 956240 h 1004878"/>
                  <a:gd name="connsiteX112" fmla="*/ 642689 w 1051251"/>
                  <a:gd name="connsiteY112" fmla="*/ 975695 h 1004878"/>
                  <a:gd name="connsiteX113" fmla="*/ 603779 w 1051251"/>
                  <a:gd name="connsiteY113" fmla="*/ 1004878 h 1004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Lst>
                <a:rect l="l" t="t" r="r" b="b"/>
                <a:pathLst>
                  <a:path w="1051251" h="1004878">
                    <a:moveTo>
                      <a:pt x="613506" y="197482"/>
                    </a:moveTo>
                    <a:cubicBezTo>
                      <a:pt x="610264" y="213695"/>
                      <a:pt x="612542" y="232100"/>
                      <a:pt x="603779" y="246121"/>
                    </a:cubicBezTo>
                    <a:cubicBezTo>
                      <a:pt x="579924" y="284290"/>
                      <a:pt x="533685" y="279758"/>
                      <a:pt x="496774" y="285031"/>
                    </a:cubicBezTo>
                    <a:cubicBezTo>
                      <a:pt x="461106" y="278546"/>
                      <a:pt x="421246" y="283562"/>
                      <a:pt x="389770" y="265576"/>
                    </a:cubicBezTo>
                    <a:cubicBezTo>
                      <a:pt x="370884" y="254784"/>
                      <a:pt x="368020" y="227652"/>
                      <a:pt x="360587" y="207210"/>
                    </a:cubicBezTo>
                    <a:cubicBezTo>
                      <a:pt x="354937" y="191672"/>
                      <a:pt x="354447" y="174712"/>
                      <a:pt x="350860" y="158572"/>
                    </a:cubicBezTo>
                    <a:cubicBezTo>
                      <a:pt x="347960" y="145521"/>
                      <a:pt x="344375" y="132631"/>
                      <a:pt x="341132" y="119661"/>
                    </a:cubicBezTo>
                    <a:cubicBezTo>
                      <a:pt x="344375" y="100206"/>
                      <a:pt x="339919" y="77706"/>
                      <a:pt x="350860" y="61295"/>
                    </a:cubicBezTo>
                    <a:cubicBezTo>
                      <a:pt x="361348" y="45563"/>
                      <a:pt x="382587" y="40568"/>
                      <a:pt x="399498" y="32112"/>
                    </a:cubicBezTo>
                    <a:cubicBezTo>
                      <a:pt x="423447" y="20137"/>
                      <a:pt x="464626" y="16394"/>
                      <a:pt x="487047" y="12657"/>
                    </a:cubicBezTo>
                    <a:cubicBezTo>
                      <a:pt x="496775" y="9414"/>
                      <a:pt x="505976" y="2929"/>
                      <a:pt x="516230" y="2929"/>
                    </a:cubicBezTo>
                    <a:cubicBezTo>
                      <a:pt x="545593" y="2929"/>
                      <a:pt x="583017" y="-8105"/>
                      <a:pt x="603779" y="12657"/>
                    </a:cubicBezTo>
                    <a:cubicBezTo>
                      <a:pt x="619992" y="28870"/>
                      <a:pt x="601887" y="59202"/>
                      <a:pt x="594051" y="80750"/>
                    </a:cubicBezTo>
                    <a:cubicBezTo>
                      <a:pt x="579050" y="122001"/>
                      <a:pt x="530784" y="141567"/>
                      <a:pt x="496774" y="158572"/>
                    </a:cubicBezTo>
                    <a:cubicBezTo>
                      <a:pt x="436413" y="188752"/>
                      <a:pt x="430923" y="178859"/>
                      <a:pt x="350860" y="187755"/>
                    </a:cubicBezTo>
                    <a:cubicBezTo>
                      <a:pt x="324877" y="190642"/>
                      <a:pt x="299037" y="194745"/>
                      <a:pt x="273038" y="197482"/>
                    </a:cubicBezTo>
                    <a:cubicBezTo>
                      <a:pt x="199436" y="205229"/>
                      <a:pt x="112613" y="211319"/>
                      <a:pt x="39574" y="216938"/>
                    </a:cubicBezTo>
                    <a:cubicBezTo>
                      <a:pt x="29846" y="220180"/>
                      <a:pt x="11363" y="216457"/>
                      <a:pt x="10391" y="226665"/>
                    </a:cubicBezTo>
                    <a:cubicBezTo>
                      <a:pt x="-748" y="343621"/>
                      <a:pt x="-4097" y="383705"/>
                      <a:pt x="39574" y="460129"/>
                    </a:cubicBezTo>
                    <a:cubicBezTo>
                      <a:pt x="45375" y="470280"/>
                      <a:pt x="52545" y="479584"/>
                      <a:pt x="59030" y="489312"/>
                    </a:cubicBezTo>
                    <a:cubicBezTo>
                      <a:pt x="62272" y="499040"/>
                      <a:pt x="63481" y="509702"/>
                      <a:pt x="68757" y="518495"/>
                    </a:cubicBezTo>
                    <a:cubicBezTo>
                      <a:pt x="76970" y="532184"/>
                      <a:pt x="121016" y="562905"/>
                      <a:pt x="127123" y="567133"/>
                    </a:cubicBezTo>
                    <a:cubicBezTo>
                      <a:pt x="171956" y="598172"/>
                      <a:pt x="210607" y="630901"/>
                      <a:pt x="263311" y="644955"/>
                    </a:cubicBezTo>
                    <a:cubicBezTo>
                      <a:pt x="287790" y="651483"/>
                      <a:pt x="382927" y="668992"/>
                      <a:pt x="418953" y="674138"/>
                    </a:cubicBezTo>
                    <a:cubicBezTo>
                      <a:pt x="481731" y="683106"/>
                      <a:pt x="497103" y="681985"/>
                      <a:pt x="555140" y="693593"/>
                    </a:cubicBezTo>
                    <a:cubicBezTo>
                      <a:pt x="568250" y="696215"/>
                      <a:pt x="581081" y="700078"/>
                      <a:pt x="594051" y="703321"/>
                    </a:cubicBezTo>
                    <a:cubicBezTo>
                      <a:pt x="626477" y="696836"/>
                      <a:pt x="661224" y="697549"/>
                      <a:pt x="691328" y="683865"/>
                    </a:cubicBezTo>
                    <a:cubicBezTo>
                      <a:pt x="700663" y="679622"/>
                      <a:pt x="698831" y="664692"/>
                      <a:pt x="701055" y="654682"/>
                    </a:cubicBezTo>
                    <a:cubicBezTo>
                      <a:pt x="705334" y="635428"/>
                      <a:pt x="707540" y="615771"/>
                      <a:pt x="710783" y="596316"/>
                    </a:cubicBezTo>
                    <a:cubicBezTo>
                      <a:pt x="708907" y="579429"/>
                      <a:pt x="729950" y="436610"/>
                      <a:pt x="671872" y="401763"/>
                    </a:cubicBezTo>
                    <a:cubicBezTo>
                      <a:pt x="663079" y="396487"/>
                      <a:pt x="652744" y="394046"/>
                      <a:pt x="642689" y="392035"/>
                    </a:cubicBezTo>
                    <a:cubicBezTo>
                      <a:pt x="620206" y="387538"/>
                      <a:pt x="597294" y="385550"/>
                      <a:pt x="574596" y="382308"/>
                    </a:cubicBezTo>
                    <a:cubicBezTo>
                      <a:pt x="564868" y="379065"/>
                      <a:pt x="555650" y="373165"/>
                      <a:pt x="545413" y="372580"/>
                    </a:cubicBezTo>
                    <a:cubicBezTo>
                      <a:pt x="441770" y="366657"/>
                      <a:pt x="336836" y="377956"/>
                      <a:pt x="234128" y="362852"/>
                    </a:cubicBezTo>
                    <a:cubicBezTo>
                      <a:pt x="219781" y="360742"/>
                      <a:pt x="221867" y="336532"/>
                      <a:pt x="214672" y="323942"/>
                    </a:cubicBezTo>
                    <a:cubicBezTo>
                      <a:pt x="208871" y="313791"/>
                      <a:pt x="201702" y="304487"/>
                      <a:pt x="195217" y="294759"/>
                    </a:cubicBezTo>
                    <a:cubicBezTo>
                      <a:pt x="191974" y="278546"/>
                      <a:pt x="189076" y="262261"/>
                      <a:pt x="185489" y="246121"/>
                    </a:cubicBezTo>
                    <a:cubicBezTo>
                      <a:pt x="182589" y="233070"/>
                      <a:pt x="175762" y="220579"/>
                      <a:pt x="175762" y="207210"/>
                    </a:cubicBezTo>
                    <a:cubicBezTo>
                      <a:pt x="175762" y="177847"/>
                      <a:pt x="178887" y="148272"/>
                      <a:pt x="185489" y="119661"/>
                    </a:cubicBezTo>
                    <a:cubicBezTo>
                      <a:pt x="191022" y="95687"/>
                      <a:pt x="213736" y="65161"/>
                      <a:pt x="234128" y="51567"/>
                    </a:cubicBezTo>
                    <a:cubicBezTo>
                      <a:pt x="242660" y="45879"/>
                      <a:pt x="253583" y="45082"/>
                      <a:pt x="263311" y="41840"/>
                    </a:cubicBezTo>
                    <a:cubicBezTo>
                      <a:pt x="286009" y="45082"/>
                      <a:pt x="311497" y="40192"/>
                      <a:pt x="331404" y="51567"/>
                    </a:cubicBezTo>
                    <a:cubicBezTo>
                      <a:pt x="359274" y="67493"/>
                      <a:pt x="369046" y="109510"/>
                      <a:pt x="399498" y="119661"/>
                    </a:cubicBezTo>
                    <a:lnTo>
                      <a:pt x="428681" y="129389"/>
                    </a:lnTo>
                    <a:cubicBezTo>
                      <a:pt x="447391" y="157455"/>
                      <a:pt x="464452" y="168144"/>
                      <a:pt x="438408" y="207210"/>
                    </a:cubicBezTo>
                    <a:cubicBezTo>
                      <a:pt x="432720" y="215742"/>
                      <a:pt x="418953" y="213695"/>
                      <a:pt x="409225" y="216938"/>
                    </a:cubicBezTo>
                    <a:cubicBezTo>
                      <a:pt x="393012" y="233151"/>
                      <a:pt x="378491" y="251253"/>
                      <a:pt x="360587" y="265576"/>
                    </a:cubicBezTo>
                    <a:cubicBezTo>
                      <a:pt x="345823" y="277387"/>
                      <a:pt x="326002" y="282111"/>
                      <a:pt x="311949" y="294759"/>
                    </a:cubicBezTo>
                    <a:cubicBezTo>
                      <a:pt x="293125" y="311701"/>
                      <a:pt x="281219" y="335218"/>
                      <a:pt x="263311" y="353125"/>
                    </a:cubicBezTo>
                    <a:cubicBezTo>
                      <a:pt x="248630" y="367806"/>
                      <a:pt x="229353" y="377354"/>
                      <a:pt x="214672" y="392035"/>
                    </a:cubicBezTo>
                    <a:cubicBezTo>
                      <a:pt x="193533" y="413174"/>
                      <a:pt x="176704" y="438274"/>
                      <a:pt x="156306" y="460129"/>
                    </a:cubicBezTo>
                    <a:cubicBezTo>
                      <a:pt x="156289" y="460147"/>
                      <a:pt x="71601" y="544834"/>
                      <a:pt x="49302" y="567133"/>
                    </a:cubicBezTo>
                    <a:lnTo>
                      <a:pt x="29847" y="586589"/>
                    </a:lnTo>
                    <a:lnTo>
                      <a:pt x="10391" y="606044"/>
                    </a:lnTo>
                    <a:cubicBezTo>
                      <a:pt x="7149" y="619014"/>
                      <a:pt x="664" y="631586"/>
                      <a:pt x="664" y="644955"/>
                    </a:cubicBezTo>
                    <a:cubicBezTo>
                      <a:pt x="664" y="683674"/>
                      <a:pt x="-7017" y="729841"/>
                      <a:pt x="29847" y="751959"/>
                    </a:cubicBezTo>
                    <a:cubicBezTo>
                      <a:pt x="38640" y="757234"/>
                      <a:pt x="49302" y="758444"/>
                      <a:pt x="59030" y="761686"/>
                    </a:cubicBezTo>
                    <a:cubicBezTo>
                      <a:pt x="68758" y="768171"/>
                      <a:pt x="77122" y="777445"/>
                      <a:pt x="88213" y="781142"/>
                    </a:cubicBezTo>
                    <a:cubicBezTo>
                      <a:pt x="166325" y="807179"/>
                      <a:pt x="398386" y="781185"/>
                      <a:pt x="399498" y="781142"/>
                    </a:cubicBezTo>
                    <a:cubicBezTo>
                      <a:pt x="415711" y="774657"/>
                      <a:pt x="434353" y="772406"/>
                      <a:pt x="448136" y="761686"/>
                    </a:cubicBezTo>
                    <a:cubicBezTo>
                      <a:pt x="464136" y="749242"/>
                      <a:pt x="492544" y="704803"/>
                      <a:pt x="506502" y="683865"/>
                    </a:cubicBezTo>
                    <a:cubicBezTo>
                      <a:pt x="528461" y="596035"/>
                      <a:pt x="524189" y="635579"/>
                      <a:pt x="487047" y="479584"/>
                    </a:cubicBezTo>
                    <a:cubicBezTo>
                      <a:pt x="483688" y="465477"/>
                      <a:pt x="473303" y="454003"/>
                      <a:pt x="467591" y="440674"/>
                    </a:cubicBezTo>
                    <a:cubicBezTo>
                      <a:pt x="463552" y="431249"/>
                      <a:pt x="461106" y="421219"/>
                      <a:pt x="457864" y="411491"/>
                    </a:cubicBezTo>
                    <a:cubicBezTo>
                      <a:pt x="467592" y="392036"/>
                      <a:pt x="474573" y="370945"/>
                      <a:pt x="487047" y="353125"/>
                    </a:cubicBezTo>
                    <a:cubicBezTo>
                      <a:pt x="515322" y="312732"/>
                      <a:pt x="530805" y="310683"/>
                      <a:pt x="574596" y="294759"/>
                    </a:cubicBezTo>
                    <a:cubicBezTo>
                      <a:pt x="671941" y="259362"/>
                      <a:pt x="649609" y="273346"/>
                      <a:pt x="798332" y="255848"/>
                    </a:cubicBezTo>
                    <a:cubicBezTo>
                      <a:pt x="870188" y="207945"/>
                      <a:pt x="837992" y="202908"/>
                      <a:pt x="895608" y="246121"/>
                    </a:cubicBezTo>
                    <a:cubicBezTo>
                      <a:pt x="948901" y="332721"/>
                      <a:pt x="967085" y="353968"/>
                      <a:pt x="1002613" y="430946"/>
                    </a:cubicBezTo>
                    <a:cubicBezTo>
                      <a:pt x="1012961" y="453368"/>
                      <a:pt x="1024430" y="475469"/>
                      <a:pt x="1031796" y="499040"/>
                    </a:cubicBezTo>
                    <a:cubicBezTo>
                      <a:pt x="1040713" y="527574"/>
                      <a:pt x="1044766" y="557406"/>
                      <a:pt x="1051251" y="586589"/>
                    </a:cubicBezTo>
                    <a:cubicBezTo>
                      <a:pt x="1048008" y="622257"/>
                      <a:pt x="1051629" y="659233"/>
                      <a:pt x="1041523" y="693593"/>
                    </a:cubicBezTo>
                    <a:cubicBezTo>
                      <a:pt x="1026699" y="743993"/>
                      <a:pt x="985012" y="766410"/>
                      <a:pt x="944247" y="790869"/>
                    </a:cubicBezTo>
                    <a:cubicBezTo>
                      <a:pt x="931812" y="798330"/>
                      <a:pt x="919404" y="806808"/>
                      <a:pt x="905336" y="810325"/>
                    </a:cubicBezTo>
                    <a:cubicBezTo>
                      <a:pt x="879974" y="816665"/>
                      <a:pt x="853455" y="816810"/>
                      <a:pt x="827515" y="820052"/>
                    </a:cubicBezTo>
                    <a:cubicBezTo>
                      <a:pt x="791847" y="816810"/>
                      <a:pt x="753571" y="824100"/>
                      <a:pt x="720511" y="810325"/>
                    </a:cubicBezTo>
                    <a:cubicBezTo>
                      <a:pt x="708170" y="805183"/>
                      <a:pt x="716762" y="783372"/>
                      <a:pt x="710783" y="771414"/>
                    </a:cubicBezTo>
                    <a:cubicBezTo>
                      <a:pt x="690637" y="731123"/>
                      <a:pt x="665387" y="693593"/>
                      <a:pt x="642689" y="654682"/>
                    </a:cubicBezTo>
                    <a:cubicBezTo>
                      <a:pt x="630907" y="634485"/>
                      <a:pt x="620313" y="612850"/>
                      <a:pt x="603779" y="596316"/>
                    </a:cubicBezTo>
                    <a:cubicBezTo>
                      <a:pt x="580851" y="573388"/>
                      <a:pt x="551898" y="557405"/>
                      <a:pt x="525957" y="537950"/>
                    </a:cubicBezTo>
                    <a:cubicBezTo>
                      <a:pt x="514951" y="529696"/>
                      <a:pt x="508718" y="515592"/>
                      <a:pt x="496774" y="508767"/>
                    </a:cubicBezTo>
                    <a:cubicBezTo>
                      <a:pt x="485166" y="502134"/>
                      <a:pt x="470974" y="501662"/>
                      <a:pt x="457864" y="499040"/>
                    </a:cubicBezTo>
                    <a:cubicBezTo>
                      <a:pt x="411107" y="489689"/>
                      <a:pt x="369504" y="485563"/>
                      <a:pt x="321677" y="479584"/>
                    </a:cubicBezTo>
                    <a:cubicBezTo>
                      <a:pt x="250341" y="486069"/>
                      <a:pt x="174428" y="473078"/>
                      <a:pt x="107668" y="499040"/>
                    </a:cubicBezTo>
                    <a:cubicBezTo>
                      <a:pt x="88317" y="506565"/>
                      <a:pt x="129969" y="535220"/>
                      <a:pt x="146579" y="547678"/>
                    </a:cubicBezTo>
                    <a:cubicBezTo>
                      <a:pt x="157274" y="555700"/>
                      <a:pt x="172971" y="552712"/>
                      <a:pt x="185489" y="557406"/>
                    </a:cubicBezTo>
                    <a:cubicBezTo>
                      <a:pt x="377836" y="629536"/>
                      <a:pt x="108633" y="538271"/>
                      <a:pt x="253583" y="586589"/>
                    </a:cubicBezTo>
                    <a:cubicBezTo>
                      <a:pt x="256357" y="585895"/>
                      <a:pt x="355818" y="567008"/>
                      <a:pt x="370315" y="547678"/>
                    </a:cubicBezTo>
                    <a:cubicBezTo>
                      <a:pt x="406999" y="498766"/>
                      <a:pt x="415008" y="453243"/>
                      <a:pt x="438408" y="401763"/>
                    </a:cubicBezTo>
                    <a:cubicBezTo>
                      <a:pt x="447409" y="381961"/>
                      <a:pt x="455525" y="361496"/>
                      <a:pt x="467591" y="343397"/>
                    </a:cubicBezTo>
                    <a:cubicBezTo>
                      <a:pt x="475222" y="331950"/>
                      <a:pt x="487821" y="324659"/>
                      <a:pt x="496774" y="314214"/>
                    </a:cubicBezTo>
                    <a:cubicBezTo>
                      <a:pt x="507325" y="301905"/>
                      <a:pt x="516533" y="288497"/>
                      <a:pt x="525957" y="275304"/>
                    </a:cubicBezTo>
                    <a:cubicBezTo>
                      <a:pt x="532753" y="265790"/>
                      <a:pt x="535685" y="252606"/>
                      <a:pt x="545413" y="246121"/>
                    </a:cubicBezTo>
                    <a:cubicBezTo>
                      <a:pt x="556537" y="238705"/>
                      <a:pt x="571071" y="238160"/>
                      <a:pt x="584323" y="236393"/>
                    </a:cubicBezTo>
                    <a:cubicBezTo>
                      <a:pt x="619824" y="231659"/>
                      <a:pt x="655660" y="229908"/>
                      <a:pt x="691328" y="226665"/>
                    </a:cubicBezTo>
                    <a:cubicBezTo>
                      <a:pt x="720197" y="217043"/>
                      <a:pt x="739204" y="221135"/>
                      <a:pt x="701055" y="187755"/>
                    </a:cubicBezTo>
                    <a:cubicBezTo>
                      <a:pt x="683458" y="172358"/>
                      <a:pt x="663216" y="160041"/>
                      <a:pt x="642689" y="148844"/>
                    </a:cubicBezTo>
                    <a:cubicBezTo>
                      <a:pt x="593438" y="121980"/>
                      <a:pt x="605386" y="137026"/>
                      <a:pt x="564868" y="119661"/>
                    </a:cubicBezTo>
                    <a:cubicBezTo>
                      <a:pt x="551539" y="113949"/>
                      <a:pt x="538927" y="106691"/>
                      <a:pt x="525957" y="100206"/>
                    </a:cubicBezTo>
                    <a:cubicBezTo>
                      <a:pt x="498037" y="118819"/>
                      <a:pt x="483329" y="123947"/>
                      <a:pt x="467591" y="158572"/>
                    </a:cubicBezTo>
                    <a:cubicBezTo>
                      <a:pt x="457823" y="180062"/>
                      <a:pt x="455078" y="204103"/>
                      <a:pt x="448136" y="226665"/>
                    </a:cubicBezTo>
                    <a:cubicBezTo>
                      <a:pt x="442105" y="246266"/>
                      <a:pt x="435166" y="265576"/>
                      <a:pt x="428681" y="285031"/>
                    </a:cubicBezTo>
                    <a:cubicBezTo>
                      <a:pt x="425438" y="307729"/>
                      <a:pt x="423757" y="330706"/>
                      <a:pt x="418953" y="353125"/>
                    </a:cubicBezTo>
                    <a:cubicBezTo>
                      <a:pt x="380322" y="533405"/>
                      <a:pt x="415345" y="310296"/>
                      <a:pt x="389770" y="489312"/>
                    </a:cubicBezTo>
                    <a:cubicBezTo>
                      <a:pt x="396255" y="528223"/>
                      <a:pt x="397459" y="568392"/>
                      <a:pt x="409225" y="606044"/>
                    </a:cubicBezTo>
                    <a:cubicBezTo>
                      <a:pt x="419443" y="638741"/>
                      <a:pt x="438913" y="648946"/>
                      <a:pt x="467591" y="654682"/>
                    </a:cubicBezTo>
                    <a:cubicBezTo>
                      <a:pt x="614399" y="684044"/>
                      <a:pt x="617982" y="675668"/>
                      <a:pt x="798332" y="683865"/>
                    </a:cubicBezTo>
                    <a:cubicBezTo>
                      <a:pt x="808060" y="687108"/>
                      <a:pt x="819508" y="687187"/>
                      <a:pt x="827515" y="693593"/>
                    </a:cubicBezTo>
                    <a:cubicBezTo>
                      <a:pt x="857368" y="717476"/>
                      <a:pt x="853173" y="759010"/>
                      <a:pt x="837243" y="790869"/>
                    </a:cubicBezTo>
                    <a:cubicBezTo>
                      <a:pt x="826989" y="811377"/>
                      <a:pt x="803283" y="821894"/>
                      <a:pt x="788604" y="839508"/>
                    </a:cubicBezTo>
                    <a:cubicBezTo>
                      <a:pt x="721406" y="920145"/>
                      <a:pt x="771060" y="897236"/>
                      <a:pt x="710783" y="917329"/>
                    </a:cubicBezTo>
                    <a:cubicBezTo>
                      <a:pt x="694570" y="930299"/>
                      <a:pt x="677909" y="942728"/>
                      <a:pt x="662145" y="956240"/>
                    </a:cubicBezTo>
                    <a:cubicBezTo>
                      <a:pt x="655182" y="962209"/>
                      <a:pt x="650553" y="970976"/>
                      <a:pt x="642689" y="975695"/>
                    </a:cubicBezTo>
                    <a:cubicBezTo>
                      <a:pt x="599760" y="1001452"/>
                      <a:pt x="622948" y="966539"/>
                      <a:pt x="603779" y="1004878"/>
                    </a:cubicBezTo>
                  </a:path>
                </a:pathLst>
              </a:cu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4" name="Freeform 493"/>
              <p:cNvSpPr/>
              <p:nvPr/>
            </p:nvSpPr>
            <p:spPr>
              <a:xfrm rot="5056071">
                <a:off x="3327833" y="2685087"/>
                <a:ext cx="1051251" cy="1004878"/>
              </a:xfrm>
              <a:custGeom>
                <a:avLst/>
                <a:gdLst>
                  <a:gd name="connsiteX0" fmla="*/ 613506 w 1051251"/>
                  <a:gd name="connsiteY0" fmla="*/ 197482 h 1004878"/>
                  <a:gd name="connsiteX1" fmla="*/ 603779 w 1051251"/>
                  <a:gd name="connsiteY1" fmla="*/ 246121 h 1004878"/>
                  <a:gd name="connsiteX2" fmla="*/ 496774 w 1051251"/>
                  <a:gd name="connsiteY2" fmla="*/ 285031 h 1004878"/>
                  <a:gd name="connsiteX3" fmla="*/ 389770 w 1051251"/>
                  <a:gd name="connsiteY3" fmla="*/ 265576 h 1004878"/>
                  <a:gd name="connsiteX4" fmla="*/ 360587 w 1051251"/>
                  <a:gd name="connsiteY4" fmla="*/ 207210 h 1004878"/>
                  <a:gd name="connsiteX5" fmla="*/ 350860 w 1051251"/>
                  <a:gd name="connsiteY5" fmla="*/ 158572 h 1004878"/>
                  <a:gd name="connsiteX6" fmla="*/ 341132 w 1051251"/>
                  <a:gd name="connsiteY6" fmla="*/ 119661 h 1004878"/>
                  <a:gd name="connsiteX7" fmla="*/ 350860 w 1051251"/>
                  <a:gd name="connsiteY7" fmla="*/ 61295 h 1004878"/>
                  <a:gd name="connsiteX8" fmla="*/ 399498 w 1051251"/>
                  <a:gd name="connsiteY8" fmla="*/ 32112 h 1004878"/>
                  <a:gd name="connsiteX9" fmla="*/ 487047 w 1051251"/>
                  <a:gd name="connsiteY9" fmla="*/ 12657 h 1004878"/>
                  <a:gd name="connsiteX10" fmla="*/ 516230 w 1051251"/>
                  <a:gd name="connsiteY10" fmla="*/ 2929 h 1004878"/>
                  <a:gd name="connsiteX11" fmla="*/ 603779 w 1051251"/>
                  <a:gd name="connsiteY11" fmla="*/ 12657 h 1004878"/>
                  <a:gd name="connsiteX12" fmla="*/ 594051 w 1051251"/>
                  <a:gd name="connsiteY12" fmla="*/ 80750 h 1004878"/>
                  <a:gd name="connsiteX13" fmla="*/ 496774 w 1051251"/>
                  <a:gd name="connsiteY13" fmla="*/ 158572 h 1004878"/>
                  <a:gd name="connsiteX14" fmla="*/ 350860 w 1051251"/>
                  <a:gd name="connsiteY14" fmla="*/ 187755 h 1004878"/>
                  <a:gd name="connsiteX15" fmla="*/ 273038 w 1051251"/>
                  <a:gd name="connsiteY15" fmla="*/ 197482 h 1004878"/>
                  <a:gd name="connsiteX16" fmla="*/ 39574 w 1051251"/>
                  <a:gd name="connsiteY16" fmla="*/ 216938 h 1004878"/>
                  <a:gd name="connsiteX17" fmla="*/ 10391 w 1051251"/>
                  <a:gd name="connsiteY17" fmla="*/ 226665 h 1004878"/>
                  <a:gd name="connsiteX18" fmla="*/ 39574 w 1051251"/>
                  <a:gd name="connsiteY18" fmla="*/ 460129 h 1004878"/>
                  <a:gd name="connsiteX19" fmla="*/ 59030 w 1051251"/>
                  <a:gd name="connsiteY19" fmla="*/ 489312 h 1004878"/>
                  <a:gd name="connsiteX20" fmla="*/ 68757 w 1051251"/>
                  <a:gd name="connsiteY20" fmla="*/ 518495 h 1004878"/>
                  <a:gd name="connsiteX21" fmla="*/ 127123 w 1051251"/>
                  <a:gd name="connsiteY21" fmla="*/ 567133 h 1004878"/>
                  <a:gd name="connsiteX22" fmla="*/ 263311 w 1051251"/>
                  <a:gd name="connsiteY22" fmla="*/ 644955 h 1004878"/>
                  <a:gd name="connsiteX23" fmla="*/ 418953 w 1051251"/>
                  <a:gd name="connsiteY23" fmla="*/ 674138 h 1004878"/>
                  <a:gd name="connsiteX24" fmla="*/ 555140 w 1051251"/>
                  <a:gd name="connsiteY24" fmla="*/ 693593 h 1004878"/>
                  <a:gd name="connsiteX25" fmla="*/ 594051 w 1051251"/>
                  <a:gd name="connsiteY25" fmla="*/ 703321 h 1004878"/>
                  <a:gd name="connsiteX26" fmla="*/ 691328 w 1051251"/>
                  <a:gd name="connsiteY26" fmla="*/ 683865 h 1004878"/>
                  <a:gd name="connsiteX27" fmla="*/ 701055 w 1051251"/>
                  <a:gd name="connsiteY27" fmla="*/ 654682 h 1004878"/>
                  <a:gd name="connsiteX28" fmla="*/ 710783 w 1051251"/>
                  <a:gd name="connsiteY28" fmla="*/ 596316 h 1004878"/>
                  <a:gd name="connsiteX29" fmla="*/ 671872 w 1051251"/>
                  <a:gd name="connsiteY29" fmla="*/ 401763 h 1004878"/>
                  <a:gd name="connsiteX30" fmla="*/ 642689 w 1051251"/>
                  <a:gd name="connsiteY30" fmla="*/ 392035 h 1004878"/>
                  <a:gd name="connsiteX31" fmla="*/ 574596 w 1051251"/>
                  <a:gd name="connsiteY31" fmla="*/ 382308 h 1004878"/>
                  <a:gd name="connsiteX32" fmla="*/ 545413 w 1051251"/>
                  <a:gd name="connsiteY32" fmla="*/ 372580 h 1004878"/>
                  <a:gd name="connsiteX33" fmla="*/ 234128 w 1051251"/>
                  <a:gd name="connsiteY33" fmla="*/ 362852 h 1004878"/>
                  <a:gd name="connsiteX34" fmla="*/ 214672 w 1051251"/>
                  <a:gd name="connsiteY34" fmla="*/ 323942 h 1004878"/>
                  <a:gd name="connsiteX35" fmla="*/ 195217 w 1051251"/>
                  <a:gd name="connsiteY35" fmla="*/ 294759 h 1004878"/>
                  <a:gd name="connsiteX36" fmla="*/ 185489 w 1051251"/>
                  <a:gd name="connsiteY36" fmla="*/ 246121 h 1004878"/>
                  <a:gd name="connsiteX37" fmla="*/ 175762 w 1051251"/>
                  <a:gd name="connsiteY37" fmla="*/ 207210 h 1004878"/>
                  <a:gd name="connsiteX38" fmla="*/ 185489 w 1051251"/>
                  <a:gd name="connsiteY38" fmla="*/ 119661 h 1004878"/>
                  <a:gd name="connsiteX39" fmla="*/ 234128 w 1051251"/>
                  <a:gd name="connsiteY39" fmla="*/ 51567 h 1004878"/>
                  <a:gd name="connsiteX40" fmla="*/ 263311 w 1051251"/>
                  <a:gd name="connsiteY40" fmla="*/ 41840 h 1004878"/>
                  <a:gd name="connsiteX41" fmla="*/ 331404 w 1051251"/>
                  <a:gd name="connsiteY41" fmla="*/ 51567 h 1004878"/>
                  <a:gd name="connsiteX42" fmla="*/ 399498 w 1051251"/>
                  <a:gd name="connsiteY42" fmla="*/ 119661 h 1004878"/>
                  <a:gd name="connsiteX43" fmla="*/ 428681 w 1051251"/>
                  <a:gd name="connsiteY43" fmla="*/ 129389 h 1004878"/>
                  <a:gd name="connsiteX44" fmla="*/ 438408 w 1051251"/>
                  <a:gd name="connsiteY44" fmla="*/ 207210 h 1004878"/>
                  <a:gd name="connsiteX45" fmla="*/ 409225 w 1051251"/>
                  <a:gd name="connsiteY45" fmla="*/ 216938 h 1004878"/>
                  <a:gd name="connsiteX46" fmla="*/ 360587 w 1051251"/>
                  <a:gd name="connsiteY46" fmla="*/ 265576 h 1004878"/>
                  <a:gd name="connsiteX47" fmla="*/ 311949 w 1051251"/>
                  <a:gd name="connsiteY47" fmla="*/ 294759 h 1004878"/>
                  <a:gd name="connsiteX48" fmla="*/ 263311 w 1051251"/>
                  <a:gd name="connsiteY48" fmla="*/ 353125 h 1004878"/>
                  <a:gd name="connsiteX49" fmla="*/ 214672 w 1051251"/>
                  <a:gd name="connsiteY49" fmla="*/ 392035 h 1004878"/>
                  <a:gd name="connsiteX50" fmla="*/ 156306 w 1051251"/>
                  <a:gd name="connsiteY50" fmla="*/ 460129 h 1004878"/>
                  <a:gd name="connsiteX51" fmla="*/ 49302 w 1051251"/>
                  <a:gd name="connsiteY51" fmla="*/ 567133 h 1004878"/>
                  <a:gd name="connsiteX52" fmla="*/ 29847 w 1051251"/>
                  <a:gd name="connsiteY52" fmla="*/ 586589 h 1004878"/>
                  <a:gd name="connsiteX53" fmla="*/ 10391 w 1051251"/>
                  <a:gd name="connsiteY53" fmla="*/ 606044 h 1004878"/>
                  <a:gd name="connsiteX54" fmla="*/ 664 w 1051251"/>
                  <a:gd name="connsiteY54" fmla="*/ 644955 h 1004878"/>
                  <a:gd name="connsiteX55" fmla="*/ 29847 w 1051251"/>
                  <a:gd name="connsiteY55" fmla="*/ 751959 h 1004878"/>
                  <a:gd name="connsiteX56" fmla="*/ 59030 w 1051251"/>
                  <a:gd name="connsiteY56" fmla="*/ 761686 h 1004878"/>
                  <a:gd name="connsiteX57" fmla="*/ 88213 w 1051251"/>
                  <a:gd name="connsiteY57" fmla="*/ 781142 h 1004878"/>
                  <a:gd name="connsiteX58" fmla="*/ 399498 w 1051251"/>
                  <a:gd name="connsiteY58" fmla="*/ 781142 h 1004878"/>
                  <a:gd name="connsiteX59" fmla="*/ 448136 w 1051251"/>
                  <a:gd name="connsiteY59" fmla="*/ 761686 h 1004878"/>
                  <a:gd name="connsiteX60" fmla="*/ 506502 w 1051251"/>
                  <a:gd name="connsiteY60" fmla="*/ 683865 h 1004878"/>
                  <a:gd name="connsiteX61" fmla="*/ 487047 w 1051251"/>
                  <a:gd name="connsiteY61" fmla="*/ 479584 h 1004878"/>
                  <a:gd name="connsiteX62" fmla="*/ 467591 w 1051251"/>
                  <a:gd name="connsiteY62" fmla="*/ 440674 h 1004878"/>
                  <a:gd name="connsiteX63" fmla="*/ 457864 w 1051251"/>
                  <a:gd name="connsiteY63" fmla="*/ 411491 h 1004878"/>
                  <a:gd name="connsiteX64" fmla="*/ 487047 w 1051251"/>
                  <a:gd name="connsiteY64" fmla="*/ 353125 h 1004878"/>
                  <a:gd name="connsiteX65" fmla="*/ 574596 w 1051251"/>
                  <a:gd name="connsiteY65" fmla="*/ 294759 h 1004878"/>
                  <a:gd name="connsiteX66" fmla="*/ 798332 w 1051251"/>
                  <a:gd name="connsiteY66" fmla="*/ 255848 h 1004878"/>
                  <a:gd name="connsiteX67" fmla="*/ 895608 w 1051251"/>
                  <a:gd name="connsiteY67" fmla="*/ 246121 h 1004878"/>
                  <a:gd name="connsiteX68" fmla="*/ 1002613 w 1051251"/>
                  <a:gd name="connsiteY68" fmla="*/ 430946 h 1004878"/>
                  <a:gd name="connsiteX69" fmla="*/ 1031796 w 1051251"/>
                  <a:gd name="connsiteY69" fmla="*/ 499040 h 1004878"/>
                  <a:gd name="connsiteX70" fmla="*/ 1051251 w 1051251"/>
                  <a:gd name="connsiteY70" fmla="*/ 586589 h 1004878"/>
                  <a:gd name="connsiteX71" fmla="*/ 1041523 w 1051251"/>
                  <a:gd name="connsiteY71" fmla="*/ 693593 h 1004878"/>
                  <a:gd name="connsiteX72" fmla="*/ 944247 w 1051251"/>
                  <a:gd name="connsiteY72" fmla="*/ 790869 h 1004878"/>
                  <a:gd name="connsiteX73" fmla="*/ 905336 w 1051251"/>
                  <a:gd name="connsiteY73" fmla="*/ 810325 h 1004878"/>
                  <a:gd name="connsiteX74" fmla="*/ 827515 w 1051251"/>
                  <a:gd name="connsiteY74" fmla="*/ 820052 h 1004878"/>
                  <a:gd name="connsiteX75" fmla="*/ 720511 w 1051251"/>
                  <a:gd name="connsiteY75" fmla="*/ 810325 h 1004878"/>
                  <a:gd name="connsiteX76" fmla="*/ 710783 w 1051251"/>
                  <a:gd name="connsiteY76" fmla="*/ 771414 h 1004878"/>
                  <a:gd name="connsiteX77" fmla="*/ 642689 w 1051251"/>
                  <a:gd name="connsiteY77" fmla="*/ 654682 h 1004878"/>
                  <a:gd name="connsiteX78" fmla="*/ 603779 w 1051251"/>
                  <a:gd name="connsiteY78" fmla="*/ 596316 h 1004878"/>
                  <a:gd name="connsiteX79" fmla="*/ 525957 w 1051251"/>
                  <a:gd name="connsiteY79" fmla="*/ 537950 h 1004878"/>
                  <a:gd name="connsiteX80" fmla="*/ 496774 w 1051251"/>
                  <a:gd name="connsiteY80" fmla="*/ 508767 h 1004878"/>
                  <a:gd name="connsiteX81" fmla="*/ 457864 w 1051251"/>
                  <a:gd name="connsiteY81" fmla="*/ 499040 h 1004878"/>
                  <a:gd name="connsiteX82" fmla="*/ 321677 w 1051251"/>
                  <a:gd name="connsiteY82" fmla="*/ 479584 h 1004878"/>
                  <a:gd name="connsiteX83" fmla="*/ 107668 w 1051251"/>
                  <a:gd name="connsiteY83" fmla="*/ 499040 h 1004878"/>
                  <a:gd name="connsiteX84" fmla="*/ 146579 w 1051251"/>
                  <a:gd name="connsiteY84" fmla="*/ 547678 h 1004878"/>
                  <a:gd name="connsiteX85" fmla="*/ 185489 w 1051251"/>
                  <a:gd name="connsiteY85" fmla="*/ 557406 h 1004878"/>
                  <a:gd name="connsiteX86" fmla="*/ 253583 w 1051251"/>
                  <a:gd name="connsiteY86" fmla="*/ 586589 h 1004878"/>
                  <a:gd name="connsiteX87" fmla="*/ 370315 w 1051251"/>
                  <a:gd name="connsiteY87" fmla="*/ 547678 h 1004878"/>
                  <a:gd name="connsiteX88" fmla="*/ 438408 w 1051251"/>
                  <a:gd name="connsiteY88" fmla="*/ 401763 h 1004878"/>
                  <a:gd name="connsiteX89" fmla="*/ 467591 w 1051251"/>
                  <a:gd name="connsiteY89" fmla="*/ 343397 h 1004878"/>
                  <a:gd name="connsiteX90" fmla="*/ 496774 w 1051251"/>
                  <a:gd name="connsiteY90" fmla="*/ 314214 h 1004878"/>
                  <a:gd name="connsiteX91" fmla="*/ 525957 w 1051251"/>
                  <a:gd name="connsiteY91" fmla="*/ 275304 h 1004878"/>
                  <a:gd name="connsiteX92" fmla="*/ 545413 w 1051251"/>
                  <a:gd name="connsiteY92" fmla="*/ 246121 h 1004878"/>
                  <a:gd name="connsiteX93" fmla="*/ 584323 w 1051251"/>
                  <a:gd name="connsiteY93" fmla="*/ 236393 h 1004878"/>
                  <a:gd name="connsiteX94" fmla="*/ 691328 w 1051251"/>
                  <a:gd name="connsiteY94" fmla="*/ 226665 h 1004878"/>
                  <a:gd name="connsiteX95" fmla="*/ 701055 w 1051251"/>
                  <a:gd name="connsiteY95" fmla="*/ 187755 h 1004878"/>
                  <a:gd name="connsiteX96" fmla="*/ 642689 w 1051251"/>
                  <a:gd name="connsiteY96" fmla="*/ 148844 h 1004878"/>
                  <a:gd name="connsiteX97" fmla="*/ 564868 w 1051251"/>
                  <a:gd name="connsiteY97" fmla="*/ 119661 h 1004878"/>
                  <a:gd name="connsiteX98" fmla="*/ 525957 w 1051251"/>
                  <a:gd name="connsiteY98" fmla="*/ 100206 h 1004878"/>
                  <a:gd name="connsiteX99" fmla="*/ 467591 w 1051251"/>
                  <a:gd name="connsiteY99" fmla="*/ 158572 h 1004878"/>
                  <a:gd name="connsiteX100" fmla="*/ 448136 w 1051251"/>
                  <a:gd name="connsiteY100" fmla="*/ 226665 h 1004878"/>
                  <a:gd name="connsiteX101" fmla="*/ 428681 w 1051251"/>
                  <a:gd name="connsiteY101" fmla="*/ 285031 h 1004878"/>
                  <a:gd name="connsiteX102" fmla="*/ 418953 w 1051251"/>
                  <a:gd name="connsiteY102" fmla="*/ 353125 h 1004878"/>
                  <a:gd name="connsiteX103" fmla="*/ 389770 w 1051251"/>
                  <a:gd name="connsiteY103" fmla="*/ 489312 h 1004878"/>
                  <a:gd name="connsiteX104" fmla="*/ 409225 w 1051251"/>
                  <a:gd name="connsiteY104" fmla="*/ 606044 h 1004878"/>
                  <a:gd name="connsiteX105" fmla="*/ 467591 w 1051251"/>
                  <a:gd name="connsiteY105" fmla="*/ 654682 h 1004878"/>
                  <a:gd name="connsiteX106" fmla="*/ 798332 w 1051251"/>
                  <a:gd name="connsiteY106" fmla="*/ 683865 h 1004878"/>
                  <a:gd name="connsiteX107" fmla="*/ 827515 w 1051251"/>
                  <a:gd name="connsiteY107" fmla="*/ 693593 h 1004878"/>
                  <a:gd name="connsiteX108" fmla="*/ 837243 w 1051251"/>
                  <a:gd name="connsiteY108" fmla="*/ 790869 h 1004878"/>
                  <a:gd name="connsiteX109" fmla="*/ 788604 w 1051251"/>
                  <a:gd name="connsiteY109" fmla="*/ 839508 h 1004878"/>
                  <a:gd name="connsiteX110" fmla="*/ 710783 w 1051251"/>
                  <a:gd name="connsiteY110" fmla="*/ 917329 h 1004878"/>
                  <a:gd name="connsiteX111" fmla="*/ 662145 w 1051251"/>
                  <a:gd name="connsiteY111" fmla="*/ 956240 h 1004878"/>
                  <a:gd name="connsiteX112" fmla="*/ 642689 w 1051251"/>
                  <a:gd name="connsiteY112" fmla="*/ 975695 h 1004878"/>
                  <a:gd name="connsiteX113" fmla="*/ 603779 w 1051251"/>
                  <a:gd name="connsiteY113" fmla="*/ 1004878 h 1004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Lst>
                <a:rect l="l" t="t" r="r" b="b"/>
                <a:pathLst>
                  <a:path w="1051251" h="1004878">
                    <a:moveTo>
                      <a:pt x="613506" y="197482"/>
                    </a:moveTo>
                    <a:cubicBezTo>
                      <a:pt x="610264" y="213695"/>
                      <a:pt x="612542" y="232100"/>
                      <a:pt x="603779" y="246121"/>
                    </a:cubicBezTo>
                    <a:cubicBezTo>
                      <a:pt x="579924" y="284290"/>
                      <a:pt x="533685" y="279758"/>
                      <a:pt x="496774" y="285031"/>
                    </a:cubicBezTo>
                    <a:cubicBezTo>
                      <a:pt x="461106" y="278546"/>
                      <a:pt x="421246" y="283562"/>
                      <a:pt x="389770" y="265576"/>
                    </a:cubicBezTo>
                    <a:cubicBezTo>
                      <a:pt x="370884" y="254784"/>
                      <a:pt x="368020" y="227652"/>
                      <a:pt x="360587" y="207210"/>
                    </a:cubicBezTo>
                    <a:cubicBezTo>
                      <a:pt x="354937" y="191672"/>
                      <a:pt x="354447" y="174712"/>
                      <a:pt x="350860" y="158572"/>
                    </a:cubicBezTo>
                    <a:cubicBezTo>
                      <a:pt x="347960" y="145521"/>
                      <a:pt x="344375" y="132631"/>
                      <a:pt x="341132" y="119661"/>
                    </a:cubicBezTo>
                    <a:cubicBezTo>
                      <a:pt x="344375" y="100206"/>
                      <a:pt x="339919" y="77706"/>
                      <a:pt x="350860" y="61295"/>
                    </a:cubicBezTo>
                    <a:cubicBezTo>
                      <a:pt x="361348" y="45563"/>
                      <a:pt x="382587" y="40568"/>
                      <a:pt x="399498" y="32112"/>
                    </a:cubicBezTo>
                    <a:cubicBezTo>
                      <a:pt x="423447" y="20137"/>
                      <a:pt x="464626" y="16394"/>
                      <a:pt x="487047" y="12657"/>
                    </a:cubicBezTo>
                    <a:cubicBezTo>
                      <a:pt x="496775" y="9414"/>
                      <a:pt x="505976" y="2929"/>
                      <a:pt x="516230" y="2929"/>
                    </a:cubicBezTo>
                    <a:cubicBezTo>
                      <a:pt x="545593" y="2929"/>
                      <a:pt x="583017" y="-8105"/>
                      <a:pt x="603779" y="12657"/>
                    </a:cubicBezTo>
                    <a:cubicBezTo>
                      <a:pt x="619992" y="28870"/>
                      <a:pt x="601887" y="59202"/>
                      <a:pt x="594051" y="80750"/>
                    </a:cubicBezTo>
                    <a:cubicBezTo>
                      <a:pt x="579050" y="122001"/>
                      <a:pt x="530784" y="141567"/>
                      <a:pt x="496774" y="158572"/>
                    </a:cubicBezTo>
                    <a:cubicBezTo>
                      <a:pt x="436413" y="188752"/>
                      <a:pt x="430923" y="178859"/>
                      <a:pt x="350860" y="187755"/>
                    </a:cubicBezTo>
                    <a:cubicBezTo>
                      <a:pt x="324877" y="190642"/>
                      <a:pt x="299037" y="194745"/>
                      <a:pt x="273038" y="197482"/>
                    </a:cubicBezTo>
                    <a:cubicBezTo>
                      <a:pt x="199436" y="205229"/>
                      <a:pt x="112613" y="211319"/>
                      <a:pt x="39574" y="216938"/>
                    </a:cubicBezTo>
                    <a:cubicBezTo>
                      <a:pt x="29846" y="220180"/>
                      <a:pt x="11363" y="216457"/>
                      <a:pt x="10391" y="226665"/>
                    </a:cubicBezTo>
                    <a:cubicBezTo>
                      <a:pt x="-748" y="343621"/>
                      <a:pt x="-4097" y="383705"/>
                      <a:pt x="39574" y="460129"/>
                    </a:cubicBezTo>
                    <a:cubicBezTo>
                      <a:pt x="45375" y="470280"/>
                      <a:pt x="52545" y="479584"/>
                      <a:pt x="59030" y="489312"/>
                    </a:cubicBezTo>
                    <a:cubicBezTo>
                      <a:pt x="62272" y="499040"/>
                      <a:pt x="63481" y="509702"/>
                      <a:pt x="68757" y="518495"/>
                    </a:cubicBezTo>
                    <a:cubicBezTo>
                      <a:pt x="76970" y="532184"/>
                      <a:pt x="121016" y="562905"/>
                      <a:pt x="127123" y="567133"/>
                    </a:cubicBezTo>
                    <a:cubicBezTo>
                      <a:pt x="171956" y="598172"/>
                      <a:pt x="210607" y="630901"/>
                      <a:pt x="263311" y="644955"/>
                    </a:cubicBezTo>
                    <a:cubicBezTo>
                      <a:pt x="287790" y="651483"/>
                      <a:pt x="382927" y="668992"/>
                      <a:pt x="418953" y="674138"/>
                    </a:cubicBezTo>
                    <a:cubicBezTo>
                      <a:pt x="481731" y="683106"/>
                      <a:pt x="497103" y="681985"/>
                      <a:pt x="555140" y="693593"/>
                    </a:cubicBezTo>
                    <a:cubicBezTo>
                      <a:pt x="568250" y="696215"/>
                      <a:pt x="581081" y="700078"/>
                      <a:pt x="594051" y="703321"/>
                    </a:cubicBezTo>
                    <a:cubicBezTo>
                      <a:pt x="626477" y="696836"/>
                      <a:pt x="661224" y="697549"/>
                      <a:pt x="691328" y="683865"/>
                    </a:cubicBezTo>
                    <a:cubicBezTo>
                      <a:pt x="700663" y="679622"/>
                      <a:pt x="698831" y="664692"/>
                      <a:pt x="701055" y="654682"/>
                    </a:cubicBezTo>
                    <a:cubicBezTo>
                      <a:pt x="705334" y="635428"/>
                      <a:pt x="707540" y="615771"/>
                      <a:pt x="710783" y="596316"/>
                    </a:cubicBezTo>
                    <a:cubicBezTo>
                      <a:pt x="708907" y="579429"/>
                      <a:pt x="729950" y="436610"/>
                      <a:pt x="671872" y="401763"/>
                    </a:cubicBezTo>
                    <a:cubicBezTo>
                      <a:pt x="663079" y="396487"/>
                      <a:pt x="652744" y="394046"/>
                      <a:pt x="642689" y="392035"/>
                    </a:cubicBezTo>
                    <a:cubicBezTo>
                      <a:pt x="620206" y="387538"/>
                      <a:pt x="597294" y="385550"/>
                      <a:pt x="574596" y="382308"/>
                    </a:cubicBezTo>
                    <a:cubicBezTo>
                      <a:pt x="564868" y="379065"/>
                      <a:pt x="555650" y="373165"/>
                      <a:pt x="545413" y="372580"/>
                    </a:cubicBezTo>
                    <a:cubicBezTo>
                      <a:pt x="441770" y="366657"/>
                      <a:pt x="336836" y="377956"/>
                      <a:pt x="234128" y="362852"/>
                    </a:cubicBezTo>
                    <a:cubicBezTo>
                      <a:pt x="219781" y="360742"/>
                      <a:pt x="221867" y="336532"/>
                      <a:pt x="214672" y="323942"/>
                    </a:cubicBezTo>
                    <a:cubicBezTo>
                      <a:pt x="208871" y="313791"/>
                      <a:pt x="201702" y="304487"/>
                      <a:pt x="195217" y="294759"/>
                    </a:cubicBezTo>
                    <a:cubicBezTo>
                      <a:pt x="191974" y="278546"/>
                      <a:pt x="189076" y="262261"/>
                      <a:pt x="185489" y="246121"/>
                    </a:cubicBezTo>
                    <a:cubicBezTo>
                      <a:pt x="182589" y="233070"/>
                      <a:pt x="175762" y="220579"/>
                      <a:pt x="175762" y="207210"/>
                    </a:cubicBezTo>
                    <a:cubicBezTo>
                      <a:pt x="175762" y="177847"/>
                      <a:pt x="178887" y="148272"/>
                      <a:pt x="185489" y="119661"/>
                    </a:cubicBezTo>
                    <a:cubicBezTo>
                      <a:pt x="191022" y="95687"/>
                      <a:pt x="213736" y="65161"/>
                      <a:pt x="234128" y="51567"/>
                    </a:cubicBezTo>
                    <a:cubicBezTo>
                      <a:pt x="242660" y="45879"/>
                      <a:pt x="253583" y="45082"/>
                      <a:pt x="263311" y="41840"/>
                    </a:cubicBezTo>
                    <a:cubicBezTo>
                      <a:pt x="286009" y="45082"/>
                      <a:pt x="311497" y="40192"/>
                      <a:pt x="331404" y="51567"/>
                    </a:cubicBezTo>
                    <a:cubicBezTo>
                      <a:pt x="359274" y="67493"/>
                      <a:pt x="369046" y="109510"/>
                      <a:pt x="399498" y="119661"/>
                    </a:cubicBezTo>
                    <a:lnTo>
                      <a:pt x="428681" y="129389"/>
                    </a:lnTo>
                    <a:cubicBezTo>
                      <a:pt x="447391" y="157455"/>
                      <a:pt x="464452" y="168144"/>
                      <a:pt x="438408" y="207210"/>
                    </a:cubicBezTo>
                    <a:cubicBezTo>
                      <a:pt x="432720" y="215742"/>
                      <a:pt x="418953" y="213695"/>
                      <a:pt x="409225" y="216938"/>
                    </a:cubicBezTo>
                    <a:cubicBezTo>
                      <a:pt x="393012" y="233151"/>
                      <a:pt x="378491" y="251253"/>
                      <a:pt x="360587" y="265576"/>
                    </a:cubicBezTo>
                    <a:cubicBezTo>
                      <a:pt x="345823" y="277387"/>
                      <a:pt x="326002" y="282111"/>
                      <a:pt x="311949" y="294759"/>
                    </a:cubicBezTo>
                    <a:cubicBezTo>
                      <a:pt x="293125" y="311701"/>
                      <a:pt x="281219" y="335218"/>
                      <a:pt x="263311" y="353125"/>
                    </a:cubicBezTo>
                    <a:cubicBezTo>
                      <a:pt x="248630" y="367806"/>
                      <a:pt x="229353" y="377354"/>
                      <a:pt x="214672" y="392035"/>
                    </a:cubicBezTo>
                    <a:cubicBezTo>
                      <a:pt x="193533" y="413174"/>
                      <a:pt x="176704" y="438274"/>
                      <a:pt x="156306" y="460129"/>
                    </a:cubicBezTo>
                    <a:cubicBezTo>
                      <a:pt x="156289" y="460147"/>
                      <a:pt x="71601" y="544834"/>
                      <a:pt x="49302" y="567133"/>
                    </a:cubicBezTo>
                    <a:lnTo>
                      <a:pt x="29847" y="586589"/>
                    </a:lnTo>
                    <a:lnTo>
                      <a:pt x="10391" y="606044"/>
                    </a:lnTo>
                    <a:cubicBezTo>
                      <a:pt x="7149" y="619014"/>
                      <a:pt x="664" y="631586"/>
                      <a:pt x="664" y="644955"/>
                    </a:cubicBezTo>
                    <a:cubicBezTo>
                      <a:pt x="664" y="683674"/>
                      <a:pt x="-7017" y="729841"/>
                      <a:pt x="29847" y="751959"/>
                    </a:cubicBezTo>
                    <a:cubicBezTo>
                      <a:pt x="38640" y="757234"/>
                      <a:pt x="49302" y="758444"/>
                      <a:pt x="59030" y="761686"/>
                    </a:cubicBezTo>
                    <a:cubicBezTo>
                      <a:pt x="68758" y="768171"/>
                      <a:pt x="77122" y="777445"/>
                      <a:pt x="88213" y="781142"/>
                    </a:cubicBezTo>
                    <a:cubicBezTo>
                      <a:pt x="166325" y="807179"/>
                      <a:pt x="398386" y="781185"/>
                      <a:pt x="399498" y="781142"/>
                    </a:cubicBezTo>
                    <a:cubicBezTo>
                      <a:pt x="415711" y="774657"/>
                      <a:pt x="434353" y="772406"/>
                      <a:pt x="448136" y="761686"/>
                    </a:cubicBezTo>
                    <a:cubicBezTo>
                      <a:pt x="464136" y="749242"/>
                      <a:pt x="492544" y="704803"/>
                      <a:pt x="506502" y="683865"/>
                    </a:cubicBezTo>
                    <a:cubicBezTo>
                      <a:pt x="528461" y="596035"/>
                      <a:pt x="524189" y="635579"/>
                      <a:pt x="487047" y="479584"/>
                    </a:cubicBezTo>
                    <a:cubicBezTo>
                      <a:pt x="483688" y="465477"/>
                      <a:pt x="473303" y="454003"/>
                      <a:pt x="467591" y="440674"/>
                    </a:cubicBezTo>
                    <a:cubicBezTo>
                      <a:pt x="463552" y="431249"/>
                      <a:pt x="461106" y="421219"/>
                      <a:pt x="457864" y="411491"/>
                    </a:cubicBezTo>
                    <a:cubicBezTo>
                      <a:pt x="467592" y="392036"/>
                      <a:pt x="474573" y="370945"/>
                      <a:pt x="487047" y="353125"/>
                    </a:cubicBezTo>
                    <a:cubicBezTo>
                      <a:pt x="515322" y="312732"/>
                      <a:pt x="530805" y="310683"/>
                      <a:pt x="574596" y="294759"/>
                    </a:cubicBezTo>
                    <a:cubicBezTo>
                      <a:pt x="671941" y="259362"/>
                      <a:pt x="649609" y="273346"/>
                      <a:pt x="798332" y="255848"/>
                    </a:cubicBezTo>
                    <a:cubicBezTo>
                      <a:pt x="870188" y="207945"/>
                      <a:pt x="837992" y="202908"/>
                      <a:pt x="895608" y="246121"/>
                    </a:cubicBezTo>
                    <a:cubicBezTo>
                      <a:pt x="948901" y="332721"/>
                      <a:pt x="967085" y="353968"/>
                      <a:pt x="1002613" y="430946"/>
                    </a:cubicBezTo>
                    <a:cubicBezTo>
                      <a:pt x="1012961" y="453368"/>
                      <a:pt x="1024430" y="475469"/>
                      <a:pt x="1031796" y="499040"/>
                    </a:cubicBezTo>
                    <a:cubicBezTo>
                      <a:pt x="1040713" y="527574"/>
                      <a:pt x="1044766" y="557406"/>
                      <a:pt x="1051251" y="586589"/>
                    </a:cubicBezTo>
                    <a:cubicBezTo>
                      <a:pt x="1048008" y="622257"/>
                      <a:pt x="1051629" y="659233"/>
                      <a:pt x="1041523" y="693593"/>
                    </a:cubicBezTo>
                    <a:cubicBezTo>
                      <a:pt x="1026699" y="743993"/>
                      <a:pt x="985012" y="766410"/>
                      <a:pt x="944247" y="790869"/>
                    </a:cubicBezTo>
                    <a:cubicBezTo>
                      <a:pt x="931812" y="798330"/>
                      <a:pt x="919404" y="806808"/>
                      <a:pt x="905336" y="810325"/>
                    </a:cubicBezTo>
                    <a:cubicBezTo>
                      <a:pt x="879974" y="816665"/>
                      <a:pt x="853455" y="816810"/>
                      <a:pt x="827515" y="820052"/>
                    </a:cubicBezTo>
                    <a:cubicBezTo>
                      <a:pt x="791847" y="816810"/>
                      <a:pt x="753571" y="824100"/>
                      <a:pt x="720511" y="810325"/>
                    </a:cubicBezTo>
                    <a:cubicBezTo>
                      <a:pt x="708170" y="805183"/>
                      <a:pt x="716762" y="783372"/>
                      <a:pt x="710783" y="771414"/>
                    </a:cubicBezTo>
                    <a:cubicBezTo>
                      <a:pt x="690637" y="731123"/>
                      <a:pt x="665387" y="693593"/>
                      <a:pt x="642689" y="654682"/>
                    </a:cubicBezTo>
                    <a:cubicBezTo>
                      <a:pt x="630907" y="634485"/>
                      <a:pt x="620313" y="612850"/>
                      <a:pt x="603779" y="596316"/>
                    </a:cubicBezTo>
                    <a:cubicBezTo>
                      <a:pt x="580851" y="573388"/>
                      <a:pt x="551898" y="557405"/>
                      <a:pt x="525957" y="537950"/>
                    </a:cubicBezTo>
                    <a:cubicBezTo>
                      <a:pt x="514951" y="529696"/>
                      <a:pt x="508718" y="515592"/>
                      <a:pt x="496774" y="508767"/>
                    </a:cubicBezTo>
                    <a:cubicBezTo>
                      <a:pt x="485166" y="502134"/>
                      <a:pt x="470974" y="501662"/>
                      <a:pt x="457864" y="499040"/>
                    </a:cubicBezTo>
                    <a:cubicBezTo>
                      <a:pt x="411107" y="489689"/>
                      <a:pt x="369504" y="485563"/>
                      <a:pt x="321677" y="479584"/>
                    </a:cubicBezTo>
                    <a:cubicBezTo>
                      <a:pt x="250341" y="486069"/>
                      <a:pt x="174428" y="473078"/>
                      <a:pt x="107668" y="499040"/>
                    </a:cubicBezTo>
                    <a:cubicBezTo>
                      <a:pt x="88317" y="506565"/>
                      <a:pt x="129969" y="535220"/>
                      <a:pt x="146579" y="547678"/>
                    </a:cubicBezTo>
                    <a:cubicBezTo>
                      <a:pt x="157274" y="555700"/>
                      <a:pt x="172971" y="552712"/>
                      <a:pt x="185489" y="557406"/>
                    </a:cubicBezTo>
                    <a:cubicBezTo>
                      <a:pt x="377836" y="629536"/>
                      <a:pt x="108633" y="538271"/>
                      <a:pt x="253583" y="586589"/>
                    </a:cubicBezTo>
                    <a:cubicBezTo>
                      <a:pt x="256357" y="585895"/>
                      <a:pt x="355818" y="567008"/>
                      <a:pt x="370315" y="547678"/>
                    </a:cubicBezTo>
                    <a:cubicBezTo>
                      <a:pt x="406999" y="498766"/>
                      <a:pt x="415008" y="453243"/>
                      <a:pt x="438408" y="401763"/>
                    </a:cubicBezTo>
                    <a:cubicBezTo>
                      <a:pt x="447409" y="381961"/>
                      <a:pt x="455525" y="361496"/>
                      <a:pt x="467591" y="343397"/>
                    </a:cubicBezTo>
                    <a:cubicBezTo>
                      <a:pt x="475222" y="331950"/>
                      <a:pt x="487821" y="324659"/>
                      <a:pt x="496774" y="314214"/>
                    </a:cubicBezTo>
                    <a:cubicBezTo>
                      <a:pt x="507325" y="301905"/>
                      <a:pt x="516533" y="288497"/>
                      <a:pt x="525957" y="275304"/>
                    </a:cubicBezTo>
                    <a:cubicBezTo>
                      <a:pt x="532753" y="265790"/>
                      <a:pt x="535685" y="252606"/>
                      <a:pt x="545413" y="246121"/>
                    </a:cubicBezTo>
                    <a:cubicBezTo>
                      <a:pt x="556537" y="238705"/>
                      <a:pt x="571071" y="238160"/>
                      <a:pt x="584323" y="236393"/>
                    </a:cubicBezTo>
                    <a:cubicBezTo>
                      <a:pt x="619824" y="231659"/>
                      <a:pt x="655660" y="229908"/>
                      <a:pt x="691328" y="226665"/>
                    </a:cubicBezTo>
                    <a:cubicBezTo>
                      <a:pt x="720197" y="217043"/>
                      <a:pt x="739204" y="221135"/>
                      <a:pt x="701055" y="187755"/>
                    </a:cubicBezTo>
                    <a:cubicBezTo>
                      <a:pt x="683458" y="172358"/>
                      <a:pt x="663216" y="160041"/>
                      <a:pt x="642689" y="148844"/>
                    </a:cubicBezTo>
                    <a:cubicBezTo>
                      <a:pt x="593438" y="121980"/>
                      <a:pt x="605386" y="137026"/>
                      <a:pt x="564868" y="119661"/>
                    </a:cubicBezTo>
                    <a:cubicBezTo>
                      <a:pt x="551539" y="113949"/>
                      <a:pt x="538927" y="106691"/>
                      <a:pt x="525957" y="100206"/>
                    </a:cubicBezTo>
                    <a:cubicBezTo>
                      <a:pt x="498037" y="118819"/>
                      <a:pt x="483329" y="123947"/>
                      <a:pt x="467591" y="158572"/>
                    </a:cubicBezTo>
                    <a:cubicBezTo>
                      <a:pt x="457823" y="180062"/>
                      <a:pt x="455078" y="204103"/>
                      <a:pt x="448136" y="226665"/>
                    </a:cubicBezTo>
                    <a:cubicBezTo>
                      <a:pt x="442105" y="246266"/>
                      <a:pt x="435166" y="265576"/>
                      <a:pt x="428681" y="285031"/>
                    </a:cubicBezTo>
                    <a:cubicBezTo>
                      <a:pt x="425438" y="307729"/>
                      <a:pt x="423757" y="330706"/>
                      <a:pt x="418953" y="353125"/>
                    </a:cubicBezTo>
                    <a:cubicBezTo>
                      <a:pt x="380322" y="533405"/>
                      <a:pt x="415345" y="310296"/>
                      <a:pt x="389770" y="489312"/>
                    </a:cubicBezTo>
                    <a:cubicBezTo>
                      <a:pt x="396255" y="528223"/>
                      <a:pt x="397459" y="568392"/>
                      <a:pt x="409225" y="606044"/>
                    </a:cubicBezTo>
                    <a:cubicBezTo>
                      <a:pt x="419443" y="638741"/>
                      <a:pt x="438913" y="648946"/>
                      <a:pt x="467591" y="654682"/>
                    </a:cubicBezTo>
                    <a:cubicBezTo>
                      <a:pt x="614399" y="684044"/>
                      <a:pt x="617982" y="675668"/>
                      <a:pt x="798332" y="683865"/>
                    </a:cubicBezTo>
                    <a:cubicBezTo>
                      <a:pt x="808060" y="687108"/>
                      <a:pt x="819508" y="687187"/>
                      <a:pt x="827515" y="693593"/>
                    </a:cubicBezTo>
                    <a:cubicBezTo>
                      <a:pt x="857368" y="717476"/>
                      <a:pt x="853173" y="759010"/>
                      <a:pt x="837243" y="790869"/>
                    </a:cubicBezTo>
                    <a:cubicBezTo>
                      <a:pt x="826989" y="811377"/>
                      <a:pt x="803283" y="821894"/>
                      <a:pt x="788604" y="839508"/>
                    </a:cubicBezTo>
                    <a:cubicBezTo>
                      <a:pt x="721406" y="920145"/>
                      <a:pt x="771060" y="897236"/>
                      <a:pt x="710783" y="917329"/>
                    </a:cubicBezTo>
                    <a:cubicBezTo>
                      <a:pt x="694570" y="930299"/>
                      <a:pt x="677909" y="942728"/>
                      <a:pt x="662145" y="956240"/>
                    </a:cubicBezTo>
                    <a:cubicBezTo>
                      <a:pt x="655182" y="962209"/>
                      <a:pt x="650553" y="970976"/>
                      <a:pt x="642689" y="975695"/>
                    </a:cubicBezTo>
                    <a:cubicBezTo>
                      <a:pt x="599760" y="1001452"/>
                      <a:pt x="622948" y="966539"/>
                      <a:pt x="603779" y="1004878"/>
                    </a:cubicBezTo>
                  </a:path>
                </a:pathLst>
              </a:cu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5" name="Freeform 494"/>
              <p:cNvSpPr/>
              <p:nvPr/>
            </p:nvSpPr>
            <p:spPr>
              <a:xfrm>
                <a:off x="3105605" y="3167761"/>
                <a:ext cx="1051251" cy="1004878"/>
              </a:xfrm>
              <a:custGeom>
                <a:avLst/>
                <a:gdLst>
                  <a:gd name="connsiteX0" fmla="*/ 613506 w 1051251"/>
                  <a:gd name="connsiteY0" fmla="*/ 197482 h 1004878"/>
                  <a:gd name="connsiteX1" fmla="*/ 603779 w 1051251"/>
                  <a:gd name="connsiteY1" fmla="*/ 246121 h 1004878"/>
                  <a:gd name="connsiteX2" fmla="*/ 496774 w 1051251"/>
                  <a:gd name="connsiteY2" fmla="*/ 285031 h 1004878"/>
                  <a:gd name="connsiteX3" fmla="*/ 389770 w 1051251"/>
                  <a:gd name="connsiteY3" fmla="*/ 265576 h 1004878"/>
                  <a:gd name="connsiteX4" fmla="*/ 360587 w 1051251"/>
                  <a:gd name="connsiteY4" fmla="*/ 207210 h 1004878"/>
                  <a:gd name="connsiteX5" fmla="*/ 350860 w 1051251"/>
                  <a:gd name="connsiteY5" fmla="*/ 158572 h 1004878"/>
                  <a:gd name="connsiteX6" fmla="*/ 341132 w 1051251"/>
                  <a:gd name="connsiteY6" fmla="*/ 119661 h 1004878"/>
                  <a:gd name="connsiteX7" fmla="*/ 350860 w 1051251"/>
                  <a:gd name="connsiteY7" fmla="*/ 61295 h 1004878"/>
                  <a:gd name="connsiteX8" fmla="*/ 399498 w 1051251"/>
                  <a:gd name="connsiteY8" fmla="*/ 32112 h 1004878"/>
                  <a:gd name="connsiteX9" fmla="*/ 487047 w 1051251"/>
                  <a:gd name="connsiteY9" fmla="*/ 12657 h 1004878"/>
                  <a:gd name="connsiteX10" fmla="*/ 516230 w 1051251"/>
                  <a:gd name="connsiteY10" fmla="*/ 2929 h 1004878"/>
                  <a:gd name="connsiteX11" fmla="*/ 603779 w 1051251"/>
                  <a:gd name="connsiteY11" fmla="*/ 12657 h 1004878"/>
                  <a:gd name="connsiteX12" fmla="*/ 594051 w 1051251"/>
                  <a:gd name="connsiteY12" fmla="*/ 80750 h 1004878"/>
                  <a:gd name="connsiteX13" fmla="*/ 496774 w 1051251"/>
                  <a:gd name="connsiteY13" fmla="*/ 158572 h 1004878"/>
                  <a:gd name="connsiteX14" fmla="*/ 350860 w 1051251"/>
                  <a:gd name="connsiteY14" fmla="*/ 187755 h 1004878"/>
                  <a:gd name="connsiteX15" fmla="*/ 273038 w 1051251"/>
                  <a:gd name="connsiteY15" fmla="*/ 197482 h 1004878"/>
                  <a:gd name="connsiteX16" fmla="*/ 39574 w 1051251"/>
                  <a:gd name="connsiteY16" fmla="*/ 216938 h 1004878"/>
                  <a:gd name="connsiteX17" fmla="*/ 10391 w 1051251"/>
                  <a:gd name="connsiteY17" fmla="*/ 226665 h 1004878"/>
                  <a:gd name="connsiteX18" fmla="*/ 39574 w 1051251"/>
                  <a:gd name="connsiteY18" fmla="*/ 460129 h 1004878"/>
                  <a:gd name="connsiteX19" fmla="*/ 59030 w 1051251"/>
                  <a:gd name="connsiteY19" fmla="*/ 489312 h 1004878"/>
                  <a:gd name="connsiteX20" fmla="*/ 68757 w 1051251"/>
                  <a:gd name="connsiteY20" fmla="*/ 518495 h 1004878"/>
                  <a:gd name="connsiteX21" fmla="*/ 127123 w 1051251"/>
                  <a:gd name="connsiteY21" fmla="*/ 567133 h 1004878"/>
                  <a:gd name="connsiteX22" fmla="*/ 263311 w 1051251"/>
                  <a:gd name="connsiteY22" fmla="*/ 644955 h 1004878"/>
                  <a:gd name="connsiteX23" fmla="*/ 418953 w 1051251"/>
                  <a:gd name="connsiteY23" fmla="*/ 674138 h 1004878"/>
                  <a:gd name="connsiteX24" fmla="*/ 555140 w 1051251"/>
                  <a:gd name="connsiteY24" fmla="*/ 693593 h 1004878"/>
                  <a:gd name="connsiteX25" fmla="*/ 594051 w 1051251"/>
                  <a:gd name="connsiteY25" fmla="*/ 703321 h 1004878"/>
                  <a:gd name="connsiteX26" fmla="*/ 691328 w 1051251"/>
                  <a:gd name="connsiteY26" fmla="*/ 683865 h 1004878"/>
                  <a:gd name="connsiteX27" fmla="*/ 701055 w 1051251"/>
                  <a:gd name="connsiteY27" fmla="*/ 654682 h 1004878"/>
                  <a:gd name="connsiteX28" fmla="*/ 710783 w 1051251"/>
                  <a:gd name="connsiteY28" fmla="*/ 596316 h 1004878"/>
                  <a:gd name="connsiteX29" fmla="*/ 671872 w 1051251"/>
                  <a:gd name="connsiteY29" fmla="*/ 401763 h 1004878"/>
                  <a:gd name="connsiteX30" fmla="*/ 642689 w 1051251"/>
                  <a:gd name="connsiteY30" fmla="*/ 392035 h 1004878"/>
                  <a:gd name="connsiteX31" fmla="*/ 574596 w 1051251"/>
                  <a:gd name="connsiteY31" fmla="*/ 382308 h 1004878"/>
                  <a:gd name="connsiteX32" fmla="*/ 545413 w 1051251"/>
                  <a:gd name="connsiteY32" fmla="*/ 372580 h 1004878"/>
                  <a:gd name="connsiteX33" fmla="*/ 234128 w 1051251"/>
                  <a:gd name="connsiteY33" fmla="*/ 362852 h 1004878"/>
                  <a:gd name="connsiteX34" fmla="*/ 214672 w 1051251"/>
                  <a:gd name="connsiteY34" fmla="*/ 323942 h 1004878"/>
                  <a:gd name="connsiteX35" fmla="*/ 195217 w 1051251"/>
                  <a:gd name="connsiteY35" fmla="*/ 294759 h 1004878"/>
                  <a:gd name="connsiteX36" fmla="*/ 185489 w 1051251"/>
                  <a:gd name="connsiteY36" fmla="*/ 246121 h 1004878"/>
                  <a:gd name="connsiteX37" fmla="*/ 175762 w 1051251"/>
                  <a:gd name="connsiteY37" fmla="*/ 207210 h 1004878"/>
                  <a:gd name="connsiteX38" fmla="*/ 185489 w 1051251"/>
                  <a:gd name="connsiteY38" fmla="*/ 119661 h 1004878"/>
                  <a:gd name="connsiteX39" fmla="*/ 234128 w 1051251"/>
                  <a:gd name="connsiteY39" fmla="*/ 51567 h 1004878"/>
                  <a:gd name="connsiteX40" fmla="*/ 263311 w 1051251"/>
                  <a:gd name="connsiteY40" fmla="*/ 41840 h 1004878"/>
                  <a:gd name="connsiteX41" fmla="*/ 331404 w 1051251"/>
                  <a:gd name="connsiteY41" fmla="*/ 51567 h 1004878"/>
                  <a:gd name="connsiteX42" fmla="*/ 399498 w 1051251"/>
                  <a:gd name="connsiteY42" fmla="*/ 119661 h 1004878"/>
                  <a:gd name="connsiteX43" fmla="*/ 428681 w 1051251"/>
                  <a:gd name="connsiteY43" fmla="*/ 129389 h 1004878"/>
                  <a:gd name="connsiteX44" fmla="*/ 438408 w 1051251"/>
                  <a:gd name="connsiteY44" fmla="*/ 207210 h 1004878"/>
                  <a:gd name="connsiteX45" fmla="*/ 409225 w 1051251"/>
                  <a:gd name="connsiteY45" fmla="*/ 216938 h 1004878"/>
                  <a:gd name="connsiteX46" fmla="*/ 360587 w 1051251"/>
                  <a:gd name="connsiteY46" fmla="*/ 265576 h 1004878"/>
                  <a:gd name="connsiteX47" fmla="*/ 311949 w 1051251"/>
                  <a:gd name="connsiteY47" fmla="*/ 294759 h 1004878"/>
                  <a:gd name="connsiteX48" fmla="*/ 263311 w 1051251"/>
                  <a:gd name="connsiteY48" fmla="*/ 353125 h 1004878"/>
                  <a:gd name="connsiteX49" fmla="*/ 214672 w 1051251"/>
                  <a:gd name="connsiteY49" fmla="*/ 392035 h 1004878"/>
                  <a:gd name="connsiteX50" fmla="*/ 156306 w 1051251"/>
                  <a:gd name="connsiteY50" fmla="*/ 460129 h 1004878"/>
                  <a:gd name="connsiteX51" fmla="*/ 49302 w 1051251"/>
                  <a:gd name="connsiteY51" fmla="*/ 567133 h 1004878"/>
                  <a:gd name="connsiteX52" fmla="*/ 29847 w 1051251"/>
                  <a:gd name="connsiteY52" fmla="*/ 586589 h 1004878"/>
                  <a:gd name="connsiteX53" fmla="*/ 10391 w 1051251"/>
                  <a:gd name="connsiteY53" fmla="*/ 606044 h 1004878"/>
                  <a:gd name="connsiteX54" fmla="*/ 664 w 1051251"/>
                  <a:gd name="connsiteY54" fmla="*/ 644955 h 1004878"/>
                  <a:gd name="connsiteX55" fmla="*/ 29847 w 1051251"/>
                  <a:gd name="connsiteY55" fmla="*/ 751959 h 1004878"/>
                  <a:gd name="connsiteX56" fmla="*/ 59030 w 1051251"/>
                  <a:gd name="connsiteY56" fmla="*/ 761686 h 1004878"/>
                  <a:gd name="connsiteX57" fmla="*/ 88213 w 1051251"/>
                  <a:gd name="connsiteY57" fmla="*/ 781142 h 1004878"/>
                  <a:gd name="connsiteX58" fmla="*/ 399498 w 1051251"/>
                  <a:gd name="connsiteY58" fmla="*/ 781142 h 1004878"/>
                  <a:gd name="connsiteX59" fmla="*/ 448136 w 1051251"/>
                  <a:gd name="connsiteY59" fmla="*/ 761686 h 1004878"/>
                  <a:gd name="connsiteX60" fmla="*/ 506502 w 1051251"/>
                  <a:gd name="connsiteY60" fmla="*/ 683865 h 1004878"/>
                  <a:gd name="connsiteX61" fmla="*/ 487047 w 1051251"/>
                  <a:gd name="connsiteY61" fmla="*/ 479584 h 1004878"/>
                  <a:gd name="connsiteX62" fmla="*/ 467591 w 1051251"/>
                  <a:gd name="connsiteY62" fmla="*/ 440674 h 1004878"/>
                  <a:gd name="connsiteX63" fmla="*/ 457864 w 1051251"/>
                  <a:gd name="connsiteY63" fmla="*/ 411491 h 1004878"/>
                  <a:gd name="connsiteX64" fmla="*/ 487047 w 1051251"/>
                  <a:gd name="connsiteY64" fmla="*/ 353125 h 1004878"/>
                  <a:gd name="connsiteX65" fmla="*/ 574596 w 1051251"/>
                  <a:gd name="connsiteY65" fmla="*/ 294759 h 1004878"/>
                  <a:gd name="connsiteX66" fmla="*/ 798332 w 1051251"/>
                  <a:gd name="connsiteY66" fmla="*/ 255848 h 1004878"/>
                  <a:gd name="connsiteX67" fmla="*/ 895608 w 1051251"/>
                  <a:gd name="connsiteY67" fmla="*/ 246121 h 1004878"/>
                  <a:gd name="connsiteX68" fmla="*/ 1002613 w 1051251"/>
                  <a:gd name="connsiteY68" fmla="*/ 430946 h 1004878"/>
                  <a:gd name="connsiteX69" fmla="*/ 1031796 w 1051251"/>
                  <a:gd name="connsiteY69" fmla="*/ 499040 h 1004878"/>
                  <a:gd name="connsiteX70" fmla="*/ 1051251 w 1051251"/>
                  <a:gd name="connsiteY70" fmla="*/ 586589 h 1004878"/>
                  <a:gd name="connsiteX71" fmla="*/ 1041523 w 1051251"/>
                  <a:gd name="connsiteY71" fmla="*/ 693593 h 1004878"/>
                  <a:gd name="connsiteX72" fmla="*/ 944247 w 1051251"/>
                  <a:gd name="connsiteY72" fmla="*/ 790869 h 1004878"/>
                  <a:gd name="connsiteX73" fmla="*/ 905336 w 1051251"/>
                  <a:gd name="connsiteY73" fmla="*/ 810325 h 1004878"/>
                  <a:gd name="connsiteX74" fmla="*/ 827515 w 1051251"/>
                  <a:gd name="connsiteY74" fmla="*/ 820052 h 1004878"/>
                  <a:gd name="connsiteX75" fmla="*/ 720511 w 1051251"/>
                  <a:gd name="connsiteY75" fmla="*/ 810325 h 1004878"/>
                  <a:gd name="connsiteX76" fmla="*/ 710783 w 1051251"/>
                  <a:gd name="connsiteY76" fmla="*/ 771414 h 1004878"/>
                  <a:gd name="connsiteX77" fmla="*/ 642689 w 1051251"/>
                  <a:gd name="connsiteY77" fmla="*/ 654682 h 1004878"/>
                  <a:gd name="connsiteX78" fmla="*/ 603779 w 1051251"/>
                  <a:gd name="connsiteY78" fmla="*/ 596316 h 1004878"/>
                  <a:gd name="connsiteX79" fmla="*/ 525957 w 1051251"/>
                  <a:gd name="connsiteY79" fmla="*/ 537950 h 1004878"/>
                  <a:gd name="connsiteX80" fmla="*/ 496774 w 1051251"/>
                  <a:gd name="connsiteY80" fmla="*/ 508767 h 1004878"/>
                  <a:gd name="connsiteX81" fmla="*/ 457864 w 1051251"/>
                  <a:gd name="connsiteY81" fmla="*/ 499040 h 1004878"/>
                  <a:gd name="connsiteX82" fmla="*/ 321677 w 1051251"/>
                  <a:gd name="connsiteY82" fmla="*/ 479584 h 1004878"/>
                  <a:gd name="connsiteX83" fmla="*/ 107668 w 1051251"/>
                  <a:gd name="connsiteY83" fmla="*/ 499040 h 1004878"/>
                  <a:gd name="connsiteX84" fmla="*/ 146579 w 1051251"/>
                  <a:gd name="connsiteY84" fmla="*/ 547678 h 1004878"/>
                  <a:gd name="connsiteX85" fmla="*/ 185489 w 1051251"/>
                  <a:gd name="connsiteY85" fmla="*/ 557406 h 1004878"/>
                  <a:gd name="connsiteX86" fmla="*/ 253583 w 1051251"/>
                  <a:gd name="connsiteY86" fmla="*/ 586589 h 1004878"/>
                  <a:gd name="connsiteX87" fmla="*/ 370315 w 1051251"/>
                  <a:gd name="connsiteY87" fmla="*/ 547678 h 1004878"/>
                  <a:gd name="connsiteX88" fmla="*/ 438408 w 1051251"/>
                  <a:gd name="connsiteY88" fmla="*/ 401763 h 1004878"/>
                  <a:gd name="connsiteX89" fmla="*/ 467591 w 1051251"/>
                  <a:gd name="connsiteY89" fmla="*/ 343397 h 1004878"/>
                  <a:gd name="connsiteX90" fmla="*/ 496774 w 1051251"/>
                  <a:gd name="connsiteY90" fmla="*/ 314214 h 1004878"/>
                  <a:gd name="connsiteX91" fmla="*/ 525957 w 1051251"/>
                  <a:gd name="connsiteY91" fmla="*/ 275304 h 1004878"/>
                  <a:gd name="connsiteX92" fmla="*/ 545413 w 1051251"/>
                  <a:gd name="connsiteY92" fmla="*/ 246121 h 1004878"/>
                  <a:gd name="connsiteX93" fmla="*/ 584323 w 1051251"/>
                  <a:gd name="connsiteY93" fmla="*/ 236393 h 1004878"/>
                  <a:gd name="connsiteX94" fmla="*/ 691328 w 1051251"/>
                  <a:gd name="connsiteY94" fmla="*/ 226665 h 1004878"/>
                  <a:gd name="connsiteX95" fmla="*/ 701055 w 1051251"/>
                  <a:gd name="connsiteY95" fmla="*/ 187755 h 1004878"/>
                  <a:gd name="connsiteX96" fmla="*/ 642689 w 1051251"/>
                  <a:gd name="connsiteY96" fmla="*/ 148844 h 1004878"/>
                  <a:gd name="connsiteX97" fmla="*/ 564868 w 1051251"/>
                  <a:gd name="connsiteY97" fmla="*/ 119661 h 1004878"/>
                  <a:gd name="connsiteX98" fmla="*/ 525957 w 1051251"/>
                  <a:gd name="connsiteY98" fmla="*/ 100206 h 1004878"/>
                  <a:gd name="connsiteX99" fmla="*/ 467591 w 1051251"/>
                  <a:gd name="connsiteY99" fmla="*/ 158572 h 1004878"/>
                  <a:gd name="connsiteX100" fmla="*/ 448136 w 1051251"/>
                  <a:gd name="connsiteY100" fmla="*/ 226665 h 1004878"/>
                  <a:gd name="connsiteX101" fmla="*/ 428681 w 1051251"/>
                  <a:gd name="connsiteY101" fmla="*/ 285031 h 1004878"/>
                  <a:gd name="connsiteX102" fmla="*/ 418953 w 1051251"/>
                  <a:gd name="connsiteY102" fmla="*/ 353125 h 1004878"/>
                  <a:gd name="connsiteX103" fmla="*/ 389770 w 1051251"/>
                  <a:gd name="connsiteY103" fmla="*/ 489312 h 1004878"/>
                  <a:gd name="connsiteX104" fmla="*/ 409225 w 1051251"/>
                  <a:gd name="connsiteY104" fmla="*/ 606044 h 1004878"/>
                  <a:gd name="connsiteX105" fmla="*/ 467591 w 1051251"/>
                  <a:gd name="connsiteY105" fmla="*/ 654682 h 1004878"/>
                  <a:gd name="connsiteX106" fmla="*/ 798332 w 1051251"/>
                  <a:gd name="connsiteY106" fmla="*/ 683865 h 1004878"/>
                  <a:gd name="connsiteX107" fmla="*/ 827515 w 1051251"/>
                  <a:gd name="connsiteY107" fmla="*/ 693593 h 1004878"/>
                  <a:gd name="connsiteX108" fmla="*/ 837243 w 1051251"/>
                  <a:gd name="connsiteY108" fmla="*/ 790869 h 1004878"/>
                  <a:gd name="connsiteX109" fmla="*/ 788604 w 1051251"/>
                  <a:gd name="connsiteY109" fmla="*/ 839508 h 1004878"/>
                  <a:gd name="connsiteX110" fmla="*/ 710783 w 1051251"/>
                  <a:gd name="connsiteY110" fmla="*/ 917329 h 1004878"/>
                  <a:gd name="connsiteX111" fmla="*/ 662145 w 1051251"/>
                  <a:gd name="connsiteY111" fmla="*/ 956240 h 1004878"/>
                  <a:gd name="connsiteX112" fmla="*/ 642689 w 1051251"/>
                  <a:gd name="connsiteY112" fmla="*/ 975695 h 1004878"/>
                  <a:gd name="connsiteX113" fmla="*/ 603779 w 1051251"/>
                  <a:gd name="connsiteY113" fmla="*/ 1004878 h 1004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Lst>
                <a:rect l="l" t="t" r="r" b="b"/>
                <a:pathLst>
                  <a:path w="1051251" h="1004878">
                    <a:moveTo>
                      <a:pt x="613506" y="197482"/>
                    </a:moveTo>
                    <a:cubicBezTo>
                      <a:pt x="610264" y="213695"/>
                      <a:pt x="612542" y="232100"/>
                      <a:pt x="603779" y="246121"/>
                    </a:cubicBezTo>
                    <a:cubicBezTo>
                      <a:pt x="579924" y="284290"/>
                      <a:pt x="533685" y="279758"/>
                      <a:pt x="496774" y="285031"/>
                    </a:cubicBezTo>
                    <a:cubicBezTo>
                      <a:pt x="461106" y="278546"/>
                      <a:pt x="421246" y="283562"/>
                      <a:pt x="389770" y="265576"/>
                    </a:cubicBezTo>
                    <a:cubicBezTo>
                      <a:pt x="370884" y="254784"/>
                      <a:pt x="368020" y="227652"/>
                      <a:pt x="360587" y="207210"/>
                    </a:cubicBezTo>
                    <a:cubicBezTo>
                      <a:pt x="354937" y="191672"/>
                      <a:pt x="354447" y="174712"/>
                      <a:pt x="350860" y="158572"/>
                    </a:cubicBezTo>
                    <a:cubicBezTo>
                      <a:pt x="347960" y="145521"/>
                      <a:pt x="344375" y="132631"/>
                      <a:pt x="341132" y="119661"/>
                    </a:cubicBezTo>
                    <a:cubicBezTo>
                      <a:pt x="344375" y="100206"/>
                      <a:pt x="339919" y="77706"/>
                      <a:pt x="350860" y="61295"/>
                    </a:cubicBezTo>
                    <a:cubicBezTo>
                      <a:pt x="361348" y="45563"/>
                      <a:pt x="382587" y="40568"/>
                      <a:pt x="399498" y="32112"/>
                    </a:cubicBezTo>
                    <a:cubicBezTo>
                      <a:pt x="423447" y="20137"/>
                      <a:pt x="464626" y="16394"/>
                      <a:pt x="487047" y="12657"/>
                    </a:cubicBezTo>
                    <a:cubicBezTo>
                      <a:pt x="496775" y="9414"/>
                      <a:pt x="505976" y="2929"/>
                      <a:pt x="516230" y="2929"/>
                    </a:cubicBezTo>
                    <a:cubicBezTo>
                      <a:pt x="545593" y="2929"/>
                      <a:pt x="583017" y="-8105"/>
                      <a:pt x="603779" y="12657"/>
                    </a:cubicBezTo>
                    <a:cubicBezTo>
                      <a:pt x="619992" y="28870"/>
                      <a:pt x="601887" y="59202"/>
                      <a:pt x="594051" y="80750"/>
                    </a:cubicBezTo>
                    <a:cubicBezTo>
                      <a:pt x="579050" y="122001"/>
                      <a:pt x="530784" y="141567"/>
                      <a:pt x="496774" y="158572"/>
                    </a:cubicBezTo>
                    <a:cubicBezTo>
                      <a:pt x="436413" y="188752"/>
                      <a:pt x="430923" y="178859"/>
                      <a:pt x="350860" y="187755"/>
                    </a:cubicBezTo>
                    <a:cubicBezTo>
                      <a:pt x="324877" y="190642"/>
                      <a:pt x="299037" y="194745"/>
                      <a:pt x="273038" y="197482"/>
                    </a:cubicBezTo>
                    <a:cubicBezTo>
                      <a:pt x="199436" y="205229"/>
                      <a:pt x="112613" y="211319"/>
                      <a:pt x="39574" y="216938"/>
                    </a:cubicBezTo>
                    <a:cubicBezTo>
                      <a:pt x="29846" y="220180"/>
                      <a:pt x="11363" y="216457"/>
                      <a:pt x="10391" y="226665"/>
                    </a:cubicBezTo>
                    <a:cubicBezTo>
                      <a:pt x="-748" y="343621"/>
                      <a:pt x="-4097" y="383705"/>
                      <a:pt x="39574" y="460129"/>
                    </a:cubicBezTo>
                    <a:cubicBezTo>
                      <a:pt x="45375" y="470280"/>
                      <a:pt x="52545" y="479584"/>
                      <a:pt x="59030" y="489312"/>
                    </a:cubicBezTo>
                    <a:cubicBezTo>
                      <a:pt x="62272" y="499040"/>
                      <a:pt x="63481" y="509702"/>
                      <a:pt x="68757" y="518495"/>
                    </a:cubicBezTo>
                    <a:cubicBezTo>
                      <a:pt x="76970" y="532184"/>
                      <a:pt x="121016" y="562905"/>
                      <a:pt x="127123" y="567133"/>
                    </a:cubicBezTo>
                    <a:cubicBezTo>
                      <a:pt x="171956" y="598172"/>
                      <a:pt x="210607" y="630901"/>
                      <a:pt x="263311" y="644955"/>
                    </a:cubicBezTo>
                    <a:cubicBezTo>
                      <a:pt x="287790" y="651483"/>
                      <a:pt x="382927" y="668992"/>
                      <a:pt x="418953" y="674138"/>
                    </a:cubicBezTo>
                    <a:cubicBezTo>
                      <a:pt x="481731" y="683106"/>
                      <a:pt x="497103" y="681985"/>
                      <a:pt x="555140" y="693593"/>
                    </a:cubicBezTo>
                    <a:cubicBezTo>
                      <a:pt x="568250" y="696215"/>
                      <a:pt x="581081" y="700078"/>
                      <a:pt x="594051" y="703321"/>
                    </a:cubicBezTo>
                    <a:cubicBezTo>
                      <a:pt x="626477" y="696836"/>
                      <a:pt x="661224" y="697549"/>
                      <a:pt x="691328" y="683865"/>
                    </a:cubicBezTo>
                    <a:cubicBezTo>
                      <a:pt x="700663" y="679622"/>
                      <a:pt x="698831" y="664692"/>
                      <a:pt x="701055" y="654682"/>
                    </a:cubicBezTo>
                    <a:cubicBezTo>
                      <a:pt x="705334" y="635428"/>
                      <a:pt x="707540" y="615771"/>
                      <a:pt x="710783" y="596316"/>
                    </a:cubicBezTo>
                    <a:cubicBezTo>
                      <a:pt x="708907" y="579429"/>
                      <a:pt x="729950" y="436610"/>
                      <a:pt x="671872" y="401763"/>
                    </a:cubicBezTo>
                    <a:cubicBezTo>
                      <a:pt x="663079" y="396487"/>
                      <a:pt x="652744" y="394046"/>
                      <a:pt x="642689" y="392035"/>
                    </a:cubicBezTo>
                    <a:cubicBezTo>
                      <a:pt x="620206" y="387538"/>
                      <a:pt x="597294" y="385550"/>
                      <a:pt x="574596" y="382308"/>
                    </a:cubicBezTo>
                    <a:cubicBezTo>
                      <a:pt x="564868" y="379065"/>
                      <a:pt x="555650" y="373165"/>
                      <a:pt x="545413" y="372580"/>
                    </a:cubicBezTo>
                    <a:cubicBezTo>
                      <a:pt x="441770" y="366657"/>
                      <a:pt x="336836" y="377956"/>
                      <a:pt x="234128" y="362852"/>
                    </a:cubicBezTo>
                    <a:cubicBezTo>
                      <a:pt x="219781" y="360742"/>
                      <a:pt x="221867" y="336532"/>
                      <a:pt x="214672" y="323942"/>
                    </a:cubicBezTo>
                    <a:cubicBezTo>
                      <a:pt x="208871" y="313791"/>
                      <a:pt x="201702" y="304487"/>
                      <a:pt x="195217" y="294759"/>
                    </a:cubicBezTo>
                    <a:cubicBezTo>
                      <a:pt x="191974" y="278546"/>
                      <a:pt x="189076" y="262261"/>
                      <a:pt x="185489" y="246121"/>
                    </a:cubicBezTo>
                    <a:cubicBezTo>
                      <a:pt x="182589" y="233070"/>
                      <a:pt x="175762" y="220579"/>
                      <a:pt x="175762" y="207210"/>
                    </a:cubicBezTo>
                    <a:cubicBezTo>
                      <a:pt x="175762" y="177847"/>
                      <a:pt x="178887" y="148272"/>
                      <a:pt x="185489" y="119661"/>
                    </a:cubicBezTo>
                    <a:cubicBezTo>
                      <a:pt x="191022" y="95687"/>
                      <a:pt x="213736" y="65161"/>
                      <a:pt x="234128" y="51567"/>
                    </a:cubicBezTo>
                    <a:cubicBezTo>
                      <a:pt x="242660" y="45879"/>
                      <a:pt x="253583" y="45082"/>
                      <a:pt x="263311" y="41840"/>
                    </a:cubicBezTo>
                    <a:cubicBezTo>
                      <a:pt x="286009" y="45082"/>
                      <a:pt x="311497" y="40192"/>
                      <a:pt x="331404" y="51567"/>
                    </a:cubicBezTo>
                    <a:cubicBezTo>
                      <a:pt x="359274" y="67493"/>
                      <a:pt x="369046" y="109510"/>
                      <a:pt x="399498" y="119661"/>
                    </a:cubicBezTo>
                    <a:lnTo>
                      <a:pt x="428681" y="129389"/>
                    </a:lnTo>
                    <a:cubicBezTo>
                      <a:pt x="447391" y="157455"/>
                      <a:pt x="464452" y="168144"/>
                      <a:pt x="438408" y="207210"/>
                    </a:cubicBezTo>
                    <a:cubicBezTo>
                      <a:pt x="432720" y="215742"/>
                      <a:pt x="418953" y="213695"/>
                      <a:pt x="409225" y="216938"/>
                    </a:cubicBezTo>
                    <a:cubicBezTo>
                      <a:pt x="393012" y="233151"/>
                      <a:pt x="378491" y="251253"/>
                      <a:pt x="360587" y="265576"/>
                    </a:cubicBezTo>
                    <a:cubicBezTo>
                      <a:pt x="345823" y="277387"/>
                      <a:pt x="326002" y="282111"/>
                      <a:pt x="311949" y="294759"/>
                    </a:cubicBezTo>
                    <a:cubicBezTo>
                      <a:pt x="293125" y="311701"/>
                      <a:pt x="281219" y="335218"/>
                      <a:pt x="263311" y="353125"/>
                    </a:cubicBezTo>
                    <a:cubicBezTo>
                      <a:pt x="248630" y="367806"/>
                      <a:pt x="229353" y="377354"/>
                      <a:pt x="214672" y="392035"/>
                    </a:cubicBezTo>
                    <a:cubicBezTo>
                      <a:pt x="193533" y="413174"/>
                      <a:pt x="176704" y="438274"/>
                      <a:pt x="156306" y="460129"/>
                    </a:cubicBezTo>
                    <a:cubicBezTo>
                      <a:pt x="156289" y="460147"/>
                      <a:pt x="71601" y="544834"/>
                      <a:pt x="49302" y="567133"/>
                    </a:cubicBezTo>
                    <a:lnTo>
                      <a:pt x="29847" y="586589"/>
                    </a:lnTo>
                    <a:lnTo>
                      <a:pt x="10391" y="606044"/>
                    </a:lnTo>
                    <a:cubicBezTo>
                      <a:pt x="7149" y="619014"/>
                      <a:pt x="664" y="631586"/>
                      <a:pt x="664" y="644955"/>
                    </a:cubicBezTo>
                    <a:cubicBezTo>
                      <a:pt x="664" y="683674"/>
                      <a:pt x="-7017" y="729841"/>
                      <a:pt x="29847" y="751959"/>
                    </a:cubicBezTo>
                    <a:cubicBezTo>
                      <a:pt x="38640" y="757234"/>
                      <a:pt x="49302" y="758444"/>
                      <a:pt x="59030" y="761686"/>
                    </a:cubicBezTo>
                    <a:cubicBezTo>
                      <a:pt x="68758" y="768171"/>
                      <a:pt x="77122" y="777445"/>
                      <a:pt x="88213" y="781142"/>
                    </a:cubicBezTo>
                    <a:cubicBezTo>
                      <a:pt x="166325" y="807179"/>
                      <a:pt x="398386" y="781185"/>
                      <a:pt x="399498" y="781142"/>
                    </a:cubicBezTo>
                    <a:cubicBezTo>
                      <a:pt x="415711" y="774657"/>
                      <a:pt x="434353" y="772406"/>
                      <a:pt x="448136" y="761686"/>
                    </a:cubicBezTo>
                    <a:cubicBezTo>
                      <a:pt x="464136" y="749242"/>
                      <a:pt x="492544" y="704803"/>
                      <a:pt x="506502" y="683865"/>
                    </a:cubicBezTo>
                    <a:cubicBezTo>
                      <a:pt x="528461" y="596035"/>
                      <a:pt x="524189" y="635579"/>
                      <a:pt x="487047" y="479584"/>
                    </a:cubicBezTo>
                    <a:cubicBezTo>
                      <a:pt x="483688" y="465477"/>
                      <a:pt x="473303" y="454003"/>
                      <a:pt x="467591" y="440674"/>
                    </a:cubicBezTo>
                    <a:cubicBezTo>
                      <a:pt x="463552" y="431249"/>
                      <a:pt x="461106" y="421219"/>
                      <a:pt x="457864" y="411491"/>
                    </a:cubicBezTo>
                    <a:cubicBezTo>
                      <a:pt x="467592" y="392036"/>
                      <a:pt x="474573" y="370945"/>
                      <a:pt x="487047" y="353125"/>
                    </a:cubicBezTo>
                    <a:cubicBezTo>
                      <a:pt x="515322" y="312732"/>
                      <a:pt x="530805" y="310683"/>
                      <a:pt x="574596" y="294759"/>
                    </a:cubicBezTo>
                    <a:cubicBezTo>
                      <a:pt x="671941" y="259362"/>
                      <a:pt x="649609" y="273346"/>
                      <a:pt x="798332" y="255848"/>
                    </a:cubicBezTo>
                    <a:cubicBezTo>
                      <a:pt x="870188" y="207945"/>
                      <a:pt x="837992" y="202908"/>
                      <a:pt x="895608" y="246121"/>
                    </a:cubicBezTo>
                    <a:cubicBezTo>
                      <a:pt x="948901" y="332721"/>
                      <a:pt x="967085" y="353968"/>
                      <a:pt x="1002613" y="430946"/>
                    </a:cubicBezTo>
                    <a:cubicBezTo>
                      <a:pt x="1012961" y="453368"/>
                      <a:pt x="1024430" y="475469"/>
                      <a:pt x="1031796" y="499040"/>
                    </a:cubicBezTo>
                    <a:cubicBezTo>
                      <a:pt x="1040713" y="527574"/>
                      <a:pt x="1044766" y="557406"/>
                      <a:pt x="1051251" y="586589"/>
                    </a:cubicBezTo>
                    <a:cubicBezTo>
                      <a:pt x="1048008" y="622257"/>
                      <a:pt x="1051629" y="659233"/>
                      <a:pt x="1041523" y="693593"/>
                    </a:cubicBezTo>
                    <a:cubicBezTo>
                      <a:pt x="1026699" y="743993"/>
                      <a:pt x="985012" y="766410"/>
                      <a:pt x="944247" y="790869"/>
                    </a:cubicBezTo>
                    <a:cubicBezTo>
                      <a:pt x="931812" y="798330"/>
                      <a:pt x="919404" y="806808"/>
                      <a:pt x="905336" y="810325"/>
                    </a:cubicBezTo>
                    <a:cubicBezTo>
                      <a:pt x="879974" y="816665"/>
                      <a:pt x="853455" y="816810"/>
                      <a:pt x="827515" y="820052"/>
                    </a:cubicBezTo>
                    <a:cubicBezTo>
                      <a:pt x="791847" y="816810"/>
                      <a:pt x="753571" y="824100"/>
                      <a:pt x="720511" y="810325"/>
                    </a:cubicBezTo>
                    <a:cubicBezTo>
                      <a:pt x="708170" y="805183"/>
                      <a:pt x="716762" y="783372"/>
                      <a:pt x="710783" y="771414"/>
                    </a:cubicBezTo>
                    <a:cubicBezTo>
                      <a:pt x="690637" y="731123"/>
                      <a:pt x="665387" y="693593"/>
                      <a:pt x="642689" y="654682"/>
                    </a:cubicBezTo>
                    <a:cubicBezTo>
                      <a:pt x="630907" y="634485"/>
                      <a:pt x="620313" y="612850"/>
                      <a:pt x="603779" y="596316"/>
                    </a:cubicBezTo>
                    <a:cubicBezTo>
                      <a:pt x="580851" y="573388"/>
                      <a:pt x="551898" y="557405"/>
                      <a:pt x="525957" y="537950"/>
                    </a:cubicBezTo>
                    <a:cubicBezTo>
                      <a:pt x="514951" y="529696"/>
                      <a:pt x="508718" y="515592"/>
                      <a:pt x="496774" y="508767"/>
                    </a:cubicBezTo>
                    <a:cubicBezTo>
                      <a:pt x="485166" y="502134"/>
                      <a:pt x="470974" y="501662"/>
                      <a:pt x="457864" y="499040"/>
                    </a:cubicBezTo>
                    <a:cubicBezTo>
                      <a:pt x="411107" y="489689"/>
                      <a:pt x="369504" y="485563"/>
                      <a:pt x="321677" y="479584"/>
                    </a:cubicBezTo>
                    <a:cubicBezTo>
                      <a:pt x="250341" y="486069"/>
                      <a:pt x="174428" y="473078"/>
                      <a:pt x="107668" y="499040"/>
                    </a:cubicBezTo>
                    <a:cubicBezTo>
                      <a:pt x="88317" y="506565"/>
                      <a:pt x="129969" y="535220"/>
                      <a:pt x="146579" y="547678"/>
                    </a:cubicBezTo>
                    <a:cubicBezTo>
                      <a:pt x="157274" y="555700"/>
                      <a:pt x="172971" y="552712"/>
                      <a:pt x="185489" y="557406"/>
                    </a:cubicBezTo>
                    <a:cubicBezTo>
                      <a:pt x="377836" y="629536"/>
                      <a:pt x="108633" y="538271"/>
                      <a:pt x="253583" y="586589"/>
                    </a:cubicBezTo>
                    <a:cubicBezTo>
                      <a:pt x="256357" y="585895"/>
                      <a:pt x="355818" y="567008"/>
                      <a:pt x="370315" y="547678"/>
                    </a:cubicBezTo>
                    <a:cubicBezTo>
                      <a:pt x="406999" y="498766"/>
                      <a:pt x="415008" y="453243"/>
                      <a:pt x="438408" y="401763"/>
                    </a:cubicBezTo>
                    <a:cubicBezTo>
                      <a:pt x="447409" y="381961"/>
                      <a:pt x="455525" y="361496"/>
                      <a:pt x="467591" y="343397"/>
                    </a:cubicBezTo>
                    <a:cubicBezTo>
                      <a:pt x="475222" y="331950"/>
                      <a:pt x="487821" y="324659"/>
                      <a:pt x="496774" y="314214"/>
                    </a:cubicBezTo>
                    <a:cubicBezTo>
                      <a:pt x="507325" y="301905"/>
                      <a:pt x="516533" y="288497"/>
                      <a:pt x="525957" y="275304"/>
                    </a:cubicBezTo>
                    <a:cubicBezTo>
                      <a:pt x="532753" y="265790"/>
                      <a:pt x="535685" y="252606"/>
                      <a:pt x="545413" y="246121"/>
                    </a:cubicBezTo>
                    <a:cubicBezTo>
                      <a:pt x="556537" y="238705"/>
                      <a:pt x="571071" y="238160"/>
                      <a:pt x="584323" y="236393"/>
                    </a:cubicBezTo>
                    <a:cubicBezTo>
                      <a:pt x="619824" y="231659"/>
                      <a:pt x="655660" y="229908"/>
                      <a:pt x="691328" y="226665"/>
                    </a:cubicBezTo>
                    <a:cubicBezTo>
                      <a:pt x="720197" y="217043"/>
                      <a:pt x="739204" y="221135"/>
                      <a:pt x="701055" y="187755"/>
                    </a:cubicBezTo>
                    <a:cubicBezTo>
                      <a:pt x="683458" y="172358"/>
                      <a:pt x="663216" y="160041"/>
                      <a:pt x="642689" y="148844"/>
                    </a:cubicBezTo>
                    <a:cubicBezTo>
                      <a:pt x="593438" y="121980"/>
                      <a:pt x="605386" y="137026"/>
                      <a:pt x="564868" y="119661"/>
                    </a:cubicBezTo>
                    <a:cubicBezTo>
                      <a:pt x="551539" y="113949"/>
                      <a:pt x="538927" y="106691"/>
                      <a:pt x="525957" y="100206"/>
                    </a:cubicBezTo>
                    <a:cubicBezTo>
                      <a:pt x="498037" y="118819"/>
                      <a:pt x="483329" y="123947"/>
                      <a:pt x="467591" y="158572"/>
                    </a:cubicBezTo>
                    <a:cubicBezTo>
                      <a:pt x="457823" y="180062"/>
                      <a:pt x="455078" y="204103"/>
                      <a:pt x="448136" y="226665"/>
                    </a:cubicBezTo>
                    <a:cubicBezTo>
                      <a:pt x="442105" y="246266"/>
                      <a:pt x="435166" y="265576"/>
                      <a:pt x="428681" y="285031"/>
                    </a:cubicBezTo>
                    <a:cubicBezTo>
                      <a:pt x="425438" y="307729"/>
                      <a:pt x="423757" y="330706"/>
                      <a:pt x="418953" y="353125"/>
                    </a:cubicBezTo>
                    <a:cubicBezTo>
                      <a:pt x="380322" y="533405"/>
                      <a:pt x="415345" y="310296"/>
                      <a:pt x="389770" y="489312"/>
                    </a:cubicBezTo>
                    <a:cubicBezTo>
                      <a:pt x="396255" y="528223"/>
                      <a:pt x="397459" y="568392"/>
                      <a:pt x="409225" y="606044"/>
                    </a:cubicBezTo>
                    <a:cubicBezTo>
                      <a:pt x="419443" y="638741"/>
                      <a:pt x="438913" y="648946"/>
                      <a:pt x="467591" y="654682"/>
                    </a:cubicBezTo>
                    <a:cubicBezTo>
                      <a:pt x="614399" y="684044"/>
                      <a:pt x="617982" y="675668"/>
                      <a:pt x="798332" y="683865"/>
                    </a:cubicBezTo>
                    <a:cubicBezTo>
                      <a:pt x="808060" y="687108"/>
                      <a:pt x="819508" y="687187"/>
                      <a:pt x="827515" y="693593"/>
                    </a:cubicBezTo>
                    <a:cubicBezTo>
                      <a:pt x="857368" y="717476"/>
                      <a:pt x="853173" y="759010"/>
                      <a:pt x="837243" y="790869"/>
                    </a:cubicBezTo>
                    <a:cubicBezTo>
                      <a:pt x="826989" y="811377"/>
                      <a:pt x="803283" y="821894"/>
                      <a:pt x="788604" y="839508"/>
                    </a:cubicBezTo>
                    <a:cubicBezTo>
                      <a:pt x="721406" y="920145"/>
                      <a:pt x="771060" y="897236"/>
                      <a:pt x="710783" y="917329"/>
                    </a:cubicBezTo>
                    <a:cubicBezTo>
                      <a:pt x="694570" y="930299"/>
                      <a:pt x="677909" y="942728"/>
                      <a:pt x="662145" y="956240"/>
                    </a:cubicBezTo>
                    <a:cubicBezTo>
                      <a:pt x="655182" y="962209"/>
                      <a:pt x="650553" y="970976"/>
                      <a:pt x="642689" y="975695"/>
                    </a:cubicBezTo>
                    <a:cubicBezTo>
                      <a:pt x="599760" y="1001452"/>
                      <a:pt x="622948" y="966539"/>
                      <a:pt x="603779" y="1004878"/>
                    </a:cubicBezTo>
                  </a:path>
                </a:pathLst>
              </a:cu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6" name="Freeform 495"/>
              <p:cNvSpPr/>
              <p:nvPr/>
            </p:nvSpPr>
            <p:spPr>
              <a:xfrm>
                <a:off x="3607100" y="1998032"/>
                <a:ext cx="1051251" cy="1004878"/>
              </a:xfrm>
              <a:custGeom>
                <a:avLst/>
                <a:gdLst>
                  <a:gd name="connsiteX0" fmla="*/ 613506 w 1051251"/>
                  <a:gd name="connsiteY0" fmla="*/ 197482 h 1004878"/>
                  <a:gd name="connsiteX1" fmla="*/ 603779 w 1051251"/>
                  <a:gd name="connsiteY1" fmla="*/ 246121 h 1004878"/>
                  <a:gd name="connsiteX2" fmla="*/ 496774 w 1051251"/>
                  <a:gd name="connsiteY2" fmla="*/ 285031 h 1004878"/>
                  <a:gd name="connsiteX3" fmla="*/ 389770 w 1051251"/>
                  <a:gd name="connsiteY3" fmla="*/ 265576 h 1004878"/>
                  <a:gd name="connsiteX4" fmla="*/ 360587 w 1051251"/>
                  <a:gd name="connsiteY4" fmla="*/ 207210 h 1004878"/>
                  <a:gd name="connsiteX5" fmla="*/ 350860 w 1051251"/>
                  <a:gd name="connsiteY5" fmla="*/ 158572 h 1004878"/>
                  <a:gd name="connsiteX6" fmla="*/ 341132 w 1051251"/>
                  <a:gd name="connsiteY6" fmla="*/ 119661 h 1004878"/>
                  <a:gd name="connsiteX7" fmla="*/ 350860 w 1051251"/>
                  <a:gd name="connsiteY7" fmla="*/ 61295 h 1004878"/>
                  <a:gd name="connsiteX8" fmla="*/ 399498 w 1051251"/>
                  <a:gd name="connsiteY8" fmla="*/ 32112 h 1004878"/>
                  <a:gd name="connsiteX9" fmla="*/ 487047 w 1051251"/>
                  <a:gd name="connsiteY9" fmla="*/ 12657 h 1004878"/>
                  <a:gd name="connsiteX10" fmla="*/ 516230 w 1051251"/>
                  <a:gd name="connsiteY10" fmla="*/ 2929 h 1004878"/>
                  <a:gd name="connsiteX11" fmla="*/ 603779 w 1051251"/>
                  <a:gd name="connsiteY11" fmla="*/ 12657 h 1004878"/>
                  <a:gd name="connsiteX12" fmla="*/ 594051 w 1051251"/>
                  <a:gd name="connsiteY12" fmla="*/ 80750 h 1004878"/>
                  <a:gd name="connsiteX13" fmla="*/ 496774 w 1051251"/>
                  <a:gd name="connsiteY13" fmla="*/ 158572 h 1004878"/>
                  <a:gd name="connsiteX14" fmla="*/ 350860 w 1051251"/>
                  <a:gd name="connsiteY14" fmla="*/ 187755 h 1004878"/>
                  <a:gd name="connsiteX15" fmla="*/ 273038 w 1051251"/>
                  <a:gd name="connsiteY15" fmla="*/ 197482 h 1004878"/>
                  <a:gd name="connsiteX16" fmla="*/ 39574 w 1051251"/>
                  <a:gd name="connsiteY16" fmla="*/ 216938 h 1004878"/>
                  <a:gd name="connsiteX17" fmla="*/ 10391 w 1051251"/>
                  <a:gd name="connsiteY17" fmla="*/ 226665 h 1004878"/>
                  <a:gd name="connsiteX18" fmla="*/ 39574 w 1051251"/>
                  <a:gd name="connsiteY18" fmla="*/ 460129 h 1004878"/>
                  <a:gd name="connsiteX19" fmla="*/ 59030 w 1051251"/>
                  <a:gd name="connsiteY19" fmla="*/ 489312 h 1004878"/>
                  <a:gd name="connsiteX20" fmla="*/ 68757 w 1051251"/>
                  <a:gd name="connsiteY20" fmla="*/ 518495 h 1004878"/>
                  <a:gd name="connsiteX21" fmla="*/ 127123 w 1051251"/>
                  <a:gd name="connsiteY21" fmla="*/ 567133 h 1004878"/>
                  <a:gd name="connsiteX22" fmla="*/ 263311 w 1051251"/>
                  <a:gd name="connsiteY22" fmla="*/ 644955 h 1004878"/>
                  <a:gd name="connsiteX23" fmla="*/ 418953 w 1051251"/>
                  <a:gd name="connsiteY23" fmla="*/ 674138 h 1004878"/>
                  <a:gd name="connsiteX24" fmla="*/ 555140 w 1051251"/>
                  <a:gd name="connsiteY24" fmla="*/ 693593 h 1004878"/>
                  <a:gd name="connsiteX25" fmla="*/ 594051 w 1051251"/>
                  <a:gd name="connsiteY25" fmla="*/ 703321 h 1004878"/>
                  <a:gd name="connsiteX26" fmla="*/ 691328 w 1051251"/>
                  <a:gd name="connsiteY26" fmla="*/ 683865 h 1004878"/>
                  <a:gd name="connsiteX27" fmla="*/ 701055 w 1051251"/>
                  <a:gd name="connsiteY27" fmla="*/ 654682 h 1004878"/>
                  <a:gd name="connsiteX28" fmla="*/ 710783 w 1051251"/>
                  <a:gd name="connsiteY28" fmla="*/ 596316 h 1004878"/>
                  <a:gd name="connsiteX29" fmla="*/ 671872 w 1051251"/>
                  <a:gd name="connsiteY29" fmla="*/ 401763 h 1004878"/>
                  <a:gd name="connsiteX30" fmla="*/ 642689 w 1051251"/>
                  <a:gd name="connsiteY30" fmla="*/ 392035 h 1004878"/>
                  <a:gd name="connsiteX31" fmla="*/ 574596 w 1051251"/>
                  <a:gd name="connsiteY31" fmla="*/ 382308 h 1004878"/>
                  <a:gd name="connsiteX32" fmla="*/ 545413 w 1051251"/>
                  <a:gd name="connsiteY32" fmla="*/ 372580 h 1004878"/>
                  <a:gd name="connsiteX33" fmla="*/ 234128 w 1051251"/>
                  <a:gd name="connsiteY33" fmla="*/ 362852 h 1004878"/>
                  <a:gd name="connsiteX34" fmla="*/ 214672 w 1051251"/>
                  <a:gd name="connsiteY34" fmla="*/ 323942 h 1004878"/>
                  <a:gd name="connsiteX35" fmla="*/ 195217 w 1051251"/>
                  <a:gd name="connsiteY35" fmla="*/ 294759 h 1004878"/>
                  <a:gd name="connsiteX36" fmla="*/ 185489 w 1051251"/>
                  <a:gd name="connsiteY36" fmla="*/ 246121 h 1004878"/>
                  <a:gd name="connsiteX37" fmla="*/ 175762 w 1051251"/>
                  <a:gd name="connsiteY37" fmla="*/ 207210 h 1004878"/>
                  <a:gd name="connsiteX38" fmla="*/ 185489 w 1051251"/>
                  <a:gd name="connsiteY38" fmla="*/ 119661 h 1004878"/>
                  <a:gd name="connsiteX39" fmla="*/ 234128 w 1051251"/>
                  <a:gd name="connsiteY39" fmla="*/ 51567 h 1004878"/>
                  <a:gd name="connsiteX40" fmla="*/ 263311 w 1051251"/>
                  <a:gd name="connsiteY40" fmla="*/ 41840 h 1004878"/>
                  <a:gd name="connsiteX41" fmla="*/ 331404 w 1051251"/>
                  <a:gd name="connsiteY41" fmla="*/ 51567 h 1004878"/>
                  <a:gd name="connsiteX42" fmla="*/ 399498 w 1051251"/>
                  <a:gd name="connsiteY42" fmla="*/ 119661 h 1004878"/>
                  <a:gd name="connsiteX43" fmla="*/ 428681 w 1051251"/>
                  <a:gd name="connsiteY43" fmla="*/ 129389 h 1004878"/>
                  <a:gd name="connsiteX44" fmla="*/ 438408 w 1051251"/>
                  <a:gd name="connsiteY44" fmla="*/ 207210 h 1004878"/>
                  <a:gd name="connsiteX45" fmla="*/ 409225 w 1051251"/>
                  <a:gd name="connsiteY45" fmla="*/ 216938 h 1004878"/>
                  <a:gd name="connsiteX46" fmla="*/ 360587 w 1051251"/>
                  <a:gd name="connsiteY46" fmla="*/ 265576 h 1004878"/>
                  <a:gd name="connsiteX47" fmla="*/ 311949 w 1051251"/>
                  <a:gd name="connsiteY47" fmla="*/ 294759 h 1004878"/>
                  <a:gd name="connsiteX48" fmla="*/ 263311 w 1051251"/>
                  <a:gd name="connsiteY48" fmla="*/ 353125 h 1004878"/>
                  <a:gd name="connsiteX49" fmla="*/ 214672 w 1051251"/>
                  <a:gd name="connsiteY49" fmla="*/ 392035 h 1004878"/>
                  <a:gd name="connsiteX50" fmla="*/ 156306 w 1051251"/>
                  <a:gd name="connsiteY50" fmla="*/ 460129 h 1004878"/>
                  <a:gd name="connsiteX51" fmla="*/ 49302 w 1051251"/>
                  <a:gd name="connsiteY51" fmla="*/ 567133 h 1004878"/>
                  <a:gd name="connsiteX52" fmla="*/ 29847 w 1051251"/>
                  <a:gd name="connsiteY52" fmla="*/ 586589 h 1004878"/>
                  <a:gd name="connsiteX53" fmla="*/ 10391 w 1051251"/>
                  <a:gd name="connsiteY53" fmla="*/ 606044 h 1004878"/>
                  <a:gd name="connsiteX54" fmla="*/ 664 w 1051251"/>
                  <a:gd name="connsiteY54" fmla="*/ 644955 h 1004878"/>
                  <a:gd name="connsiteX55" fmla="*/ 29847 w 1051251"/>
                  <a:gd name="connsiteY55" fmla="*/ 751959 h 1004878"/>
                  <a:gd name="connsiteX56" fmla="*/ 59030 w 1051251"/>
                  <a:gd name="connsiteY56" fmla="*/ 761686 h 1004878"/>
                  <a:gd name="connsiteX57" fmla="*/ 88213 w 1051251"/>
                  <a:gd name="connsiteY57" fmla="*/ 781142 h 1004878"/>
                  <a:gd name="connsiteX58" fmla="*/ 399498 w 1051251"/>
                  <a:gd name="connsiteY58" fmla="*/ 781142 h 1004878"/>
                  <a:gd name="connsiteX59" fmla="*/ 448136 w 1051251"/>
                  <a:gd name="connsiteY59" fmla="*/ 761686 h 1004878"/>
                  <a:gd name="connsiteX60" fmla="*/ 506502 w 1051251"/>
                  <a:gd name="connsiteY60" fmla="*/ 683865 h 1004878"/>
                  <a:gd name="connsiteX61" fmla="*/ 487047 w 1051251"/>
                  <a:gd name="connsiteY61" fmla="*/ 479584 h 1004878"/>
                  <a:gd name="connsiteX62" fmla="*/ 467591 w 1051251"/>
                  <a:gd name="connsiteY62" fmla="*/ 440674 h 1004878"/>
                  <a:gd name="connsiteX63" fmla="*/ 457864 w 1051251"/>
                  <a:gd name="connsiteY63" fmla="*/ 411491 h 1004878"/>
                  <a:gd name="connsiteX64" fmla="*/ 487047 w 1051251"/>
                  <a:gd name="connsiteY64" fmla="*/ 353125 h 1004878"/>
                  <a:gd name="connsiteX65" fmla="*/ 574596 w 1051251"/>
                  <a:gd name="connsiteY65" fmla="*/ 294759 h 1004878"/>
                  <a:gd name="connsiteX66" fmla="*/ 798332 w 1051251"/>
                  <a:gd name="connsiteY66" fmla="*/ 255848 h 1004878"/>
                  <a:gd name="connsiteX67" fmla="*/ 895608 w 1051251"/>
                  <a:gd name="connsiteY67" fmla="*/ 246121 h 1004878"/>
                  <a:gd name="connsiteX68" fmla="*/ 1002613 w 1051251"/>
                  <a:gd name="connsiteY68" fmla="*/ 430946 h 1004878"/>
                  <a:gd name="connsiteX69" fmla="*/ 1031796 w 1051251"/>
                  <a:gd name="connsiteY69" fmla="*/ 499040 h 1004878"/>
                  <a:gd name="connsiteX70" fmla="*/ 1051251 w 1051251"/>
                  <a:gd name="connsiteY70" fmla="*/ 586589 h 1004878"/>
                  <a:gd name="connsiteX71" fmla="*/ 1041523 w 1051251"/>
                  <a:gd name="connsiteY71" fmla="*/ 693593 h 1004878"/>
                  <a:gd name="connsiteX72" fmla="*/ 944247 w 1051251"/>
                  <a:gd name="connsiteY72" fmla="*/ 790869 h 1004878"/>
                  <a:gd name="connsiteX73" fmla="*/ 905336 w 1051251"/>
                  <a:gd name="connsiteY73" fmla="*/ 810325 h 1004878"/>
                  <a:gd name="connsiteX74" fmla="*/ 827515 w 1051251"/>
                  <a:gd name="connsiteY74" fmla="*/ 820052 h 1004878"/>
                  <a:gd name="connsiteX75" fmla="*/ 720511 w 1051251"/>
                  <a:gd name="connsiteY75" fmla="*/ 810325 h 1004878"/>
                  <a:gd name="connsiteX76" fmla="*/ 710783 w 1051251"/>
                  <a:gd name="connsiteY76" fmla="*/ 771414 h 1004878"/>
                  <a:gd name="connsiteX77" fmla="*/ 642689 w 1051251"/>
                  <a:gd name="connsiteY77" fmla="*/ 654682 h 1004878"/>
                  <a:gd name="connsiteX78" fmla="*/ 603779 w 1051251"/>
                  <a:gd name="connsiteY78" fmla="*/ 596316 h 1004878"/>
                  <a:gd name="connsiteX79" fmla="*/ 525957 w 1051251"/>
                  <a:gd name="connsiteY79" fmla="*/ 537950 h 1004878"/>
                  <a:gd name="connsiteX80" fmla="*/ 496774 w 1051251"/>
                  <a:gd name="connsiteY80" fmla="*/ 508767 h 1004878"/>
                  <a:gd name="connsiteX81" fmla="*/ 457864 w 1051251"/>
                  <a:gd name="connsiteY81" fmla="*/ 499040 h 1004878"/>
                  <a:gd name="connsiteX82" fmla="*/ 321677 w 1051251"/>
                  <a:gd name="connsiteY82" fmla="*/ 479584 h 1004878"/>
                  <a:gd name="connsiteX83" fmla="*/ 107668 w 1051251"/>
                  <a:gd name="connsiteY83" fmla="*/ 499040 h 1004878"/>
                  <a:gd name="connsiteX84" fmla="*/ 146579 w 1051251"/>
                  <a:gd name="connsiteY84" fmla="*/ 547678 h 1004878"/>
                  <a:gd name="connsiteX85" fmla="*/ 185489 w 1051251"/>
                  <a:gd name="connsiteY85" fmla="*/ 557406 h 1004878"/>
                  <a:gd name="connsiteX86" fmla="*/ 253583 w 1051251"/>
                  <a:gd name="connsiteY86" fmla="*/ 586589 h 1004878"/>
                  <a:gd name="connsiteX87" fmla="*/ 370315 w 1051251"/>
                  <a:gd name="connsiteY87" fmla="*/ 547678 h 1004878"/>
                  <a:gd name="connsiteX88" fmla="*/ 438408 w 1051251"/>
                  <a:gd name="connsiteY88" fmla="*/ 401763 h 1004878"/>
                  <a:gd name="connsiteX89" fmla="*/ 467591 w 1051251"/>
                  <a:gd name="connsiteY89" fmla="*/ 343397 h 1004878"/>
                  <a:gd name="connsiteX90" fmla="*/ 496774 w 1051251"/>
                  <a:gd name="connsiteY90" fmla="*/ 314214 h 1004878"/>
                  <a:gd name="connsiteX91" fmla="*/ 525957 w 1051251"/>
                  <a:gd name="connsiteY91" fmla="*/ 275304 h 1004878"/>
                  <a:gd name="connsiteX92" fmla="*/ 545413 w 1051251"/>
                  <a:gd name="connsiteY92" fmla="*/ 246121 h 1004878"/>
                  <a:gd name="connsiteX93" fmla="*/ 584323 w 1051251"/>
                  <a:gd name="connsiteY93" fmla="*/ 236393 h 1004878"/>
                  <a:gd name="connsiteX94" fmla="*/ 691328 w 1051251"/>
                  <a:gd name="connsiteY94" fmla="*/ 226665 h 1004878"/>
                  <a:gd name="connsiteX95" fmla="*/ 701055 w 1051251"/>
                  <a:gd name="connsiteY95" fmla="*/ 187755 h 1004878"/>
                  <a:gd name="connsiteX96" fmla="*/ 642689 w 1051251"/>
                  <a:gd name="connsiteY96" fmla="*/ 148844 h 1004878"/>
                  <a:gd name="connsiteX97" fmla="*/ 564868 w 1051251"/>
                  <a:gd name="connsiteY97" fmla="*/ 119661 h 1004878"/>
                  <a:gd name="connsiteX98" fmla="*/ 525957 w 1051251"/>
                  <a:gd name="connsiteY98" fmla="*/ 100206 h 1004878"/>
                  <a:gd name="connsiteX99" fmla="*/ 467591 w 1051251"/>
                  <a:gd name="connsiteY99" fmla="*/ 158572 h 1004878"/>
                  <a:gd name="connsiteX100" fmla="*/ 448136 w 1051251"/>
                  <a:gd name="connsiteY100" fmla="*/ 226665 h 1004878"/>
                  <a:gd name="connsiteX101" fmla="*/ 428681 w 1051251"/>
                  <a:gd name="connsiteY101" fmla="*/ 285031 h 1004878"/>
                  <a:gd name="connsiteX102" fmla="*/ 418953 w 1051251"/>
                  <a:gd name="connsiteY102" fmla="*/ 353125 h 1004878"/>
                  <a:gd name="connsiteX103" fmla="*/ 389770 w 1051251"/>
                  <a:gd name="connsiteY103" fmla="*/ 489312 h 1004878"/>
                  <a:gd name="connsiteX104" fmla="*/ 409225 w 1051251"/>
                  <a:gd name="connsiteY104" fmla="*/ 606044 h 1004878"/>
                  <a:gd name="connsiteX105" fmla="*/ 467591 w 1051251"/>
                  <a:gd name="connsiteY105" fmla="*/ 654682 h 1004878"/>
                  <a:gd name="connsiteX106" fmla="*/ 798332 w 1051251"/>
                  <a:gd name="connsiteY106" fmla="*/ 683865 h 1004878"/>
                  <a:gd name="connsiteX107" fmla="*/ 827515 w 1051251"/>
                  <a:gd name="connsiteY107" fmla="*/ 693593 h 1004878"/>
                  <a:gd name="connsiteX108" fmla="*/ 837243 w 1051251"/>
                  <a:gd name="connsiteY108" fmla="*/ 790869 h 1004878"/>
                  <a:gd name="connsiteX109" fmla="*/ 788604 w 1051251"/>
                  <a:gd name="connsiteY109" fmla="*/ 839508 h 1004878"/>
                  <a:gd name="connsiteX110" fmla="*/ 710783 w 1051251"/>
                  <a:gd name="connsiteY110" fmla="*/ 917329 h 1004878"/>
                  <a:gd name="connsiteX111" fmla="*/ 662145 w 1051251"/>
                  <a:gd name="connsiteY111" fmla="*/ 956240 h 1004878"/>
                  <a:gd name="connsiteX112" fmla="*/ 642689 w 1051251"/>
                  <a:gd name="connsiteY112" fmla="*/ 975695 h 1004878"/>
                  <a:gd name="connsiteX113" fmla="*/ 603779 w 1051251"/>
                  <a:gd name="connsiteY113" fmla="*/ 1004878 h 1004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Lst>
                <a:rect l="l" t="t" r="r" b="b"/>
                <a:pathLst>
                  <a:path w="1051251" h="1004878">
                    <a:moveTo>
                      <a:pt x="613506" y="197482"/>
                    </a:moveTo>
                    <a:cubicBezTo>
                      <a:pt x="610264" y="213695"/>
                      <a:pt x="612542" y="232100"/>
                      <a:pt x="603779" y="246121"/>
                    </a:cubicBezTo>
                    <a:cubicBezTo>
                      <a:pt x="579924" y="284290"/>
                      <a:pt x="533685" y="279758"/>
                      <a:pt x="496774" y="285031"/>
                    </a:cubicBezTo>
                    <a:cubicBezTo>
                      <a:pt x="461106" y="278546"/>
                      <a:pt x="421246" y="283562"/>
                      <a:pt x="389770" y="265576"/>
                    </a:cubicBezTo>
                    <a:cubicBezTo>
                      <a:pt x="370884" y="254784"/>
                      <a:pt x="368020" y="227652"/>
                      <a:pt x="360587" y="207210"/>
                    </a:cubicBezTo>
                    <a:cubicBezTo>
                      <a:pt x="354937" y="191672"/>
                      <a:pt x="354447" y="174712"/>
                      <a:pt x="350860" y="158572"/>
                    </a:cubicBezTo>
                    <a:cubicBezTo>
                      <a:pt x="347960" y="145521"/>
                      <a:pt x="344375" y="132631"/>
                      <a:pt x="341132" y="119661"/>
                    </a:cubicBezTo>
                    <a:cubicBezTo>
                      <a:pt x="344375" y="100206"/>
                      <a:pt x="339919" y="77706"/>
                      <a:pt x="350860" y="61295"/>
                    </a:cubicBezTo>
                    <a:cubicBezTo>
                      <a:pt x="361348" y="45563"/>
                      <a:pt x="382587" y="40568"/>
                      <a:pt x="399498" y="32112"/>
                    </a:cubicBezTo>
                    <a:cubicBezTo>
                      <a:pt x="423447" y="20137"/>
                      <a:pt x="464626" y="16394"/>
                      <a:pt x="487047" y="12657"/>
                    </a:cubicBezTo>
                    <a:cubicBezTo>
                      <a:pt x="496775" y="9414"/>
                      <a:pt x="505976" y="2929"/>
                      <a:pt x="516230" y="2929"/>
                    </a:cubicBezTo>
                    <a:cubicBezTo>
                      <a:pt x="545593" y="2929"/>
                      <a:pt x="583017" y="-8105"/>
                      <a:pt x="603779" y="12657"/>
                    </a:cubicBezTo>
                    <a:cubicBezTo>
                      <a:pt x="619992" y="28870"/>
                      <a:pt x="601887" y="59202"/>
                      <a:pt x="594051" y="80750"/>
                    </a:cubicBezTo>
                    <a:cubicBezTo>
                      <a:pt x="579050" y="122001"/>
                      <a:pt x="530784" y="141567"/>
                      <a:pt x="496774" y="158572"/>
                    </a:cubicBezTo>
                    <a:cubicBezTo>
                      <a:pt x="436413" y="188752"/>
                      <a:pt x="430923" y="178859"/>
                      <a:pt x="350860" y="187755"/>
                    </a:cubicBezTo>
                    <a:cubicBezTo>
                      <a:pt x="324877" y="190642"/>
                      <a:pt x="299037" y="194745"/>
                      <a:pt x="273038" y="197482"/>
                    </a:cubicBezTo>
                    <a:cubicBezTo>
                      <a:pt x="199436" y="205229"/>
                      <a:pt x="112613" y="211319"/>
                      <a:pt x="39574" y="216938"/>
                    </a:cubicBezTo>
                    <a:cubicBezTo>
                      <a:pt x="29846" y="220180"/>
                      <a:pt x="11363" y="216457"/>
                      <a:pt x="10391" y="226665"/>
                    </a:cubicBezTo>
                    <a:cubicBezTo>
                      <a:pt x="-748" y="343621"/>
                      <a:pt x="-4097" y="383705"/>
                      <a:pt x="39574" y="460129"/>
                    </a:cubicBezTo>
                    <a:cubicBezTo>
                      <a:pt x="45375" y="470280"/>
                      <a:pt x="52545" y="479584"/>
                      <a:pt x="59030" y="489312"/>
                    </a:cubicBezTo>
                    <a:cubicBezTo>
                      <a:pt x="62272" y="499040"/>
                      <a:pt x="63481" y="509702"/>
                      <a:pt x="68757" y="518495"/>
                    </a:cubicBezTo>
                    <a:cubicBezTo>
                      <a:pt x="76970" y="532184"/>
                      <a:pt x="121016" y="562905"/>
                      <a:pt x="127123" y="567133"/>
                    </a:cubicBezTo>
                    <a:cubicBezTo>
                      <a:pt x="171956" y="598172"/>
                      <a:pt x="210607" y="630901"/>
                      <a:pt x="263311" y="644955"/>
                    </a:cubicBezTo>
                    <a:cubicBezTo>
                      <a:pt x="287790" y="651483"/>
                      <a:pt x="382927" y="668992"/>
                      <a:pt x="418953" y="674138"/>
                    </a:cubicBezTo>
                    <a:cubicBezTo>
                      <a:pt x="481731" y="683106"/>
                      <a:pt x="497103" y="681985"/>
                      <a:pt x="555140" y="693593"/>
                    </a:cubicBezTo>
                    <a:cubicBezTo>
                      <a:pt x="568250" y="696215"/>
                      <a:pt x="581081" y="700078"/>
                      <a:pt x="594051" y="703321"/>
                    </a:cubicBezTo>
                    <a:cubicBezTo>
                      <a:pt x="626477" y="696836"/>
                      <a:pt x="661224" y="697549"/>
                      <a:pt x="691328" y="683865"/>
                    </a:cubicBezTo>
                    <a:cubicBezTo>
                      <a:pt x="700663" y="679622"/>
                      <a:pt x="698831" y="664692"/>
                      <a:pt x="701055" y="654682"/>
                    </a:cubicBezTo>
                    <a:cubicBezTo>
                      <a:pt x="705334" y="635428"/>
                      <a:pt x="707540" y="615771"/>
                      <a:pt x="710783" y="596316"/>
                    </a:cubicBezTo>
                    <a:cubicBezTo>
                      <a:pt x="708907" y="579429"/>
                      <a:pt x="729950" y="436610"/>
                      <a:pt x="671872" y="401763"/>
                    </a:cubicBezTo>
                    <a:cubicBezTo>
                      <a:pt x="663079" y="396487"/>
                      <a:pt x="652744" y="394046"/>
                      <a:pt x="642689" y="392035"/>
                    </a:cubicBezTo>
                    <a:cubicBezTo>
                      <a:pt x="620206" y="387538"/>
                      <a:pt x="597294" y="385550"/>
                      <a:pt x="574596" y="382308"/>
                    </a:cubicBezTo>
                    <a:cubicBezTo>
                      <a:pt x="564868" y="379065"/>
                      <a:pt x="555650" y="373165"/>
                      <a:pt x="545413" y="372580"/>
                    </a:cubicBezTo>
                    <a:cubicBezTo>
                      <a:pt x="441770" y="366657"/>
                      <a:pt x="336836" y="377956"/>
                      <a:pt x="234128" y="362852"/>
                    </a:cubicBezTo>
                    <a:cubicBezTo>
                      <a:pt x="219781" y="360742"/>
                      <a:pt x="221867" y="336532"/>
                      <a:pt x="214672" y="323942"/>
                    </a:cubicBezTo>
                    <a:cubicBezTo>
                      <a:pt x="208871" y="313791"/>
                      <a:pt x="201702" y="304487"/>
                      <a:pt x="195217" y="294759"/>
                    </a:cubicBezTo>
                    <a:cubicBezTo>
                      <a:pt x="191974" y="278546"/>
                      <a:pt x="189076" y="262261"/>
                      <a:pt x="185489" y="246121"/>
                    </a:cubicBezTo>
                    <a:cubicBezTo>
                      <a:pt x="182589" y="233070"/>
                      <a:pt x="175762" y="220579"/>
                      <a:pt x="175762" y="207210"/>
                    </a:cubicBezTo>
                    <a:cubicBezTo>
                      <a:pt x="175762" y="177847"/>
                      <a:pt x="178887" y="148272"/>
                      <a:pt x="185489" y="119661"/>
                    </a:cubicBezTo>
                    <a:cubicBezTo>
                      <a:pt x="191022" y="95687"/>
                      <a:pt x="213736" y="65161"/>
                      <a:pt x="234128" y="51567"/>
                    </a:cubicBezTo>
                    <a:cubicBezTo>
                      <a:pt x="242660" y="45879"/>
                      <a:pt x="253583" y="45082"/>
                      <a:pt x="263311" y="41840"/>
                    </a:cubicBezTo>
                    <a:cubicBezTo>
                      <a:pt x="286009" y="45082"/>
                      <a:pt x="311497" y="40192"/>
                      <a:pt x="331404" y="51567"/>
                    </a:cubicBezTo>
                    <a:cubicBezTo>
                      <a:pt x="359274" y="67493"/>
                      <a:pt x="369046" y="109510"/>
                      <a:pt x="399498" y="119661"/>
                    </a:cubicBezTo>
                    <a:lnTo>
                      <a:pt x="428681" y="129389"/>
                    </a:lnTo>
                    <a:cubicBezTo>
                      <a:pt x="447391" y="157455"/>
                      <a:pt x="464452" y="168144"/>
                      <a:pt x="438408" y="207210"/>
                    </a:cubicBezTo>
                    <a:cubicBezTo>
                      <a:pt x="432720" y="215742"/>
                      <a:pt x="418953" y="213695"/>
                      <a:pt x="409225" y="216938"/>
                    </a:cubicBezTo>
                    <a:cubicBezTo>
                      <a:pt x="393012" y="233151"/>
                      <a:pt x="378491" y="251253"/>
                      <a:pt x="360587" y="265576"/>
                    </a:cubicBezTo>
                    <a:cubicBezTo>
                      <a:pt x="345823" y="277387"/>
                      <a:pt x="326002" y="282111"/>
                      <a:pt x="311949" y="294759"/>
                    </a:cubicBezTo>
                    <a:cubicBezTo>
                      <a:pt x="293125" y="311701"/>
                      <a:pt x="281219" y="335218"/>
                      <a:pt x="263311" y="353125"/>
                    </a:cubicBezTo>
                    <a:cubicBezTo>
                      <a:pt x="248630" y="367806"/>
                      <a:pt x="229353" y="377354"/>
                      <a:pt x="214672" y="392035"/>
                    </a:cubicBezTo>
                    <a:cubicBezTo>
                      <a:pt x="193533" y="413174"/>
                      <a:pt x="176704" y="438274"/>
                      <a:pt x="156306" y="460129"/>
                    </a:cubicBezTo>
                    <a:cubicBezTo>
                      <a:pt x="156289" y="460147"/>
                      <a:pt x="71601" y="544834"/>
                      <a:pt x="49302" y="567133"/>
                    </a:cubicBezTo>
                    <a:lnTo>
                      <a:pt x="29847" y="586589"/>
                    </a:lnTo>
                    <a:lnTo>
                      <a:pt x="10391" y="606044"/>
                    </a:lnTo>
                    <a:cubicBezTo>
                      <a:pt x="7149" y="619014"/>
                      <a:pt x="664" y="631586"/>
                      <a:pt x="664" y="644955"/>
                    </a:cubicBezTo>
                    <a:cubicBezTo>
                      <a:pt x="664" y="683674"/>
                      <a:pt x="-7017" y="729841"/>
                      <a:pt x="29847" y="751959"/>
                    </a:cubicBezTo>
                    <a:cubicBezTo>
                      <a:pt x="38640" y="757234"/>
                      <a:pt x="49302" y="758444"/>
                      <a:pt x="59030" y="761686"/>
                    </a:cubicBezTo>
                    <a:cubicBezTo>
                      <a:pt x="68758" y="768171"/>
                      <a:pt x="77122" y="777445"/>
                      <a:pt x="88213" y="781142"/>
                    </a:cubicBezTo>
                    <a:cubicBezTo>
                      <a:pt x="166325" y="807179"/>
                      <a:pt x="398386" y="781185"/>
                      <a:pt x="399498" y="781142"/>
                    </a:cubicBezTo>
                    <a:cubicBezTo>
                      <a:pt x="415711" y="774657"/>
                      <a:pt x="434353" y="772406"/>
                      <a:pt x="448136" y="761686"/>
                    </a:cubicBezTo>
                    <a:cubicBezTo>
                      <a:pt x="464136" y="749242"/>
                      <a:pt x="492544" y="704803"/>
                      <a:pt x="506502" y="683865"/>
                    </a:cubicBezTo>
                    <a:cubicBezTo>
                      <a:pt x="528461" y="596035"/>
                      <a:pt x="524189" y="635579"/>
                      <a:pt x="487047" y="479584"/>
                    </a:cubicBezTo>
                    <a:cubicBezTo>
                      <a:pt x="483688" y="465477"/>
                      <a:pt x="473303" y="454003"/>
                      <a:pt x="467591" y="440674"/>
                    </a:cubicBezTo>
                    <a:cubicBezTo>
                      <a:pt x="463552" y="431249"/>
                      <a:pt x="461106" y="421219"/>
                      <a:pt x="457864" y="411491"/>
                    </a:cubicBezTo>
                    <a:cubicBezTo>
                      <a:pt x="467592" y="392036"/>
                      <a:pt x="474573" y="370945"/>
                      <a:pt x="487047" y="353125"/>
                    </a:cubicBezTo>
                    <a:cubicBezTo>
                      <a:pt x="515322" y="312732"/>
                      <a:pt x="530805" y="310683"/>
                      <a:pt x="574596" y="294759"/>
                    </a:cubicBezTo>
                    <a:cubicBezTo>
                      <a:pt x="671941" y="259362"/>
                      <a:pt x="649609" y="273346"/>
                      <a:pt x="798332" y="255848"/>
                    </a:cubicBezTo>
                    <a:cubicBezTo>
                      <a:pt x="870188" y="207945"/>
                      <a:pt x="837992" y="202908"/>
                      <a:pt x="895608" y="246121"/>
                    </a:cubicBezTo>
                    <a:cubicBezTo>
                      <a:pt x="948901" y="332721"/>
                      <a:pt x="967085" y="353968"/>
                      <a:pt x="1002613" y="430946"/>
                    </a:cubicBezTo>
                    <a:cubicBezTo>
                      <a:pt x="1012961" y="453368"/>
                      <a:pt x="1024430" y="475469"/>
                      <a:pt x="1031796" y="499040"/>
                    </a:cubicBezTo>
                    <a:cubicBezTo>
                      <a:pt x="1040713" y="527574"/>
                      <a:pt x="1044766" y="557406"/>
                      <a:pt x="1051251" y="586589"/>
                    </a:cubicBezTo>
                    <a:cubicBezTo>
                      <a:pt x="1048008" y="622257"/>
                      <a:pt x="1051629" y="659233"/>
                      <a:pt x="1041523" y="693593"/>
                    </a:cubicBezTo>
                    <a:cubicBezTo>
                      <a:pt x="1026699" y="743993"/>
                      <a:pt x="985012" y="766410"/>
                      <a:pt x="944247" y="790869"/>
                    </a:cubicBezTo>
                    <a:cubicBezTo>
                      <a:pt x="931812" y="798330"/>
                      <a:pt x="919404" y="806808"/>
                      <a:pt x="905336" y="810325"/>
                    </a:cubicBezTo>
                    <a:cubicBezTo>
                      <a:pt x="879974" y="816665"/>
                      <a:pt x="853455" y="816810"/>
                      <a:pt x="827515" y="820052"/>
                    </a:cubicBezTo>
                    <a:cubicBezTo>
                      <a:pt x="791847" y="816810"/>
                      <a:pt x="753571" y="824100"/>
                      <a:pt x="720511" y="810325"/>
                    </a:cubicBezTo>
                    <a:cubicBezTo>
                      <a:pt x="708170" y="805183"/>
                      <a:pt x="716762" y="783372"/>
                      <a:pt x="710783" y="771414"/>
                    </a:cubicBezTo>
                    <a:cubicBezTo>
                      <a:pt x="690637" y="731123"/>
                      <a:pt x="665387" y="693593"/>
                      <a:pt x="642689" y="654682"/>
                    </a:cubicBezTo>
                    <a:cubicBezTo>
                      <a:pt x="630907" y="634485"/>
                      <a:pt x="620313" y="612850"/>
                      <a:pt x="603779" y="596316"/>
                    </a:cubicBezTo>
                    <a:cubicBezTo>
                      <a:pt x="580851" y="573388"/>
                      <a:pt x="551898" y="557405"/>
                      <a:pt x="525957" y="537950"/>
                    </a:cubicBezTo>
                    <a:cubicBezTo>
                      <a:pt x="514951" y="529696"/>
                      <a:pt x="508718" y="515592"/>
                      <a:pt x="496774" y="508767"/>
                    </a:cubicBezTo>
                    <a:cubicBezTo>
                      <a:pt x="485166" y="502134"/>
                      <a:pt x="470974" y="501662"/>
                      <a:pt x="457864" y="499040"/>
                    </a:cubicBezTo>
                    <a:cubicBezTo>
                      <a:pt x="411107" y="489689"/>
                      <a:pt x="369504" y="485563"/>
                      <a:pt x="321677" y="479584"/>
                    </a:cubicBezTo>
                    <a:cubicBezTo>
                      <a:pt x="250341" y="486069"/>
                      <a:pt x="174428" y="473078"/>
                      <a:pt x="107668" y="499040"/>
                    </a:cubicBezTo>
                    <a:cubicBezTo>
                      <a:pt x="88317" y="506565"/>
                      <a:pt x="129969" y="535220"/>
                      <a:pt x="146579" y="547678"/>
                    </a:cubicBezTo>
                    <a:cubicBezTo>
                      <a:pt x="157274" y="555700"/>
                      <a:pt x="172971" y="552712"/>
                      <a:pt x="185489" y="557406"/>
                    </a:cubicBezTo>
                    <a:cubicBezTo>
                      <a:pt x="377836" y="629536"/>
                      <a:pt x="108633" y="538271"/>
                      <a:pt x="253583" y="586589"/>
                    </a:cubicBezTo>
                    <a:cubicBezTo>
                      <a:pt x="256357" y="585895"/>
                      <a:pt x="355818" y="567008"/>
                      <a:pt x="370315" y="547678"/>
                    </a:cubicBezTo>
                    <a:cubicBezTo>
                      <a:pt x="406999" y="498766"/>
                      <a:pt x="415008" y="453243"/>
                      <a:pt x="438408" y="401763"/>
                    </a:cubicBezTo>
                    <a:cubicBezTo>
                      <a:pt x="447409" y="381961"/>
                      <a:pt x="455525" y="361496"/>
                      <a:pt x="467591" y="343397"/>
                    </a:cubicBezTo>
                    <a:cubicBezTo>
                      <a:pt x="475222" y="331950"/>
                      <a:pt x="487821" y="324659"/>
                      <a:pt x="496774" y="314214"/>
                    </a:cubicBezTo>
                    <a:cubicBezTo>
                      <a:pt x="507325" y="301905"/>
                      <a:pt x="516533" y="288497"/>
                      <a:pt x="525957" y="275304"/>
                    </a:cubicBezTo>
                    <a:cubicBezTo>
                      <a:pt x="532753" y="265790"/>
                      <a:pt x="535685" y="252606"/>
                      <a:pt x="545413" y="246121"/>
                    </a:cubicBezTo>
                    <a:cubicBezTo>
                      <a:pt x="556537" y="238705"/>
                      <a:pt x="571071" y="238160"/>
                      <a:pt x="584323" y="236393"/>
                    </a:cubicBezTo>
                    <a:cubicBezTo>
                      <a:pt x="619824" y="231659"/>
                      <a:pt x="655660" y="229908"/>
                      <a:pt x="691328" y="226665"/>
                    </a:cubicBezTo>
                    <a:cubicBezTo>
                      <a:pt x="720197" y="217043"/>
                      <a:pt x="739204" y="221135"/>
                      <a:pt x="701055" y="187755"/>
                    </a:cubicBezTo>
                    <a:cubicBezTo>
                      <a:pt x="683458" y="172358"/>
                      <a:pt x="663216" y="160041"/>
                      <a:pt x="642689" y="148844"/>
                    </a:cubicBezTo>
                    <a:cubicBezTo>
                      <a:pt x="593438" y="121980"/>
                      <a:pt x="605386" y="137026"/>
                      <a:pt x="564868" y="119661"/>
                    </a:cubicBezTo>
                    <a:cubicBezTo>
                      <a:pt x="551539" y="113949"/>
                      <a:pt x="538927" y="106691"/>
                      <a:pt x="525957" y="100206"/>
                    </a:cubicBezTo>
                    <a:cubicBezTo>
                      <a:pt x="498037" y="118819"/>
                      <a:pt x="483329" y="123947"/>
                      <a:pt x="467591" y="158572"/>
                    </a:cubicBezTo>
                    <a:cubicBezTo>
                      <a:pt x="457823" y="180062"/>
                      <a:pt x="455078" y="204103"/>
                      <a:pt x="448136" y="226665"/>
                    </a:cubicBezTo>
                    <a:cubicBezTo>
                      <a:pt x="442105" y="246266"/>
                      <a:pt x="435166" y="265576"/>
                      <a:pt x="428681" y="285031"/>
                    </a:cubicBezTo>
                    <a:cubicBezTo>
                      <a:pt x="425438" y="307729"/>
                      <a:pt x="423757" y="330706"/>
                      <a:pt x="418953" y="353125"/>
                    </a:cubicBezTo>
                    <a:cubicBezTo>
                      <a:pt x="380322" y="533405"/>
                      <a:pt x="415345" y="310296"/>
                      <a:pt x="389770" y="489312"/>
                    </a:cubicBezTo>
                    <a:cubicBezTo>
                      <a:pt x="396255" y="528223"/>
                      <a:pt x="397459" y="568392"/>
                      <a:pt x="409225" y="606044"/>
                    </a:cubicBezTo>
                    <a:cubicBezTo>
                      <a:pt x="419443" y="638741"/>
                      <a:pt x="438913" y="648946"/>
                      <a:pt x="467591" y="654682"/>
                    </a:cubicBezTo>
                    <a:cubicBezTo>
                      <a:pt x="614399" y="684044"/>
                      <a:pt x="617982" y="675668"/>
                      <a:pt x="798332" y="683865"/>
                    </a:cubicBezTo>
                    <a:cubicBezTo>
                      <a:pt x="808060" y="687108"/>
                      <a:pt x="819508" y="687187"/>
                      <a:pt x="827515" y="693593"/>
                    </a:cubicBezTo>
                    <a:cubicBezTo>
                      <a:pt x="857368" y="717476"/>
                      <a:pt x="853173" y="759010"/>
                      <a:pt x="837243" y="790869"/>
                    </a:cubicBezTo>
                    <a:cubicBezTo>
                      <a:pt x="826989" y="811377"/>
                      <a:pt x="803283" y="821894"/>
                      <a:pt x="788604" y="839508"/>
                    </a:cubicBezTo>
                    <a:cubicBezTo>
                      <a:pt x="721406" y="920145"/>
                      <a:pt x="771060" y="897236"/>
                      <a:pt x="710783" y="917329"/>
                    </a:cubicBezTo>
                    <a:cubicBezTo>
                      <a:pt x="694570" y="930299"/>
                      <a:pt x="677909" y="942728"/>
                      <a:pt x="662145" y="956240"/>
                    </a:cubicBezTo>
                    <a:cubicBezTo>
                      <a:pt x="655182" y="962209"/>
                      <a:pt x="650553" y="970976"/>
                      <a:pt x="642689" y="975695"/>
                    </a:cubicBezTo>
                    <a:cubicBezTo>
                      <a:pt x="599760" y="1001452"/>
                      <a:pt x="622948" y="966539"/>
                      <a:pt x="603779" y="1004878"/>
                    </a:cubicBezTo>
                  </a:path>
                </a:pathLst>
              </a:cu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7" name="Freeform 496"/>
              <p:cNvSpPr/>
              <p:nvPr/>
            </p:nvSpPr>
            <p:spPr>
              <a:xfrm>
                <a:off x="3401140" y="1067248"/>
                <a:ext cx="1051251" cy="1004878"/>
              </a:xfrm>
              <a:custGeom>
                <a:avLst/>
                <a:gdLst>
                  <a:gd name="connsiteX0" fmla="*/ 613506 w 1051251"/>
                  <a:gd name="connsiteY0" fmla="*/ 197482 h 1004878"/>
                  <a:gd name="connsiteX1" fmla="*/ 603779 w 1051251"/>
                  <a:gd name="connsiteY1" fmla="*/ 246121 h 1004878"/>
                  <a:gd name="connsiteX2" fmla="*/ 496774 w 1051251"/>
                  <a:gd name="connsiteY2" fmla="*/ 285031 h 1004878"/>
                  <a:gd name="connsiteX3" fmla="*/ 389770 w 1051251"/>
                  <a:gd name="connsiteY3" fmla="*/ 265576 h 1004878"/>
                  <a:gd name="connsiteX4" fmla="*/ 360587 w 1051251"/>
                  <a:gd name="connsiteY4" fmla="*/ 207210 h 1004878"/>
                  <a:gd name="connsiteX5" fmla="*/ 350860 w 1051251"/>
                  <a:gd name="connsiteY5" fmla="*/ 158572 h 1004878"/>
                  <a:gd name="connsiteX6" fmla="*/ 341132 w 1051251"/>
                  <a:gd name="connsiteY6" fmla="*/ 119661 h 1004878"/>
                  <a:gd name="connsiteX7" fmla="*/ 350860 w 1051251"/>
                  <a:gd name="connsiteY7" fmla="*/ 61295 h 1004878"/>
                  <a:gd name="connsiteX8" fmla="*/ 399498 w 1051251"/>
                  <a:gd name="connsiteY8" fmla="*/ 32112 h 1004878"/>
                  <a:gd name="connsiteX9" fmla="*/ 487047 w 1051251"/>
                  <a:gd name="connsiteY9" fmla="*/ 12657 h 1004878"/>
                  <a:gd name="connsiteX10" fmla="*/ 516230 w 1051251"/>
                  <a:gd name="connsiteY10" fmla="*/ 2929 h 1004878"/>
                  <a:gd name="connsiteX11" fmla="*/ 603779 w 1051251"/>
                  <a:gd name="connsiteY11" fmla="*/ 12657 h 1004878"/>
                  <a:gd name="connsiteX12" fmla="*/ 594051 w 1051251"/>
                  <a:gd name="connsiteY12" fmla="*/ 80750 h 1004878"/>
                  <a:gd name="connsiteX13" fmla="*/ 496774 w 1051251"/>
                  <a:gd name="connsiteY13" fmla="*/ 158572 h 1004878"/>
                  <a:gd name="connsiteX14" fmla="*/ 350860 w 1051251"/>
                  <a:gd name="connsiteY14" fmla="*/ 187755 h 1004878"/>
                  <a:gd name="connsiteX15" fmla="*/ 273038 w 1051251"/>
                  <a:gd name="connsiteY15" fmla="*/ 197482 h 1004878"/>
                  <a:gd name="connsiteX16" fmla="*/ 39574 w 1051251"/>
                  <a:gd name="connsiteY16" fmla="*/ 216938 h 1004878"/>
                  <a:gd name="connsiteX17" fmla="*/ 10391 w 1051251"/>
                  <a:gd name="connsiteY17" fmla="*/ 226665 h 1004878"/>
                  <a:gd name="connsiteX18" fmla="*/ 39574 w 1051251"/>
                  <a:gd name="connsiteY18" fmla="*/ 460129 h 1004878"/>
                  <a:gd name="connsiteX19" fmla="*/ 59030 w 1051251"/>
                  <a:gd name="connsiteY19" fmla="*/ 489312 h 1004878"/>
                  <a:gd name="connsiteX20" fmla="*/ 68757 w 1051251"/>
                  <a:gd name="connsiteY20" fmla="*/ 518495 h 1004878"/>
                  <a:gd name="connsiteX21" fmla="*/ 127123 w 1051251"/>
                  <a:gd name="connsiteY21" fmla="*/ 567133 h 1004878"/>
                  <a:gd name="connsiteX22" fmla="*/ 263311 w 1051251"/>
                  <a:gd name="connsiteY22" fmla="*/ 644955 h 1004878"/>
                  <a:gd name="connsiteX23" fmla="*/ 418953 w 1051251"/>
                  <a:gd name="connsiteY23" fmla="*/ 674138 h 1004878"/>
                  <a:gd name="connsiteX24" fmla="*/ 555140 w 1051251"/>
                  <a:gd name="connsiteY24" fmla="*/ 693593 h 1004878"/>
                  <a:gd name="connsiteX25" fmla="*/ 594051 w 1051251"/>
                  <a:gd name="connsiteY25" fmla="*/ 703321 h 1004878"/>
                  <a:gd name="connsiteX26" fmla="*/ 691328 w 1051251"/>
                  <a:gd name="connsiteY26" fmla="*/ 683865 h 1004878"/>
                  <a:gd name="connsiteX27" fmla="*/ 701055 w 1051251"/>
                  <a:gd name="connsiteY27" fmla="*/ 654682 h 1004878"/>
                  <a:gd name="connsiteX28" fmla="*/ 710783 w 1051251"/>
                  <a:gd name="connsiteY28" fmla="*/ 596316 h 1004878"/>
                  <a:gd name="connsiteX29" fmla="*/ 671872 w 1051251"/>
                  <a:gd name="connsiteY29" fmla="*/ 401763 h 1004878"/>
                  <a:gd name="connsiteX30" fmla="*/ 642689 w 1051251"/>
                  <a:gd name="connsiteY30" fmla="*/ 392035 h 1004878"/>
                  <a:gd name="connsiteX31" fmla="*/ 574596 w 1051251"/>
                  <a:gd name="connsiteY31" fmla="*/ 382308 h 1004878"/>
                  <a:gd name="connsiteX32" fmla="*/ 545413 w 1051251"/>
                  <a:gd name="connsiteY32" fmla="*/ 372580 h 1004878"/>
                  <a:gd name="connsiteX33" fmla="*/ 234128 w 1051251"/>
                  <a:gd name="connsiteY33" fmla="*/ 362852 h 1004878"/>
                  <a:gd name="connsiteX34" fmla="*/ 214672 w 1051251"/>
                  <a:gd name="connsiteY34" fmla="*/ 323942 h 1004878"/>
                  <a:gd name="connsiteX35" fmla="*/ 195217 w 1051251"/>
                  <a:gd name="connsiteY35" fmla="*/ 294759 h 1004878"/>
                  <a:gd name="connsiteX36" fmla="*/ 185489 w 1051251"/>
                  <a:gd name="connsiteY36" fmla="*/ 246121 h 1004878"/>
                  <a:gd name="connsiteX37" fmla="*/ 175762 w 1051251"/>
                  <a:gd name="connsiteY37" fmla="*/ 207210 h 1004878"/>
                  <a:gd name="connsiteX38" fmla="*/ 185489 w 1051251"/>
                  <a:gd name="connsiteY38" fmla="*/ 119661 h 1004878"/>
                  <a:gd name="connsiteX39" fmla="*/ 234128 w 1051251"/>
                  <a:gd name="connsiteY39" fmla="*/ 51567 h 1004878"/>
                  <a:gd name="connsiteX40" fmla="*/ 263311 w 1051251"/>
                  <a:gd name="connsiteY40" fmla="*/ 41840 h 1004878"/>
                  <a:gd name="connsiteX41" fmla="*/ 331404 w 1051251"/>
                  <a:gd name="connsiteY41" fmla="*/ 51567 h 1004878"/>
                  <a:gd name="connsiteX42" fmla="*/ 399498 w 1051251"/>
                  <a:gd name="connsiteY42" fmla="*/ 119661 h 1004878"/>
                  <a:gd name="connsiteX43" fmla="*/ 428681 w 1051251"/>
                  <a:gd name="connsiteY43" fmla="*/ 129389 h 1004878"/>
                  <a:gd name="connsiteX44" fmla="*/ 438408 w 1051251"/>
                  <a:gd name="connsiteY44" fmla="*/ 207210 h 1004878"/>
                  <a:gd name="connsiteX45" fmla="*/ 409225 w 1051251"/>
                  <a:gd name="connsiteY45" fmla="*/ 216938 h 1004878"/>
                  <a:gd name="connsiteX46" fmla="*/ 360587 w 1051251"/>
                  <a:gd name="connsiteY46" fmla="*/ 265576 h 1004878"/>
                  <a:gd name="connsiteX47" fmla="*/ 311949 w 1051251"/>
                  <a:gd name="connsiteY47" fmla="*/ 294759 h 1004878"/>
                  <a:gd name="connsiteX48" fmla="*/ 263311 w 1051251"/>
                  <a:gd name="connsiteY48" fmla="*/ 353125 h 1004878"/>
                  <a:gd name="connsiteX49" fmla="*/ 214672 w 1051251"/>
                  <a:gd name="connsiteY49" fmla="*/ 392035 h 1004878"/>
                  <a:gd name="connsiteX50" fmla="*/ 156306 w 1051251"/>
                  <a:gd name="connsiteY50" fmla="*/ 460129 h 1004878"/>
                  <a:gd name="connsiteX51" fmla="*/ 49302 w 1051251"/>
                  <a:gd name="connsiteY51" fmla="*/ 567133 h 1004878"/>
                  <a:gd name="connsiteX52" fmla="*/ 29847 w 1051251"/>
                  <a:gd name="connsiteY52" fmla="*/ 586589 h 1004878"/>
                  <a:gd name="connsiteX53" fmla="*/ 10391 w 1051251"/>
                  <a:gd name="connsiteY53" fmla="*/ 606044 h 1004878"/>
                  <a:gd name="connsiteX54" fmla="*/ 664 w 1051251"/>
                  <a:gd name="connsiteY54" fmla="*/ 644955 h 1004878"/>
                  <a:gd name="connsiteX55" fmla="*/ 29847 w 1051251"/>
                  <a:gd name="connsiteY55" fmla="*/ 751959 h 1004878"/>
                  <a:gd name="connsiteX56" fmla="*/ 59030 w 1051251"/>
                  <a:gd name="connsiteY56" fmla="*/ 761686 h 1004878"/>
                  <a:gd name="connsiteX57" fmla="*/ 88213 w 1051251"/>
                  <a:gd name="connsiteY57" fmla="*/ 781142 h 1004878"/>
                  <a:gd name="connsiteX58" fmla="*/ 399498 w 1051251"/>
                  <a:gd name="connsiteY58" fmla="*/ 781142 h 1004878"/>
                  <a:gd name="connsiteX59" fmla="*/ 448136 w 1051251"/>
                  <a:gd name="connsiteY59" fmla="*/ 761686 h 1004878"/>
                  <a:gd name="connsiteX60" fmla="*/ 506502 w 1051251"/>
                  <a:gd name="connsiteY60" fmla="*/ 683865 h 1004878"/>
                  <a:gd name="connsiteX61" fmla="*/ 487047 w 1051251"/>
                  <a:gd name="connsiteY61" fmla="*/ 479584 h 1004878"/>
                  <a:gd name="connsiteX62" fmla="*/ 467591 w 1051251"/>
                  <a:gd name="connsiteY62" fmla="*/ 440674 h 1004878"/>
                  <a:gd name="connsiteX63" fmla="*/ 457864 w 1051251"/>
                  <a:gd name="connsiteY63" fmla="*/ 411491 h 1004878"/>
                  <a:gd name="connsiteX64" fmla="*/ 487047 w 1051251"/>
                  <a:gd name="connsiteY64" fmla="*/ 353125 h 1004878"/>
                  <a:gd name="connsiteX65" fmla="*/ 574596 w 1051251"/>
                  <a:gd name="connsiteY65" fmla="*/ 294759 h 1004878"/>
                  <a:gd name="connsiteX66" fmla="*/ 798332 w 1051251"/>
                  <a:gd name="connsiteY66" fmla="*/ 255848 h 1004878"/>
                  <a:gd name="connsiteX67" fmla="*/ 895608 w 1051251"/>
                  <a:gd name="connsiteY67" fmla="*/ 246121 h 1004878"/>
                  <a:gd name="connsiteX68" fmla="*/ 1002613 w 1051251"/>
                  <a:gd name="connsiteY68" fmla="*/ 430946 h 1004878"/>
                  <a:gd name="connsiteX69" fmla="*/ 1031796 w 1051251"/>
                  <a:gd name="connsiteY69" fmla="*/ 499040 h 1004878"/>
                  <a:gd name="connsiteX70" fmla="*/ 1051251 w 1051251"/>
                  <a:gd name="connsiteY70" fmla="*/ 586589 h 1004878"/>
                  <a:gd name="connsiteX71" fmla="*/ 1041523 w 1051251"/>
                  <a:gd name="connsiteY71" fmla="*/ 693593 h 1004878"/>
                  <a:gd name="connsiteX72" fmla="*/ 944247 w 1051251"/>
                  <a:gd name="connsiteY72" fmla="*/ 790869 h 1004878"/>
                  <a:gd name="connsiteX73" fmla="*/ 905336 w 1051251"/>
                  <a:gd name="connsiteY73" fmla="*/ 810325 h 1004878"/>
                  <a:gd name="connsiteX74" fmla="*/ 827515 w 1051251"/>
                  <a:gd name="connsiteY74" fmla="*/ 820052 h 1004878"/>
                  <a:gd name="connsiteX75" fmla="*/ 720511 w 1051251"/>
                  <a:gd name="connsiteY75" fmla="*/ 810325 h 1004878"/>
                  <a:gd name="connsiteX76" fmla="*/ 710783 w 1051251"/>
                  <a:gd name="connsiteY76" fmla="*/ 771414 h 1004878"/>
                  <a:gd name="connsiteX77" fmla="*/ 642689 w 1051251"/>
                  <a:gd name="connsiteY77" fmla="*/ 654682 h 1004878"/>
                  <a:gd name="connsiteX78" fmla="*/ 603779 w 1051251"/>
                  <a:gd name="connsiteY78" fmla="*/ 596316 h 1004878"/>
                  <a:gd name="connsiteX79" fmla="*/ 525957 w 1051251"/>
                  <a:gd name="connsiteY79" fmla="*/ 537950 h 1004878"/>
                  <a:gd name="connsiteX80" fmla="*/ 496774 w 1051251"/>
                  <a:gd name="connsiteY80" fmla="*/ 508767 h 1004878"/>
                  <a:gd name="connsiteX81" fmla="*/ 457864 w 1051251"/>
                  <a:gd name="connsiteY81" fmla="*/ 499040 h 1004878"/>
                  <a:gd name="connsiteX82" fmla="*/ 321677 w 1051251"/>
                  <a:gd name="connsiteY82" fmla="*/ 479584 h 1004878"/>
                  <a:gd name="connsiteX83" fmla="*/ 107668 w 1051251"/>
                  <a:gd name="connsiteY83" fmla="*/ 499040 h 1004878"/>
                  <a:gd name="connsiteX84" fmla="*/ 146579 w 1051251"/>
                  <a:gd name="connsiteY84" fmla="*/ 547678 h 1004878"/>
                  <a:gd name="connsiteX85" fmla="*/ 185489 w 1051251"/>
                  <a:gd name="connsiteY85" fmla="*/ 557406 h 1004878"/>
                  <a:gd name="connsiteX86" fmla="*/ 253583 w 1051251"/>
                  <a:gd name="connsiteY86" fmla="*/ 586589 h 1004878"/>
                  <a:gd name="connsiteX87" fmla="*/ 370315 w 1051251"/>
                  <a:gd name="connsiteY87" fmla="*/ 547678 h 1004878"/>
                  <a:gd name="connsiteX88" fmla="*/ 438408 w 1051251"/>
                  <a:gd name="connsiteY88" fmla="*/ 401763 h 1004878"/>
                  <a:gd name="connsiteX89" fmla="*/ 467591 w 1051251"/>
                  <a:gd name="connsiteY89" fmla="*/ 343397 h 1004878"/>
                  <a:gd name="connsiteX90" fmla="*/ 496774 w 1051251"/>
                  <a:gd name="connsiteY90" fmla="*/ 314214 h 1004878"/>
                  <a:gd name="connsiteX91" fmla="*/ 525957 w 1051251"/>
                  <a:gd name="connsiteY91" fmla="*/ 275304 h 1004878"/>
                  <a:gd name="connsiteX92" fmla="*/ 545413 w 1051251"/>
                  <a:gd name="connsiteY92" fmla="*/ 246121 h 1004878"/>
                  <a:gd name="connsiteX93" fmla="*/ 584323 w 1051251"/>
                  <a:gd name="connsiteY93" fmla="*/ 236393 h 1004878"/>
                  <a:gd name="connsiteX94" fmla="*/ 691328 w 1051251"/>
                  <a:gd name="connsiteY94" fmla="*/ 226665 h 1004878"/>
                  <a:gd name="connsiteX95" fmla="*/ 701055 w 1051251"/>
                  <a:gd name="connsiteY95" fmla="*/ 187755 h 1004878"/>
                  <a:gd name="connsiteX96" fmla="*/ 642689 w 1051251"/>
                  <a:gd name="connsiteY96" fmla="*/ 148844 h 1004878"/>
                  <a:gd name="connsiteX97" fmla="*/ 564868 w 1051251"/>
                  <a:gd name="connsiteY97" fmla="*/ 119661 h 1004878"/>
                  <a:gd name="connsiteX98" fmla="*/ 525957 w 1051251"/>
                  <a:gd name="connsiteY98" fmla="*/ 100206 h 1004878"/>
                  <a:gd name="connsiteX99" fmla="*/ 467591 w 1051251"/>
                  <a:gd name="connsiteY99" fmla="*/ 158572 h 1004878"/>
                  <a:gd name="connsiteX100" fmla="*/ 448136 w 1051251"/>
                  <a:gd name="connsiteY100" fmla="*/ 226665 h 1004878"/>
                  <a:gd name="connsiteX101" fmla="*/ 428681 w 1051251"/>
                  <a:gd name="connsiteY101" fmla="*/ 285031 h 1004878"/>
                  <a:gd name="connsiteX102" fmla="*/ 418953 w 1051251"/>
                  <a:gd name="connsiteY102" fmla="*/ 353125 h 1004878"/>
                  <a:gd name="connsiteX103" fmla="*/ 389770 w 1051251"/>
                  <a:gd name="connsiteY103" fmla="*/ 489312 h 1004878"/>
                  <a:gd name="connsiteX104" fmla="*/ 409225 w 1051251"/>
                  <a:gd name="connsiteY104" fmla="*/ 606044 h 1004878"/>
                  <a:gd name="connsiteX105" fmla="*/ 467591 w 1051251"/>
                  <a:gd name="connsiteY105" fmla="*/ 654682 h 1004878"/>
                  <a:gd name="connsiteX106" fmla="*/ 798332 w 1051251"/>
                  <a:gd name="connsiteY106" fmla="*/ 683865 h 1004878"/>
                  <a:gd name="connsiteX107" fmla="*/ 827515 w 1051251"/>
                  <a:gd name="connsiteY107" fmla="*/ 693593 h 1004878"/>
                  <a:gd name="connsiteX108" fmla="*/ 837243 w 1051251"/>
                  <a:gd name="connsiteY108" fmla="*/ 790869 h 1004878"/>
                  <a:gd name="connsiteX109" fmla="*/ 788604 w 1051251"/>
                  <a:gd name="connsiteY109" fmla="*/ 839508 h 1004878"/>
                  <a:gd name="connsiteX110" fmla="*/ 710783 w 1051251"/>
                  <a:gd name="connsiteY110" fmla="*/ 917329 h 1004878"/>
                  <a:gd name="connsiteX111" fmla="*/ 662145 w 1051251"/>
                  <a:gd name="connsiteY111" fmla="*/ 956240 h 1004878"/>
                  <a:gd name="connsiteX112" fmla="*/ 642689 w 1051251"/>
                  <a:gd name="connsiteY112" fmla="*/ 975695 h 1004878"/>
                  <a:gd name="connsiteX113" fmla="*/ 603779 w 1051251"/>
                  <a:gd name="connsiteY113" fmla="*/ 1004878 h 1004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Lst>
                <a:rect l="l" t="t" r="r" b="b"/>
                <a:pathLst>
                  <a:path w="1051251" h="1004878">
                    <a:moveTo>
                      <a:pt x="613506" y="197482"/>
                    </a:moveTo>
                    <a:cubicBezTo>
                      <a:pt x="610264" y="213695"/>
                      <a:pt x="612542" y="232100"/>
                      <a:pt x="603779" y="246121"/>
                    </a:cubicBezTo>
                    <a:cubicBezTo>
                      <a:pt x="579924" y="284290"/>
                      <a:pt x="533685" y="279758"/>
                      <a:pt x="496774" y="285031"/>
                    </a:cubicBezTo>
                    <a:cubicBezTo>
                      <a:pt x="461106" y="278546"/>
                      <a:pt x="421246" y="283562"/>
                      <a:pt x="389770" y="265576"/>
                    </a:cubicBezTo>
                    <a:cubicBezTo>
                      <a:pt x="370884" y="254784"/>
                      <a:pt x="368020" y="227652"/>
                      <a:pt x="360587" y="207210"/>
                    </a:cubicBezTo>
                    <a:cubicBezTo>
                      <a:pt x="354937" y="191672"/>
                      <a:pt x="354447" y="174712"/>
                      <a:pt x="350860" y="158572"/>
                    </a:cubicBezTo>
                    <a:cubicBezTo>
                      <a:pt x="347960" y="145521"/>
                      <a:pt x="344375" y="132631"/>
                      <a:pt x="341132" y="119661"/>
                    </a:cubicBezTo>
                    <a:cubicBezTo>
                      <a:pt x="344375" y="100206"/>
                      <a:pt x="339919" y="77706"/>
                      <a:pt x="350860" y="61295"/>
                    </a:cubicBezTo>
                    <a:cubicBezTo>
                      <a:pt x="361348" y="45563"/>
                      <a:pt x="382587" y="40568"/>
                      <a:pt x="399498" y="32112"/>
                    </a:cubicBezTo>
                    <a:cubicBezTo>
                      <a:pt x="423447" y="20137"/>
                      <a:pt x="464626" y="16394"/>
                      <a:pt x="487047" y="12657"/>
                    </a:cubicBezTo>
                    <a:cubicBezTo>
                      <a:pt x="496775" y="9414"/>
                      <a:pt x="505976" y="2929"/>
                      <a:pt x="516230" y="2929"/>
                    </a:cubicBezTo>
                    <a:cubicBezTo>
                      <a:pt x="545593" y="2929"/>
                      <a:pt x="583017" y="-8105"/>
                      <a:pt x="603779" y="12657"/>
                    </a:cubicBezTo>
                    <a:cubicBezTo>
                      <a:pt x="619992" y="28870"/>
                      <a:pt x="601887" y="59202"/>
                      <a:pt x="594051" y="80750"/>
                    </a:cubicBezTo>
                    <a:cubicBezTo>
                      <a:pt x="579050" y="122001"/>
                      <a:pt x="530784" y="141567"/>
                      <a:pt x="496774" y="158572"/>
                    </a:cubicBezTo>
                    <a:cubicBezTo>
                      <a:pt x="436413" y="188752"/>
                      <a:pt x="430923" y="178859"/>
                      <a:pt x="350860" y="187755"/>
                    </a:cubicBezTo>
                    <a:cubicBezTo>
                      <a:pt x="324877" y="190642"/>
                      <a:pt x="299037" y="194745"/>
                      <a:pt x="273038" y="197482"/>
                    </a:cubicBezTo>
                    <a:cubicBezTo>
                      <a:pt x="199436" y="205229"/>
                      <a:pt x="112613" y="211319"/>
                      <a:pt x="39574" y="216938"/>
                    </a:cubicBezTo>
                    <a:cubicBezTo>
                      <a:pt x="29846" y="220180"/>
                      <a:pt x="11363" y="216457"/>
                      <a:pt x="10391" y="226665"/>
                    </a:cubicBezTo>
                    <a:cubicBezTo>
                      <a:pt x="-748" y="343621"/>
                      <a:pt x="-4097" y="383705"/>
                      <a:pt x="39574" y="460129"/>
                    </a:cubicBezTo>
                    <a:cubicBezTo>
                      <a:pt x="45375" y="470280"/>
                      <a:pt x="52545" y="479584"/>
                      <a:pt x="59030" y="489312"/>
                    </a:cubicBezTo>
                    <a:cubicBezTo>
                      <a:pt x="62272" y="499040"/>
                      <a:pt x="63481" y="509702"/>
                      <a:pt x="68757" y="518495"/>
                    </a:cubicBezTo>
                    <a:cubicBezTo>
                      <a:pt x="76970" y="532184"/>
                      <a:pt x="121016" y="562905"/>
                      <a:pt x="127123" y="567133"/>
                    </a:cubicBezTo>
                    <a:cubicBezTo>
                      <a:pt x="171956" y="598172"/>
                      <a:pt x="210607" y="630901"/>
                      <a:pt x="263311" y="644955"/>
                    </a:cubicBezTo>
                    <a:cubicBezTo>
                      <a:pt x="287790" y="651483"/>
                      <a:pt x="382927" y="668992"/>
                      <a:pt x="418953" y="674138"/>
                    </a:cubicBezTo>
                    <a:cubicBezTo>
                      <a:pt x="481731" y="683106"/>
                      <a:pt x="497103" y="681985"/>
                      <a:pt x="555140" y="693593"/>
                    </a:cubicBezTo>
                    <a:cubicBezTo>
                      <a:pt x="568250" y="696215"/>
                      <a:pt x="581081" y="700078"/>
                      <a:pt x="594051" y="703321"/>
                    </a:cubicBezTo>
                    <a:cubicBezTo>
                      <a:pt x="626477" y="696836"/>
                      <a:pt x="661224" y="697549"/>
                      <a:pt x="691328" y="683865"/>
                    </a:cubicBezTo>
                    <a:cubicBezTo>
                      <a:pt x="700663" y="679622"/>
                      <a:pt x="698831" y="664692"/>
                      <a:pt x="701055" y="654682"/>
                    </a:cubicBezTo>
                    <a:cubicBezTo>
                      <a:pt x="705334" y="635428"/>
                      <a:pt x="707540" y="615771"/>
                      <a:pt x="710783" y="596316"/>
                    </a:cubicBezTo>
                    <a:cubicBezTo>
                      <a:pt x="708907" y="579429"/>
                      <a:pt x="729950" y="436610"/>
                      <a:pt x="671872" y="401763"/>
                    </a:cubicBezTo>
                    <a:cubicBezTo>
                      <a:pt x="663079" y="396487"/>
                      <a:pt x="652744" y="394046"/>
                      <a:pt x="642689" y="392035"/>
                    </a:cubicBezTo>
                    <a:cubicBezTo>
                      <a:pt x="620206" y="387538"/>
                      <a:pt x="597294" y="385550"/>
                      <a:pt x="574596" y="382308"/>
                    </a:cubicBezTo>
                    <a:cubicBezTo>
                      <a:pt x="564868" y="379065"/>
                      <a:pt x="555650" y="373165"/>
                      <a:pt x="545413" y="372580"/>
                    </a:cubicBezTo>
                    <a:cubicBezTo>
                      <a:pt x="441770" y="366657"/>
                      <a:pt x="336836" y="377956"/>
                      <a:pt x="234128" y="362852"/>
                    </a:cubicBezTo>
                    <a:cubicBezTo>
                      <a:pt x="219781" y="360742"/>
                      <a:pt x="221867" y="336532"/>
                      <a:pt x="214672" y="323942"/>
                    </a:cubicBezTo>
                    <a:cubicBezTo>
                      <a:pt x="208871" y="313791"/>
                      <a:pt x="201702" y="304487"/>
                      <a:pt x="195217" y="294759"/>
                    </a:cubicBezTo>
                    <a:cubicBezTo>
                      <a:pt x="191974" y="278546"/>
                      <a:pt x="189076" y="262261"/>
                      <a:pt x="185489" y="246121"/>
                    </a:cubicBezTo>
                    <a:cubicBezTo>
                      <a:pt x="182589" y="233070"/>
                      <a:pt x="175762" y="220579"/>
                      <a:pt x="175762" y="207210"/>
                    </a:cubicBezTo>
                    <a:cubicBezTo>
                      <a:pt x="175762" y="177847"/>
                      <a:pt x="178887" y="148272"/>
                      <a:pt x="185489" y="119661"/>
                    </a:cubicBezTo>
                    <a:cubicBezTo>
                      <a:pt x="191022" y="95687"/>
                      <a:pt x="213736" y="65161"/>
                      <a:pt x="234128" y="51567"/>
                    </a:cubicBezTo>
                    <a:cubicBezTo>
                      <a:pt x="242660" y="45879"/>
                      <a:pt x="253583" y="45082"/>
                      <a:pt x="263311" y="41840"/>
                    </a:cubicBezTo>
                    <a:cubicBezTo>
                      <a:pt x="286009" y="45082"/>
                      <a:pt x="311497" y="40192"/>
                      <a:pt x="331404" y="51567"/>
                    </a:cubicBezTo>
                    <a:cubicBezTo>
                      <a:pt x="359274" y="67493"/>
                      <a:pt x="369046" y="109510"/>
                      <a:pt x="399498" y="119661"/>
                    </a:cubicBezTo>
                    <a:lnTo>
                      <a:pt x="428681" y="129389"/>
                    </a:lnTo>
                    <a:cubicBezTo>
                      <a:pt x="447391" y="157455"/>
                      <a:pt x="464452" y="168144"/>
                      <a:pt x="438408" y="207210"/>
                    </a:cubicBezTo>
                    <a:cubicBezTo>
                      <a:pt x="432720" y="215742"/>
                      <a:pt x="418953" y="213695"/>
                      <a:pt x="409225" y="216938"/>
                    </a:cubicBezTo>
                    <a:cubicBezTo>
                      <a:pt x="393012" y="233151"/>
                      <a:pt x="378491" y="251253"/>
                      <a:pt x="360587" y="265576"/>
                    </a:cubicBezTo>
                    <a:cubicBezTo>
                      <a:pt x="345823" y="277387"/>
                      <a:pt x="326002" y="282111"/>
                      <a:pt x="311949" y="294759"/>
                    </a:cubicBezTo>
                    <a:cubicBezTo>
                      <a:pt x="293125" y="311701"/>
                      <a:pt x="281219" y="335218"/>
                      <a:pt x="263311" y="353125"/>
                    </a:cubicBezTo>
                    <a:cubicBezTo>
                      <a:pt x="248630" y="367806"/>
                      <a:pt x="229353" y="377354"/>
                      <a:pt x="214672" y="392035"/>
                    </a:cubicBezTo>
                    <a:cubicBezTo>
                      <a:pt x="193533" y="413174"/>
                      <a:pt x="176704" y="438274"/>
                      <a:pt x="156306" y="460129"/>
                    </a:cubicBezTo>
                    <a:cubicBezTo>
                      <a:pt x="156289" y="460147"/>
                      <a:pt x="71601" y="544834"/>
                      <a:pt x="49302" y="567133"/>
                    </a:cubicBezTo>
                    <a:lnTo>
                      <a:pt x="29847" y="586589"/>
                    </a:lnTo>
                    <a:lnTo>
                      <a:pt x="10391" y="606044"/>
                    </a:lnTo>
                    <a:cubicBezTo>
                      <a:pt x="7149" y="619014"/>
                      <a:pt x="664" y="631586"/>
                      <a:pt x="664" y="644955"/>
                    </a:cubicBezTo>
                    <a:cubicBezTo>
                      <a:pt x="664" y="683674"/>
                      <a:pt x="-7017" y="729841"/>
                      <a:pt x="29847" y="751959"/>
                    </a:cubicBezTo>
                    <a:cubicBezTo>
                      <a:pt x="38640" y="757234"/>
                      <a:pt x="49302" y="758444"/>
                      <a:pt x="59030" y="761686"/>
                    </a:cubicBezTo>
                    <a:cubicBezTo>
                      <a:pt x="68758" y="768171"/>
                      <a:pt x="77122" y="777445"/>
                      <a:pt x="88213" y="781142"/>
                    </a:cubicBezTo>
                    <a:cubicBezTo>
                      <a:pt x="166325" y="807179"/>
                      <a:pt x="398386" y="781185"/>
                      <a:pt x="399498" y="781142"/>
                    </a:cubicBezTo>
                    <a:cubicBezTo>
                      <a:pt x="415711" y="774657"/>
                      <a:pt x="434353" y="772406"/>
                      <a:pt x="448136" y="761686"/>
                    </a:cubicBezTo>
                    <a:cubicBezTo>
                      <a:pt x="464136" y="749242"/>
                      <a:pt x="492544" y="704803"/>
                      <a:pt x="506502" y="683865"/>
                    </a:cubicBezTo>
                    <a:cubicBezTo>
                      <a:pt x="528461" y="596035"/>
                      <a:pt x="524189" y="635579"/>
                      <a:pt x="487047" y="479584"/>
                    </a:cubicBezTo>
                    <a:cubicBezTo>
                      <a:pt x="483688" y="465477"/>
                      <a:pt x="473303" y="454003"/>
                      <a:pt x="467591" y="440674"/>
                    </a:cubicBezTo>
                    <a:cubicBezTo>
                      <a:pt x="463552" y="431249"/>
                      <a:pt x="461106" y="421219"/>
                      <a:pt x="457864" y="411491"/>
                    </a:cubicBezTo>
                    <a:cubicBezTo>
                      <a:pt x="467592" y="392036"/>
                      <a:pt x="474573" y="370945"/>
                      <a:pt x="487047" y="353125"/>
                    </a:cubicBezTo>
                    <a:cubicBezTo>
                      <a:pt x="515322" y="312732"/>
                      <a:pt x="530805" y="310683"/>
                      <a:pt x="574596" y="294759"/>
                    </a:cubicBezTo>
                    <a:cubicBezTo>
                      <a:pt x="671941" y="259362"/>
                      <a:pt x="649609" y="273346"/>
                      <a:pt x="798332" y="255848"/>
                    </a:cubicBezTo>
                    <a:cubicBezTo>
                      <a:pt x="870188" y="207945"/>
                      <a:pt x="837992" y="202908"/>
                      <a:pt x="895608" y="246121"/>
                    </a:cubicBezTo>
                    <a:cubicBezTo>
                      <a:pt x="948901" y="332721"/>
                      <a:pt x="967085" y="353968"/>
                      <a:pt x="1002613" y="430946"/>
                    </a:cubicBezTo>
                    <a:cubicBezTo>
                      <a:pt x="1012961" y="453368"/>
                      <a:pt x="1024430" y="475469"/>
                      <a:pt x="1031796" y="499040"/>
                    </a:cubicBezTo>
                    <a:cubicBezTo>
                      <a:pt x="1040713" y="527574"/>
                      <a:pt x="1044766" y="557406"/>
                      <a:pt x="1051251" y="586589"/>
                    </a:cubicBezTo>
                    <a:cubicBezTo>
                      <a:pt x="1048008" y="622257"/>
                      <a:pt x="1051629" y="659233"/>
                      <a:pt x="1041523" y="693593"/>
                    </a:cubicBezTo>
                    <a:cubicBezTo>
                      <a:pt x="1026699" y="743993"/>
                      <a:pt x="985012" y="766410"/>
                      <a:pt x="944247" y="790869"/>
                    </a:cubicBezTo>
                    <a:cubicBezTo>
                      <a:pt x="931812" y="798330"/>
                      <a:pt x="919404" y="806808"/>
                      <a:pt x="905336" y="810325"/>
                    </a:cubicBezTo>
                    <a:cubicBezTo>
                      <a:pt x="879974" y="816665"/>
                      <a:pt x="853455" y="816810"/>
                      <a:pt x="827515" y="820052"/>
                    </a:cubicBezTo>
                    <a:cubicBezTo>
                      <a:pt x="791847" y="816810"/>
                      <a:pt x="753571" y="824100"/>
                      <a:pt x="720511" y="810325"/>
                    </a:cubicBezTo>
                    <a:cubicBezTo>
                      <a:pt x="708170" y="805183"/>
                      <a:pt x="716762" y="783372"/>
                      <a:pt x="710783" y="771414"/>
                    </a:cubicBezTo>
                    <a:cubicBezTo>
                      <a:pt x="690637" y="731123"/>
                      <a:pt x="665387" y="693593"/>
                      <a:pt x="642689" y="654682"/>
                    </a:cubicBezTo>
                    <a:cubicBezTo>
                      <a:pt x="630907" y="634485"/>
                      <a:pt x="620313" y="612850"/>
                      <a:pt x="603779" y="596316"/>
                    </a:cubicBezTo>
                    <a:cubicBezTo>
                      <a:pt x="580851" y="573388"/>
                      <a:pt x="551898" y="557405"/>
                      <a:pt x="525957" y="537950"/>
                    </a:cubicBezTo>
                    <a:cubicBezTo>
                      <a:pt x="514951" y="529696"/>
                      <a:pt x="508718" y="515592"/>
                      <a:pt x="496774" y="508767"/>
                    </a:cubicBezTo>
                    <a:cubicBezTo>
                      <a:pt x="485166" y="502134"/>
                      <a:pt x="470974" y="501662"/>
                      <a:pt x="457864" y="499040"/>
                    </a:cubicBezTo>
                    <a:cubicBezTo>
                      <a:pt x="411107" y="489689"/>
                      <a:pt x="369504" y="485563"/>
                      <a:pt x="321677" y="479584"/>
                    </a:cubicBezTo>
                    <a:cubicBezTo>
                      <a:pt x="250341" y="486069"/>
                      <a:pt x="174428" y="473078"/>
                      <a:pt x="107668" y="499040"/>
                    </a:cubicBezTo>
                    <a:cubicBezTo>
                      <a:pt x="88317" y="506565"/>
                      <a:pt x="129969" y="535220"/>
                      <a:pt x="146579" y="547678"/>
                    </a:cubicBezTo>
                    <a:cubicBezTo>
                      <a:pt x="157274" y="555700"/>
                      <a:pt x="172971" y="552712"/>
                      <a:pt x="185489" y="557406"/>
                    </a:cubicBezTo>
                    <a:cubicBezTo>
                      <a:pt x="377836" y="629536"/>
                      <a:pt x="108633" y="538271"/>
                      <a:pt x="253583" y="586589"/>
                    </a:cubicBezTo>
                    <a:cubicBezTo>
                      <a:pt x="256357" y="585895"/>
                      <a:pt x="355818" y="567008"/>
                      <a:pt x="370315" y="547678"/>
                    </a:cubicBezTo>
                    <a:cubicBezTo>
                      <a:pt x="406999" y="498766"/>
                      <a:pt x="415008" y="453243"/>
                      <a:pt x="438408" y="401763"/>
                    </a:cubicBezTo>
                    <a:cubicBezTo>
                      <a:pt x="447409" y="381961"/>
                      <a:pt x="455525" y="361496"/>
                      <a:pt x="467591" y="343397"/>
                    </a:cubicBezTo>
                    <a:cubicBezTo>
                      <a:pt x="475222" y="331950"/>
                      <a:pt x="487821" y="324659"/>
                      <a:pt x="496774" y="314214"/>
                    </a:cubicBezTo>
                    <a:cubicBezTo>
                      <a:pt x="507325" y="301905"/>
                      <a:pt x="516533" y="288497"/>
                      <a:pt x="525957" y="275304"/>
                    </a:cubicBezTo>
                    <a:cubicBezTo>
                      <a:pt x="532753" y="265790"/>
                      <a:pt x="535685" y="252606"/>
                      <a:pt x="545413" y="246121"/>
                    </a:cubicBezTo>
                    <a:cubicBezTo>
                      <a:pt x="556537" y="238705"/>
                      <a:pt x="571071" y="238160"/>
                      <a:pt x="584323" y="236393"/>
                    </a:cubicBezTo>
                    <a:cubicBezTo>
                      <a:pt x="619824" y="231659"/>
                      <a:pt x="655660" y="229908"/>
                      <a:pt x="691328" y="226665"/>
                    </a:cubicBezTo>
                    <a:cubicBezTo>
                      <a:pt x="720197" y="217043"/>
                      <a:pt x="739204" y="221135"/>
                      <a:pt x="701055" y="187755"/>
                    </a:cubicBezTo>
                    <a:cubicBezTo>
                      <a:pt x="683458" y="172358"/>
                      <a:pt x="663216" y="160041"/>
                      <a:pt x="642689" y="148844"/>
                    </a:cubicBezTo>
                    <a:cubicBezTo>
                      <a:pt x="593438" y="121980"/>
                      <a:pt x="605386" y="137026"/>
                      <a:pt x="564868" y="119661"/>
                    </a:cubicBezTo>
                    <a:cubicBezTo>
                      <a:pt x="551539" y="113949"/>
                      <a:pt x="538927" y="106691"/>
                      <a:pt x="525957" y="100206"/>
                    </a:cubicBezTo>
                    <a:cubicBezTo>
                      <a:pt x="498037" y="118819"/>
                      <a:pt x="483329" y="123947"/>
                      <a:pt x="467591" y="158572"/>
                    </a:cubicBezTo>
                    <a:cubicBezTo>
                      <a:pt x="457823" y="180062"/>
                      <a:pt x="455078" y="204103"/>
                      <a:pt x="448136" y="226665"/>
                    </a:cubicBezTo>
                    <a:cubicBezTo>
                      <a:pt x="442105" y="246266"/>
                      <a:pt x="435166" y="265576"/>
                      <a:pt x="428681" y="285031"/>
                    </a:cubicBezTo>
                    <a:cubicBezTo>
                      <a:pt x="425438" y="307729"/>
                      <a:pt x="423757" y="330706"/>
                      <a:pt x="418953" y="353125"/>
                    </a:cubicBezTo>
                    <a:cubicBezTo>
                      <a:pt x="380322" y="533405"/>
                      <a:pt x="415345" y="310296"/>
                      <a:pt x="389770" y="489312"/>
                    </a:cubicBezTo>
                    <a:cubicBezTo>
                      <a:pt x="396255" y="528223"/>
                      <a:pt x="397459" y="568392"/>
                      <a:pt x="409225" y="606044"/>
                    </a:cubicBezTo>
                    <a:cubicBezTo>
                      <a:pt x="419443" y="638741"/>
                      <a:pt x="438913" y="648946"/>
                      <a:pt x="467591" y="654682"/>
                    </a:cubicBezTo>
                    <a:cubicBezTo>
                      <a:pt x="614399" y="684044"/>
                      <a:pt x="617982" y="675668"/>
                      <a:pt x="798332" y="683865"/>
                    </a:cubicBezTo>
                    <a:cubicBezTo>
                      <a:pt x="808060" y="687108"/>
                      <a:pt x="819508" y="687187"/>
                      <a:pt x="827515" y="693593"/>
                    </a:cubicBezTo>
                    <a:cubicBezTo>
                      <a:pt x="857368" y="717476"/>
                      <a:pt x="853173" y="759010"/>
                      <a:pt x="837243" y="790869"/>
                    </a:cubicBezTo>
                    <a:cubicBezTo>
                      <a:pt x="826989" y="811377"/>
                      <a:pt x="803283" y="821894"/>
                      <a:pt x="788604" y="839508"/>
                    </a:cubicBezTo>
                    <a:cubicBezTo>
                      <a:pt x="721406" y="920145"/>
                      <a:pt x="771060" y="897236"/>
                      <a:pt x="710783" y="917329"/>
                    </a:cubicBezTo>
                    <a:cubicBezTo>
                      <a:pt x="694570" y="930299"/>
                      <a:pt x="677909" y="942728"/>
                      <a:pt x="662145" y="956240"/>
                    </a:cubicBezTo>
                    <a:cubicBezTo>
                      <a:pt x="655182" y="962209"/>
                      <a:pt x="650553" y="970976"/>
                      <a:pt x="642689" y="975695"/>
                    </a:cubicBezTo>
                    <a:cubicBezTo>
                      <a:pt x="599760" y="1001452"/>
                      <a:pt x="622948" y="966539"/>
                      <a:pt x="603779" y="1004878"/>
                    </a:cubicBezTo>
                  </a:path>
                </a:pathLst>
              </a:cu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8" name="Freeform 497"/>
              <p:cNvSpPr/>
              <p:nvPr/>
            </p:nvSpPr>
            <p:spPr>
              <a:xfrm rot="1734764">
                <a:off x="383601" y="2864348"/>
                <a:ext cx="1051251" cy="1004878"/>
              </a:xfrm>
              <a:custGeom>
                <a:avLst/>
                <a:gdLst>
                  <a:gd name="connsiteX0" fmla="*/ 613506 w 1051251"/>
                  <a:gd name="connsiteY0" fmla="*/ 197482 h 1004878"/>
                  <a:gd name="connsiteX1" fmla="*/ 603779 w 1051251"/>
                  <a:gd name="connsiteY1" fmla="*/ 246121 h 1004878"/>
                  <a:gd name="connsiteX2" fmla="*/ 496774 w 1051251"/>
                  <a:gd name="connsiteY2" fmla="*/ 285031 h 1004878"/>
                  <a:gd name="connsiteX3" fmla="*/ 389770 w 1051251"/>
                  <a:gd name="connsiteY3" fmla="*/ 265576 h 1004878"/>
                  <a:gd name="connsiteX4" fmla="*/ 360587 w 1051251"/>
                  <a:gd name="connsiteY4" fmla="*/ 207210 h 1004878"/>
                  <a:gd name="connsiteX5" fmla="*/ 350860 w 1051251"/>
                  <a:gd name="connsiteY5" fmla="*/ 158572 h 1004878"/>
                  <a:gd name="connsiteX6" fmla="*/ 341132 w 1051251"/>
                  <a:gd name="connsiteY6" fmla="*/ 119661 h 1004878"/>
                  <a:gd name="connsiteX7" fmla="*/ 350860 w 1051251"/>
                  <a:gd name="connsiteY7" fmla="*/ 61295 h 1004878"/>
                  <a:gd name="connsiteX8" fmla="*/ 399498 w 1051251"/>
                  <a:gd name="connsiteY8" fmla="*/ 32112 h 1004878"/>
                  <a:gd name="connsiteX9" fmla="*/ 487047 w 1051251"/>
                  <a:gd name="connsiteY9" fmla="*/ 12657 h 1004878"/>
                  <a:gd name="connsiteX10" fmla="*/ 516230 w 1051251"/>
                  <a:gd name="connsiteY10" fmla="*/ 2929 h 1004878"/>
                  <a:gd name="connsiteX11" fmla="*/ 603779 w 1051251"/>
                  <a:gd name="connsiteY11" fmla="*/ 12657 h 1004878"/>
                  <a:gd name="connsiteX12" fmla="*/ 594051 w 1051251"/>
                  <a:gd name="connsiteY12" fmla="*/ 80750 h 1004878"/>
                  <a:gd name="connsiteX13" fmla="*/ 496774 w 1051251"/>
                  <a:gd name="connsiteY13" fmla="*/ 158572 h 1004878"/>
                  <a:gd name="connsiteX14" fmla="*/ 350860 w 1051251"/>
                  <a:gd name="connsiteY14" fmla="*/ 187755 h 1004878"/>
                  <a:gd name="connsiteX15" fmla="*/ 273038 w 1051251"/>
                  <a:gd name="connsiteY15" fmla="*/ 197482 h 1004878"/>
                  <a:gd name="connsiteX16" fmla="*/ 39574 w 1051251"/>
                  <a:gd name="connsiteY16" fmla="*/ 216938 h 1004878"/>
                  <a:gd name="connsiteX17" fmla="*/ 10391 w 1051251"/>
                  <a:gd name="connsiteY17" fmla="*/ 226665 h 1004878"/>
                  <a:gd name="connsiteX18" fmla="*/ 39574 w 1051251"/>
                  <a:gd name="connsiteY18" fmla="*/ 460129 h 1004878"/>
                  <a:gd name="connsiteX19" fmla="*/ 59030 w 1051251"/>
                  <a:gd name="connsiteY19" fmla="*/ 489312 h 1004878"/>
                  <a:gd name="connsiteX20" fmla="*/ 68757 w 1051251"/>
                  <a:gd name="connsiteY20" fmla="*/ 518495 h 1004878"/>
                  <a:gd name="connsiteX21" fmla="*/ 127123 w 1051251"/>
                  <a:gd name="connsiteY21" fmla="*/ 567133 h 1004878"/>
                  <a:gd name="connsiteX22" fmla="*/ 263311 w 1051251"/>
                  <a:gd name="connsiteY22" fmla="*/ 644955 h 1004878"/>
                  <a:gd name="connsiteX23" fmla="*/ 418953 w 1051251"/>
                  <a:gd name="connsiteY23" fmla="*/ 674138 h 1004878"/>
                  <a:gd name="connsiteX24" fmla="*/ 555140 w 1051251"/>
                  <a:gd name="connsiteY24" fmla="*/ 693593 h 1004878"/>
                  <a:gd name="connsiteX25" fmla="*/ 594051 w 1051251"/>
                  <a:gd name="connsiteY25" fmla="*/ 703321 h 1004878"/>
                  <a:gd name="connsiteX26" fmla="*/ 691328 w 1051251"/>
                  <a:gd name="connsiteY26" fmla="*/ 683865 h 1004878"/>
                  <a:gd name="connsiteX27" fmla="*/ 701055 w 1051251"/>
                  <a:gd name="connsiteY27" fmla="*/ 654682 h 1004878"/>
                  <a:gd name="connsiteX28" fmla="*/ 710783 w 1051251"/>
                  <a:gd name="connsiteY28" fmla="*/ 596316 h 1004878"/>
                  <a:gd name="connsiteX29" fmla="*/ 671872 w 1051251"/>
                  <a:gd name="connsiteY29" fmla="*/ 401763 h 1004878"/>
                  <a:gd name="connsiteX30" fmla="*/ 642689 w 1051251"/>
                  <a:gd name="connsiteY30" fmla="*/ 392035 h 1004878"/>
                  <a:gd name="connsiteX31" fmla="*/ 574596 w 1051251"/>
                  <a:gd name="connsiteY31" fmla="*/ 382308 h 1004878"/>
                  <a:gd name="connsiteX32" fmla="*/ 545413 w 1051251"/>
                  <a:gd name="connsiteY32" fmla="*/ 372580 h 1004878"/>
                  <a:gd name="connsiteX33" fmla="*/ 234128 w 1051251"/>
                  <a:gd name="connsiteY33" fmla="*/ 362852 h 1004878"/>
                  <a:gd name="connsiteX34" fmla="*/ 214672 w 1051251"/>
                  <a:gd name="connsiteY34" fmla="*/ 323942 h 1004878"/>
                  <a:gd name="connsiteX35" fmla="*/ 195217 w 1051251"/>
                  <a:gd name="connsiteY35" fmla="*/ 294759 h 1004878"/>
                  <a:gd name="connsiteX36" fmla="*/ 185489 w 1051251"/>
                  <a:gd name="connsiteY36" fmla="*/ 246121 h 1004878"/>
                  <a:gd name="connsiteX37" fmla="*/ 175762 w 1051251"/>
                  <a:gd name="connsiteY37" fmla="*/ 207210 h 1004878"/>
                  <a:gd name="connsiteX38" fmla="*/ 185489 w 1051251"/>
                  <a:gd name="connsiteY38" fmla="*/ 119661 h 1004878"/>
                  <a:gd name="connsiteX39" fmla="*/ 234128 w 1051251"/>
                  <a:gd name="connsiteY39" fmla="*/ 51567 h 1004878"/>
                  <a:gd name="connsiteX40" fmla="*/ 263311 w 1051251"/>
                  <a:gd name="connsiteY40" fmla="*/ 41840 h 1004878"/>
                  <a:gd name="connsiteX41" fmla="*/ 331404 w 1051251"/>
                  <a:gd name="connsiteY41" fmla="*/ 51567 h 1004878"/>
                  <a:gd name="connsiteX42" fmla="*/ 399498 w 1051251"/>
                  <a:gd name="connsiteY42" fmla="*/ 119661 h 1004878"/>
                  <a:gd name="connsiteX43" fmla="*/ 428681 w 1051251"/>
                  <a:gd name="connsiteY43" fmla="*/ 129389 h 1004878"/>
                  <a:gd name="connsiteX44" fmla="*/ 438408 w 1051251"/>
                  <a:gd name="connsiteY44" fmla="*/ 207210 h 1004878"/>
                  <a:gd name="connsiteX45" fmla="*/ 409225 w 1051251"/>
                  <a:gd name="connsiteY45" fmla="*/ 216938 h 1004878"/>
                  <a:gd name="connsiteX46" fmla="*/ 360587 w 1051251"/>
                  <a:gd name="connsiteY46" fmla="*/ 265576 h 1004878"/>
                  <a:gd name="connsiteX47" fmla="*/ 311949 w 1051251"/>
                  <a:gd name="connsiteY47" fmla="*/ 294759 h 1004878"/>
                  <a:gd name="connsiteX48" fmla="*/ 263311 w 1051251"/>
                  <a:gd name="connsiteY48" fmla="*/ 353125 h 1004878"/>
                  <a:gd name="connsiteX49" fmla="*/ 214672 w 1051251"/>
                  <a:gd name="connsiteY49" fmla="*/ 392035 h 1004878"/>
                  <a:gd name="connsiteX50" fmla="*/ 156306 w 1051251"/>
                  <a:gd name="connsiteY50" fmla="*/ 460129 h 1004878"/>
                  <a:gd name="connsiteX51" fmla="*/ 49302 w 1051251"/>
                  <a:gd name="connsiteY51" fmla="*/ 567133 h 1004878"/>
                  <a:gd name="connsiteX52" fmla="*/ 29847 w 1051251"/>
                  <a:gd name="connsiteY52" fmla="*/ 586589 h 1004878"/>
                  <a:gd name="connsiteX53" fmla="*/ 10391 w 1051251"/>
                  <a:gd name="connsiteY53" fmla="*/ 606044 h 1004878"/>
                  <a:gd name="connsiteX54" fmla="*/ 664 w 1051251"/>
                  <a:gd name="connsiteY54" fmla="*/ 644955 h 1004878"/>
                  <a:gd name="connsiteX55" fmla="*/ 29847 w 1051251"/>
                  <a:gd name="connsiteY55" fmla="*/ 751959 h 1004878"/>
                  <a:gd name="connsiteX56" fmla="*/ 59030 w 1051251"/>
                  <a:gd name="connsiteY56" fmla="*/ 761686 h 1004878"/>
                  <a:gd name="connsiteX57" fmla="*/ 88213 w 1051251"/>
                  <a:gd name="connsiteY57" fmla="*/ 781142 h 1004878"/>
                  <a:gd name="connsiteX58" fmla="*/ 399498 w 1051251"/>
                  <a:gd name="connsiteY58" fmla="*/ 781142 h 1004878"/>
                  <a:gd name="connsiteX59" fmla="*/ 448136 w 1051251"/>
                  <a:gd name="connsiteY59" fmla="*/ 761686 h 1004878"/>
                  <a:gd name="connsiteX60" fmla="*/ 506502 w 1051251"/>
                  <a:gd name="connsiteY60" fmla="*/ 683865 h 1004878"/>
                  <a:gd name="connsiteX61" fmla="*/ 487047 w 1051251"/>
                  <a:gd name="connsiteY61" fmla="*/ 479584 h 1004878"/>
                  <a:gd name="connsiteX62" fmla="*/ 467591 w 1051251"/>
                  <a:gd name="connsiteY62" fmla="*/ 440674 h 1004878"/>
                  <a:gd name="connsiteX63" fmla="*/ 457864 w 1051251"/>
                  <a:gd name="connsiteY63" fmla="*/ 411491 h 1004878"/>
                  <a:gd name="connsiteX64" fmla="*/ 487047 w 1051251"/>
                  <a:gd name="connsiteY64" fmla="*/ 353125 h 1004878"/>
                  <a:gd name="connsiteX65" fmla="*/ 574596 w 1051251"/>
                  <a:gd name="connsiteY65" fmla="*/ 294759 h 1004878"/>
                  <a:gd name="connsiteX66" fmla="*/ 798332 w 1051251"/>
                  <a:gd name="connsiteY66" fmla="*/ 255848 h 1004878"/>
                  <a:gd name="connsiteX67" fmla="*/ 895608 w 1051251"/>
                  <a:gd name="connsiteY67" fmla="*/ 246121 h 1004878"/>
                  <a:gd name="connsiteX68" fmla="*/ 1002613 w 1051251"/>
                  <a:gd name="connsiteY68" fmla="*/ 430946 h 1004878"/>
                  <a:gd name="connsiteX69" fmla="*/ 1031796 w 1051251"/>
                  <a:gd name="connsiteY69" fmla="*/ 499040 h 1004878"/>
                  <a:gd name="connsiteX70" fmla="*/ 1051251 w 1051251"/>
                  <a:gd name="connsiteY70" fmla="*/ 586589 h 1004878"/>
                  <a:gd name="connsiteX71" fmla="*/ 1041523 w 1051251"/>
                  <a:gd name="connsiteY71" fmla="*/ 693593 h 1004878"/>
                  <a:gd name="connsiteX72" fmla="*/ 944247 w 1051251"/>
                  <a:gd name="connsiteY72" fmla="*/ 790869 h 1004878"/>
                  <a:gd name="connsiteX73" fmla="*/ 905336 w 1051251"/>
                  <a:gd name="connsiteY73" fmla="*/ 810325 h 1004878"/>
                  <a:gd name="connsiteX74" fmla="*/ 827515 w 1051251"/>
                  <a:gd name="connsiteY74" fmla="*/ 820052 h 1004878"/>
                  <a:gd name="connsiteX75" fmla="*/ 720511 w 1051251"/>
                  <a:gd name="connsiteY75" fmla="*/ 810325 h 1004878"/>
                  <a:gd name="connsiteX76" fmla="*/ 710783 w 1051251"/>
                  <a:gd name="connsiteY76" fmla="*/ 771414 h 1004878"/>
                  <a:gd name="connsiteX77" fmla="*/ 642689 w 1051251"/>
                  <a:gd name="connsiteY77" fmla="*/ 654682 h 1004878"/>
                  <a:gd name="connsiteX78" fmla="*/ 603779 w 1051251"/>
                  <a:gd name="connsiteY78" fmla="*/ 596316 h 1004878"/>
                  <a:gd name="connsiteX79" fmla="*/ 525957 w 1051251"/>
                  <a:gd name="connsiteY79" fmla="*/ 537950 h 1004878"/>
                  <a:gd name="connsiteX80" fmla="*/ 496774 w 1051251"/>
                  <a:gd name="connsiteY80" fmla="*/ 508767 h 1004878"/>
                  <a:gd name="connsiteX81" fmla="*/ 457864 w 1051251"/>
                  <a:gd name="connsiteY81" fmla="*/ 499040 h 1004878"/>
                  <a:gd name="connsiteX82" fmla="*/ 321677 w 1051251"/>
                  <a:gd name="connsiteY82" fmla="*/ 479584 h 1004878"/>
                  <a:gd name="connsiteX83" fmla="*/ 107668 w 1051251"/>
                  <a:gd name="connsiteY83" fmla="*/ 499040 h 1004878"/>
                  <a:gd name="connsiteX84" fmla="*/ 146579 w 1051251"/>
                  <a:gd name="connsiteY84" fmla="*/ 547678 h 1004878"/>
                  <a:gd name="connsiteX85" fmla="*/ 185489 w 1051251"/>
                  <a:gd name="connsiteY85" fmla="*/ 557406 h 1004878"/>
                  <a:gd name="connsiteX86" fmla="*/ 253583 w 1051251"/>
                  <a:gd name="connsiteY86" fmla="*/ 586589 h 1004878"/>
                  <a:gd name="connsiteX87" fmla="*/ 370315 w 1051251"/>
                  <a:gd name="connsiteY87" fmla="*/ 547678 h 1004878"/>
                  <a:gd name="connsiteX88" fmla="*/ 438408 w 1051251"/>
                  <a:gd name="connsiteY88" fmla="*/ 401763 h 1004878"/>
                  <a:gd name="connsiteX89" fmla="*/ 467591 w 1051251"/>
                  <a:gd name="connsiteY89" fmla="*/ 343397 h 1004878"/>
                  <a:gd name="connsiteX90" fmla="*/ 496774 w 1051251"/>
                  <a:gd name="connsiteY90" fmla="*/ 314214 h 1004878"/>
                  <a:gd name="connsiteX91" fmla="*/ 525957 w 1051251"/>
                  <a:gd name="connsiteY91" fmla="*/ 275304 h 1004878"/>
                  <a:gd name="connsiteX92" fmla="*/ 545413 w 1051251"/>
                  <a:gd name="connsiteY92" fmla="*/ 246121 h 1004878"/>
                  <a:gd name="connsiteX93" fmla="*/ 584323 w 1051251"/>
                  <a:gd name="connsiteY93" fmla="*/ 236393 h 1004878"/>
                  <a:gd name="connsiteX94" fmla="*/ 691328 w 1051251"/>
                  <a:gd name="connsiteY94" fmla="*/ 226665 h 1004878"/>
                  <a:gd name="connsiteX95" fmla="*/ 701055 w 1051251"/>
                  <a:gd name="connsiteY95" fmla="*/ 187755 h 1004878"/>
                  <a:gd name="connsiteX96" fmla="*/ 642689 w 1051251"/>
                  <a:gd name="connsiteY96" fmla="*/ 148844 h 1004878"/>
                  <a:gd name="connsiteX97" fmla="*/ 564868 w 1051251"/>
                  <a:gd name="connsiteY97" fmla="*/ 119661 h 1004878"/>
                  <a:gd name="connsiteX98" fmla="*/ 525957 w 1051251"/>
                  <a:gd name="connsiteY98" fmla="*/ 100206 h 1004878"/>
                  <a:gd name="connsiteX99" fmla="*/ 467591 w 1051251"/>
                  <a:gd name="connsiteY99" fmla="*/ 158572 h 1004878"/>
                  <a:gd name="connsiteX100" fmla="*/ 448136 w 1051251"/>
                  <a:gd name="connsiteY100" fmla="*/ 226665 h 1004878"/>
                  <a:gd name="connsiteX101" fmla="*/ 428681 w 1051251"/>
                  <a:gd name="connsiteY101" fmla="*/ 285031 h 1004878"/>
                  <a:gd name="connsiteX102" fmla="*/ 418953 w 1051251"/>
                  <a:gd name="connsiteY102" fmla="*/ 353125 h 1004878"/>
                  <a:gd name="connsiteX103" fmla="*/ 389770 w 1051251"/>
                  <a:gd name="connsiteY103" fmla="*/ 489312 h 1004878"/>
                  <a:gd name="connsiteX104" fmla="*/ 409225 w 1051251"/>
                  <a:gd name="connsiteY104" fmla="*/ 606044 h 1004878"/>
                  <a:gd name="connsiteX105" fmla="*/ 467591 w 1051251"/>
                  <a:gd name="connsiteY105" fmla="*/ 654682 h 1004878"/>
                  <a:gd name="connsiteX106" fmla="*/ 798332 w 1051251"/>
                  <a:gd name="connsiteY106" fmla="*/ 683865 h 1004878"/>
                  <a:gd name="connsiteX107" fmla="*/ 827515 w 1051251"/>
                  <a:gd name="connsiteY107" fmla="*/ 693593 h 1004878"/>
                  <a:gd name="connsiteX108" fmla="*/ 837243 w 1051251"/>
                  <a:gd name="connsiteY108" fmla="*/ 790869 h 1004878"/>
                  <a:gd name="connsiteX109" fmla="*/ 788604 w 1051251"/>
                  <a:gd name="connsiteY109" fmla="*/ 839508 h 1004878"/>
                  <a:gd name="connsiteX110" fmla="*/ 710783 w 1051251"/>
                  <a:gd name="connsiteY110" fmla="*/ 917329 h 1004878"/>
                  <a:gd name="connsiteX111" fmla="*/ 662145 w 1051251"/>
                  <a:gd name="connsiteY111" fmla="*/ 956240 h 1004878"/>
                  <a:gd name="connsiteX112" fmla="*/ 642689 w 1051251"/>
                  <a:gd name="connsiteY112" fmla="*/ 975695 h 1004878"/>
                  <a:gd name="connsiteX113" fmla="*/ 603779 w 1051251"/>
                  <a:gd name="connsiteY113" fmla="*/ 1004878 h 1004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Lst>
                <a:rect l="l" t="t" r="r" b="b"/>
                <a:pathLst>
                  <a:path w="1051251" h="1004878">
                    <a:moveTo>
                      <a:pt x="613506" y="197482"/>
                    </a:moveTo>
                    <a:cubicBezTo>
                      <a:pt x="610264" y="213695"/>
                      <a:pt x="612542" y="232100"/>
                      <a:pt x="603779" y="246121"/>
                    </a:cubicBezTo>
                    <a:cubicBezTo>
                      <a:pt x="579924" y="284290"/>
                      <a:pt x="533685" y="279758"/>
                      <a:pt x="496774" y="285031"/>
                    </a:cubicBezTo>
                    <a:cubicBezTo>
                      <a:pt x="461106" y="278546"/>
                      <a:pt x="421246" y="283562"/>
                      <a:pt x="389770" y="265576"/>
                    </a:cubicBezTo>
                    <a:cubicBezTo>
                      <a:pt x="370884" y="254784"/>
                      <a:pt x="368020" y="227652"/>
                      <a:pt x="360587" y="207210"/>
                    </a:cubicBezTo>
                    <a:cubicBezTo>
                      <a:pt x="354937" y="191672"/>
                      <a:pt x="354447" y="174712"/>
                      <a:pt x="350860" y="158572"/>
                    </a:cubicBezTo>
                    <a:cubicBezTo>
                      <a:pt x="347960" y="145521"/>
                      <a:pt x="344375" y="132631"/>
                      <a:pt x="341132" y="119661"/>
                    </a:cubicBezTo>
                    <a:cubicBezTo>
                      <a:pt x="344375" y="100206"/>
                      <a:pt x="339919" y="77706"/>
                      <a:pt x="350860" y="61295"/>
                    </a:cubicBezTo>
                    <a:cubicBezTo>
                      <a:pt x="361348" y="45563"/>
                      <a:pt x="382587" y="40568"/>
                      <a:pt x="399498" y="32112"/>
                    </a:cubicBezTo>
                    <a:cubicBezTo>
                      <a:pt x="423447" y="20137"/>
                      <a:pt x="464626" y="16394"/>
                      <a:pt x="487047" y="12657"/>
                    </a:cubicBezTo>
                    <a:cubicBezTo>
                      <a:pt x="496775" y="9414"/>
                      <a:pt x="505976" y="2929"/>
                      <a:pt x="516230" y="2929"/>
                    </a:cubicBezTo>
                    <a:cubicBezTo>
                      <a:pt x="545593" y="2929"/>
                      <a:pt x="583017" y="-8105"/>
                      <a:pt x="603779" y="12657"/>
                    </a:cubicBezTo>
                    <a:cubicBezTo>
                      <a:pt x="619992" y="28870"/>
                      <a:pt x="601887" y="59202"/>
                      <a:pt x="594051" y="80750"/>
                    </a:cubicBezTo>
                    <a:cubicBezTo>
                      <a:pt x="579050" y="122001"/>
                      <a:pt x="530784" y="141567"/>
                      <a:pt x="496774" y="158572"/>
                    </a:cubicBezTo>
                    <a:cubicBezTo>
                      <a:pt x="436413" y="188752"/>
                      <a:pt x="430923" y="178859"/>
                      <a:pt x="350860" y="187755"/>
                    </a:cubicBezTo>
                    <a:cubicBezTo>
                      <a:pt x="324877" y="190642"/>
                      <a:pt x="299037" y="194745"/>
                      <a:pt x="273038" y="197482"/>
                    </a:cubicBezTo>
                    <a:cubicBezTo>
                      <a:pt x="199436" y="205229"/>
                      <a:pt x="112613" y="211319"/>
                      <a:pt x="39574" y="216938"/>
                    </a:cubicBezTo>
                    <a:cubicBezTo>
                      <a:pt x="29846" y="220180"/>
                      <a:pt x="11363" y="216457"/>
                      <a:pt x="10391" y="226665"/>
                    </a:cubicBezTo>
                    <a:cubicBezTo>
                      <a:pt x="-748" y="343621"/>
                      <a:pt x="-4097" y="383705"/>
                      <a:pt x="39574" y="460129"/>
                    </a:cubicBezTo>
                    <a:cubicBezTo>
                      <a:pt x="45375" y="470280"/>
                      <a:pt x="52545" y="479584"/>
                      <a:pt x="59030" y="489312"/>
                    </a:cubicBezTo>
                    <a:cubicBezTo>
                      <a:pt x="62272" y="499040"/>
                      <a:pt x="63481" y="509702"/>
                      <a:pt x="68757" y="518495"/>
                    </a:cubicBezTo>
                    <a:cubicBezTo>
                      <a:pt x="76970" y="532184"/>
                      <a:pt x="121016" y="562905"/>
                      <a:pt x="127123" y="567133"/>
                    </a:cubicBezTo>
                    <a:cubicBezTo>
                      <a:pt x="171956" y="598172"/>
                      <a:pt x="210607" y="630901"/>
                      <a:pt x="263311" y="644955"/>
                    </a:cubicBezTo>
                    <a:cubicBezTo>
                      <a:pt x="287790" y="651483"/>
                      <a:pt x="382927" y="668992"/>
                      <a:pt x="418953" y="674138"/>
                    </a:cubicBezTo>
                    <a:cubicBezTo>
                      <a:pt x="481731" y="683106"/>
                      <a:pt x="497103" y="681985"/>
                      <a:pt x="555140" y="693593"/>
                    </a:cubicBezTo>
                    <a:cubicBezTo>
                      <a:pt x="568250" y="696215"/>
                      <a:pt x="581081" y="700078"/>
                      <a:pt x="594051" y="703321"/>
                    </a:cubicBezTo>
                    <a:cubicBezTo>
                      <a:pt x="626477" y="696836"/>
                      <a:pt x="661224" y="697549"/>
                      <a:pt x="691328" y="683865"/>
                    </a:cubicBezTo>
                    <a:cubicBezTo>
                      <a:pt x="700663" y="679622"/>
                      <a:pt x="698831" y="664692"/>
                      <a:pt x="701055" y="654682"/>
                    </a:cubicBezTo>
                    <a:cubicBezTo>
                      <a:pt x="705334" y="635428"/>
                      <a:pt x="707540" y="615771"/>
                      <a:pt x="710783" y="596316"/>
                    </a:cubicBezTo>
                    <a:cubicBezTo>
                      <a:pt x="708907" y="579429"/>
                      <a:pt x="729950" y="436610"/>
                      <a:pt x="671872" y="401763"/>
                    </a:cubicBezTo>
                    <a:cubicBezTo>
                      <a:pt x="663079" y="396487"/>
                      <a:pt x="652744" y="394046"/>
                      <a:pt x="642689" y="392035"/>
                    </a:cubicBezTo>
                    <a:cubicBezTo>
                      <a:pt x="620206" y="387538"/>
                      <a:pt x="597294" y="385550"/>
                      <a:pt x="574596" y="382308"/>
                    </a:cubicBezTo>
                    <a:cubicBezTo>
                      <a:pt x="564868" y="379065"/>
                      <a:pt x="555650" y="373165"/>
                      <a:pt x="545413" y="372580"/>
                    </a:cubicBezTo>
                    <a:cubicBezTo>
                      <a:pt x="441770" y="366657"/>
                      <a:pt x="336836" y="377956"/>
                      <a:pt x="234128" y="362852"/>
                    </a:cubicBezTo>
                    <a:cubicBezTo>
                      <a:pt x="219781" y="360742"/>
                      <a:pt x="221867" y="336532"/>
                      <a:pt x="214672" y="323942"/>
                    </a:cubicBezTo>
                    <a:cubicBezTo>
                      <a:pt x="208871" y="313791"/>
                      <a:pt x="201702" y="304487"/>
                      <a:pt x="195217" y="294759"/>
                    </a:cubicBezTo>
                    <a:cubicBezTo>
                      <a:pt x="191974" y="278546"/>
                      <a:pt x="189076" y="262261"/>
                      <a:pt x="185489" y="246121"/>
                    </a:cubicBezTo>
                    <a:cubicBezTo>
                      <a:pt x="182589" y="233070"/>
                      <a:pt x="175762" y="220579"/>
                      <a:pt x="175762" y="207210"/>
                    </a:cubicBezTo>
                    <a:cubicBezTo>
                      <a:pt x="175762" y="177847"/>
                      <a:pt x="178887" y="148272"/>
                      <a:pt x="185489" y="119661"/>
                    </a:cubicBezTo>
                    <a:cubicBezTo>
                      <a:pt x="191022" y="95687"/>
                      <a:pt x="213736" y="65161"/>
                      <a:pt x="234128" y="51567"/>
                    </a:cubicBezTo>
                    <a:cubicBezTo>
                      <a:pt x="242660" y="45879"/>
                      <a:pt x="253583" y="45082"/>
                      <a:pt x="263311" y="41840"/>
                    </a:cubicBezTo>
                    <a:cubicBezTo>
                      <a:pt x="286009" y="45082"/>
                      <a:pt x="311497" y="40192"/>
                      <a:pt x="331404" y="51567"/>
                    </a:cubicBezTo>
                    <a:cubicBezTo>
                      <a:pt x="359274" y="67493"/>
                      <a:pt x="369046" y="109510"/>
                      <a:pt x="399498" y="119661"/>
                    </a:cubicBezTo>
                    <a:lnTo>
                      <a:pt x="428681" y="129389"/>
                    </a:lnTo>
                    <a:cubicBezTo>
                      <a:pt x="447391" y="157455"/>
                      <a:pt x="464452" y="168144"/>
                      <a:pt x="438408" y="207210"/>
                    </a:cubicBezTo>
                    <a:cubicBezTo>
                      <a:pt x="432720" y="215742"/>
                      <a:pt x="418953" y="213695"/>
                      <a:pt x="409225" y="216938"/>
                    </a:cubicBezTo>
                    <a:cubicBezTo>
                      <a:pt x="393012" y="233151"/>
                      <a:pt x="378491" y="251253"/>
                      <a:pt x="360587" y="265576"/>
                    </a:cubicBezTo>
                    <a:cubicBezTo>
                      <a:pt x="345823" y="277387"/>
                      <a:pt x="326002" y="282111"/>
                      <a:pt x="311949" y="294759"/>
                    </a:cubicBezTo>
                    <a:cubicBezTo>
                      <a:pt x="293125" y="311701"/>
                      <a:pt x="281219" y="335218"/>
                      <a:pt x="263311" y="353125"/>
                    </a:cubicBezTo>
                    <a:cubicBezTo>
                      <a:pt x="248630" y="367806"/>
                      <a:pt x="229353" y="377354"/>
                      <a:pt x="214672" y="392035"/>
                    </a:cubicBezTo>
                    <a:cubicBezTo>
                      <a:pt x="193533" y="413174"/>
                      <a:pt x="176704" y="438274"/>
                      <a:pt x="156306" y="460129"/>
                    </a:cubicBezTo>
                    <a:cubicBezTo>
                      <a:pt x="156289" y="460147"/>
                      <a:pt x="71601" y="544834"/>
                      <a:pt x="49302" y="567133"/>
                    </a:cubicBezTo>
                    <a:lnTo>
                      <a:pt x="29847" y="586589"/>
                    </a:lnTo>
                    <a:lnTo>
                      <a:pt x="10391" y="606044"/>
                    </a:lnTo>
                    <a:cubicBezTo>
                      <a:pt x="7149" y="619014"/>
                      <a:pt x="664" y="631586"/>
                      <a:pt x="664" y="644955"/>
                    </a:cubicBezTo>
                    <a:cubicBezTo>
                      <a:pt x="664" y="683674"/>
                      <a:pt x="-7017" y="729841"/>
                      <a:pt x="29847" y="751959"/>
                    </a:cubicBezTo>
                    <a:cubicBezTo>
                      <a:pt x="38640" y="757234"/>
                      <a:pt x="49302" y="758444"/>
                      <a:pt x="59030" y="761686"/>
                    </a:cubicBezTo>
                    <a:cubicBezTo>
                      <a:pt x="68758" y="768171"/>
                      <a:pt x="77122" y="777445"/>
                      <a:pt x="88213" y="781142"/>
                    </a:cubicBezTo>
                    <a:cubicBezTo>
                      <a:pt x="166325" y="807179"/>
                      <a:pt x="398386" y="781185"/>
                      <a:pt x="399498" y="781142"/>
                    </a:cubicBezTo>
                    <a:cubicBezTo>
                      <a:pt x="415711" y="774657"/>
                      <a:pt x="434353" y="772406"/>
                      <a:pt x="448136" y="761686"/>
                    </a:cubicBezTo>
                    <a:cubicBezTo>
                      <a:pt x="464136" y="749242"/>
                      <a:pt x="492544" y="704803"/>
                      <a:pt x="506502" y="683865"/>
                    </a:cubicBezTo>
                    <a:cubicBezTo>
                      <a:pt x="528461" y="596035"/>
                      <a:pt x="524189" y="635579"/>
                      <a:pt x="487047" y="479584"/>
                    </a:cubicBezTo>
                    <a:cubicBezTo>
                      <a:pt x="483688" y="465477"/>
                      <a:pt x="473303" y="454003"/>
                      <a:pt x="467591" y="440674"/>
                    </a:cubicBezTo>
                    <a:cubicBezTo>
                      <a:pt x="463552" y="431249"/>
                      <a:pt x="461106" y="421219"/>
                      <a:pt x="457864" y="411491"/>
                    </a:cubicBezTo>
                    <a:cubicBezTo>
                      <a:pt x="467592" y="392036"/>
                      <a:pt x="474573" y="370945"/>
                      <a:pt x="487047" y="353125"/>
                    </a:cubicBezTo>
                    <a:cubicBezTo>
                      <a:pt x="515322" y="312732"/>
                      <a:pt x="530805" y="310683"/>
                      <a:pt x="574596" y="294759"/>
                    </a:cubicBezTo>
                    <a:cubicBezTo>
                      <a:pt x="671941" y="259362"/>
                      <a:pt x="649609" y="273346"/>
                      <a:pt x="798332" y="255848"/>
                    </a:cubicBezTo>
                    <a:cubicBezTo>
                      <a:pt x="870188" y="207945"/>
                      <a:pt x="837992" y="202908"/>
                      <a:pt x="895608" y="246121"/>
                    </a:cubicBezTo>
                    <a:cubicBezTo>
                      <a:pt x="948901" y="332721"/>
                      <a:pt x="967085" y="353968"/>
                      <a:pt x="1002613" y="430946"/>
                    </a:cubicBezTo>
                    <a:cubicBezTo>
                      <a:pt x="1012961" y="453368"/>
                      <a:pt x="1024430" y="475469"/>
                      <a:pt x="1031796" y="499040"/>
                    </a:cubicBezTo>
                    <a:cubicBezTo>
                      <a:pt x="1040713" y="527574"/>
                      <a:pt x="1044766" y="557406"/>
                      <a:pt x="1051251" y="586589"/>
                    </a:cubicBezTo>
                    <a:cubicBezTo>
                      <a:pt x="1048008" y="622257"/>
                      <a:pt x="1051629" y="659233"/>
                      <a:pt x="1041523" y="693593"/>
                    </a:cubicBezTo>
                    <a:cubicBezTo>
                      <a:pt x="1026699" y="743993"/>
                      <a:pt x="985012" y="766410"/>
                      <a:pt x="944247" y="790869"/>
                    </a:cubicBezTo>
                    <a:cubicBezTo>
                      <a:pt x="931812" y="798330"/>
                      <a:pt x="919404" y="806808"/>
                      <a:pt x="905336" y="810325"/>
                    </a:cubicBezTo>
                    <a:cubicBezTo>
                      <a:pt x="879974" y="816665"/>
                      <a:pt x="853455" y="816810"/>
                      <a:pt x="827515" y="820052"/>
                    </a:cubicBezTo>
                    <a:cubicBezTo>
                      <a:pt x="791847" y="816810"/>
                      <a:pt x="753571" y="824100"/>
                      <a:pt x="720511" y="810325"/>
                    </a:cubicBezTo>
                    <a:cubicBezTo>
                      <a:pt x="708170" y="805183"/>
                      <a:pt x="716762" y="783372"/>
                      <a:pt x="710783" y="771414"/>
                    </a:cubicBezTo>
                    <a:cubicBezTo>
                      <a:pt x="690637" y="731123"/>
                      <a:pt x="665387" y="693593"/>
                      <a:pt x="642689" y="654682"/>
                    </a:cubicBezTo>
                    <a:cubicBezTo>
                      <a:pt x="630907" y="634485"/>
                      <a:pt x="620313" y="612850"/>
                      <a:pt x="603779" y="596316"/>
                    </a:cubicBezTo>
                    <a:cubicBezTo>
                      <a:pt x="580851" y="573388"/>
                      <a:pt x="551898" y="557405"/>
                      <a:pt x="525957" y="537950"/>
                    </a:cubicBezTo>
                    <a:cubicBezTo>
                      <a:pt x="514951" y="529696"/>
                      <a:pt x="508718" y="515592"/>
                      <a:pt x="496774" y="508767"/>
                    </a:cubicBezTo>
                    <a:cubicBezTo>
                      <a:pt x="485166" y="502134"/>
                      <a:pt x="470974" y="501662"/>
                      <a:pt x="457864" y="499040"/>
                    </a:cubicBezTo>
                    <a:cubicBezTo>
                      <a:pt x="411107" y="489689"/>
                      <a:pt x="369504" y="485563"/>
                      <a:pt x="321677" y="479584"/>
                    </a:cubicBezTo>
                    <a:cubicBezTo>
                      <a:pt x="250341" y="486069"/>
                      <a:pt x="174428" y="473078"/>
                      <a:pt x="107668" y="499040"/>
                    </a:cubicBezTo>
                    <a:cubicBezTo>
                      <a:pt x="88317" y="506565"/>
                      <a:pt x="129969" y="535220"/>
                      <a:pt x="146579" y="547678"/>
                    </a:cubicBezTo>
                    <a:cubicBezTo>
                      <a:pt x="157274" y="555700"/>
                      <a:pt x="172971" y="552712"/>
                      <a:pt x="185489" y="557406"/>
                    </a:cubicBezTo>
                    <a:cubicBezTo>
                      <a:pt x="377836" y="629536"/>
                      <a:pt x="108633" y="538271"/>
                      <a:pt x="253583" y="586589"/>
                    </a:cubicBezTo>
                    <a:cubicBezTo>
                      <a:pt x="256357" y="585895"/>
                      <a:pt x="355818" y="567008"/>
                      <a:pt x="370315" y="547678"/>
                    </a:cubicBezTo>
                    <a:cubicBezTo>
                      <a:pt x="406999" y="498766"/>
                      <a:pt x="415008" y="453243"/>
                      <a:pt x="438408" y="401763"/>
                    </a:cubicBezTo>
                    <a:cubicBezTo>
                      <a:pt x="447409" y="381961"/>
                      <a:pt x="455525" y="361496"/>
                      <a:pt x="467591" y="343397"/>
                    </a:cubicBezTo>
                    <a:cubicBezTo>
                      <a:pt x="475222" y="331950"/>
                      <a:pt x="487821" y="324659"/>
                      <a:pt x="496774" y="314214"/>
                    </a:cubicBezTo>
                    <a:cubicBezTo>
                      <a:pt x="507325" y="301905"/>
                      <a:pt x="516533" y="288497"/>
                      <a:pt x="525957" y="275304"/>
                    </a:cubicBezTo>
                    <a:cubicBezTo>
                      <a:pt x="532753" y="265790"/>
                      <a:pt x="535685" y="252606"/>
                      <a:pt x="545413" y="246121"/>
                    </a:cubicBezTo>
                    <a:cubicBezTo>
                      <a:pt x="556537" y="238705"/>
                      <a:pt x="571071" y="238160"/>
                      <a:pt x="584323" y="236393"/>
                    </a:cubicBezTo>
                    <a:cubicBezTo>
                      <a:pt x="619824" y="231659"/>
                      <a:pt x="655660" y="229908"/>
                      <a:pt x="691328" y="226665"/>
                    </a:cubicBezTo>
                    <a:cubicBezTo>
                      <a:pt x="720197" y="217043"/>
                      <a:pt x="739204" y="221135"/>
                      <a:pt x="701055" y="187755"/>
                    </a:cubicBezTo>
                    <a:cubicBezTo>
                      <a:pt x="683458" y="172358"/>
                      <a:pt x="663216" y="160041"/>
                      <a:pt x="642689" y="148844"/>
                    </a:cubicBezTo>
                    <a:cubicBezTo>
                      <a:pt x="593438" y="121980"/>
                      <a:pt x="605386" y="137026"/>
                      <a:pt x="564868" y="119661"/>
                    </a:cubicBezTo>
                    <a:cubicBezTo>
                      <a:pt x="551539" y="113949"/>
                      <a:pt x="538927" y="106691"/>
                      <a:pt x="525957" y="100206"/>
                    </a:cubicBezTo>
                    <a:cubicBezTo>
                      <a:pt x="498037" y="118819"/>
                      <a:pt x="483329" y="123947"/>
                      <a:pt x="467591" y="158572"/>
                    </a:cubicBezTo>
                    <a:cubicBezTo>
                      <a:pt x="457823" y="180062"/>
                      <a:pt x="455078" y="204103"/>
                      <a:pt x="448136" y="226665"/>
                    </a:cubicBezTo>
                    <a:cubicBezTo>
                      <a:pt x="442105" y="246266"/>
                      <a:pt x="435166" y="265576"/>
                      <a:pt x="428681" y="285031"/>
                    </a:cubicBezTo>
                    <a:cubicBezTo>
                      <a:pt x="425438" y="307729"/>
                      <a:pt x="423757" y="330706"/>
                      <a:pt x="418953" y="353125"/>
                    </a:cubicBezTo>
                    <a:cubicBezTo>
                      <a:pt x="380322" y="533405"/>
                      <a:pt x="415345" y="310296"/>
                      <a:pt x="389770" y="489312"/>
                    </a:cubicBezTo>
                    <a:cubicBezTo>
                      <a:pt x="396255" y="528223"/>
                      <a:pt x="397459" y="568392"/>
                      <a:pt x="409225" y="606044"/>
                    </a:cubicBezTo>
                    <a:cubicBezTo>
                      <a:pt x="419443" y="638741"/>
                      <a:pt x="438913" y="648946"/>
                      <a:pt x="467591" y="654682"/>
                    </a:cubicBezTo>
                    <a:cubicBezTo>
                      <a:pt x="614399" y="684044"/>
                      <a:pt x="617982" y="675668"/>
                      <a:pt x="798332" y="683865"/>
                    </a:cubicBezTo>
                    <a:cubicBezTo>
                      <a:pt x="808060" y="687108"/>
                      <a:pt x="819508" y="687187"/>
                      <a:pt x="827515" y="693593"/>
                    </a:cubicBezTo>
                    <a:cubicBezTo>
                      <a:pt x="857368" y="717476"/>
                      <a:pt x="853173" y="759010"/>
                      <a:pt x="837243" y="790869"/>
                    </a:cubicBezTo>
                    <a:cubicBezTo>
                      <a:pt x="826989" y="811377"/>
                      <a:pt x="803283" y="821894"/>
                      <a:pt x="788604" y="839508"/>
                    </a:cubicBezTo>
                    <a:cubicBezTo>
                      <a:pt x="721406" y="920145"/>
                      <a:pt x="771060" y="897236"/>
                      <a:pt x="710783" y="917329"/>
                    </a:cubicBezTo>
                    <a:cubicBezTo>
                      <a:pt x="694570" y="930299"/>
                      <a:pt x="677909" y="942728"/>
                      <a:pt x="662145" y="956240"/>
                    </a:cubicBezTo>
                    <a:cubicBezTo>
                      <a:pt x="655182" y="962209"/>
                      <a:pt x="650553" y="970976"/>
                      <a:pt x="642689" y="975695"/>
                    </a:cubicBezTo>
                    <a:cubicBezTo>
                      <a:pt x="599760" y="1001452"/>
                      <a:pt x="622948" y="966539"/>
                      <a:pt x="603779" y="1004878"/>
                    </a:cubicBezTo>
                  </a:path>
                </a:pathLst>
              </a:cu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9" name="Freeform 498"/>
              <p:cNvSpPr/>
              <p:nvPr/>
            </p:nvSpPr>
            <p:spPr>
              <a:xfrm rot="10800000">
                <a:off x="2685441" y="571627"/>
                <a:ext cx="1051251" cy="1004878"/>
              </a:xfrm>
              <a:custGeom>
                <a:avLst/>
                <a:gdLst>
                  <a:gd name="connsiteX0" fmla="*/ 613506 w 1051251"/>
                  <a:gd name="connsiteY0" fmla="*/ 197482 h 1004878"/>
                  <a:gd name="connsiteX1" fmla="*/ 603779 w 1051251"/>
                  <a:gd name="connsiteY1" fmla="*/ 246121 h 1004878"/>
                  <a:gd name="connsiteX2" fmla="*/ 496774 w 1051251"/>
                  <a:gd name="connsiteY2" fmla="*/ 285031 h 1004878"/>
                  <a:gd name="connsiteX3" fmla="*/ 389770 w 1051251"/>
                  <a:gd name="connsiteY3" fmla="*/ 265576 h 1004878"/>
                  <a:gd name="connsiteX4" fmla="*/ 360587 w 1051251"/>
                  <a:gd name="connsiteY4" fmla="*/ 207210 h 1004878"/>
                  <a:gd name="connsiteX5" fmla="*/ 350860 w 1051251"/>
                  <a:gd name="connsiteY5" fmla="*/ 158572 h 1004878"/>
                  <a:gd name="connsiteX6" fmla="*/ 341132 w 1051251"/>
                  <a:gd name="connsiteY6" fmla="*/ 119661 h 1004878"/>
                  <a:gd name="connsiteX7" fmla="*/ 350860 w 1051251"/>
                  <a:gd name="connsiteY7" fmla="*/ 61295 h 1004878"/>
                  <a:gd name="connsiteX8" fmla="*/ 399498 w 1051251"/>
                  <a:gd name="connsiteY8" fmla="*/ 32112 h 1004878"/>
                  <a:gd name="connsiteX9" fmla="*/ 487047 w 1051251"/>
                  <a:gd name="connsiteY9" fmla="*/ 12657 h 1004878"/>
                  <a:gd name="connsiteX10" fmla="*/ 516230 w 1051251"/>
                  <a:gd name="connsiteY10" fmla="*/ 2929 h 1004878"/>
                  <a:gd name="connsiteX11" fmla="*/ 603779 w 1051251"/>
                  <a:gd name="connsiteY11" fmla="*/ 12657 h 1004878"/>
                  <a:gd name="connsiteX12" fmla="*/ 594051 w 1051251"/>
                  <a:gd name="connsiteY12" fmla="*/ 80750 h 1004878"/>
                  <a:gd name="connsiteX13" fmla="*/ 496774 w 1051251"/>
                  <a:gd name="connsiteY13" fmla="*/ 158572 h 1004878"/>
                  <a:gd name="connsiteX14" fmla="*/ 350860 w 1051251"/>
                  <a:gd name="connsiteY14" fmla="*/ 187755 h 1004878"/>
                  <a:gd name="connsiteX15" fmla="*/ 273038 w 1051251"/>
                  <a:gd name="connsiteY15" fmla="*/ 197482 h 1004878"/>
                  <a:gd name="connsiteX16" fmla="*/ 39574 w 1051251"/>
                  <a:gd name="connsiteY16" fmla="*/ 216938 h 1004878"/>
                  <a:gd name="connsiteX17" fmla="*/ 10391 w 1051251"/>
                  <a:gd name="connsiteY17" fmla="*/ 226665 h 1004878"/>
                  <a:gd name="connsiteX18" fmla="*/ 39574 w 1051251"/>
                  <a:gd name="connsiteY18" fmla="*/ 460129 h 1004878"/>
                  <a:gd name="connsiteX19" fmla="*/ 59030 w 1051251"/>
                  <a:gd name="connsiteY19" fmla="*/ 489312 h 1004878"/>
                  <a:gd name="connsiteX20" fmla="*/ 68757 w 1051251"/>
                  <a:gd name="connsiteY20" fmla="*/ 518495 h 1004878"/>
                  <a:gd name="connsiteX21" fmla="*/ 127123 w 1051251"/>
                  <a:gd name="connsiteY21" fmla="*/ 567133 h 1004878"/>
                  <a:gd name="connsiteX22" fmla="*/ 263311 w 1051251"/>
                  <a:gd name="connsiteY22" fmla="*/ 644955 h 1004878"/>
                  <a:gd name="connsiteX23" fmla="*/ 418953 w 1051251"/>
                  <a:gd name="connsiteY23" fmla="*/ 674138 h 1004878"/>
                  <a:gd name="connsiteX24" fmla="*/ 555140 w 1051251"/>
                  <a:gd name="connsiteY24" fmla="*/ 693593 h 1004878"/>
                  <a:gd name="connsiteX25" fmla="*/ 594051 w 1051251"/>
                  <a:gd name="connsiteY25" fmla="*/ 703321 h 1004878"/>
                  <a:gd name="connsiteX26" fmla="*/ 691328 w 1051251"/>
                  <a:gd name="connsiteY26" fmla="*/ 683865 h 1004878"/>
                  <a:gd name="connsiteX27" fmla="*/ 701055 w 1051251"/>
                  <a:gd name="connsiteY27" fmla="*/ 654682 h 1004878"/>
                  <a:gd name="connsiteX28" fmla="*/ 710783 w 1051251"/>
                  <a:gd name="connsiteY28" fmla="*/ 596316 h 1004878"/>
                  <a:gd name="connsiteX29" fmla="*/ 671872 w 1051251"/>
                  <a:gd name="connsiteY29" fmla="*/ 401763 h 1004878"/>
                  <a:gd name="connsiteX30" fmla="*/ 642689 w 1051251"/>
                  <a:gd name="connsiteY30" fmla="*/ 392035 h 1004878"/>
                  <a:gd name="connsiteX31" fmla="*/ 574596 w 1051251"/>
                  <a:gd name="connsiteY31" fmla="*/ 382308 h 1004878"/>
                  <a:gd name="connsiteX32" fmla="*/ 545413 w 1051251"/>
                  <a:gd name="connsiteY32" fmla="*/ 372580 h 1004878"/>
                  <a:gd name="connsiteX33" fmla="*/ 234128 w 1051251"/>
                  <a:gd name="connsiteY33" fmla="*/ 362852 h 1004878"/>
                  <a:gd name="connsiteX34" fmla="*/ 214672 w 1051251"/>
                  <a:gd name="connsiteY34" fmla="*/ 323942 h 1004878"/>
                  <a:gd name="connsiteX35" fmla="*/ 195217 w 1051251"/>
                  <a:gd name="connsiteY35" fmla="*/ 294759 h 1004878"/>
                  <a:gd name="connsiteX36" fmla="*/ 185489 w 1051251"/>
                  <a:gd name="connsiteY36" fmla="*/ 246121 h 1004878"/>
                  <a:gd name="connsiteX37" fmla="*/ 175762 w 1051251"/>
                  <a:gd name="connsiteY37" fmla="*/ 207210 h 1004878"/>
                  <a:gd name="connsiteX38" fmla="*/ 185489 w 1051251"/>
                  <a:gd name="connsiteY38" fmla="*/ 119661 h 1004878"/>
                  <a:gd name="connsiteX39" fmla="*/ 234128 w 1051251"/>
                  <a:gd name="connsiteY39" fmla="*/ 51567 h 1004878"/>
                  <a:gd name="connsiteX40" fmla="*/ 263311 w 1051251"/>
                  <a:gd name="connsiteY40" fmla="*/ 41840 h 1004878"/>
                  <a:gd name="connsiteX41" fmla="*/ 331404 w 1051251"/>
                  <a:gd name="connsiteY41" fmla="*/ 51567 h 1004878"/>
                  <a:gd name="connsiteX42" fmla="*/ 399498 w 1051251"/>
                  <a:gd name="connsiteY42" fmla="*/ 119661 h 1004878"/>
                  <a:gd name="connsiteX43" fmla="*/ 428681 w 1051251"/>
                  <a:gd name="connsiteY43" fmla="*/ 129389 h 1004878"/>
                  <a:gd name="connsiteX44" fmla="*/ 438408 w 1051251"/>
                  <a:gd name="connsiteY44" fmla="*/ 207210 h 1004878"/>
                  <a:gd name="connsiteX45" fmla="*/ 409225 w 1051251"/>
                  <a:gd name="connsiteY45" fmla="*/ 216938 h 1004878"/>
                  <a:gd name="connsiteX46" fmla="*/ 360587 w 1051251"/>
                  <a:gd name="connsiteY46" fmla="*/ 265576 h 1004878"/>
                  <a:gd name="connsiteX47" fmla="*/ 311949 w 1051251"/>
                  <a:gd name="connsiteY47" fmla="*/ 294759 h 1004878"/>
                  <a:gd name="connsiteX48" fmla="*/ 263311 w 1051251"/>
                  <a:gd name="connsiteY48" fmla="*/ 353125 h 1004878"/>
                  <a:gd name="connsiteX49" fmla="*/ 214672 w 1051251"/>
                  <a:gd name="connsiteY49" fmla="*/ 392035 h 1004878"/>
                  <a:gd name="connsiteX50" fmla="*/ 156306 w 1051251"/>
                  <a:gd name="connsiteY50" fmla="*/ 460129 h 1004878"/>
                  <a:gd name="connsiteX51" fmla="*/ 49302 w 1051251"/>
                  <a:gd name="connsiteY51" fmla="*/ 567133 h 1004878"/>
                  <a:gd name="connsiteX52" fmla="*/ 29847 w 1051251"/>
                  <a:gd name="connsiteY52" fmla="*/ 586589 h 1004878"/>
                  <a:gd name="connsiteX53" fmla="*/ 10391 w 1051251"/>
                  <a:gd name="connsiteY53" fmla="*/ 606044 h 1004878"/>
                  <a:gd name="connsiteX54" fmla="*/ 664 w 1051251"/>
                  <a:gd name="connsiteY54" fmla="*/ 644955 h 1004878"/>
                  <a:gd name="connsiteX55" fmla="*/ 29847 w 1051251"/>
                  <a:gd name="connsiteY55" fmla="*/ 751959 h 1004878"/>
                  <a:gd name="connsiteX56" fmla="*/ 59030 w 1051251"/>
                  <a:gd name="connsiteY56" fmla="*/ 761686 h 1004878"/>
                  <a:gd name="connsiteX57" fmla="*/ 88213 w 1051251"/>
                  <a:gd name="connsiteY57" fmla="*/ 781142 h 1004878"/>
                  <a:gd name="connsiteX58" fmla="*/ 399498 w 1051251"/>
                  <a:gd name="connsiteY58" fmla="*/ 781142 h 1004878"/>
                  <a:gd name="connsiteX59" fmla="*/ 448136 w 1051251"/>
                  <a:gd name="connsiteY59" fmla="*/ 761686 h 1004878"/>
                  <a:gd name="connsiteX60" fmla="*/ 506502 w 1051251"/>
                  <a:gd name="connsiteY60" fmla="*/ 683865 h 1004878"/>
                  <a:gd name="connsiteX61" fmla="*/ 487047 w 1051251"/>
                  <a:gd name="connsiteY61" fmla="*/ 479584 h 1004878"/>
                  <a:gd name="connsiteX62" fmla="*/ 467591 w 1051251"/>
                  <a:gd name="connsiteY62" fmla="*/ 440674 h 1004878"/>
                  <a:gd name="connsiteX63" fmla="*/ 457864 w 1051251"/>
                  <a:gd name="connsiteY63" fmla="*/ 411491 h 1004878"/>
                  <a:gd name="connsiteX64" fmla="*/ 487047 w 1051251"/>
                  <a:gd name="connsiteY64" fmla="*/ 353125 h 1004878"/>
                  <a:gd name="connsiteX65" fmla="*/ 574596 w 1051251"/>
                  <a:gd name="connsiteY65" fmla="*/ 294759 h 1004878"/>
                  <a:gd name="connsiteX66" fmla="*/ 798332 w 1051251"/>
                  <a:gd name="connsiteY66" fmla="*/ 255848 h 1004878"/>
                  <a:gd name="connsiteX67" fmla="*/ 895608 w 1051251"/>
                  <a:gd name="connsiteY67" fmla="*/ 246121 h 1004878"/>
                  <a:gd name="connsiteX68" fmla="*/ 1002613 w 1051251"/>
                  <a:gd name="connsiteY68" fmla="*/ 430946 h 1004878"/>
                  <a:gd name="connsiteX69" fmla="*/ 1031796 w 1051251"/>
                  <a:gd name="connsiteY69" fmla="*/ 499040 h 1004878"/>
                  <a:gd name="connsiteX70" fmla="*/ 1051251 w 1051251"/>
                  <a:gd name="connsiteY70" fmla="*/ 586589 h 1004878"/>
                  <a:gd name="connsiteX71" fmla="*/ 1041523 w 1051251"/>
                  <a:gd name="connsiteY71" fmla="*/ 693593 h 1004878"/>
                  <a:gd name="connsiteX72" fmla="*/ 944247 w 1051251"/>
                  <a:gd name="connsiteY72" fmla="*/ 790869 h 1004878"/>
                  <a:gd name="connsiteX73" fmla="*/ 905336 w 1051251"/>
                  <a:gd name="connsiteY73" fmla="*/ 810325 h 1004878"/>
                  <a:gd name="connsiteX74" fmla="*/ 827515 w 1051251"/>
                  <a:gd name="connsiteY74" fmla="*/ 820052 h 1004878"/>
                  <a:gd name="connsiteX75" fmla="*/ 720511 w 1051251"/>
                  <a:gd name="connsiteY75" fmla="*/ 810325 h 1004878"/>
                  <a:gd name="connsiteX76" fmla="*/ 710783 w 1051251"/>
                  <a:gd name="connsiteY76" fmla="*/ 771414 h 1004878"/>
                  <a:gd name="connsiteX77" fmla="*/ 642689 w 1051251"/>
                  <a:gd name="connsiteY77" fmla="*/ 654682 h 1004878"/>
                  <a:gd name="connsiteX78" fmla="*/ 603779 w 1051251"/>
                  <a:gd name="connsiteY78" fmla="*/ 596316 h 1004878"/>
                  <a:gd name="connsiteX79" fmla="*/ 525957 w 1051251"/>
                  <a:gd name="connsiteY79" fmla="*/ 537950 h 1004878"/>
                  <a:gd name="connsiteX80" fmla="*/ 496774 w 1051251"/>
                  <a:gd name="connsiteY80" fmla="*/ 508767 h 1004878"/>
                  <a:gd name="connsiteX81" fmla="*/ 457864 w 1051251"/>
                  <a:gd name="connsiteY81" fmla="*/ 499040 h 1004878"/>
                  <a:gd name="connsiteX82" fmla="*/ 321677 w 1051251"/>
                  <a:gd name="connsiteY82" fmla="*/ 479584 h 1004878"/>
                  <a:gd name="connsiteX83" fmla="*/ 107668 w 1051251"/>
                  <a:gd name="connsiteY83" fmla="*/ 499040 h 1004878"/>
                  <a:gd name="connsiteX84" fmla="*/ 146579 w 1051251"/>
                  <a:gd name="connsiteY84" fmla="*/ 547678 h 1004878"/>
                  <a:gd name="connsiteX85" fmla="*/ 185489 w 1051251"/>
                  <a:gd name="connsiteY85" fmla="*/ 557406 h 1004878"/>
                  <a:gd name="connsiteX86" fmla="*/ 253583 w 1051251"/>
                  <a:gd name="connsiteY86" fmla="*/ 586589 h 1004878"/>
                  <a:gd name="connsiteX87" fmla="*/ 370315 w 1051251"/>
                  <a:gd name="connsiteY87" fmla="*/ 547678 h 1004878"/>
                  <a:gd name="connsiteX88" fmla="*/ 438408 w 1051251"/>
                  <a:gd name="connsiteY88" fmla="*/ 401763 h 1004878"/>
                  <a:gd name="connsiteX89" fmla="*/ 467591 w 1051251"/>
                  <a:gd name="connsiteY89" fmla="*/ 343397 h 1004878"/>
                  <a:gd name="connsiteX90" fmla="*/ 496774 w 1051251"/>
                  <a:gd name="connsiteY90" fmla="*/ 314214 h 1004878"/>
                  <a:gd name="connsiteX91" fmla="*/ 525957 w 1051251"/>
                  <a:gd name="connsiteY91" fmla="*/ 275304 h 1004878"/>
                  <a:gd name="connsiteX92" fmla="*/ 545413 w 1051251"/>
                  <a:gd name="connsiteY92" fmla="*/ 246121 h 1004878"/>
                  <a:gd name="connsiteX93" fmla="*/ 584323 w 1051251"/>
                  <a:gd name="connsiteY93" fmla="*/ 236393 h 1004878"/>
                  <a:gd name="connsiteX94" fmla="*/ 691328 w 1051251"/>
                  <a:gd name="connsiteY94" fmla="*/ 226665 h 1004878"/>
                  <a:gd name="connsiteX95" fmla="*/ 701055 w 1051251"/>
                  <a:gd name="connsiteY95" fmla="*/ 187755 h 1004878"/>
                  <a:gd name="connsiteX96" fmla="*/ 642689 w 1051251"/>
                  <a:gd name="connsiteY96" fmla="*/ 148844 h 1004878"/>
                  <a:gd name="connsiteX97" fmla="*/ 564868 w 1051251"/>
                  <a:gd name="connsiteY97" fmla="*/ 119661 h 1004878"/>
                  <a:gd name="connsiteX98" fmla="*/ 525957 w 1051251"/>
                  <a:gd name="connsiteY98" fmla="*/ 100206 h 1004878"/>
                  <a:gd name="connsiteX99" fmla="*/ 467591 w 1051251"/>
                  <a:gd name="connsiteY99" fmla="*/ 158572 h 1004878"/>
                  <a:gd name="connsiteX100" fmla="*/ 448136 w 1051251"/>
                  <a:gd name="connsiteY100" fmla="*/ 226665 h 1004878"/>
                  <a:gd name="connsiteX101" fmla="*/ 428681 w 1051251"/>
                  <a:gd name="connsiteY101" fmla="*/ 285031 h 1004878"/>
                  <a:gd name="connsiteX102" fmla="*/ 418953 w 1051251"/>
                  <a:gd name="connsiteY102" fmla="*/ 353125 h 1004878"/>
                  <a:gd name="connsiteX103" fmla="*/ 389770 w 1051251"/>
                  <a:gd name="connsiteY103" fmla="*/ 489312 h 1004878"/>
                  <a:gd name="connsiteX104" fmla="*/ 409225 w 1051251"/>
                  <a:gd name="connsiteY104" fmla="*/ 606044 h 1004878"/>
                  <a:gd name="connsiteX105" fmla="*/ 467591 w 1051251"/>
                  <a:gd name="connsiteY105" fmla="*/ 654682 h 1004878"/>
                  <a:gd name="connsiteX106" fmla="*/ 798332 w 1051251"/>
                  <a:gd name="connsiteY106" fmla="*/ 683865 h 1004878"/>
                  <a:gd name="connsiteX107" fmla="*/ 827515 w 1051251"/>
                  <a:gd name="connsiteY107" fmla="*/ 693593 h 1004878"/>
                  <a:gd name="connsiteX108" fmla="*/ 837243 w 1051251"/>
                  <a:gd name="connsiteY108" fmla="*/ 790869 h 1004878"/>
                  <a:gd name="connsiteX109" fmla="*/ 788604 w 1051251"/>
                  <a:gd name="connsiteY109" fmla="*/ 839508 h 1004878"/>
                  <a:gd name="connsiteX110" fmla="*/ 710783 w 1051251"/>
                  <a:gd name="connsiteY110" fmla="*/ 917329 h 1004878"/>
                  <a:gd name="connsiteX111" fmla="*/ 662145 w 1051251"/>
                  <a:gd name="connsiteY111" fmla="*/ 956240 h 1004878"/>
                  <a:gd name="connsiteX112" fmla="*/ 642689 w 1051251"/>
                  <a:gd name="connsiteY112" fmla="*/ 975695 h 1004878"/>
                  <a:gd name="connsiteX113" fmla="*/ 603779 w 1051251"/>
                  <a:gd name="connsiteY113" fmla="*/ 1004878 h 1004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Lst>
                <a:rect l="l" t="t" r="r" b="b"/>
                <a:pathLst>
                  <a:path w="1051251" h="1004878">
                    <a:moveTo>
                      <a:pt x="613506" y="197482"/>
                    </a:moveTo>
                    <a:cubicBezTo>
                      <a:pt x="610264" y="213695"/>
                      <a:pt x="612542" y="232100"/>
                      <a:pt x="603779" y="246121"/>
                    </a:cubicBezTo>
                    <a:cubicBezTo>
                      <a:pt x="579924" y="284290"/>
                      <a:pt x="533685" y="279758"/>
                      <a:pt x="496774" y="285031"/>
                    </a:cubicBezTo>
                    <a:cubicBezTo>
                      <a:pt x="461106" y="278546"/>
                      <a:pt x="421246" y="283562"/>
                      <a:pt x="389770" y="265576"/>
                    </a:cubicBezTo>
                    <a:cubicBezTo>
                      <a:pt x="370884" y="254784"/>
                      <a:pt x="368020" y="227652"/>
                      <a:pt x="360587" y="207210"/>
                    </a:cubicBezTo>
                    <a:cubicBezTo>
                      <a:pt x="354937" y="191672"/>
                      <a:pt x="354447" y="174712"/>
                      <a:pt x="350860" y="158572"/>
                    </a:cubicBezTo>
                    <a:cubicBezTo>
                      <a:pt x="347960" y="145521"/>
                      <a:pt x="344375" y="132631"/>
                      <a:pt x="341132" y="119661"/>
                    </a:cubicBezTo>
                    <a:cubicBezTo>
                      <a:pt x="344375" y="100206"/>
                      <a:pt x="339919" y="77706"/>
                      <a:pt x="350860" y="61295"/>
                    </a:cubicBezTo>
                    <a:cubicBezTo>
                      <a:pt x="361348" y="45563"/>
                      <a:pt x="382587" y="40568"/>
                      <a:pt x="399498" y="32112"/>
                    </a:cubicBezTo>
                    <a:cubicBezTo>
                      <a:pt x="423447" y="20137"/>
                      <a:pt x="464626" y="16394"/>
                      <a:pt x="487047" y="12657"/>
                    </a:cubicBezTo>
                    <a:cubicBezTo>
                      <a:pt x="496775" y="9414"/>
                      <a:pt x="505976" y="2929"/>
                      <a:pt x="516230" y="2929"/>
                    </a:cubicBezTo>
                    <a:cubicBezTo>
                      <a:pt x="545593" y="2929"/>
                      <a:pt x="583017" y="-8105"/>
                      <a:pt x="603779" y="12657"/>
                    </a:cubicBezTo>
                    <a:cubicBezTo>
                      <a:pt x="619992" y="28870"/>
                      <a:pt x="601887" y="59202"/>
                      <a:pt x="594051" y="80750"/>
                    </a:cubicBezTo>
                    <a:cubicBezTo>
                      <a:pt x="579050" y="122001"/>
                      <a:pt x="530784" y="141567"/>
                      <a:pt x="496774" y="158572"/>
                    </a:cubicBezTo>
                    <a:cubicBezTo>
                      <a:pt x="436413" y="188752"/>
                      <a:pt x="430923" y="178859"/>
                      <a:pt x="350860" y="187755"/>
                    </a:cubicBezTo>
                    <a:cubicBezTo>
                      <a:pt x="324877" y="190642"/>
                      <a:pt x="299037" y="194745"/>
                      <a:pt x="273038" y="197482"/>
                    </a:cubicBezTo>
                    <a:cubicBezTo>
                      <a:pt x="199436" y="205229"/>
                      <a:pt x="112613" y="211319"/>
                      <a:pt x="39574" y="216938"/>
                    </a:cubicBezTo>
                    <a:cubicBezTo>
                      <a:pt x="29846" y="220180"/>
                      <a:pt x="11363" y="216457"/>
                      <a:pt x="10391" y="226665"/>
                    </a:cubicBezTo>
                    <a:cubicBezTo>
                      <a:pt x="-748" y="343621"/>
                      <a:pt x="-4097" y="383705"/>
                      <a:pt x="39574" y="460129"/>
                    </a:cubicBezTo>
                    <a:cubicBezTo>
                      <a:pt x="45375" y="470280"/>
                      <a:pt x="52545" y="479584"/>
                      <a:pt x="59030" y="489312"/>
                    </a:cubicBezTo>
                    <a:cubicBezTo>
                      <a:pt x="62272" y="499040"/>
                      <a:pt x="63481" y="509702"/>
                      <a:pt x="68757" y="518495"/>
                    </a:cubicBezTo>
                    <a:cubicBezTo>
                      <a:pt x="76970" y="532184"/>
                      <a:pt x="121016" y="562905"/>
                      <a:pt x="127123" y="567133"/>
                    </a:cubicBezTo>
                    <a:cubicBezTo>
                      <a:pt x="171956" y="598172"/>
                      <a:pt x="210607" y="630901"/>
                      <a:pt x="263311" y="644955"/>
                    </a:cubicBezTo>
                    <a:cubicBezTo>
                      <a:pt x="287790" y="651483"/>
                      <a:pt x="382927" y="668992"/>
                      <a:pt x="418953" y="674138"/>
                    </a:cubicBezTo>
                    <a:cubicBezTo>
                      <a:pt x="481731" y="683106"/>
                      <a:pt x="497103" y="681985"/>
                      <a:pt x="555140" y="693593"/>
                    </a:cubicBezTo>
                    <a:cubicBezTo>
                      <a:pt x="568250" y="696215"/>
                      <a:pt x="581081" y="700078"/>
                      <a:pt x="594051" y="703321"/>
                    </a:cubicBezTo>
                    <a:cubicBezTo>
                      <a:pt x="626477" y="696836"/>
                      <a:pt x="661224" y="697549"/>
                      <a:pt x="691328" y="683865"/>
                    </a:cubicBezTo>
                    <a:cubicBezTo>
                      <a:pt x="700663" y="679622"/>
                      <a:pt x="698831" y="664692"/>
                      <a:pt x="701055" y="654682"/>
                    </a:cubicBezTo>
                    <a:cubicBezTo>
                      <a:pt x="705334" y="635428"/>
                      <a:pt x="707540" y="615771"/>
                      <a:pt x="710783" y="596316"/>
                    </a:cubicBezTo>
                    <a:cubicBezTo>
                      <a:pt x="708907" y="579429"/>
                      <a:pt x="729950" y="436610"/>
                      <a:pt x="671872" y="401763"/>
                    </a:cubicBezTo>
                    <a:cubicBezTo>
                      <a:pt x="663079" y="396487"/>
                      <a:pt x="652744" y="394046"/>
                      <a:pt x="642689" y="392035"/>
                    </a:cubicBezTo>
                    <a:cubicBezTo>
                      <a:pt x="620206" y="387538"/>
                      <a:pt x="597294" y="385550"/>
                      <a:pt x="574596" y="382308"/>
                    </a:cubicBezTo>
                    <a:cubicBezTo>
                      <a:pt x="564868" y="379065"/>
                      <a:pt x="555650" y="373165"/>
                      <a:pt x="545413" y="372580"/>
                    </a:cubicBezTo>
                    <a:cubicBezTo>
                      <a:pt x="441770" y="366657"/>
                      <a:pt x="336836" y="377956"/>
                      <a:pt x="234128" y="362852"/>
                    </a:cubicBezTo>
                    <a:cubicBezTo>
                      <a:pt x="219781" y="360742"/>
                      <a:pt x="221867" y="336532"/>
                      <a:pt x="214672" y="323942"/>
                    </a:cubicBezTo>
                    <a:cubicBezTo>
                      <a:pt x="208871" y="313791"/>
                      <a:pt x="201702" y="304487"/>
                      <a:pt x="195217" y="294759"/>
                    </a:cubicBezTo>
                    <a:cubicBezTo>
                      <a:pt x="191974" y="278546"/>
                      <a:pt x="189076" y="262261"/>
                      <a:pt x="185489" y="246121"/>
                    </a:cubicBezTo>
                    <a:cubicBezTo>
                      <a:pt x="182589" y="233070"/>
                      <a:pt x="175762" y="220579"/>
                      <a:pt x="175762" y="207210"/>
                    </a:cubicBezTo>
                    <a:cubicBezTo>
                      <a:pt x="175762" y="177847"/>
                      <a:pt x="178887" y="148272"/>
                      <a:pt x="185489" y="119661"/>
                    </a:cubicBezTo>
                    <a:cubicBezTo>
                      <a:pt x="191022" y="95687"/>
                      <a:pt x="213736" y="65161"/>
                      <a:pt x="234128" y="51567"/>
                    </a:cubicBezTo>
                    <a:cubicBezTo>
                      <a:pt x="242660" y="45879"/>
                      <a:pt x="253583" y="45082"/>
                      <a:pt x="263311" y="41840"/>
                    </a:cubicBezTo>
                    <a:cubicBezTo>
                      <a:pt x="286009" y="45082"/>
                      <a:pt x="311497" y="40192"/>
                      <a:pt x="331404" y="51567"/>
                    </a:cubicBezTo>
                    <a:cubicBezTo>
                      <a:pt x="359274" y="67493"/>
                      <a:pt x="369046" y="109510"/>
                      <a:pt x="399498" y="119661"/>
                    </a:cubicBezTo>
                    <a:lnTo>
                      <a:pt x="428681" y="129389"/>
                    </a:lnTo>
                    <a:cubicBezTo>
                      <a:pt x="447391" y="157455"/>
                      <a:pt x="464452" y="168144"/>
                      <a:pt x="438408" y="207210"/>
                    </a:cubicBezTo>
                    <a:cubicBezTo>
                      <a:pt x="432720" y="215742"/>
                      <a:pt x="418953" y="213695"/>
                      <a:pt x="409225" y="216938"/>
                    </a:cubicBezTo>
                    <a:cubicBezTo>
                      <a:pt x="393012" y="233151"/>
                      <a:pt x="378491" y="251253"/>
                      <a:pt x="360587" y="265576"/>
                    </a:cubicBezTo>
                    <a:cubicBezTo>
                      <a:pt x="345823" y="277387"/>
                      <a:pt x="326002" y="282111"/>
                      <a:pt x="311949" y="294759"/>
                    </a:cubicBezTo>
                    <a:cubicBezTo>
                      <a:pt x="293125" y="311701"/>
                      <a:pt x="281219" y="335218"/>
                      <a:pt x="263311" y="353125"/>
                    </a:cubicBezTo>
                    <a:cubicBezTo>
                      <a:pt x="248630" y="367806"/>
                      <a:pt x="229353" y="377354"/>
                      <a:pt x="214672" y="392035"/>
                    </a:cubicBezTo>
                    <a:cubicBezTo>
                      <a:pt x="193533" y="413174"/>
                      <a:pt x="176704" y="438274"/>
                      <a:pt x="156306" y="460129"/>
                    </a:cubicBezTo>
                    <a:cubicBezTo>
                      <a:pt x="156289" y="460147"/>
                      <a:pt x="71601" y="544834"/>
                      <a:pt x="49302" y="567133"/>
                    </a:cubicBezTo>
                    <a:lnTo>
                      <a:pt x="29847" y="586589"/>
                    </a:lnTo>
                    <a:lnTo>
                      <a:pt x="10391" y="606044"/>
                    </a:lnTo>
                    <a:cubicBezTo>
                      <a:pt x="7149" y="619014"/>
                      <a:pt x="664" y="631586"/>
                      <a:pt x="664" y="644955"/>
                    </a:cubicBezTo>
                    <a:cubicBezTo>
                      <a:pt x="664" y="683674"/>
                      <a:pt x="-7017" y="729841"/>
                      <a:pt x="29847" y="751959"/>
                    </a:cubicBezTo>
                    <a:cubicBezTo>
                      <a:pt x="38640" y="757234"/>
                      <a:pt x="49302" y="758444"/>
                      <a:pt x="59030" y="761686"/>
                    </a:cubicBezTo>
                    <a:cubicBezTo>
                      <a:pt x="68758" y="768171"/>
                      <a:pt x="77122" y="777445"/>
                      <a:pt x="88213" y="781142"/>
                    </a:cubicBezTo>
                    <a:cubicBezTo>
                      <a:pt x="166325" y="807179"/>
                      <a:pt x="398386" y="781185"/>
                      <a:pt x="399498" y="781142"/>
                    </a:cubicBezTo>
                    <a:cubicBezTo>
                      <a:pt x="415711" y="774657"/>
                      <a:pt x="434353" y="772406"/>
                      <a:pt x="448136" y="761686"/>
                    </a:cubicBezTo>
                    <a:cubicBezTo>
                      <a:pt x="464136" y="749242"/>
                      <a:pt x="492544" y="704803"/>
                      <a:pt x="506502" y="683865"/>
                    </a:cubicBezTo>
                    <a:cubicBezTo>
                      <a:pt x="528461" y="596035"/>
                      <a:pt x="524189" y="635579"/>
                      <a:pt x="487047" y="479584"/>
                    </a:cubicBezTo>
                    <a:cubicBezTo>
                      <a:pt x="483688" y="465477"/>
                      <a:pt x="473303" y="454003"/>
                      <a:pt x="467591" y="440674"/>
                    </a:cubicBezTo>
                    <a:cubicBezTo>
                      <a:pt x="463552" y="431249"/>
                      <a:pt x="461106" y="421219"/>
                      <a:pt x="457864" y="411491"/>
                    </a:cubicBezTo>
                    <a:cubicBezTo>
                      <a:pt x="467592" y="392036"/>
                      <a:pt x="474573" y="370945"/>
                      <a:pt x="487047" y="353125"/>
                    </a:cubicBezTo>
                    <a:cubicBezTo>
                      <a:pt x="515322" y="312732"/>
                      <a:pt x="530805" y="310683"/>
                      <a:pt x="574596" y="294759"/>
                    </a:cubicBezTo>
                    <a:cubicBezTo>
                      <a:pt x="671941" y="259362"/>
                      <a:pt x="649609" y="273346"/>
                      <a:pt x="798332" y="255848"/>
                    </a:cubicBezTo>
                    <a:cubicBezTo>
                      <a:pt x="870188" y="207945"/>
                      <a:pt x="837992" y="202908"/>
                      <a:pt x="895608" y="246121"/>
                    </a:cubicBezTo>
                    <a:cubicBezTo>
                      <a:pt x="948901" y="332721"/>
                      <a:pt x="967085" y="353968"/>
                      <a:pt x="1002613" y="430946"/>
                    </a:cubicBezTo>
                    <a:cubicBezTo>
                      <a:pt x="1012961" y="453368"/>
                      <a:pt x="1024430" y="475469"/>
                      <a:pt x="1031796" y="499040"/>
                    </a:cubicBezTo>
                    <a:cubicBezTo>
                      <a:pt x="1040713" y="527574"/>
                      <a:pt x="1044766" y="557406"/>
                      <a:pt x="1051251" y="586589"/>
                    </a:cubicBezTo>
                    <a:cubicBezTo>
                      <a:pt x="1048008" y="622257"/>
                      <a:pt x="1051629" y="659233"/>
                      <a:pt x="1041523" y="693593"/>
                    </a:cubicBezTo>
                    <a:cubicBezTo>
                      <a:pt x="1026699" y="743993"/>
                      <a:pt x="985012" y="766410"/>
                      <a:pt x="944247" y="790869"/>
                    </a:cubicBezTo>
                    <a:cubicBezTo>
                      <a:pt x="931812" y="798330"/>
                      <a:pt x="919404" y="806808"/>
                      <a:pt x="905336" y="810325"/>
                    </a:cubicBezTo>
                    <a:cubicBezTo>
                      <a:pt x="879974" y="816665"/>
                      <a:pt x="853455" y="816810"/>
                      <a:pt x="827515" y="820052"/>
                    </a:cubicBezTo>
                    <a:cubicBezTo>
                      <a:pt x="791847" y="816810"/>
                      <a:pt x="753571" y="824100"/>
                      <a:pt x="720511" y="810325"/>
                    </a:cubicBezTo>
                    <a:cubicBezTo>
                      <a:pt x="708170" y="805183"/>
                      <a:pt x="716762" y="783372"/>
                      <a:pt x="710783" y="771414"/>
                    </a:cubicBezTo>
                    <a:cubicBezTo>
                      <a:pt x="690637" y="731123"/>
                      <a:pt x="665387" y="693593"/>
                      <a:pt x="642689" y="654682"/>
                    </a:cubicBezTo>
                    <a:cubicBezTo>
                      <a:pt x="630907" y="634485"/>
                      <a:pt x="620313" y="612850"/>
                      <a:pt x="603779" y="596316"/>
                    </a:cubicBezTo>
                    <a:cubicBezTo>
                      <a:pt x="580851" y="573388"/>
                      <a:pt x="551898" y="557405"/>
                      <a:pt x="525957" y="537950"/>
                    </a:cubicBezTo>
                    <a:cubicBezTo>
                      <a:pt x="514951" y="529696"/>
                      <a:pt x="508718" y="515592"/>
                      <a:pt x="496774" y="508767"/>
                    </a:cubicBezTo>
                    <a:cubicBezTo>
                      <a:pt x="485166" y="502134"/>
                      <a:pt x="470974" y="501662"/>
                      <a:pt x="457864" y="499040"/>
                    </a:cubicBezTo>
                    <a:cubicBezTo>
                      <a:pt x="411107" y="489689"/>
                      <a:pt x="369504" y="485563"/>
                      <a:pt x="321677" y="479584"/>
                    </a:cubicBezTo>
                    <a:cubicBezTo>
                      <a:pt x="250341" y="486069"/>
                      <a:pt x="174428" y="473078"/>
                      <a:pt x="107668" y="499040"/>
                    </a:cubicBezTo>
                    <a:cubicBezTo>
                      <a:pt x="88317" y="506565"/>
                      <a:pt x="129969" y="535220"/>
                      <a:pt x="146579" y="547678"/>
                    </a:cubicBezTo>
                    <a:cubicBezTo>
                      <a:pt x="157274" y="555700"/>
                      <a:pt x="172971" y="552712"/>
                      <a:pt x="185489" y="557406"/>
                    </a:cubicBezTo>
                    <a:cubicBezTo>
                      <a:pt x="377836" y="629536"/>
                      <a:pt x="108633" y="538271"/>
                      <a:pt x="253583" y="586589"/>
                    </a:cubicBezTo>
                    <a:cubicBezTo>
                      <a:pt x="256357" y="585895"/>
                      <a:pt x="355818" y="567008"/>
                      <a:pt x="370315" y="547678"/>
                    </a:cubicBezTo>
                    <a:cubicBezTo>
                      <a:pt x="406999" y="498766"/>
                      <a:pt x="415008" y="453243"/>
                      <a:pt x="438408" y="401763"/>
                    </a:cubicBezTo>
                    <a:cubicBezTo>
                      <a:pt x="447409" y="381961"/>
                      <a:pt x="455525" y="361496"/>
                      <a:pt x="467591" y="343397"/>
                    </a:cubicBezTo>
                    <a:cubicBezTo>
                      <a:pt x="475222" y="331950"/>
                      <a:pt x="487821" y="324659"/>
                      <a:pt x="496774" y="314214"/>
                    </a:cubicBezTo>
                    <a:cubicBezTo>
                      <a:pt x="507325" y="301905"/>
                      <a:pt x="516533" y="288497"/>
                      <a:pt x="525957" y="275304"/>
                    </a:cubicBezTo>
                    <a:cubicBezTo>
                      <a:pt x="532753" y="265790"/>
                      <a:pt x="535685" y="252606"/>
                      <a:pt x="545413" y="246121"/>
                    </a:cubicBezTo>
                    <a:cubicBezTo>
                      <a:pt x="556537" y="238705"/>
                      <a:pt x="571071" y="238160"/>
                      <a:pt x="584323" y="236393"/>
                    </a:cubicBezTo>
                    <a:cubicBezTo>
                      <a:pt x="619824" y="231659"/>
                      <a:pt x="655660" y="229908"/>
                      <a:pt x="691328" y="226665"/>
                    </a:cubicBezTo>
                    <a:cubicBezTo>
                      <a:pt x="720197" y="217043"/>
                      <a:pt x="739204" y="221135"/>
                      <a:pt x="701055" y="187755"/>
                    </a:cubicBezTo>
                    <a:cubicBezTo>
                      <a:pt x="683458" y="172358"/>
                      <a:pt x="663216" y="160041"/>
                      <a:pt x="642689" y="148844"/>
                    </a:cubicBezTo>
                    <a:cubicBezTo>
                      <a:pt x="593438" y="121980"/>
                      <a:pt x="605386" y="137026"/>
                      <a:pt x="564868" y="119661"/>
                    </a:cubicBezTo>
                    <a:cubicBezTo>
                      <a:pt x="551539" y="113949"/>
                      <a:pt x="538927" y="106691"/>
                      <a:pt x="525957" y="100206"/>
                    </a:cubicBezTo>
                    <a:cubicBezTo>
                      <a:pt x="498037" y="118819"/>
                      <a:pt x="483329" y="123947"/>
                      <a:pt x="467591" y="158572"/>
                    </a:cubicBezTo>
                    <a:cubicBezTo>
                      <a:pt x="457823" y="180062"/>
                      <a:pt x="455078" y="204103"/>
                      <a:pt x="448136" y="226665"/>
                    </a:cubicBezTo>
                    <a:cubicBezTo>
                      <a:pt x="442105" y="246266"/>
                      <a:pt x="435166" y="265576"/>
                      <a:pt x="428681" y="285031"/>
                    </a:cubicBezTo>
                    <a:cubicBezTo>
                      <a:pt x="425438" y="307729"/>
                      <a:pt x="423757" y="330706"/>
                      <a:pt x="418953" y="353125"/>
                    </a:cubicBezTo>
                    <a:cubicBezTo>
                      <a:pt x="380322" y="533405"/>
                      <a:pt x="415345" y="310296"/>
                      <a:pt x="389770" y="489312"/>
                    </a:cubicBezTo>
                    <a:cubicBezTo>
                      <a:pt x="396255" y="528223"/>
                      <a:pt x="397459" y="568392"/>
                      <a:pt x="409225" y="606044"/>
                    </a:cubicBezTo>
                    <a:cubicBezTo>
                      <a:pt x="419443" y="638741"/>
                      <a:pt x="438913" y="648946"/>
                      <a:pt x="467591" y="654682"/>
                    </a:cubicBezTo>
                    <a:cubicBezTo>
                      <a:pt x="614399" y="684044"/>
                      <a:pt x="617982" y="675668"/>
                      <a:pt x="798332" y="683865"/>
                    </a:cubicBezTo>
                    <a:cubicBezTo>
                      <a:pt x="808060" y="687108"/>
                      <a:pt x="819508" y="687187"/>
                      <a:pt x="827515" y="693593"/>
                    </a:cubicBezTo>
                    <a:cubicBezTo>
                      <a:pt x="857368" y="717476"/>
                      <a:pt x="853173" y="759010"/>
                      <a:pt x="837243" y="790869"/>
                    </a:cubicBezTo>
                    <a:cubicBezTo>
                      <a:pt x="826989" y="811377"/>
                      <a:pt x="803283" y="821894"/>
                      <a:pt x="788604" y="839508"/>
                    </a:cubicBezTo>
                    <a:cubicBezTo>
                      <a:pt x="721406" y="920145"/>
                      <a:pt x="771060" y="897236"/>
                      <a:pt x="710783" y="917329"/>
                    </a:cubicBezTo>
                    <a:cubicBezTo>
                      <a:pt x="694570" y="930299"/>
                      <a:pt x="677909" y="942728"/>
                      <a:pt x="662145" y="956240"/>
                    </a:cubicBezTo>
                    <a:cubicBezTo>
                      <a:pt x="655182" y="962209"/>
                      <a:pt x="650553" y="970976"/>
                      <a:pt x="642689" y="975695"/>
                    </a:cubicBezTo>
                    <a:cubicBezTo>
                      <a:pt x="599760" y="1001452"/>
                      <a:pt x="622948" y="966539"/>
                      <a:pt x="603779" y="1004878"/>
                    </a:cubicBezTo>
                  </a:path>
                </a:pathLst>
              </a:cu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1" name="Freeform 500"/>
              <p:cNvSpPr/>
              <p:nvPr/>
            </p:nvSpPr>
            <p:spPr>
              <a:xfrm rot="7159073">
                <a:off x="765174" y="3366080"/>
                <a:ext cx="1051251" cy="1004878"/>
              </a:xfrm>
              <a:custGeom>
                <a:avLst/>
                <a:gdLst>
                  <a:gd name="connsiteX0" fmla="*/ 613506 w 1051251"/>
                  <a:gd name="connsiteY0" fmla="*/ 197482 h 1004878"/>
                  <a:gd name="connsiteX1" fmla="*/ 603779 w 1051251"/>
                  <a:gd name="connsiteY1" fmla="*/ 246121 h 1004878"/>
                  <a:gd name="connsiteX2" fmla="*/ 496774 w 1051251"/>
                  <a:gd name="connsiteY2" fmla="*/ 285031 h 1004878"/>
                  <a:gd name="connsiteX3" fmla="*/ 389770 w 1051251"/>
                  <a:gd name="connsiteY3" fmla="*/ 265576 h 1004878"/>
                  <a:gd name="connsiteX4" fmla="*/ 360587 w 1051251"/>
                  <a:gd name="connsiteY4" fmla="*/ 207210 h 1004878"/>
                  <a:gd name="connsiteX5" fmla="*/ 350860 w 1051251"/>
                  <a:gd name="connsiteY5" fmla="*/ 158572 h 1004878"/>
                  <a:gd name="connsiteX6" fmla="*/ 341132 w 1051251"/>
                  <a:gd name="connsiteY6" fmla="*/ 119661 h 1004878"/>
                  <a:gd name="connsiteX7" fmla="*/ 350860 w 1051251"/>
                  <a:gd name="connsiteY7" fmla="*/ 61295 h 1004878"/>
                  <a:gd name="connsiteX8" fmla="*/ 399498 w 1051251"/>
                  <a:gd name="connsiteY8" fmla="*/ 32112 h 1004878"/>
                  <a:gd name="connsiteX9" fmla="*/ 487047 w 1051251"/>
                  <a:gd name="connsiteY9" fmla="*/ 12657 h 1004878"/>
                  <a:gd name="connsiteX10" fmla="*/ 516230 w 1051251"/>
                  <a:gd name="connsiteY10" fmla="*/ 2929 h 1004878"/>
                  <a:gd name="connsiteX11" fmla="*/ 603779 w 1051251"/>
                  <a:gd name="connsiteY11" fmla="*/ 12657 h 1004878"/>
                  <a:gd name="connsiteX12" fmla="*/ 594051 w 1051251"/>
                  <a:gd name="connsiteY12" fmla="*/ 80750 h 1004878"/>
                  <a:gd name="connsiteX13" fmla="*/ 496774 w 1051251"/>
                  <a:gd name="connsiteY13" fmla="*/ 158572 h 1004878"/>
                  <a:gd name="connsiteX14" fmla="*/ 350860 w 1051251"/>
                  <a:gd name="connsiteY14" fmla="*/ 187755 h 1004878"/>
                  <a:gd name="connsiteX15" fmla="*/ 273038 w 1051251"/>
                  <a:gd name="connsiteY15" fmla="*/ 197482 h 1004878"/>
                  <a:gd name="connsiteX16" fmla="*/ 39574 w 1051251"/>
                  <a:gd name="connsiteY16" fmla="*/ 216938 h 1004878"/>
                  <a:gd name="connsiteX17" fmla="*/ 10391 w 1051251"/>
                  <a:gd name="connsiteY17" fmla="*/ 226665 h 1004878"/>
                  <a:gd name="connsiteX18" fmla="*/ 39574 w 1051251"/>
                  <a:gd name="connsiteY18" fmla="*/ 460129 h 1004878"/>
                  <a:gd name="connsiteX19" fmla="*/ 59030 w 1051251"/>
                  <a:gd name="connsiteY19" fmla="*/ 489312 h 1004878"/>
                  <a:gd name="connsiteX20" fmla="*/ 68757 w 1051251"/>
                  <a:gd name="connsiteY20" fmla="*/ 518495 h 1004878"/>
                  <a:gd name="connsiteX21" fmla="*/ 127123 w 1051251"/>
                  <a:gd name="connsiteY21" fmla="*/ 567133 h 1004878"/>
                  <a:gd name="connsiteX22" fmla="*/ 263311 w 1051251"/>
                  <a:gd name="connsiteY22" fmla="*/ 644955 h 1004878"/>
                  <a:gd name="connsiteX23" fmla="*/ 418953 w 1051251"/>
                  <a:gd name="connsiteY23" fmla="*/ 674138 h 1004878"/>
                  <a:gd name="connsiteX24" fmla="*/ 555140 w 1051251"/>
                  <a:gd name="connsiteY24" fmla="*/ 693593 h 1004878"/>
                  <a:gd name="connsiteX25" fmla="*/ 594051 w 1051251"/>
                  <a:gd name="connsiteY25" fmla="*/ 703321 h 1004878"/>
                  <a:gd name="connsiteX26" fmla="*/ 691328 w 1051251"/>
                  <a:gd name="connsiteY26" fmla="*/ 683865 h 1004878"/>
                  <a:gd name="connsiteX27" fmla="*/ 701055 w 1051251"/>
                  <a:gd name="connsiteY27" fmla="*/ 654682 h 1004878"/>
                  <a:gd name="connsiteX28" fmla="*/ 710783 w 1051251"/>
                  <a:gd name="connsiteY28" fmla="*/ 596316 h 1004878"/>
                  <a:gd name="connsiteX29" fmla="*/ 671872 w 1051251"/>
                  <a:gd name="connsiteY29" fmla="*/ 401763 h 1004878"/>
                  <a:gd name="connsiteX30" fmla="*/ 642689 w 1051251"/>
                  <a:gd name="connsiteY30" fmla="*/ 392035 h 1004878"/>
                  <a:gd name="connsiteX31" fmla="*/ 574596 w 1051251"/>
                  <a:gd name="connsiteY31" fmla="*/ 382308 h 1004878"/>
                  <a:gd name="connsiteX32" fmla="*/ 545413 w 1051251"/>
                  <a:gd name="connsiteY32" fmla="*/ 372580 h 1004878"/>
                  <a:gd name="connsiteX33" fmla="*/ 234128 w 1051251"/>
                  <a:gd name="connsiteY33" fmla="*/ 362852 h 1004878"/>
                  <a:gd name="connsiteX34" fmla="*/ 214672 w 1051251"/>
                  <a:gd name="connsiteY34" fmla="*/ 323942 h 1004878"/>
                  <a:gd name="connsiteX35" fmla="*/ 195217 w 1051251"/>
                  <a:gd name="connsiteY35" fmla="*/ 294759 h 1004878"/>
                  <a:gd name="connsiteX36" fmla="*/ 185489 w 1051251"/>
                  <a:gd name="connsiteY36" fmla="*/ 246121 h 1004878"/>
                  <a:gd name="connsiteX37" fmla="*/ 175762 w 1051251"/>
                  <a:gd name="connsiteY37" fmla="*/ 207210 h 1004878"/>
                  <a:gd name="connsiteX38" fmla="*/ 185489 w 1051251"/>
                  <a:gd name="connsiteY38" fmla="*/ 119661 h 1004878"/>
                  <a:gd name="connsiteX39" fmla="*/ 234128 w 1051251"/>
                  <a:gd name="connsiteY39" fmla="*/ 51567 h 1004878"/>
                  <a:gd name="connsiteX40" fmla="*/ 263311 w 1051251"/>
                  <a:gd name="connsiteY40" fmla="*/ 41840 h 1004878"/>
                  <a:gd name="connsiteX41" fmla="*/ 331404 w 1051251"/>
                  <a:gd name="connsiteY41" fmla="*/ 51567 h 1004878"/>
                  <a:gd name="connsiteX42" fmla="*/ 399498 w 1051251"/>
                  <a:gd name="connsiteY42" fmla="*/ 119661 h 1004878"/>
                  <a:gd name="connsiteX43" fmla="*/ 428681 w 1051251"/>
                  <a:gd name="connsiteY43" fmla="*/ 129389 h 1004878"/>
                  <a:gd name="connsiteX44" fmla="*/ 438408 w 1051251"/>
                  <a:gd name="connsiteY44" fmla="*/ 207210 h 1004878"/>
                  <a:gd name="connsiteX45" fmla="*/ 409225 w 1051251"/>
                  <a:gd name="connsiteY45" fmla="*/ 216938 h 1004878"/>
                  <a:gd name="connsiteX46" fmla="*/ 360587 w 1051251"/>
                  <a:gd name="connsiteY46" fmla="*/ 265576 h 1004878"/>
                  <a:gd name="connsiteX47" fmla="*/ 311949 w 1051251"/>
                  <a:gd name="connsiteY47" fmla="*/ 294759 h 1004878"/>
                  <a:gd name="connsiteX48" fmla="*/ 263311 w 1051251"/>
                  <a:gd name="connsiteY48" fmla="*/ 353125 h 1004878"/>
                  <a:gd name="connsiteX49" fmla="*/ 214672 w 1051251"/>
                  <a:gd name="connsiteY49" fmla="*/ 392035 h 1004878"/>
                  <a:gd name="connsiteX50" fmla="*/ 156306 w 1051251"/>
                  <a:gd name="connsiteY50" fmla="*/ 460129 h 1004878"/>
                  <a:gd name="connsiteX51" fmla="*/ 49302 w 1051251"/>
                  <a:gd name="connsiteY51" fmla="*/ 567133 h 1004878"/>
                  <a:gd name="connsiteX52" fmla="*/ 29847 w 1051251"/>
                  <a:gd name="connsiteY52" fmla="*/ 586589 h 1004878"/>
                  <a:gd name="connsiteX53" fmla="*/ 10391 w 1051251"/>
                  <a:gd name="connsiteY53" fmla="*/ 606044 h 1004878"/>
                  <a:gd name="connsiteX54" fmla="*/ 664 w 1051251"/>
                  <a:gd name="connsiteY54" fmla="*/ 644955 h 1004878"/>
                  <a:gd name="connsiteX55" fmla="*/ 29847 w 1051251"/>
                  <a:gd name="connsiteY55" fmla="*/ 751959 h 1004878"/>
                  <a:gd name="connsiteX56" fmla="*/ 59030 w 1051251"/>
                  <a:gd name="connsiteY56" fmla="*/ 761686 h 1004878"/>
                  <a:gd name="connsiteX57" fmla="*/ 88213 w 1051251"/>
                  <a:gd name="connsiteY57" fmla="*/ 781142 h 1004878"/>
                  <a:gd name="connsiteX58" fmla="*/ 399498 w 1051251"/>
                  <a:gd name="connsiteY58" fmla="*/ 781142 h 1004878"/>
                  <a:gd name="connsiteX59" fmla="*/ 448136 w 1051251"/>
                  <a:gd name="connsiteY59" fmla="*/ 761686 h 1004878"/>
                  <a:gd name="connsiteX60" fmla="*/ 506502 w 1051251"/>
                  <a:gd name="connsiteY60" fmla="*/ 683865 h 1004878"/>
                  <a:gd name="connsiteX61" fmla="*/ 487047 w 1051251"/>
                  <a:gd name="connsiteY61" fmla="*/ 479584 h 1004878"/>
                  <a:gd name="connsiteX62" fmla="*/ 467591 w 1051251"/>
                  <a:gd name="connsiteY62" fmla="*/ 440674 h 1004878"/>
                  <a:gd name="connsiteX63" fmla="*/ 457864 w 1051251"/>
                  <a:gd name="connsiteY63" fmla="*/ 411491 h 1004878"/>
                  <a:gd name="connsiteX64" fmla="*/ 487047 w 1051251"/>
                  <a:gd name="connsiteY64" fmla="*/ 353125 h 1004878"/>
                  <a:gd name="connsiteX65" fmla="*/ 574596 w 1051251"/>
                  <a:gd name="connsiteY65" fmla="*/ 294759 h 1004878"/>
                  <a:gd name="connsiteX66" fmla="*/ 798332 w 1051251"/>
                  <a:gd name="connsiteY66" fmla="*/ 255848 h 1004878"/>
                  <a:gd name="connsiteX67" fmla="*/ 895608 w 1051251"/>
                  <a:gd name="connsiteY67" fmla="*/ 246121 h 1004878"/>
                  <a:gd name="connsiteX68" fmla="*/ 1002613 w 1051251"/>
                  <a:gd name="connsiteY68" fmla="*/ 430946 h 1004878"/>
                  <a:gd name="connsiteX69" fmla="*/ 1031796 w 1051251"/>
                  <a:gd name="connsiteY69" fmla="*/ 499040 h 1004878"/>
                  <a:gd name="connsiteX70" fmla="*/ 1051251 w 1051251"/>
                  <a:gd name="connsiteY70" fmla="*/ 586589 h 1004878"/>
                  <a:gd name="connsiteX71" fmla="*/ 1041523 w 1051251"/>
                  <a:gd name="connsiteY71" fmla="*/ 693593 h 1004878"/>
                  <a:gd name="connsiteX72" fmla="*/ 944247 w 1051251"/>
                  <a:gd name="connsiteY72" fmla="*/ 790869 h 1004878"/>
                  <a:gd name="connsiteX73" fmla="*/ 905336 w 1051251"/>
                  <a:gd name="connsiteY73" fmla="*/ 810325 h 1004878"/>
                  <a:gd name="connsiteX74" fmla="*/ 827515 w 1051251"/>
                  <a:gd name="connsiteY74" fmla="*/ 820052 h 1004878"/>
                  <a:gd name="connsiteX75" fmla="*/ 720511 w 1051251"/>
                  <a:gd name="connsiteY75" fmla="*/ 810325 h 1004878"/>
                  <a:gd name="connsiteX76" fmla="*/ 710783 w 1051251"/>
                  <a:gd name="connsiteY76" fmla="*/ 771414 h 1004878"/>
                  <a:gd name="connsiteX77" fmla="*/ 642689 w 1051251"/>
                  <a:gd name="connsiteY77" fmla="*/ 654682 h 1004878"/>
                  <a:gd name="connsiteX78" fmla="*/ 603779 w 1051251"/>
                  <a:gd name="connsiteY78" fmla="*/ 596316 h 1004878"/>
                  <a:gd name="connsiteX79" fmla="*/ 525957 w 1051251"/>
                  <a:gd name="connsiteY79" fmla="*/ 537950 h 1004878"/>
                  <a:gd name="connsiteX80" fmla="*/ 496774 w 1051251"/>
                  <a:gd name="connsiteY80" fmla="*/ 508767 h 1004878"/>
                  <a:gd name="connsiteX81" fmla="*/ 457864 w 1051251"/>
                  <a:gd name="connsiteY81" fmla="*/ 499040 h 1004878"/>
                  <a:gd name="connsiteX82" fmla="*/ 321677 w 1051251"/>
                  <a:gd name="connsiteY82" fmla="*/ 479584 h 1004878"/>
                  <a:gd name="connsiteX83" fmla="*/ 107668 w 1051251"/>
                  <a:gd name="connsiteY83" fmla="*/ 499040 h 1004878"/>
                  <a:gd name="connsiteX84" fmla="*/ 146579 w 1051251"/>
                  <a:gd name="connsiteY84" fmla="*/ 547678 h 1004878"/>
                  <a:gd name="connsiteX85" fmla="*/ 185489 w 1051251"/>
                  <a:gd name="connsiteY85" fmla="*/ 557406 h 1004878"/>
                  <a:gd name="connsiteX86" fmla="*/ 253583 w 1051251"/>
                  <a:gd name="connsiteY86" fmla="*/ 586589 h 1004878"/>
                  <a:gd name="connsiteX87" fmla="*/ 370315 w 1051251"/>
                  <a:gd name="connsiteY87" fmla="*/ 547678 h 1004878"/>
                  <a:gd name="connsiteX88" fmla="*/ 438408 w 1051251"/>
                  <a:gd name="connsiteY88" fmla="*/ 401763 h 1004878"/>
                  <a:gd name="connsiteX89" fmla="*/ 467591 w 1051251"/>
                  <a:gd name="connsiteY89" fmla="*/ 343397 h 1004878"/>
                  <a:gd name="connsiteX90" fmla="*/ 496774 w 1051251"/>
                  <a:gd name="connsiteY90" fmla="*/ 314214 h 1004878"/>
                  <a:gd name="connsiteX91" fmla="*/ 525957 w 1051251"/>
                  <a:gd name="connsiteY91" fmla="*/ 275304 h 1004878"/>
                  <a:gd name="connsiteX92" fmla="*/ 545413 w 1051251"/>
                  <a:gd name="connsiteY92" fmla="*/ 246121 h 1004878"/>
                  <a:gd name="connsiteX93" fmla="*/ 584323 w 1051251"/>
                  <a:gd name="connsiteY93" fmla="*/ 236393 h 1004878"/>
                  <a:gd name="connsiteX94" fmla="*/ 691328 w 1051251"/>
                  <a:gd name="connsiteY94" fmla="*/ 226665 h 1004878"/>
                  <a:gd name="connsiteX95" fmla="*/ 701055 w 1051251"/>
                  <a:gd name="connsiteY95" fmla="*/ 187755 h 1004878"/>
                  <a:gd name="connsiteX96" fmla="*/ 642689 w 1051251"/>
                  <a:gd name="connsiteY96" fmla="*/ 148844 h 1004878"/>
                  <a:gd name="connsiteX97" fmla="*/ 564868 w 1051251"/>
                  <a:gd name="connsiteY97" fmla="*/ 119661 h 1004878"/>
                  <a:gd name="connsiteX98" fmla="*/ 525957 w 1051251"/>
                  <a:gd name="connsiteY98" fmla="*/ 100206 h 1004878"/>
                  <a:gd name="connsiteX99" fmla="*/ 467591 w 1051251"/>
                  <a:gd name="connsiteY99" fmla="*/ 158572 h 1004878"/>
                  <a:gd name="connsiteX100" fmla="*/ 448136 w 1051251"/>
                  <a:gd name="connsiteY100" fmla="*/ 226665 h 1004878"/>
                  <a:gd name="connsiteX101" fmla="*/ 428681 w 1051251"/>
                  <a:gd name="connsiteY101" fmla="*/ 285031 h 1004878"/>
                  <a:gd name="connsiteX102" fmla="*/ 418953 w 1051251"/>
                  <a:gd name="connsiteY102" fmla="*/ 353125 h 1004878"/>
                  <a:gd name="connsiteX103" fmla="*/ 389770 w 1051251"/>
                  <a:gd name="connsiteY103" fmla="*/ 489312 h 1004878"/>
                  <a:gd name="connsiteX104" fmla="*/ 409225 w 1051251"/>
                  <a:gd name="connsiteY104" fmla="*/ 606044 h 1004878"/>
                  <a:gd name="connsiteX105" fmla="*/ 467591 w 1051251"/>
                  <a:gd name="connsiteY105" fmla="*/ 654682 h 1004878"/>
                  <a:gd name="connsiteX106" fmla="*/ 798332 w 1051251"/>
                  <a:gd name="connsiteY106" fmla="*/ 683865 h 1004878"/>
                  <a:gd name="connsiteX107" fmla="*/ 827515 w 1051251"/>
                  <a:gd name="connsiteY107" fmla="*/ 693593 h 1004878"/>
                  <a:gd name="connsiteX108" fmla="*/ 837243 w 1051251"/>
                  <a:gd name="connsiteY108" fmla="*/ 790869 h 1004878"/>
                  <a:gd name="connsiteX109" fmla="*/ 788604 w 1051251"/>
                  <a:gd name="connsiteY109" fmla="*/ 839508 h 1004878"/>
                  <a:gd name="connsiteX110" fmla="*/ 710783 w 1051251"/>
                  <a:gd name="connsiteY110" fmla="*/ 917329 h 1004878"/>
                  <a:gd name="connsiteX111" fmla="*/ 662145 w 1051251"/>
                  <a:gd name="connsiteY111" fmla="*/ 956240 h 1004878"/>
                  <a:gd name="connsiteX112" fmla="*/ 642689 w 1051251"/>
                  <a:gd name="connsiteY112" fmla="*/ 975695 h 1004878"/>
                  <a:gd name="connsiteX113" fmla="*/ 603779 w 1051251"/>
                  <a:gd name="connsiteY113" fmla="*/ 1004878 h 1004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Lst>
                <a:rect l="l" t="t" r="r" b="b"/>
                <a:pathLst>
                  <a:path w="1051251" h="1004878">
                    <a:moveTo>
                      <a:pt x="613506" y="197482"/>
                    </a:moveTo>
                    <a:cubicBezTo>
                      <a:pt x="610264" y="213695"/>
                      <a:pt x="612542" y="232100"/>
                      <a:pt x="603779" y="246121"/>
                    </a:cubicBezTo>
                    <a:cubicBezTo>
                      <a:pt x="579924" y="284290"/>
                      <a:pt x="533685" y="279758"/>
                      <a:pt x="496774" y="285031"/>
                    </a:cubicBezTo>
                    <a:cubicBezTo>
                      <a:pt x="461106" y="278546"/>
                      <a:pt x="421246" y="283562"/>
                      <a:pt x="389770" y="265576"/>
                    </a:cubicBezTo>
                    <a:cubicBezTo>
                      <a:pt x="370884" y="254784"/>
                      <a:pt x="368020" y="227652"/>
                      <a:pt x="360587" y="207210"/>
                    </a:cubicBezTo>
                    <a:cubicBezTo>
                      <a:pt x="354937" y="191672"/>
                      <a:pt x="354447" y="174712"/>
                      <a:pt x="350860" y="158572"/>
                    </a:cubicBezTo>
                    <a:cubicBezTo>
                      <a:pt x="347960" y="145521"/>
                      <a:pt x="344375" y="132631"/>
                      <a:pt x="341132" y="119661"/>
                    </a:cubicBezTo>
                    <a:cubicBezTo>
                      <a:pt x="344375" y="100206"/>
                      <a:pt x="339919" y="77706"/>
                      <a:pt x="350860" y="61295"/>
                    </a:cubicBezTo>
                    <a:cubicBezTo>
                      <a:pt x="361348" y="45563"/>
                      <a:pt x="382587" y="40568"/>
                      <a:pt x="399498" y="32112"/>
                    </a:cubicBezTo>
                    <a:cubicBezTo>
                      <a:pt x="423447" y="20137"/>
                      <a:pt x="464626" y="16394"/>
                      <a:pt x="487047" y="12657"/>
                    </a:cubicBezTo>
                    <a:cubicBezTo>
                      <a:pt x="496775" y="9414"/>
                      <a:pt x="505976" y="2929"/>
                      <a:pt x="516230" y="2929"/>
                    </a:cubicBezTo>
                    <a:cubicBezTo>
                      <a:pt x="545593" y="2929"/>
                      <a:pt x="583017" y="-8105"/>
                      <a:pt x="603779" y="12657"/>
                    </a:cubicBezTo>
                    <a:cubicBezTo>
                      <a:pt x="619992" y="28870"/>
                      <a:pt x="601887" y="59202"/>
                      <a:pt x="594051" y="80750"/>
                    </a:cubicBezTo>
                    <a:cubicBezTo>
                      <a:pt x="579050" y="122001"/>
                      <a:pt x="530784" y="141567"/>
                      <a:pt x="496774" y="158572"/>
                    </a:cubicBezTo>
                    <a:cubicBezTo>
                      <a:pt x="436413" y="188752"/>
                      <a:pt x="430923" y="178859"/>
                      <a:pt x="350860" y="187755"/>
                    </a:cubicBezTo>
                    <a:cubicBezTo>
                      <a:pt x="324877" y="190642"/>
                      <a:pt x="299037" y="194745"/>
                      <a:pt x="273038" y="197482"/>
                    </a:cubicBezTo>
                    <a:cubicBezTo>
                      <a:pt x="199436" y="205229"/>
                      <a:pt x="112613" y="211319"/>
                      <a:pt x="39574" y="216938"/>
                    </a:cubicBezTo>
                    <a:cubicBezTo>
                      <a:pt x="29846" y="220180"/>
                      <a:pt x="11363" y="216457"/>
                      <a:pt x="10391" y="226665"/>
                    </a:cubicBezTo>
                    <a:cubicBezTo>
                      <a:pt x="-748" y="343621"/>
                      <a:pt x="-4097" y="383705"/>
                      <a:pt x="39574" y="460129"/>
                    </a:cubicBezTo>
                    <a:cubicBezTo>
                      <a:pt x="45375" y="470280"/>
                      <a:pt x="52545" y="479584"/>
                      <a:pt x="59030" y="489312"/>
                    </a:cubicBezTo>
                    <a:cubicBezTo>
                      <a:pt x="62272" y="499040"/>
                      <a:pt x="63481" y="509702"/>
                      <a:pt x="68757" y="518495"/>
                    </a:cubicBezTo>
                    <a:cubicBezTo>
                      <a:pt x="76970" y="532184"/>
                      <a:pt x="121016" y="562905"/>
                      <a:pt x="127123" y="567133"/>
                    </a:cubicBezTo>
                    <a:cubicBezTo>
                      <a:pt x="171956" y="598172"/>
                      <a:pt x="210607" y="630901"/>
                      <a:pt x="263311" y="644955"/>
                    </a:cubicBezTo>
                    <a:cubicBezTo>
                      <a:pt x="287790" y="651483"/>
                      <a:pt x="382927" y="668992"/>
                      <a:pt x="418953" y="674138"/>
                    </a:cubicBezTo>
                    <a:cubicBezTo>
                      <a:pt x="481731" y="683106"/>
                      <a:pt x="497103" y="681985"/>
                      <a:pt x="555140" y="693593"/>
                    </a:cubicBezTo>
                    <a:cubicBezTo>
                      <a:pt x="568250" y="696215"/>
                      <a:pt x="581081" y="700078"/>
                      <a:pt x="594051" y="703321"/>
                    </a:cubicBezTo>
                    <a:cubicBezTo>
                      <a:pt x="626477" y="696836"/>
                      <a:pt x="661224" y="697549"/>
                      <a:pt x="691328" y="683865"/>
                    </a:cubicBezTo>
                    <a:cubicBezTo>
                      <a:pt x="700663" y="679622"/>
                      <a:pt x="698831" y="664692"/>
                      <a:pt x="701055" y="654682"/>
                    </a:cubicBezTo>
                    <a:cubicBezTo>
                      <a:pt x="705334" y="635428"/>
                      <a:pt x="707540" y="615771"/>
                      <a:pt x="710783" y="596316"/>
                    </a:cubicBezTo>
                    <a:cubicBezTo>
                      <a:pt x="708907" y="579429"/>
                      <a:pt x="729950" y="436610"/>
                      <a:pt x="671872" y="401763"/>
                    </a:cubicBezTo>
                    <a:cubicBezTo>
                      <a:pt x="663079" y="396487"/>
                      <a:pt x="652744" y="394046"/>
                      <a:pt x="642689" y="392035"/>
                    </a:cubicBezTo>
                    <a:cubicBezTo>
                      <a:pt x="620206" y="387538"/>
                      <a:pt x="597294" y="385550"/>
                      <a:pt x="574596" y="382308"/>
                    </a:cubicBezTo>
                    <a:cubicBezTo>
                      <a:pt x="564868" y="379065"/>
                      <a:pt x="555650" y="373165"/>
                      <a:pt x="545413" y="372580"/>
                    </a:cubicBezTo>
                    <a:cubicBezTo>
                      <a:pt x="441770" y="366657"/>
                      <a:pt x="336836" y="377956"/>
                      <a:pt x="234128" y="362852"/>
                    </a:cubicBezTo>
                    <a:cubicBezTo>
                      <a:pt x="219781" y="360742"/>
                      <a:pt x="221867" y="336532"/>
                      <a:pt x="214672" y="323942"/>
                    </a:cubicBezTo>
                    <a:cubicBezTo>
                      <a:pt x="208871" y="313791"/>
                      <a:pt x="201702" y="304487"/>
                      <a:pt x="195217" y="294759"/>
                    </a:cubicBezTo>
                    <a:cubicBezTo>
                      <a:pt x="191974" y="278546"/>
                      <a:pt x="189076" y="262261"/>
                      <a:pt x="185489" y="246121"/>
                    </a:cubicBezTo>
                    <a:cubicBezTo>
                      <a:pt x="182589" y="233070"/>
                      <a:pt x="175762" y="220579"/>
                      <a:pt x="175762" y="207210"/>
                    </a:cubicBezTo>
                    <a:cubicBezTo>
                      <a:pt x="175762" y="177847"/>
                      <a:pt x="178887" y="148272"/>
                      <a:pt x="185489" y="119661"/>
                    </a:cubicBezTo>
                    <a:cubicBezTo>
                      <a:pt x="191022" y="95687"/>
                      <a:pt x="213736" y="65161"/>
                      <a:pt x="234128" y="51567"/>
                    </a:cubicBezTo>
                    <a:cubicBezTo>
                      <a:pt x="242660" y="45879"/>
                      <a:pt x="253583" y="45082"/>
                      <a:pt x="263311" y="41840"/>
                    </a:cubicBezTo>
                    <a:cubicBezTo>
                      <a:pt x="286009" y="45082"/>
                      <a:pt x="311497" y="40192"/>
                      <a:pt x="331404" y="51567"/>
                    </a:cubicBezTo>
                    <a:cubicBezTo>
                      <a:pt x="359274" y="67493"/>
                      <a:pt x="369046" y="109510"/>
                      <a:pt x="399498" y="119661"/>
                    </a:cubicBezTo>
                    <a:lnTo>
                      <a:pt x="428681" y="129389"/>
                    </a:lnTo>
                    <a:cubicBezTo>
                      <a:pt x="447391" y="157455"/>
                      <a:pt x="464452" y="168144"/>
                      <a:pt x="438408" y="207210"/>
                    </a:cubicBezTo>
                    <a:cubicBezTo>
                      <a:pt x="432720" y="215742"/>
                      <a:pt x="418953" y="213695"/>
                      <a:pt x="409225" y="216938"/>
                    </a:cubicBezTo>
                    <a:cubicBezTo>
                      <a:pt x="393012" y="233151"/>
                      <a:pt x="378491" y="251253"/>
                      <a:pt x="360587" y="265576"/>
                    </a:cubicBezTo>
                    <a:cubicBezTo>
                      <a:pt x="345823" y="277387"/>
                      <a:pt x="326002" y="282111"/>
                      <a:pt x="311949" y="294759"/>
                    </a:cubicBezTo>
                    <a:cubicBezTo>
                      <a:pt x="293125" y="311701"/>
                      <a:pt x="281219" y="335218"/>
                      <a:pt x="263311" y="353125"/>
                    </a:cubicBezTo>
                    <a:cubicBezTo>
                      <a:pt x="248630" y="367806"/>
                      <a:pt x="229353" y="377354"/>
                      <a:pt x="214672" y="392035"/>
                    </a:cubicBezTo>
                    <a:cubicBezTo>
                      <a:pt x="193533" y="413174"/>
                      <a:pt x="176704" y="438274"/>
                      <a:pt x="156306" y="460129"/>
                    </a:cubicBezTo>
                    <a:cubicBezTo>
                      <a:pt x="156289" y="460147"/>
                      <a:pt x="71601" y="544834"/>
                      <a:pt x="49302" y="567133"/>
                    </a:cubicBezTo>
                    <a:lnTo>
                      <a:pt x="29847" y="586589"/>
                    </a:lnTo>
                    <a:lnTo>
                      <a:pt x="10391" y="606044"/>
                    </a:lnTo>
                    <a:cubicBezTo>
                      <a:pt x="7149" y="619014"/>
                      <a:pt x="664" y="631586"/>
                      <a:pt x="664" y="644955"/>
                    </a:cubicBezTo>
                    <a:cubicBezTo>
                      <a:pt x="664" y="683674"/>
                      <a:pt x="-7017" y="729841"/>
                      <a:pt x="29847" y="751959"/>
                    </a:cubicBezTo>
                    <a:cubicBezTo>
                      <a:pt x="38640" y="757234"/>
                      <a:pt x="49302" y="758444"/>
                      <a:pt x="59030" y="761686"/>
                    </a:cubicBezTo>
                    <a:cubicBezTo>
                      <a:pt x="68758" y="768171"/>
                      <a:pt x="77122" y="777445"/>
                      <a:pt x="88213" y="781142"/>
                    </a:cubicBezTo>
                    <a:cubicBezTo>
                      <a:pt x="166325" y="807179"/>
                      <a:pt x="398386" y="781185"/>
                      <a:pt x="399498" y="781142"/>
                    </a:cubicBezTo>
                    <a:cubicBezTo>
                      <a:pt x="415711" y="774657"/>
                      <a:pt x="434353" y="772406"/>
                      <a:pt x="448136" y="761686"/>
                    </a:cubicBezTo>
                    <a:cubicBezTo>
                      <a:pt x="464136" y="749242"/>
                      <a:pt x="492544" y="704803"/>
                      <a:pt x="506502" y="683865"/>
                    </a:cubicBezTo>
                    <a:cubicBezTo>
                      <a:pt x="528461" y="596035"/>
                      <a:pt x="524189" y="635579"/>
                      <a:pt x="487047" y="479584"/>
                    </a:cubicBezTo>
                    <a:cubicBezTo>
                      <a:pt x="483688" y="465477"/>
                      <a:pt x="473303" y="454003"/>
                      <a:pt x="467591" y="440674"/>
                    </a:cubicBezTo>
                    <a:cubicBezTo>
                      <a:pt x="463552" y="431249"/>
                      <a:pt x="461106" y="421219"/>
                      <a:pt x="457864" y="411491"/>
                    </a:cubicBezTo>
                    <a:cubicBezTo>
                      <a:pt x="467592" y="392036"/>
                      <a:pt x="474573" y="370945"/>
                      <a:pt x="487047" y="353125"/>
                    </a:cubicBezTo>
                    <a:cubicBezTo>
                      <a:pt x="515322" y="312732"/>
                      <a:pt x="530805" y="310683"/>
                      <a:pt x="574596" y="294759"/>
                    </a:cubicBezTo>
                    <a:cubicBezTo>
                      <a:pt x="671941" y="259362"/>
                      <a:pt x="649609" y="273346"/>
                      <a:pt x="798332" y="255848"/>
                    </a:cubicBezTo>
                    <a:cubicBezTo>
                      <a:pt x="870188" y="207945"/>
                      <a:pt x="837992" y="202908"/>
                      <a:pt x="895608" y="246121"/>
                    </a:cubicBezTo>
                    <a:cubicBezTo>
                      <a:pt x="948901" y="332721"/>
                      <a:pt x="967085" y="353968"/>
                      <a:pt x="1002613" y="430946"/>
                    </a:cubicBezTo>
                    <a:cubicBezTo>
                      <a:pt x="1012961" y="453368"/>
                      <a:pt x="1024430" y="475469"/>
                      <a:pt x="1031796" y="499040"/>
                    </a:cubicBezTo>
                    <a:cubicBezTo>
                      <a:pt x="1040713" y="527574"/>
                      <a:pt x="1044766" y="557406"/>
                      <a:pt x="1051251" y="586589"/>
                    </a:cubicBezTo>
                    <a:cubicBezTo>
                      <a:pt x="1048008" y="622257"/>
                      <a:pt x="1051629" y="659233"/>
                      <a:pt x="1041523" y="693593"/>
                    </a:cubicBezTo>
                    <a:cubicBezTo>
                      <a:pt x="1026699" y="743993"/>
                      <a:pt x="985012" y="766410"/>
                      <a:pt x="944247" y="790869"/>
                    </a:cubicBezTo>
                    <a:cubicBezTo>
                      <a:pt x="931812" y="798330"/>
                      <a:pt x="919404" y="806808"/>
                      <a:pt x="905336" y="810325"/>
                    </a:cubicBezTo>
                    <a:cubicBezTo>
                      <a:pt x="879974" y="816665"/>
                      <a:pt x="853455" y="816810"/>
                      <a:pt x="827515" y="820052"/>
                    </a:cubicBezTo>
                    <a:cubicBezTo>
                      <a:pt x="791847" y="816810"/>
                      <a:pt x="753571" y="824100"/>
                      <a:pt x="720511" y="810325"/>
                    </a:cubicBezTo>
                    <a:cubicBezTo>
                      <a:pt x="708170" y="805183"/>
                      <a:pt x="716762" y="783372"/>
                      <a:pt x="710783" y="771414"/>
                    </a:cubicBezTo>
                    <a:cubicBezTo>
                      <a:pt x="690637" y="731123"/>
                      <a:pt x="665387" y="693593"/>
                      <a:pt x="642689" y="654682"/>
                    </a:cubicBezTo>
                    <a:cubicBezTo>
                      <a:pt x="630907" y="634485"/>
                      <a:pt x="620313" y="612850"/>
                      <a:pt x="603779" y="596316"/>
                    </a:cubicBezTo>
                    <a:cubicBezTo>
                      <a:pt x="580851" y="573388"/>
                      <a:pt x="551898" y="557405"/>
                      <a:pt x="525957" y="537950"/>
                    </a:cubicBezTo>
                    <a:cubicBezTo>
                      <a:pt x="514951" y="529696"/>
                      <a:pt x="508718" y="515592"/>
                      <a:pt x="496774" y="508767"/>
                    </a:cubicBezTo>
                    <a:cubicBezTo>
                      <a:pt x="485166" y="502134"/>
                      <a:pt x="470974" y="501662"/>
                      <a:pt x="457864" y="499040"/>
                    </a:cubicBezTo>
                    <a:cubicBezTo>
                      <a:pt x="411107" y="489689"/>
                      <a:pt x="369504" y="485563"/>
                      <a:pt x="321677" y="479584"/>
                    </a:cubicBezTo>
                    <a:cubicBezTo>
                      <a:pt x="250341" y="486069"/>
                      <a:pt x="174428" y="473078"/>
                      <a:pt x="107668" y="499040"/>
                    </a:cubicBezTo>
                    <a:cubicBezTo>
                      <a:pt x="88317" y="506565"/>
                      <a:pt x="129969" y="535220"/>
                      <a:pt x="146579" y="547678"/>
                    </a:cubicBezTo>
                    <a:cubicBezTo>
                      <a:pt x="157274" y="555700"/>
                      <a:pt x="172971" y="552712"/>
                      <a:pt x="185489" y="557406"/>
                    </a:cubicBezTo>
                    <a:cubicBezTo>
                      <a:pt x="377836" y="629536"/>
                      <a:pt x="108633" y="538271"/>
                      <a:pt x="253583" y="586589"/>
                    </a:cubicBezTo>
                    <a:cubicBezTo>
                      <a:pt x="256357" y="585895"/>
                      <a:pt x="355818" y="567008"/>
                      <a:pt x="370315" y="547678"/>
                    </a:cubicBezTo>
                    <a:cubicBezTo>
                      <a:pt x="406999" y="498766"/>
                      <a:pt x="415008" y="453243"/>
                      <a:pt x="438408" y="401763"/>
                    </a:cubicBezTo>
                    <a:cubicBezTo>
                      <a:pt x="447409" y="381961"/>
                      <a:pt x="455525" y="361496"/>
                      <a:pt x="467591" y="343397"/>
                    </a:cubicBezTo>
                    <a:cubicBezTo>
                      <a:pt x="475222" y="331950"/>
                      <a:pt x="487821" y="324659"/>
                      <a:pt x="496774" y="314214"/>
                    </a:cubicBezTo>
                    <a:cubicBezTo>
                      <a:pt x="507325" y="301905"/>
                      <a:pt x="516533" y="288497"/>
                      <a:pt x="525957" y="275304"/>
                    </a:cubicBezTo>
                    <a:cubicBezTo>
                      <a:pt x="532753" y="265790"/>
                      <a:pt x="535685" y="252606"/>
                      <a:pt x="545413" y="246121"/>
                    </a:cubicBezTo>
                    <a:cubicBezTo>
                      <a:pt x="556537" y="238705"/>
                      <a:pt x="571071" y="238160"/>
                      <a:pt x="584323" y="236393"/>
                    </a:cubicBezTo>
                    <a:cubicBezTo>
                      <a:pt x="619824" y="231659"/>
                      <a:pt x="655660" y="229908"/>
                      <a:pt x="691328" y="226665"/>
                    </a:cubicBezTo>
                    <a:cubicBezTo>
                      <a:pt x="720197" y="217043"/>
                      <a:pt x="739204" y="221135"/>
                      <a:pt x="701055" y="187755"/>
                    </a:cubicBezTo>
                    <a:cubicBezTo>
                      <a:pt x="683458" y="172358"/>
                      <a:pt x="663216" y="160041"/>
                      <a:pt x="642689" y="148844"/>
                    </a:cubicBezTo>
                    <a:cubicBezTo>
                      <a:pt x="593438" y="121980"/>
                      <a:pt x="605386" y="137026"/>
                      <a:pt x="564868" y="119661"/>
                    </a:cubicBezTo>
                    <a:cubicBezTo>
                      <a:pt x="551539" y="113949"/>
                      <a:pt x="538927" y="106691"/>
                      <a:pt x="525957" y="100206"/>
                    </a:cubicBezTo>
                    <a:cubicBezTo>
                      <a:pt x="498037" y="118819"/>
                      <a:pt x="483329" y="123947"/>
                      <a:pt x="467591" y="158572"/>
                    </a:cubicBezTo>
                    <a:cubicBezTo>
                      <a:pt x="457823" y="180062"/>
                      <a:pt x="455078" y="204103"/>
                      <a:pt x="448136" y="226665"/>
                    </a:cubicBezTo>
                    <a:cubicBezTo>
                      <a:pt x="442105" y="246266"/>
                      <a:pt x="435166" y="265576"/>
                      <a:pt x="428681" y="285031"/>
                    </a:cubicBezTo>
                    <a:cubicBezTo>
                      <a:pt x="425438" y="307729"/>
                      <a:pt x="423757" y="330706"/>
                      <a:pt x="418953" y="353125"/>
                    </a:cubicBezTo>
                    <a:cubicBezTo>
                      <a:pt x="380322" y="533405"/>
                      <a:pt x="415345" y="310296"/>
                      <a:pt x="389770" y="489312"/>
                    </a:cubicBezTo>
                    <a:cubicBezTo>
                      <a:pt x="396255" y="528223"/>
                      <a:pt x="397459" y="568392"/>
                      <a:pt x="409225" y="606044"/>
                    </a:cubicBezTo>
                    <a:cubicBezTo>
                      <a:pt x="419443" y="638741"/>
                      <a:pt x="438913" y="648946"/>
                      <a:pt x="467591" y="654682"/>
                    </a:cubicBezTo>
                    <a:cubicBezTo>
                      <a:pt x="614399" y="684044"/>
                      <a:pt x="617982" y="675668"/>
                      <a:pt x="798332" y="683865"/>
                    </a:cubicBezTo>
                    <a:cubicBezTo>
                      <a:pt x="808060" y="687108"/>
                      <a:pt x="819508" y="687187"/>
                      <a:pt x="827515" y="693593"/>
                    </a:cubicBezTo>
                    <a:cubicBezTo>
                      <a:pt x="857368" y="717476"/>
                      <a:pt x="853173" y="759010"/>
                      <a:pt x="837243" y="790869"/>
                    </a:cubicBezTo>
                    <a:cubicBezTo>
                      <a:pt x="826989" y="811377"/>
                      <a:pt x="803283" y="821894"/>
                      <a:pt x="788604" y="839508"/>
                    </a:cubicBezTo>
                    <a:cubicBezTo>
                      <a:pt x="721406" y="920145"/>
                      <a:pt x="771060" y="897236"/>
                      <a:pt x="710783" y="917329"/>
                    </a:cubicBezTo>
                    <a:cubicBezTo>
                      <a:pt x="694570" y="930299"/>
                      <a:pt x="677909" y="942728"/>
                      <a:pt x="662145" y="956240"/>
                    </a:cubicBezTo>
                    <a:cubicBezTo>
                      <a:pt x="655182" y="962209"/>
                      <a:pt x="650553" y="970976"/>
                      <a:pt x="642689" y="975695"/>
                    </a:cubicBezTo>
                    <a:cubicBezTo>
                      <a:pt x="599760" y="1001452"/>
                      <a:pt x="622948" y="966539"/>
                      <a:pt x="603779" y="1004878"/>
                    </a:cubicBezTo>
                  </a:path>
                </a:pathLst>
              </a:cu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2" name="Freeform 501"/>
              <p:cNvSpPr/>
              <p:nvPr/>
            </p:nvSpPr>
            <p:spPr>
              <a:xfrm rot="9168506">
                <a:off x="2765284" y="3379054"/>
                <a:ext cx="1051251" cy="1004878"/>
              </a:xfrm>
              <a:custGeom>
                <a:avLst/>
                <a:gdLst>
                  <a:gd name="connsiteX0" fmla="*/ 613506 w 1051251"/>
                  <a:gd name="connsiteY0" fmla="*/ 197482 h 1004878"/>
                  <a:gd name="connsiteX1" fmla="*/ 603779 w 1051251"/>
                  <a:gd name="connsiteY1" fmla="*/ 246121 h 1004878"/>
                  <a:gd name="connsiteX2" fmla="*/ 496774 w 1051251"/>
                  <a:gd name="connsiteY2" fmla="*/ 285031 h 1004878"/>
                  <a:gd name="connsiteX3" fmla="*/ 389770 w 1051251"/>
                  <a:gd name="connsiteY3" fmla="*/ 265576 h 1004878"/>
                  <a:gd name="connsiteX4" fmla="*/ 360587 w 1051251"/>
                  <a:gd name="connsiteY4" fmla="*/ 207210 h 1004878"/>
                  <a:gd name="connsiteX5" fmla="*/ 350860 w 1051251"/>
                  <a:gd name="connsiteY5" fmla="*/ 158572 h 1004878"/>
                  <a:gd name="connsiteX6" fmla="*/ 341132 w 1051251"/>
                  <a:gd name="connsiteY6" fmla="*/ 119661 h 1004878"/>
                  <a:gd name="connsiteX7" fmla="*/ 350860 w 1051251"/>
                  <a:gd name="connsiteY7" fmla="*/ 61295 h 1004878"/>
                  <a:gd name="connsiteX8" fmla="*/ 399498 w 1051251"/>
                  <a:gd name="connsiteY8" fmla="*/ 32112 h 1004878"/>
                  <a:gd name="connsiteX9" fmla="*/ 487047 w 1051251"/>
                  <a:gd name="connsiteY9" fmla="*/ 12657 h 1004878"/>
                  <a:gd name="connsiteX10" fmla="*/ 516230 w 1051251"/>
                  <a:gd name="connsiteY10" fmla="*/ 2929 h 1004878"/>
                  <a:gd name="connsiteX11" fmla="*/ 603779 w 1051251"/>
                  <a:gd name="connsiteY11" fmla="*/ 12657 h 1004878"/>
                  <a:gd name="connsiteX12" fmla="*/ 594051 w 1051251"/>
                  <a:gd name="connsiteY12" fmla="*/ 80750 h 1004878"/>
                  <a:gd name="connsiteX13" fmla="*/ 496774 w 1051251"/>
                  <a:gd name="connsiteY13" fmla="*/ 158572 h 1004878"/>
                  <a:gd name="connsiteX14" fmla="*/ 350860 w 1051251"/>
                  <a:gd name="connsiteY14" fmla="*/ 187755 h 1004878"/>
                  <a:gd name="connsiteX15" fmla="*/ 273038 w 1051251"/>
                  <a:gd name="connsiteY15" fmla="*/ 197482 h 1004878"/>
                  <a:gd name="connsiteX16" fmla="*/ 39574 w 1051251"/>
                  <a:gd name="connsiteY16" fmla="*/ 216938 h 1004878"/>
                  <a:gd name="connsiteX17" fmla="*/ 10391 w 1051251"/>
                  <a:gd name="connsiteY17" fmla="*/ 226665 h 1004878"/>
                  <a:gd name="connsiteX18" fmla="*/ 39574 w 1051251"/>
                  <a:gd name="connsiteY18" fmla="*/ 460129 h 1004878"/>
                  <a:gd name="connsiteX19" fmla="*/ 59030 w 1051251"/>
                  <a:gd name="connsiteY19" fmla="*/ 489312 h 1004878"/>
                  <a:gd name="connsiteX20" fmla="*/ 68757 w 1051251"/>
                  <a:gd name="connsiteY20" fmla="*/ 518495 h 1004878"/>
                  <a:gd name="connsiteX21" fmla="*/ 127123 w 1051251"/>
                  <a:gd name="connsiteY21" fmla="*/ 567133 h 1004878"/>
                  <a:gd name="connsiteX22" fmla="*/ 263311 w 1051251"/>
                  <a:gd name="connsiteY22" fmla="*/ 644955 h 1004878"/>
                  <a:gd name="connsiteX23" fmla="*/ 418953 w 1051251"/>
                  <a:gd name="connsiteY23" fmla="*/ 674138 h 1004878"/>
                  <a:gd name="connsiteX24" fmla="*/ 555140 w 1051251"/>
                  <a:gd name="connsiteY24" fmla="*/ 693593 h 1004878"/>
                  <a:gd name="connsiteX25" fmla="*/ 594051 w 1051251"/>
                  <a:gd name="connsiteY25" fmla="*/ 703321 h 1004878"/>
                  <a:gd name="connsiteX26" fmla="*/ 691328 w 1051251"/>
                  <a:gd name="connsiteY26" fmla="*/ 683865 h 1004878"/>
                  <a:gd name="connsiteX27" fmla="*/ 701055 w 1051251"/>
                  <a:gd name="connsiteY27" fmla="*/ 654682 h 1004878"/>
                  <a:gd name="connsiteX28" fmla="*/ 710783 w 1051251"/>
                  <a:gd name="connsiteY28" fmla="*/ 596316 h 1004878"/>
                  <a:gd name="connsiteX29" fmla="*/ 671872 w 1051251"/>
                  <a:gd name="connsiteY29" fmla="*/ 401763 h 1004878"/>
                  <a:gd name="connsiteX30" fmla="*/ 642689 w 1051251"/>
                  <a:gd name="connsiteY30" fmla="*/ 392035 h 1004878"/>
                  <a:gd name="connsiteX31" fmla="*/ 574596 w 1051251"/>
                  <a:gd name="connsiteY31" fmla="*/ 382308 h 1004878"/>
                  <a:gd name="connsiteX32" fmla="*/ 545413 w 1051251"/>
                  <a:gd name="connsiteY32" fmla="*/ 372580 h 1004878"/>
                  <a:gd name="connsiteX33" fmla="*/ 234128 w 1051251"/>
                  <a:gd name="connsiteY33" fmla="*/ 362852 h 1004878"/>
                  <a:gd name="connsiteX34" fmla="*/ 214672 w 1051251"/>
                  <a:gd name="connsiteY34" fmla="*/ 323942 h 1004878"/>
                  <a:gd name="connsiteX35" fmla="*/ 195217 w 1051251"/>
                  <a:gd name="connsiteY35" fmla="*/ 294759 h 1004878"/>
                  <a:gd name="connsiteX36" fmla="*/ 185489 w 1051251"/>
                  <a:gd name="connsiteY36" fmla="*/ 246121 h 1004878"/>
                  <a:gd name="connsiteX37" fmla="*/ 175762 w 1051251"/>
                  <a:gd name="connsiteY37" fmla="*/ 207210 h 1004878"/>
                  <a:gd name="connsiteX38" fmla="*/ 185489 w 1051251"/>
                  <a:gd name="connsiteY38" fmla="*/ 119661 h 1004878"/>
                  <a:gd name="connsiteX39" fmla="*/ 234128 w 1051251"/>
                  <a:gd name="connsiteY39" fmla="*/ 51567 h 1004878"/>
                  <a:gd name="connsiteX40" fmla="*/ 263311 w 1051251"/>
                  <a:gd name="connsiteY40" fmla="*/ 41840 h 1004878"/>
                  <a:gd name="connsiteX41" fmla="*/ 331404 w 1051251"/>
                  <a:gd name="connsiteY41" fmla="*/ 51567 h 1004878"/>
                  <a:gd name="connsiteX42" fmla="*/ 399498 w 1051251"/>
                  <a:gd name="connsiteY42" fmla="*/ 119661 h 1004878"/>
                  <a:gd name="connsiteX43" fmla="*/ 428681 w 1051251"/>
                  <a:gd name="connsiteY43" fmla="*/ 129389 h 1004878"/>
                  <a:gd name="connsiteX44" fmla="*/ 438408 w 1051251"/>
                  <a:gd name="connsiteY44" fmla="*/ 207210 h 1004878"/>
                  <a:gd name="connsiteX45" fmla="*/ 409225 w 1051251"/>
                  <a:gd name="connsiteY45" fmla="*/ 216938 h 1004878"/>
                  <a:gd name="connsiteX46" fmla="*/ 360587 w 1051251"/>
                  <a:gd name="connsiteY46" fmla="*/ 265576 h 1004878"/>
                  <a:gd name="connsiteX47" fmla="*/ 311949 w 1051251"/>
                  <a:gd name="connsiteY47" fmla="*/ 294759 h 1004878"/>
                  <a:gd name="connsiteX48" fmla="*/ 263311 w 1051251"/>
                  <a:gd name="connsiteY48" fmla="*/ 353125 h 1004878"/>
                  <a:gd name="connsiteX49" fmla="*/ 214672 w 1051251"/>
                  <a:gd name="connsiteY49" fmla="*/ 392035 h 1004878"/>
                  <a:gd name="connsiteX50" fmla="*/ 156306 w 1051251"/>
                  <a:gd name="connsiteY50" fmla="*/ 460129 h 1004878"/>
                  <a:gd name="connsiteX51" fmla="*/ 49302 w 1051251"/>
                  <a:gd name="connsiteY51" fmla="*/ 567133 h 1004878"/>
                  <a:gd name="connsiteX52" fmla="*/ 29847 w 1051251"/>
                  <a:gd name="connsiteY52" fmla="*/ 586589 h 1004878"/>
                  <a:gd name="connsiteX53" fmla="*/ 10391 w 1051251"/>
                  <a:gd name="connsiteY53" fmla="*/ 606044 h 1004878"/>
                  <a:gd name="connsiteX54" fmla="*/ 664 w 1051251"/>
                  <a:gd name="connsiteY54" fmla="*/ 644955 h 1004878"/>
                  <a:gd name="connsiteX55" fmla="*/ 29847 w 1051251"/>
                  <a:gd name="connsiteY55" fmla="*/ 751959 h 1004878"/>
                  <a:gd name="connsiteX56" fmla="*/ 59030 w 1051251"/>
                  <a:gd name="connsiteY56" fmla="*/ 761686 h 1004878"/>
                  <a:gd name="connsiteX57" fmla="*/ 88213 w 1051251"/>
                  <a:gd name="connsiteY57" fmla="*/ 781142 h 1004878"/>
                  <a:gd name="connsiteX58" fmla="*/ 399498 w 1051251"/>
                  <a:gd name="connsiteY58" fmla="*/ 781142 h 1004878"/>
                  <a:gd name="connsiteX59" fmla="*/ 448136 w 1051251"/>
                  <a:gd name="connsiteY59" fmla="*/ 761686 h 1004878"/>
                  <a:gd name="connsiteX60" fmla="*/ 506502 w 1051251"/>
                  <a:gd name="connsiteY60" fmla="*/ 683865 h 1004878"/>
                  <a:gd name="connsiteX61" fmla="*/ 487047 w 1051251"/>
                  <a:gd name="connsiteY61" fmla="*/ 479584 h 1004878"/>
                  <a:gd name="connsiteX62" fmla="*/ 467591 w 1051251"/>
                  <a:gd name="connsiteY62" fmla="*/ 440674 h 1004878"/>
                  <a:gd name="connsiteX63" fmla="*/ 457864 w 1051251"/>
                  <a:gd name="connsiteY63" fmla="*/ 411491 h 1004878"/>
                  <a:gd name="connsiteX64" fmla="*/ 487047 w 1051251"/>
                  <a:gd name="connsiteY64" fmla="*/ 353125 h 1004878"/>
                  <a:gd name="connsiteX65" fmla="*/ 574596 w 1051251"/>
                  <a:gd name="connsiteY65" fmla="*/ 294759 h 1004878"/>
                  <a:gd name="connsiteX66" fmla="*/ 798332 w 1051251"/>
                  <a:gd name="connsiteY66" fmla="*/ 255848 h 1004878"/>
                  <a:gd name="connsiteX67" fmla="*/ 895608 w 1051251"/>
                  <a:gd name="connsiteY67" fmla="*/ 246121 h 1004878"/>
                  <a:gd name="connsiteX68" fmla="*/ 1002613 w 1051251"/>
                  <a:gd name="connsiteY68" fmla="*/ 430946 h 1004878"/>
                  <a:gd name="connsiteX69" fmla="*/ 1031796 w 1051251"/>
                  <a:gd name="connsiteY69" fmla="*/ 499040 h 1004878"/>
                  <a:gd name="connsiteX70" fmla="*/ 1051251 w 1051251"/>
                  <a:gd name="connsiteY70" fmla="*/ 586589 h 1004878"/>
                  <a:gd name="connsiteX71" fmla="*/ 1041523 w 1051251"/>
                  <a:gd name="connsiteY71" fmla="*/ 693593 h 1004878"/>
                  <a:gd name="connsiteX72" fmla="*/ 944247 w 1051251"/>
                  <a:gd name="connsiteY72" fmla="*/ 790869 h 1004878"/>
                  <a:gd name="connsiteX73" fmla="*/ 905336 w 1051251"/>
                  <a:gd name="connsiteY73" fmla="*/ 810325 h 1004878"/>
                  <a:gd name="connsiteX74" fmla="*/ 827515 w 1051251"/>
                  <a:gd name="connsiteY74" fmla="*/ 820052 h 1004878"/>
                  <a:gd name="connsiteX75" fmla="*/ 720511 w 1051251"/>
                  <a:gd name="connsiteY75" fmla="*/ 810325 h 1004878"/>
                  <a:gd name="connsiteX76" fmla="*/ 710783 w 1051251"/>
                  <a:gd name="connsiteY76" fmla="*/ 771414 h 1004878"/>
                  <a:gd name="connsiteX77" fmla="*/ 642689 w 1051251"/>
                  <a:gd name="connsiteY77" fmla="*/ 654682 h 1004878"/>
                  <a:gd name="connsiteX78" fmla="*/ 603779 w 1051251"/>
                  <a:gd name="connsiteY78" fmla="*/ 596316 h 1004878"/>
                  <a:gd name="connsiteX79" fmla="*/ 525957 w 1051251"/>
                  <a:gd name="connsiteY79" fmla="*/ 537950 h 1004878"/>
                  <a:gd name="connsiteX80" fmla="*/ 496774 w 1051251"/>
                  <a:gd name="connsiteY80" fmla="*/ 508767 h 1004878"/>
                  <a:gd name="connsiteX81" fmla="*/ 457864 w 1051251"/>
                  <a:gd name="connsiteY81" fmla="*/ 499040 h 1004878"/>
                  <a:gd name="connsiteX82" fmla="*/ 321677 w 1051251"/>
                  <a:gd name="connsiteY82" fmla="*/ 479584 h 1004878"/>
                  <a:gd name="connsiteX83" fmla="*/ 107668 w 1051251"/>
                  <a:gd name="connsiteY83" fmla="*/ 499040 h 1004878"/>
                  <a:gd name="connsiteX84" fmla="*/ 146579 w 1051251"/>
                  <a:gd name="connsiteY84" fmla="*/ 547678 h 1004878"/>
                  <a:gd name="connsiteX85" fmla="*/ 185489 w 1051251"/>
                  <a:gd name="connsiteY85" fmla="*/ 557406 h 1004878"/>
                  <a:gd name="connsiteX86" fmla="*/ 253583 w 1051251"/>
                  <a:gd name="connsiteY86" fmla="*/ 586589 h 1004878"/>
                  <a:gd name="connsiteX87" fmla="*/ 370315 w 1051251"/>
                  <a:gd name="connsiteY87" fmla="*/ 547678 h 1004878"/>
                  <a:gd name="connsiteX88" fmla="*/ 438408 w 1051251"/>
                  <a:gd name="connsiteY88" fmla="*/ 401763 h 1004878"/>
                  <a:gd name="connsiteX89" fmla="*/ 467591 w 1051251"/>
                  <a:gd name="connsiteY89" fmla="*/ 343397 h 1004878"/>
                  <a:gd name="connsiteX90" fmla="*/ 496774 w 1051251"/>
                  <a:gd name="connsiteY90" fmla="*/ 314214 h 1004878"/>
                  <a:gd name="connsiteX91" fmla="*/ 525957 w 1051251"/>
                  <a:gd name="connsiteY91" fmla="*/ 275304 h 1004878"/>
                  <a:gd name="connsiteX92" fmla="*/ 545413 w 1051251"/>
                  <a:gd name="connsiteY92" fmla="*/ 246121 h 1004878"/>
                  <a:gd name="connsiteX93" fmla="*/ 584323 w 1051251"/>
                  <a:gd name="connsiteY93" fmla="*/ 236393 h 1004878"/>
                  <a:gd name="connsiteX94" fmla="*/ 691328 w 1051251"/>
                  <a:gd name="connsiteY94" fmla="*/ 226665 h 1004878"/>
                  <a:gd name="connsiteX95" fmla="*/ 701055 w 1051251"/>
                  <a:gd name="connsiteY95" fmla="*/ 187755 h 1004878"/>
                  <a:gd name="connsiteX96" fmla="*/ 642689 w 1051251"/>
                  <a:gd name="connsiteY96" fmla="*/ 148844 h 1004878"/>
                  <a:gd name="connsiteX97" fmla="*/ 564868 w 1051251"/>
                  <a:gd name="connsiteY97" fmla="*/ 119661 h 1004878"/>
                  <a:gd name="connsiteX98" fmla="*/ 525957 w 1051251"/>
                  <a:gd name="connsiteY98" fmla="*/ 100206 h 1004878"/>
                  <a:gd name="connsiteX99" fmla="*/ 467591 w 1051251"/>
                  <a:gd name="connsiteY99" fmla="*/ 158572 h 1004878"/>
                  <a:gd name="connsiteX100" fmla="*/ 448136 w 1051251"/>
                  <a:gd name="connsiteY100" fmla="*/ 226665 h 1004878"/>
                  <a:gd name="connsiteX101" fmla="*/ 428681 w 1051251"/>
                  <a:gd name="connsiteY101" fmla="*/ 285031 h 1004878"/>
                  <a:gd name="connsiteX102" fmla="*/ 418953 w 1051251"/>
                  <a:gd name="connsiteY102" fmla="*/ 353125 h 1004878"/>
                  <a:gd name="connsiteX103" fmla="*/ 389770 w 1051251"/>
                  <a:gd name="connsiteY103" fmla="*/ 489312 h 1004878"/>
                  <a:gd name="connsiteX104" fmla="*/ 409225 w 1051251"/>
                  <a:gd name="connsiteY104" fmla="*/ 606044 h 1004878"/>
                  <a:gd name="connsiteX105" fmla="*/ 467591 w 1051251"/>
                  <a:gd name="connsiteY105" fmla="*/ 654682 h 1004878"/>
                  <a:gd name="connsiteX106" fmla="*/ 798332 w 1051251"/>
                  <a:gd name="connsiteY106" fmla="*/ 683865 h 1004878"/>
                  <a:gd name="connsiteX107" fmla="*/ 827515 w 1051251"/>
                  <a:gd name="connsiteY107" fmla="*/ 693593 h 1004878"/>
                  <a:gd name="connsiteX108" fmla="*/ 837243 w 1051251"/>
                  <a:gd name="connsiteY108" fmla="*/ 790869 h 1004878"/>
                  <a:gd name="connsiteX109" fmla="*/ 788604 w 1051251"/>
                  <a:gd name="connsiteY109" fmla="*/ 839508 h 1004878"/>
                  <a:gd name="connsiteX110" fmla="*/ 710783 w 1051251"/>
                  <a:gd name="connsiteY110" fmla="*/ 917329 h 1004878"/>
                  <a:gd name="connsiteX111" fmla="*/ 662145 w 1051251"/>
                  <a:gd name="connsiteY111" fmla="*/ 956240 h 1004878"/>
                  <a:gd name="connsiteX112" fmla="*/ 642689 w 1051251"/>
                  <a:gd name="connsiteY112" fmla="*/ 975695 h 1004878"/>
                  <a:gd name="connsiteX113" fmla="*/ 603779 w 1051251"/>
                  <a:gd name="connsiteY113" fmla="*/ 1004878 h 1004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Lst>
                <a:rect l="l" t="t" r="r" b="b"/>
                <a:pathLst>
                  <a:path w="1051251" h="1004878">
                    <a:moveTo>
                      <a:pt x="613506" y="197482"/>
                    </a:moveTo>
                    <a:cubicBezTo>
                      <a:pt x="610264" y="213695"/>
                      <a:pt x="612542" y="232100"/>
                      <a:pt x="603779" y="246121"/>
                    </a:cubicBezTo>
                    <a:cubicBezTo>
                      <a:pt x="579924" y="284290"/>
                      <a:pt x="533685" y="279758"/>
                      <a:pt x="496774" y="285031"/>
                    </a:cubicBezTo>
                    <a:cubicBezTo>
                      <a:pt x="461106" y="278546"/>
                      <a:pt x="421246" y="283562"/>
                      <a:pt x="389770" y="265576"/>
                    </a:cubicBezTo>
                    <a:cubicBezTo>
                      <a:pt x="370884" y="254784"/>
                      <a:pt x="368020" y="227652"/>
                      <a:pt x="360587" y="207210"/>
                    </a:cubicBezTo>
                    <a:cubicBezTo>
                      <a:pt x="354937" y="191672"/>
                      <a:pt x="354447" y="174712"/>
                      <a:pt x="350860" y="158572"/>
                    </a:cubicBezTo>
                    <a:cubicBezTo>
                      <a:pt x="347960" y="145521"/>
                      <a:pt x="344375" y="132631"/>
                      <a:pt x="341132" y="119661"/>
                    </a:cubicBezTo>
                    <a:cubicBezTo>
                      <a:pt x="344375" y="100206"/>
                      <a:pt x="339919" y="77706"/>
                      <a:pt x="350860" y="61295"/>
                    </a:cubicBezTo>
                    <a:cubicBezTo>
                      <a:pt x="361348" y="45563"/>
                      <a:pt x="382587" y="40568"/>
                      <a:pt x="399498" y="32112"/>
                    </a:cubicBezTo>
                    <a:cubicBezTo>
                      <a:pt x="423447" y="20137"/>
                      <a:pt x="464626" y="16394"/>
                      <a:pt x="487047" y="12657"/>
                    </a:cubicBezTo>
                    <a:cubicBezTo>
                      <a:pt x="496775" y="9414"/>
                      <a:pt x="505976" y="2929"/>
                      <a:pt x="516230" y="2929"/>
                    </a:cubicBezTo>
                    <a:cubicBezTo>
                      <a:pt x="545593" y="2929"/>
                      <a:pt x="583017" y="-8105"/>
                      <a:pt x="603779" y="12657"/>
                    </a:cubicBezTo>
                    <a:cubicBezTo>
                      <a:pt x="619992" y="28870"/>
                      <a:pt x="601887" y="59202"/>
                      <a:pt x="594051" y="80750"/>
                    </a:cubicBezTo>
                    <a:cubicBezTo>
                      <a:pt x="579050" y="122001"/>
                      <a:pt x="530784" y="141567"/>
                      <a:pt x="496774" y="158572"/>
                    </a:cubicBezTo>
                    <a:cubicBezTo>
                      <a:pt x="436413" y="188752"/>
                      <a:pt x="430923" y="178859"/>
                      <a:pt x="350860" y="187755"/>
                    </a:cubicBezTo>
                    <a:cubicBezTo>
                      <a:pt x="324877" y="190642"/>
                      <a:pt x="299037" y="194745"/>
                      <a:pt x="273038" y="197482"/>
                    </a:cubicBezTo>
                    <a:cubicBezTo>
                      <a:pt x="199436" y="205229"/>
                      <a:pt x="112613" y="211319"/>
                      <a:pt x="39574" y="216938"/>
                    </a:cubicBezTo>
                    <a:cubicBezTo>
                      <a:pt x="29846" y="220180"/>
                      <a:pt x="11363" y="216457"/>
                      <a:pt x="10391" y="226665"/>
                    </a:cubicBezTo>
                    <a:cubicBezTo>
                      <a:pt x="-748" y="343621"/>
                      <a:pt x="-4097" y="383705"/>
                      <a:pt x="39574" y="460129"/>
                    </a:cubicBezTo>
                    <a:cubicBezTo>
                      <a:pt x="45375" y="470280"/>
                      <a:pt x="52545" y="479584"/>
                      <a:pt x="59030" y="489312"/>
                    </a:cubicBezTo>
                    <a:cubicBezTo>
                      <a:pt x="62272" y="499040"/>
                      <a:pt x="63481" y="509702"/>
                      <a:pt x="68757" y="518495"/>
                    </a:cubicBezTo>
                    <a:cubicBezTo>
                      <a:pt x="76970" y="532184"/>
                      <a:pt x="121016" y="562905"/>
                      <a:pt x="127123" y="567133"/>
                    </a:cubicBezTo>
                    <a:cubicBezTo>
                      <a:pt x="171956" y="598172"/>
                      <a:pt x="210607" y="630901"/>
                      <a:pt x="263311" y="644955"/>
                    </a:cubicBezTo>
                    <a:cubicBezTo>
                      <a:pt x="287790" y="651483"/>
                      <a:pt x="382927" y="668992"/>
                      <a:pt x="418953" y="674138"/>
                    </a:cubicBezTo>
                    <a:cubicBezTo>
                      <a:pt x="481731" y="683106"/>
                      <a:pt x="497103" y="681985"/>
                      <a:pt x="555140" y="693593"/>
                    </a:cubicBezTo>
                    <a:cubicBezTo>
                      <a:pt x="568250" y="696215"/>
                      <a:pt x="581081" y="700078"/>
                      <a:pt x="594051" y="703321"/>
                    </a:cubicBezTo>
                    <a:cubicBezTo>
                      <a:pt x="626477" y="696836"/>
                      <a:pt x="661224" y="697549"/>
                      <a:pt x="691328" y="683865"/>
                    </a:cubicBezTo>
                    <a:cubicBezTo>
                      <a:pt x="700663" y="679622"/>
                      <a:pt x="698831" y="664692"/>
                      <a:pt x="701055" y="654682"/>
                    </a:cubicBezTo>
                    <a:cubicBezTo>
                      <a:pt x="705334" y="635428"/>
                      <a:pt x="707540" y="615771"/>
                      <a:pt x="710783" y="596316"/>
                    </a:cubicBezTo>
                    <a:cubicBezTo>
                      <a:pt x="708907" y="579429"/>
                      <a:pt x="729950" y="436610"/>
                      <a:pt x="671872" y="401763"/>
                    </a:cubicBezTo>
                    <a:cubicBezTo>
                      <a:pt x="663079" y="396487"/>
                      <a:pt x="652744" y="394046"/>
                      <a:pt x="642689" y="392035"/>
                    </a:cubicBezTo>
                    <a:cubicBezTo>
                      <a:pt x="620206" y="387538"/>
                      <a:pt x="597294" y="385550"/>
                      <a:pt x="574596" y="382308"/>
                    </a:cubicBezTo>
                    <a:cubicBezTo>
                      <a:pt x="564868" y="379065"/>
                      <a:pt x="555650" y="373165"/>
                      <a:pt x="545413" y="372580"/>
                    </a:cubicBezTo>
                    <a:cubicBezTo>
                      <a:pt x="441770" y="366657"/>
                      <a:pt x="336836" y="377956"/>
                      <a:pt x="234128" y="362852"/>
                    </a:cubicBezTo>
                    <a:cubicBezTo>
                      <a:pt x="219781" y="360742"/>
                      <a:pt x="221867" y="336532"/>
                      <a:pt x="214672" y="323942"/>
                    </a:cubicBezTo>
                    <a:cubicBezTo>
                      <a:pt x="208871" y="313791"/>
                      <a:pt x="201702" y="304487"/>
                      <a:pt x="195217" y="294759"/>
                    </a:cubicBezTo>
                    <a:cubicBezTo>
                      <a:pt x="191974" y="278546"/>
                      <a:pt x="189076" y="262261"/>
                      <a:pt x="185489" y="246121"/>
                    </a:cubicBezTo>
                    <a:cubicBezTo>
                      <a:pt x="182589" y="233070"/>
                      <a:pt x="175762" y="220579"/>
                      <a:pt x="175762" y="207210"/>
                    </a:cubicBezTo>
                    <a:cubicBezTo>
                      <a:pt x="175762" y="177847"/>
                      <a:pt x="178887" y="148272"/>
                      <a:pt x="185489" y="119661"/>
                    </a:cubicBezTo>
                    <a:cubicBezTo>
                      <a:pt x="191022" y="95687"/>
                      <a:pt x="213736" y="65161"/>
                      <a:pt x="234128" y="51567"/>
                    </a:cubicBezTo>
                    <a:cubicBezTo>
                      <a:pt x="242660" y="45879"/>
                      <a:pt x="253583" y="45082"/>
                      <a:pt x="263311" y="41840"/>
                    </a:cubicBezTo>
                    <a:cubicBezTo>
                      <a:pt x="286009" y="45082"/>
                      <a:pt x="311497" y="40192"/>
                      <a:pt x="331404" y="51567"/>
                    </a:cubicBezTo>
                    <a:cubicBezTo>
                      <a:pt x="359274" y="67493"/>
                      <a:pt x="369046" y="109510"/>
                      <a:pt x="399498" y="119661"/>
                    </a:cubicBezTo>
                    <a:lnTo>
                      <a:pt x="428681" y="129389"/>
                    </a:lnTo>
                    <a:cubicBezTo>
                      <a:pt x="447391" y="157455"/>
                      <a:pt x="464452" y="168144"/>
                      <a:pt x="438408" y="207210"/>
                    </a:cubicBezTo>
                    <a:cubicBezTo>
                      <a:pt x="432720" y="215742"/>
                      <a:pt x="418953" y="213695"/>
                      <a:pt x="409225" y="216938"/>
                    </a:cubicBezTo>
                    <a:cubicBezTo>
                      <a:pt x="393012" y="233151"/>
                      <a:pt x="378491" y="251253"/>
                      <a:pt x="360587" y="265576"/>
                    </a:cubicBezTo>
                    <a:cubicBezTo>
                      <a:pt x="345823" y="277387"/>
                      <a:pt x="326002" y="282111"/>
                      <a:pt x="311949" y="294759"/>
                    </a:cubicBezTo>
                    <a:cubicBezTo>
                      <a:pt x="293125" y="311701"/>
                      <a:pt x="281219" y="335218"/>
                      <a:pt x="263311" y="353125"/>
                    </a:cubicBezTo>
                    <a:cubicBezTo>
                      <a:pt x="248630" y="367806"/>
                      <a:pt x="229353" y="377354"/>
                      <a:pt x="214672" y="392035"/>
                    </a:cubicBezTo>
                    <a:cubicBezTo>
                      <a:pt x="193533" y="413174"/>
                      <a:pt x="176704" y="438274"/>
                      <a:pt x="156306" y="460129"/>
                    </a:cubicBezTo>
                    <a:cubicBezTo>
                      <a:pt x="156289" y="460147"/>
                      <a:pt x="71601" y="544834"/>
                      <a:pt x="49302" y="567133"/>
                    </a:cubicBezTo>
                    <a:lnTo>
                      <a:pt x="29847" y="586589"/>
                    </a:lnTo>
                    <a:lnTo>
                      <a:pt x="10391" y="606044"/>
                    </a:lnTo>
                    <a:cubicBezTo>
                      <a:pt x="7149" y="619014"/>
                      <a:pt x="664" y="631586"/>
                      <a:pt x="664" y="644955"/>
                    </a:cubicBezTo>
                    <a:cubicBezTo>
                      <a:pt x="664" y="683674"/>
                      <a:pt x="-7017" y="729841"/>
                      <a:pt x="29847" y="751959"/>
                    </a:cubicBezTo>
                    <a:cubicBezTo>
                      <a:pt x="38640" y="757234"/>
                      <a:pt x="49302" y="758444"/>
                      <a:pt x="59030" y="761686"/>
                    </a:cubicBezTo>
                    <a:cubicBezTo>
                      <a:pt x="68758" y="768171"/>
                      <a:pt x="77122" y="777445"/>
                      <a:pt x="88213" y="781142"/>
                    </a:cubicBezTo>
                    <a:cubicBezTo>
                      <a:pt x="166325" y="807179"/>
                      <a:pt x="398386" y="781185"/>
                      <a:pt x="399498" y="781142"/>
                    </a:cubicBezTo>
                    <a:cubicBezTo>
                      <a:pt x="415711" y="774657"/>
                      <a:pt x="434353" y="772406"/>
                      <a:pt x="448136" y="761686"/>
                    </a:cubicBezTo>
                    <a:cubicBezTo>
                      <a:pt x="464136" y="749242"/>
                      <a:pt x="492544" y="704803"/>
                      <a:pt x="506502" y="683865"/>
                    </a:cubicBezTo>
                    <a:cubicBezTo>
                      <a:pt x="528461" y="596035"/>
                      <a:pt x="524189" y="635579"/>
                      <a:pt x="487047" y="479584"/>
                    </a:cubicBezTo>
                    <a:cubicBezTo>
                      <a:pt x="483688" y="465477"/>
                      <a:pt x="473303" y="454003"/>
                      <a:pt x="467591" y="440674"/>
                    </a:cubicBezTo>
                    <a:cubicBezTo>
                      <a:pt x="463552" y="431249"/>
                      <a:pt x="461106" y="421219"/>
                      <a:pt x="457864" y="411491"/>
                    </a:cubicBezTo>
                    <a:cubicBezTo>
                      <a:pt x="467592" y="392036"/>
                      <a:pt x="474573" y="370945"/>
                      <a:pt x="487047" y="353125"/>
                    </a:cubicBezTo>
                    <a:cubicBezTo>
                      <a:pt x="515322" y="312732"/>
                      <a:pt x="530805" y="310683"/>
                      <a:pt x="574596" y="294759"/>
                    </a:cubicBezTo>
                    <a:cubicBezTo>
                      <a:pt x="671941" y="259362"/>
                      <a:pt x="649609" y="273346"/>
                      <a:pt x="798332" y="255848"/>
                    </a:cubicBezTo>
                    <a:cubicBezTo>
                      <a:pt x="870188" y="207945"/>
                      <a:pt x="837992" y="202908"/>
                      <a:pt x="895608" y="246121"/>
                    </a:cubicBezTo>
                    <a:cubicBezTo>
                      <a:pt x="948901" y="332721"/>
                      <a:pt x="967085" y="353968"/>
                      <a:pt x="1002613" y="430946"/>
                    </a:cubicBezTo>
                    <a:cubicBezTo>
                      <a:pt x="1012961" y="453368"/>
                      <a:pt x="1024430" y="475469"/>
                      <a:pt x="1031796" y="499040"/>
                    </a:cubicBezTo>
                    <a:cubicBezTo>
                      <a:pt x="1040713" y="527574"/>
                      <a:pt x="1044766" y="557406"/>
                      <a:pt x="1051251" y="586589"/>
                    </a:cubicBezTo>
                    <a:cubicBezTo>
                      <a:pt x="1048008" y="622257"/>
                      <a:pt x="1051629" y="659233"/>
                      <a:pt x="1041523" y="693593"/>
                    </a:cubicBezTo>
                    <a:cubicBezTo>
                      <a:pt x="1026699" y="743993"/>
                      <a:pt x="985012" y="766410"/>
                      <a:pt x="944247" y="790869"/>
                    </a:cubicBezTo>
                    <a:cubicBezTo>
                      <a:pt x="931812" y="798330"/>
                      <a:pt x="919404" y="806808"/>
                      <a:pt x="905336" y="810325"/>
                    </a:cubicBezTo>
                    <a:cubicBezTo>
                      <a:pt x="879974" y="816665"/>
                      <a:pt x="853455" y="816810"/>
                      <a:pt x="827515" y="820052"/>
                    </a:cubicBezTo>
                    <a:cubicBezTo>
                      <a:pt x="791847" y="816810"/>
                      <a:pt x="753571" y="824100"/>
                      <a:pt x="720511" y="810325"/>
                    </a:cubicBezTo>
                    <a:cubicBezTo>
                      <a:pt x="708170" y="805183"/>
                      <a:pt x="716762" y="783372"/>
                      <a:pt x="710783" y="771414"/>
                    </a:cubicBezTo>
                    <a:cubicBezTo>
                      <a:pt x="690637" y="731123"/>
                      <a:pt x="665387" y="693593"/>
                      <a:pt x="642689" y="654682"/>
                    </a:cubicBezTo>
                    <a:cubicBezTo>
                      <a:pt x="630907" y="634485"/>
                      <a:pt x="620313" y="612850"/>
                      <a:pt x="603779" y="596316"/>
                    </a:cubicBezTo>
                    <a:cubicBezTo>
                      <a:pt x="580851" y="573388"/>
                      <a:pt x="551898" y="557405"/>
                      <a:pt x="525957" y="537950"/>
                    </a:cubicBezTo>
                    <a:cubicBezTo>
                      <a:pt x="514951" y="529696"/>
                      <a:pt x="508718" y="515592"/>
                      <a:pt x="496774" y="508767"/>
                    </a:cubicBezTo>
                    <a:cubicBezTo>
                      <a:pt x="485166" y="502134"/>
                      <a:pt x="470974" y="501662"/>
                      <a:pt x="457864" y="499040"/>
                    </a:cubicBezTo>
                    <a:cubicBezTo>
                      <a:pt x="411107" y="489689"/>
                      <a:pt x="369504" y="485563"/>
                      <a:pt x="321677" y="479584"/>
                    </a:cubicBezTo>
                    <a:cubicBezTo>
                      <a:pt x="250341" y="486069"/>
                      <a:pt x="174428" y="473078"/>
                      <a:pt x="107668" y="499040"/>
                    </a:cubicBezTo>
                    <a:cubicBezTo>
                      <a:pt x="88317" y="506565"/>
                      <a:pt x="129969" y="535220"/>
                      <a:pt x="146579" y="547678"/>
                    </a:cubicBezTo>
                    <a:cubicBezTo>
                      <a:pt x="157274" y="555700"/>
                      <a:pt x="172971" y="552712"/>
                      <a:pt x="185489" y="557406"/>
                    </a:cubicBezTo>
                    <a:cubicBezTo>
                      <a:pt x="377836" y="629536"/>
                      <a:pt x="108633" y="538271"/>
                      <a:pt x="253583" y="586589"/>
                    </a:cubicBezTo>
                    <a:cubicBezTo>
                      <a:pt x="256357" y="585895"/>
                      <a:pt x="355818" y="567008"/>
                      <a:pt x="370315" y="547678"/>
                    </a:cubicBezTo>
                    <a:cubicBezTo>
                      <a:pt x="406999" y="498766"/>
                      <a:pt x="415008" y="453243"/>
                      <a:pt x="438408" y="401763"/>
                    </a:cubicBezTo>
                    <a:cubicBezTo>
                      <a:pt x="447409" y="381961"/>
                      <a:pt x="455525" y="361496"/>
                      <a:pt x="467591" y="343397"/>
                    </a:cubicBezTo>
                    <a:cubicBezTo>
                      <a:pt x="475222" y="331950"/>
                      <a:pt x="487821" y="324659"/>
                      <a:pt x="496774" y="314214"/>
                    </a:cubicBezTo>
                    <a:cubicBezTo>
                      <a:pt x="507325" y="301905"/>
                      <a:pt x="516533" y="288497"/>
                      <a:pt x="525957" y="275304"/>
                    </a:cubicBezTo>
                    <a:cubicBezTo>
                      <a:pt x="532753" y="265790"/>
                      <a:pt x="535685" y="252606"/>
                      <a:pt x="545413" y="246121"/>
                    </a:cubicBezTo>
                    <a:cubicBezTo>
                      <a:pt x="556537" y="238705"/>
                      <a:pt x="571071" y="238160"/>
                      <a:pt x="584323" y="236393"/>
                    </a:cubicBezTo>
                    <a:cubicBezTo>
                      <a:pt x="619824" y="231659"/>
                      <a:pt x="655660" y="229908"/>
                      <a:pt x="691328" y="226665"/>
                    </a:cubicBezTo>
                    <a:cubicBezTo>
                      <a:pt x="720197" y="217043"/>
                      <a:pt x="739204" y="221135"/>
                      <a:pt x="701055" y="187755"/>
                    </a:cubicBezTo>
                    <a:cubicBezTo>
                      <a:pt x="683458" y="172358"/>
                      <a:pt x="663216" y="160041"/>
                      <a:pt x="642689" y="148844"/>
                    </a:cubicBezTo>
                    <a:cubicBezTo>
                      <a:pt x="593438" y="121980"/>
                      <a:pt x="605386" y="137026"/>
                      <a:pt x="564868" y="119661"/>
                    </a:cubicBezTo>
                    <a:cubicBezTo>
                      <a:pt x="551539" y="113949"/>
                      <a:pt x="538927" y="106691"/>
                      <a:pt x="525957" y="100206"/>
                    </a:cubicBezTo>
                    <a:cubicBezTo>
                      <a:pt x="498037" y="118819"/>
                      <a:pt x="483329" y="123947"/>
                      <a:pt x="467591" y="158572"/>
                    </a:cubicBezTo>
                    <a:cubicBezTo>
                      <a:pt x="457823" y="180062"/>
                      <a:pt x="455078" y="204103"/>
                      <a:pt x="448136" y="226665"/>
                    </a:cubicBezTo>
                    <a:cubicBezTo>
                      <a:pt x="442105" y="246266"/>
                      <a:pt x="435166" y="265576"/>
                      <a:pt x="428681" y="285031"/>
                    </a:cubicBezTo>
                    <a:cubicBezTo>
                      <a:pt x="425438" y="307729"/>
                      <a:pt x="423757" y="330706"/>
                      <a:pt x="418953" y="353125"/>
                    </a:cubicBezTo>
                    <a:cubicBezTo>
                      <a:pt x="380322" y="533405"/>
                      <a:pt x="415345" y="310296"/>
                      <a:pt x="389770" y="489312"/>
                    </a:cubicBezTo>
                    <a:cubicBezTo>
                      <a:pt x="396255" y="528223"/>
                      <a:pt x="397459" y="568392"/>
                      <a:pt x="409225" y="606044"/>
                    </a:cubicBezTo>
                    <a:cubicBezTo>
                      <a:pt x="419443" y="638741"/>
                      <a:pt x="438913" y="648946"/>
                      <a:pt x="467591" y="654682"/>
                    </a:cubicBezTo>
                    <a:cubicBezTo>
                      <a:pt x="614399" y="684044"/>
                      <a:pt x="617982" y="675668"/>
                      <a:pt x="798332" y="683865"/>
                    </a:cubicBezTo>
                    <a:cubicBezTo>
                      <a:pt x="808060" y="687108"/>
                      <a:pt x="819508" y="687187"/>
                      <a:pt x="827515" y="693593"/>
                    </a:cubicBezTo>
                    <a:cubicBezTo>
                      <a:pt x="857368" y="717476"/>
                      <a:pt x="853173" y="759010"/>
                      <a:pt x="837243" y="790869"/>
                    </a:cubicBezTo>
                    <a:cubicBezTo>
                      <a:pt x="826989" y="811377"/>
                      <a:pt x="803283" y="821894"/>
                      <a:pt x="788604" y="839508"/>
                    </a:cubicBezTo>
                    <a:cubicBezTo>
                      <a:pt x="721406" y="920145"/>
                      <a:pt x="771060" y="897236"/>
                      <a:pt x="710783" y="917329"/>
                    </a:cubicBezTo>
                    <a:cubicBezTo>
                      <a:pt x="694570" y="930299"/>
                      <a:pt x="677909" y="942728"/>
                      <a:pt x="662145" y="956240"/>
                    </a:cubicBezTo>
                    <a:cubicBezTo>
                      <a:pt x="655182" y="962209"/>
                      <a:pt x="650553" y="970976"/>
                      <a:pt x="642689" y="975695"/>
                    </a:cubicBezTo>
                    <a:cubicBezTo>
                      <a:pt x="599760" y="1001452"/>
                      <a:pt x="622948" y="966539"/>
                      <a:pt x="603779" y="1004878"/>
                    </a:cubicBezTo>
                  </a:path>
                </a:pathLst>
              </a:cu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3" name="Freeform 502"/>
              <p:cNvSpPr/>
              <p:nvPr/>
            </p:nvSpPr>
            <p:spPr>
              <a:xfrm>
                <a:off x="1497959" y="3696511"/>
                <a:ext cx="1789990" cy="573977"/>
              </a:xfrm>
              <a:custGeom>
                <a:avLst/>
                <a:gdLst>
                  <a:gd name="connsiteX0" fmla="*/ 1488432 w 1789990"/>
                  <a:gd name="connsiteY0" fmla="*/ 408561 h 573977"/>
                  <a:gd name="connsiteX1" fmla="*/ 1439794 w 1789990"/>
                  <a:gd name="connsiteY1" fmla="*/ 418289 h 573977"/>
                  <a:gd name="connsiteX2" fmla="*/ 943684 w 1789990"/>
                  <a:gd name="connsiteY2" fmla="*/ 418289 h 573977"/>
                  <a:gd name="connsiteX3" fmla="*/ 963139 w 1789990"/>
                  <a:gd name="connsiteY3" fmla="*/ 291829 h 573977"/>
                  <a:gd name="connsiteX4" fmla="*/ 1031232 w 1789990"/>
                  <a:gd name="connsiteY4" fmla="*/ 282102 h 573977"/>
                  <a:gd name="connsiteX5" fmla="*/ 1235513 w 1789990"/>
                  <a:gd name="connsiteY5" fmla="*/ 291829 h 573977"/>
                  <a:gd name="connsiteX6" fmla="*/ 1284152 w 1789990"/>
                  <a:gd name="connsiteY6" fmla="*/ 311285 h 573977"/>
                  <a:gd name="connsiteX7" fmla="*/ 1313335 w 1789990"/>
                  <a:gd name="connsiteY7" fmla="*/ 340468 h 573977"/>
                  <a:gd name="connsiteX8" fmla="*/ 1352245 w 1789990"/>
                  <a:gd name="connsiteY8" fmla="*/ 291829 h 573977"/>
                  <a:gd name="connsiteX9" fmla="*/ 1430067 w 1789990"/>
                  <a:gd name="connsiteY9" fmla="*/ 204280 h 573977"/>
                  <a:gd name="connsiteX10" fmla="*/ 1439794 w 1789990"/>
                  <a:gd name="connsiteY10" fmla="*/ 175098 h 573977"/>
                  <a:gd name="connsiteX11" fmla="*/ 1274424 w 1789990"/>
                  <a:gd name="connsiteY11" fmla="*/ 175098 h 573977"/>
                  <a:gd name="connsiteX12" fmla="*/ 1138237 w 1789990"/>
                  <a:gd name="connsiteY12" fmla="*/ 223736 h 573977"/>
                  <a:gd name="connsiteX13" fmla="*/ 1079871 w 1789990"/>
                  <a:gd name="connsiteY13" fmla="*/ 233463 h 573977"/>
                  <a:gd name="connsiteX14" fmla="*/ 914501 w 1789990"/>
                  <a:gd name="connsiteY14" fmla="*/ 262646 h 573977"/>
                  <a:gd name="connsiteX15" fmla="*/ 778313 w 1789990"/>
                  <a:gd name="connsiteY15" fmla="*/ 272374 h 573977"/>
                  <a:gd name="connsiteX16" fmla="*/ 622671 w 1789990"/>
                  <a:gd name="connsiteY16" fmla="*/ 262646 h 573977"/>
                  <a:gd name="connsiteX17" fmla="*/ 583760 w 1789990"/>
                  <a:gd name="connsiteY17" fmla="*/ 252919 h 573977"/>
                  <a:gd name="connsiteX18" fmla="*/ 554577 w 1789990"/>
                  <a:gd name="connsiteY18" fmla="*/ 282102 h 573977"/>
                  <a:gd name="connsiteX19" fmla="*/ 525394 w 1789990"/>
                  <a:gd name="connsiteY19" fmla="*/ 359923 h 573977"/>
                  <a:gd name="connsiteX20" fmla="*/ 505939 w 1789990"/>
                  <a:gd name="connsiteY20" fmla="*/ 389106 h 573977"/>
                  <a:gd name="connsiteX21" fmla="*/ 408662 w 1789990"/>
                  <a:gd name="connsiteY21" fmla="*/ 447472 h 573977"/>
                  <a:gd name="connsiteX22" fmla="*/ 350296 w 1789990"/>
                  <a:gd name="connsiteY22" fmla="*/ 457200 h 573977"/>
                  <a:gd name="connsiteX23" fmla="*/ 223837 w 1789990"/>
                  <a:gd name="connsiteY23" fmla="*/ 447472 h 573977"/>
                  <a:gd name="connsiteX24" fmla="*/ 194654 w 1789990"/>
                  <a:gd name="connsiteY24" fmla="*/ 437744 h 573977"/>
                  <a:gd name="connsiteX25" fmla="*/ 116832 w 1789990"/>
                  <a:gd name="connsiteY25" fmla="*/ 369651 h 573977"/>
                  <a:gd name="connsiteX26" fmla="*/ 19556 w 1789990"/>
                  <a:gd name="connsiteY26" fmla="*/ 291829 h 573977"/>
                  <a:gd name="connsiteX27" fmla="*/ 101 w 1789990"/>
                  <a:gd name="connsiteY27" fmla="*/ 243191 h 573977"/>
                  <a:gd name="connsiteX28" fmla="*/ 184926 w 1789990"/>
                  <a:gd name="connsiteY28" fmla="*/ 97276 h 573977"/>
                  <a:gd name="connsiteX29" fmla="*/ 350296 w 1789990"/>
                  <a:gd name="connsiteY29" fmla="*/ 38910 h 573977"/>
                  <a:gd name="connsiteX30" fmla="*/ 447573 w 1789990"/>
                  <a:gd name="connsiteY30" fmla="*/ 29183 h 573977"/>
                  <a:gd name="connsiteX31" fmla="*/ 447573 w 1789990"/>
                  <a:gd name="connsiteY31" fmla="*/ 155642 h 573977"/>
                  <a:gd name="connsiteX32" fmla="*/ 457301 w 1789990"/>
                  <a:gd name="connsiteY32" fmla="*/ 379378 h 573977"/>
                  <a:gd name="connsiteX33" fmla="*/ 525394 w 1789990"/>
                  <a:gd name="connsiteY33" fmla="*/ 486383 h 573977"/>
                  <a:gd name="connsiteX34" fmla="*/ 574032 w 1789990"/>
                  <a:gd name="connsiteY34" fmla="*/ 544749 h 573977"/>
                  <a:gd name="connsiteX35" fmla="*/ 612943 w 1789990"/>
                  <a:gd name="connsiteY35" fmla="*/ 554476 h 573977"/>
                  <a:gd name="connsiteX36" fmla="*/ 933956 w 1789990"/>
                  <a:gd name="connsiteY36" fmla="*/ 573932 h 573977"/>
                  <a:gd name="connsiteX37" fmla="*/ 681037 w 1789990"/>
                  <a:gd name="connsiteY37" fmla="*/ 457200 h 573977"/>
                  <a:gd name="connsiteX38" fmla="*/ 476756 w 1789990"/>
                  <a:gd name="connsiteY38" fmla="*/ 369651 h 573977"/>
                  <a:gd name="connsiteX39" fmla="*/ 895045 w 1789990"/>
                  <a:gd name="connsiteY39" fmla="*/ 369651 h 573977"/>
                  <a:gd name="connsiteX40" fmla="*/ 982594 w 1789990"/>
                  <a:gd name="connsiteY40" fmla="*/ 389106 h 573977"/>
                  <a:gd name="connsiteX41" fmla="*/ 885318 w 1789990"/>
                  <a:gd name="connsiteY41" fmla="*/ 379378 h 573977"/>
                  <a:gd name="connsiteX42" fmla="*/ 817224 w 1789990"/>
                  <a:gd name="connsiteY42" fmla="*/ 350195 h 573977"/>
                  <a:gd name="connsiteX43" fmla="*/ 788041 w 1789990"/>
                  <a:gd name="connsiteY43" fmla="*/ 340468 h 573977"/>
                  <a:gd name="connsiteX44" fmla="*/ 768586 w 1789990"/>
                  <a:gd name="connsiteY44" fmla="*/ 321012 h 573977"/>
                  <a:gd name="connsiteX45" fmla="*/ 807496 w 1789990"/>
                  <a:gd name="connsiteY45" fmla="*/ 291829 h 573977"/>
                  <a:gd name="connsiteX46" fmla="*/ 943684 w 1789990"/>
                  <a:gd name="connsiteY46" fmla="*/ 233463 h 573977"/>
                  <a:gd name="connsiteX47" fmla="*/ 992322 w 1789990"/>
                  <a:gd name="connsiteY47" fmla="*/ 204280 h 573977"/>
                  <a:gd name="connsiteX48" fmla="*/ 1060415 w 1789990"/>
                  <a:gd name="connsiteY48" fmla="*/ 175098 h 573977"/>
                  <a:gd name="connsiteX49" fmla="*/ 1128509 w 1789990"/>
                  <a:gd name="connsiteY49" fmla="*/ 126459 h 573977"/>
                  <a:gd name="connsiteX50" fmla="*/ 1157692 w 1789990"/>
                  <a:gd name="connsiteY50" fmla="*/ 116732 h 573977"/>
                  <a:gd name="connsiteX51" fmla="*/ 1303607 w 1789990"/>
                  <a:gd name="connsiteY51" fmla="*/ 87549 h 573977"/>
                  <a:gd name="connsiteX52" fmla="*/ 1323062 w 1789990"/>
                  <a:gd name="connsiteY52" fmla="*/ 48638 h 573977"/>
                  <a:gd name="connsiteX53" fmla="*/ 1157692 w 1789990"/>
                  <a:gd name="connsiteY53" fmla="*/ 0 h 573977"/>
                  <a:gd name="connsiteX54" fmla="*/ 778313 w 1789990"/>
                  <a:gd name="connsiteY54" fmla="*/ 107004 h 573977"/>
                  <a:gd name="connsiteX55" fmla="*/ 768586 w 1789990"/>
                  <a:gd name="connsiteY55" fmla="*/ 155642 h 573977"/>
                  <a:gd name="connsiteX56" fmla="*/ 778313 w 1789990"/>
                  <a:gd name="connsiteY56" fmla="*/ 204280 h 573977"/>
                  <a:gd name="connsiteX57" fmla="*/ 651854 w 1789990"/>
                  <a:gd name="connsiteY57" fmla="*/ 223736 h 573977"/>
                  <a:gd name="connsiteX58" fmla="*/ 593488 w 1789990"/>
                  <a:gd name="connsiteY58" fmla="*/ 243191 h 573977"/>
                  <a:gd name="connsiteX59" fmla="*/ 642126 w 1789990"/>
                  <a:gd name="connsiteY59" fmla="*/ 262646 h 573977"/>
                  <a:gd name="connsiteX60" fmla="*/ 700492 w 1789990"/>
                  <a:gd name="connsiteY60" fmla="*/ 291829 h 573977"/>
                  <a:gd name="connsiteX61" fmla="*/ 807496 w 1789990"/>
                  <a:gd name="connsiteY61" fmla="*/ 321012 h 573977"/>
                  <a:gd name="connsiteX62" fmla="*/ 885318 w 1789990"/>
                  <a:gd name="connsiteY62" fmla="*/ 359923 h 573977"/>
                  <a:gd name="connsiteX63" fmla="*/ 1089598 w 1789990"/>
                  <a:gd name="connsiteY63" fmla="*/ 447472 h 573977"/>
                  <a:gd name="connsiteX64" fmla="*/ 1216058 w 1789990"/>
                  <a:gd name="connsiteY64" fmla="*/ 496110 h 573977"/>
                  <a:gd name="connsiteX65" fmla="*/ 1284152 w 1789990"/>
                  <a:gd name="connsiteY65" fmla="*/ 525293 h 573977"/>
                  <a:gd name="connsiteX66" fmla="*/ 1400884 w 1789990"/>
                  <a:gd name="connsiteY66" fmla="*/ 573932 h 573977"/>
                  <a:gd name="connsiteX67" fmla="*/ 1459250 w 1789990"/>
                  <a:gd name="connsiteY67" fmla="*/ 564204 h 573977"/>
                  <a:gd name="connsiteX68" fmla="*/ 1420339 w 1789990"/>
                  <a:gd name="connsiteY68" fmla="*/ 554476 h 573977"/>
                  <a:gd name="connsiteX69" fmla="*/ 1332790 w 1789990"/>
                  <a:gd name="connsiteY69" fmla="*/ 564204 h 573977"/>
                  <a:gd name="connsiteX70" fmla="*/ 1352245 w 1789990"/>
                  <a:gd name="connsiteY70" fmla="*/ 544749 h 573977"/>
                  <a:gd name="connsiteX71" fmla="*/ 1371701 w 1789990"/>
                  <a:gd name="connsiteY71" fmla="*/ 515566 h 573977"/>
                  <a:gd name="connsiteX72" fmla="*/ 1439794 w 1789990"/>
                  <a:gd name="connsiteY72" fmla="*/ 457200 h 573977"/>
                  <a:gd name="connsiteX73" fmla="*/ 1546798 w 1789990"/>
                  <a:gd name="connsiteY73" fmla="*/ 340468 h 573977"/>
                  <a:gd name="connsiteX74" fmla="*/ 1595437 w 1789990"/>
                  <a:gd name="connsiteY74" fmla="*/ 301557 h 573977"/>
                  <a:gd name="connsiteX75" fmla="*/ 1644075 w 1789990"/>
                  <a:gd name="connsiteY75" fmla="*/ 252919 h 573977"/>
                  <a:gd name="connsiteX76" fmla="*/ 1731624 w 1789990"/>
                  <a:gd name="connsiteY76" fmla="*/ 184825 h 573977"/>
                  <a:gd name="connsiteX77" fmla="*/ 1789990 w 1789990"/>
                  <a:gd name="connsiteY77" fmla="*/ 165370 h 573977"/>
                  <a:gd name="connsiteX78" fmla="*/ 1731624 w 1789990"/>
                  <a:gd name="connsiteY78" fmla="*/ 155642 h 573977"/>
                  <a:gd name="connsiteX79" fmla="*/ 1712169 w 1789990"/>
                  <a:gd name="connsiteY79" fmla="*/ 175098 h 573977"/>
                  <a:gd name="connsiteX80" fmla="*/ 1624620 w 1789990"/>
                  <a:gd name="connsiteY80" fmla="*/ 204280 h 573977"/>
                  <a:gd name="connsiteX81" fmla="*/ 1653803 w 1789990"/>
                  <a:gd name="connsiteY81" fmla="*/ 184825 h 573977"/>
                  <a:gd name="connsiteX82" fmla="*/ 1692713 w 1789990"/>
                  <a:gd name="connsiteY82" fmla="*/ 165370 h 573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789990" h="573977">
                    <a:moveTo>
                      <a:pt x="1488432" y="408561"/>
                    </a:moveTo>
                    <a:cubicBezTo>
                      <a:pt x="1472219" y="411804"/>
                      <a:pt x="1456162" y="415951"/>
                      <a:pt x="1439794" y="418289"/>
                    </a:cubicBezTo>
                    <a:cubicBezTo>
                      <a:pt x="1259318" y="444072"/>
                      <a:pt x="1184584" y="424025"/>
                      <a:pt x="943684" y="418289"/>
                    </a:cubicBezTo>
                    <a:cubicBezTo>
                      <a:pt x="950169" y="376136"/>
                      <a:pt x="940076" y="327705"/>
                      <a:pt x="963139" y="291829"/>
                    </a:cubicBezTo>
                    <a:cubicBezTo>
                      <a:pt x="975537" y="272542"/>
                      <a:pt x="1008304" y="282102"/>
                      <a:pt x="1031232" y="282102"/>
                    </a:cubicBezTo>
                    <a:cubicBezTo>
                      <a:pt x="1099403" y="282102"/>
                      <a:pt x="1167419" y="288587"/>
                      <a:pt x="1235513" y="291829"/>
                    </a:cubicBezTo>
                    <a:cubicBezTo>
                      <a:pt x="1251726" y="298314"/>
                      <a:pt x="1269344" y="302030"/>
                      <a:pt x="1284152" y="311285"/>
                    </a:cubicBezTo>
                    <a:cubicBezTo>
                      <a:pt x="1295818" y="318576"/>
                      <a:pt x="1300107" y="344247"/>
                      <a:pt x="1313335" y="340468"/>
                    </a:cubicBezTo>
                    <a:cubicBezTo>
                      <a:pt x="1333299" y="334764"/>
                      <a:pt x="1338356" y="307262"/>
                      <a:pt x="1352245" y="291829"/>
                    </a:cubicBezTo>
                    <a:cubicBezTo>
                      <a:pt x="1442406" y="191650"/>
                      <a:pt x="1365873" y="289872"/>
                      <a:pt x="1430067" y="204280"/>
                    </a:cubicBezTo>
                    <a:cubicBezTo>
                      <a:pt x="1433309" y="194553"/>
                      <a:pt x="1446199" y="183105"/>
                      <a:pt x="1439794" y="175098"/>
                    </a:cubicBezTo>
                    <a:cubicBezTo>
                      <a:pt x="1405994" y="132849"/>
                      <a:pt x="1292119" y="171166"/>
                      <a:pt x="1274424" y="175098"/>
                    </a:cubicBezTo>
                    <a:cubicBezTo>
                      <a:pt x="1236902" y="183436"/>
                      <a:pt x="1171596" y="214205"/>
                      <a:pt x="1138237" y="223736"/>
                    </a:cubicBezTo>
                    <a:cubicBezTo>
                      <a:pt x="1119272" y="229154"/>
                      <a:pt x="1099257" y="229828"/>
                      <a:pt x="1079871" y="233463"/>
                    </a:cubicBezTo>
                    <a:cubicBezTo>
                      <a:pt x="1018921" y="244891"/>
                      <a:pt x="974553" y="256927"/>
                      <a:pt x="914501" y="262646"/>
                    </a:cubicBezTo>
                    <a:cubicBezTo>
                      <a:pt x="869194" y="266961"/>
                      <a:pt x="823709" y="269131"/>
                      <a:pt x="778313" y="272374"/>
                    </a:cubicBezTo>
                    <a:cubicBezTo>
                      <a:pt x="726432" y="269131"/>
                      <a:pt x="674395" y="267818"/>
                      <a:pt x="622671" y="262646"/>
                    </a:cubicBezTo>
                    <a:cubicBezTo>
                      <a:pt x="609368" y="261316"/>
                      <a:pt x="596615" y="249246"/>
                      <a:pt x="583760" y="252919"/>
                    </a:cubicBezTo>
                    <a:cubicBezTo>
                      <a:pt x="570532" y="256698"/>
                      <a:pt x="564305" y="272374"/>
                      <a:pt x="554577" y="282102"/>
                    </a:cubicBezTo>
                    <a:cubicBezTo>
                      <a:pt x="546156" y="307365"/>
                      <a:pt x="537031" y="336650"/>
                      <a:pt x="525394" y="359923"/>
                    </a:cubicBezTo>
                    <a:cubicBezTo>
                      <a:pt x="520166" y="370380"/>
                      <a:pt x="514737" y="381407"/>
                      <a:pt x="505939" y="389106"/>
                    </a:cubicBezTo>
                    <a:cubicBezTo>
                      <a:pt x="494576" y="399048"/>
                      <a:pt x="431854" y="440514"/>
                      <a:pt x="408662" y="447472"/>
                    </a:cubicBezTo>
                    <a:cubicBezTo>
                      <a:pt x="389770" y="453140"/>
                      <a:pt x="369751" y="453957"/>
                      <a:pt x="350296" y="457200"/>
                    </a:cubicBezTo>
                    <a:cubicBezTo>
                      <a:pt x="308143" y="453957"/>
                      <a:pt x="265788" y="452716"/>
                      <a:pt x="223837" y="447472"/>
                    </a:cubicBezTo>
                    <a:cubicBezTo>
                      <a:pt x="213662" y="446200"/>
                      <a:pt x="203349" y="443178"/>
                      <a:pt x="194654" y="437744"/>
                    </a:cubicBezTo>
                    <a:cubicBezTo>
                      <a:pt x="146777" y="407822"/>
                      <a:pt x="153073" y="401866"/>
                      <a:pt x="116832" y="369651"/>
                    </a:cubicBezTo>
                    <a:cubicBezTo>
                      <a:pt x="74331" y="331872"/>
                      <a:pt x="60598" y="322610"/>
                      <a:pt x="19556" y="291829"/>
                    </a:cubicBezTo>
                    <a:cubicBezTo>
                      <a:pt x="13071" y="275616"/>
                      <a:pt x="-1349" y="260592"/>
                      <a:pt x="101" y="243191"/>
                    </a:cubicBezTo>
                    <a:cubicBezTo>
                      <a:pt x="8396" y="143652"/>
                      <a:pt x="109931" y="134774"/>
                      <a:pt x="184926" y="97276"/>
                    </a:cubicBezTo>
                    <a:cubicBezTo>
                      <a:pt x="287598" y="45939"/>
                      <a:pt x="219964" y="58460"/>
                      <a:pt x="350296" y="38910"/>
                    </a:cubicBezTo>
                    <a:cubicBezTo>
                      <a:pt x="382523" y="34076"/>
                      <a:pt x="415147" y="32425"/>
                      <a:pt x="447573" y="29183"/>
                    </a:cubicBezTo>
                    <a:cubicBezTo>
                      <a:pt x="469524" y="116984"/>
                      <a:pt x="447573" y="9990"/>
                      <a:pt x="447573" y="155642"/>
                    </a:cubicBezTo>
                    <a:cubicBezTo>
                      <a:pt x="447573" y="230291"/>
                      <a:pt x="440203" y="306713"/>
                      <a:pt x="457301" y="379378"/>
                    </a:cubicBezTo>
                    <a:cubicBezTo>
                      <a:pt x="466984" y="420532"/>
                      <a:pt x="502696" y="450715"/>
                      <a:pt x="525394" y="486383"/>
                    </a:cubicBezTo>
                    <a:cubicBezTo>
                      <a:pt x="526862" y="488690"/>
                      <a:pt x="561904" y="538685"/>
                      <a:pt x="574032" y="544749"/>
                    </a:cubicBezTo>
                    <a:cubicBezTo>
                      <a:pt x="585990" y="550728"/>
                      <a:pt x="599617" y="553396"/>
                      <a:pt x="612943" y="554476"/>
                    </a:cubicBezTo>
                    <a:cubicBezTo>
                      <a:pt x="719793" y="563140"/>
                      <a:pt x="826952" y="567447"/>
                      <a:pt x="933956" y="573932"/>
                    </a:cubicBezTo>
                    <a:cubicBezTo>
                      <a:pt x="809941" y="549128"/>
                      <a:pt x="899964" y="571876"/>
                      <a:pt x="681037" y="457200"/>
                    </a:cubicBezTo>
                    <a:cubicBezTo>
                      <a:pt x="619881" y="425166"/>
                      <a:pt x="541204" y="395430"/>
                      <a:pt x="476756" y="369651"/>
                    </a:cubicBezTo>
                    <a:cubicBezTo>
                      <a:pt x="633495" y="330465"/>
                      <a:pt x="548623" y="348000"/>
                      <a:pt x="895045" y="369651"/>
                    </a:cubicBezTo>
                    <a:cubicBezTo>
                      <a:pt x="924882" y="371516"/>
                      <a:pt x="1003733" y="367967"/>
                      <a:pt x="982594" y="389106"/>
                    </a:cubicBezTo>
                    <a:cubicBezTo>
                      <a:pt x="959551" y="412149"/>
                      <a:pt x="917743" y="382621"/>
                      <a:pt x="885318" y="379378"/>
                    </a:cubicBezTo>
                    <a:cubicBezTo>
                      <a:pt x="862620" y="369650"/>
                      <a:pt x="840152" y="359366"/>
                      <a:pt x="817224" y="350195"/>
                    </a:cubicBezTo>
                    <a:cubicBezTo>
                      <a:pt x="807704" y="346387"/>
                      <a:pt x="796834" y="345744"/>
                      <a:pt x="788041" y="340468"/>
                    </a:cubicBezTo>
                    <a:cubicBezTo>
                      <a:pt x="780177" y="335749"/>
                      <a:pt x="775071" y="327497"/>
                      <a:pt x="768586" y="321012"/>
                    </a:cubicBezTo>
                    <a:cubicBezTo>
                      <a:pt x="781556" y="311284"/>
                      <a:pt x="793748" y="300422"/>
                      <a:pt x="807496" y="291829"/>
                    </a:cubicBezTo>
                    <a:cubicBezTo>
                      <a:pt x="841619" y="270502"/>
                      <a:pt x="919701" y="244655"/>
                      <a:pt x="943684" y="233463"/>
                    </a:cubicBezTo>
                    <a:cubicBezTo>
                      <a:pt x="960817" y="225467"/>
                      <a:pt x="975411" y="212735"/>
                      <a:pt x="992322" y="204280"/>
                    </a:cubicBezTo>
                    <a:cubicBezTo>
                      <a:pt x="1014409" y="193236"/>
                      <a:pt x="1038736" y="186923"/>
                      <a:pt x="1060415" y="175098"/>
                    </a:cubicBezTo>
                    <a:cubicBezTo>
                      <a:pt x="1108860" y="148674"/>
                      <a:pt x="1085706" y="147861"/>
                      <a:pt x="1128509" y="126459"/>
                    </a:cubicBezTo>
                    <a:cubicBezTo>
                      <a:pt x="1137680" y="121873"/>
                      <a:pt x="1147682" y="118956"/>
                      <a:pt x="1157692" y="116732"/>
                    </a:cubicBezTo>
                    <a:cubicBezTo>
                      <a:pt x="1206112" y="105972"/>
                      <a:pt x="1254969" y="97277"/>
                      <a:pt x="1303607" y="87549"/>
                    </a:cubicBezTo>
                    <a:cubicBezTo>
                      <a:pt x="1310092" y="74579"/>
                      <a:pt x="1328154" y="62216"/>
                      <a:pt x="1323062" y="48638"/>
                    </a:cubicBezTo>
                    <a:cubicBezTo>
                      <a:pt x="1301110" y="-9900"/>
                      <a:pt x="1187592" y="2491"/>
                      <a:pt x="1157692" y="0"/>
                    </a:cubicBezTo>
                    <a:cubicBezTo>
                      <a:pt x="1118047" y="7673"/>
                      <a:pt x="855730" y="20986"/>
                      <a:pt x="778313" y="107004"/>
                    </a:cubicBezTo>
                    <a:cubicBezTo>
                      <a:pt x="767252" y="119293"/>
                      <a:pt x="771828" y="139429"/>
                      <a:pt x="768586" y="155642"/>
                    </a:cubicBezTo>
                    <a:cubicBezTo>
                      <a:pt x="771828" y="171855"/>
                      <a:pt x="772508" y="188799"/>
                      <a:pt x="778313" y="204280"/>
                    </a:cubicBezTo>
                    <a:cubicBezTo>
                      <a:pt x="803945" y="272631"/>
                      <a:pt x="896428" y="240040"/>
                      <a:pt x="651854" y="223736"/>
                    </a:cubicBezTo>
                    <a:cubicBezTo>
                      <a:pt x="632399" y="230221"/>
                      <a:pt x="598462" y="223296"/>
                      <a:pt x="593488" y="243191"/>
                    </a:cubicBezTo>
                    <a:cubicBezTo>
                      <a:pt x="589253" y="260131"/>
                      <a:pt x="626230" y="255420"/>
                      <a:pt x="642126" y="262646"/>
                    </a:cubicBezTo>
                    <a:cubicBezTo>
                      <a:pt x="661928" y="271647"/>
                      <a:pt x="679980" y="284590"/>
                      <a:pt x="700492" y="291829"/>
                    </a:cubicBezTo>
                    <a:cubicBezTo>
                      <a:pt x="735355" y="304134"/>
                      <a:pt x="772805" y="308231"/>
                      <a:pt x="807496" y="321012"/>
                    </a:cubicBezTo>
                    <a:cubicBezTo>
                      <a:pt x="834710" y="331038"/>
                      <a:pt x="858853" y="348059"/>
                      <a:pt x="885318" y="359923"/>
                    </a:cubicBezTo>
                    <a:cubicBezTo>
                      <a:pt x="952920" y="390227"/>
                      <a:pt x="1020453" y="420878"/>
                      <a:pt x="1089598" y="447472"/>
                    </a:cubicBezTo>
                    <a:lnTo>
                      <a:pt x="1216058" y="496110"/>
                    </a:lnTo>
                    <a:cubicBezTo>
                      <a:pt x="1238986" y="505281"/>
                      <a:pt x="1261224" y="516122"/>
                      <a:pt x="1284152" y="525293"/>
                    </a:cubicBezTo>
                    <a:cubicBezTo>
                      <a:pt x="1398396" y="570991"/>
                      <a:pt x="1325236" y="536107"/>
                      <a:pt x="1400884" y="573932"/>
                    </a:cubicBezTo>
                    <a:cubicBezTo>
                      <a:pt x="1420339" y="570689"/>
                      <a:pt x="1445304" y="578151"/>
                      <a:pt x="1459250" y="564204"/>
                    </a:cubicBezTo>
                    <a:cubicBezTo>
                      <a:pt x="1468703" y="554750"/>
                      <a:pt x="1433709" y="554476"/>
                      <a:pt x="1420339" y="554476"/>
                    </a:cubicBezTo>
                    <a:cubicBezTo>
                      <a:pt x="1390976" y="554476"/>
                      <a:pt x="1361973" y="560961"/>
                      <a:pt x="1332790" y="564204"/>
                    </a:cubicBezTo>
                    <a:cubicBezTo>
                      <a:pt x="1270380" y="585008"/>
                      <a:pt x="1323008" y="569810"/>
                      <a:pt x="1352245" y="544749"/>
                    </a:cubicBezTo>
                    <a:cubicBezTo>
                      <a:pt x="1361122" y="537140"/>
                      <a:pt x="1363434" y="523833"/>
                      <a:pt x="1371701" y="515566"/>
                    </a:cubicBezTo>
                    <a:cubicBezTo>
                      <a:pt x="1392840" y="494427"/>
                      <a:pt x="1417757" y="477401"/>
                      <a:pt x="1439794" y="457200"/>
                    </a:cubicBezTo>
                    <a:cubicBezTo>
                      <a:pt x="1552218" y="354143"/>
                      <a:pt x="1417906" y="469359"/>
                      <a:pt x="1546798" y="340468"/>
                    </a:cubicBezTo>
                    <a:cubicBezTo>
                      <a:pt x="1561480" y="325787"/>
                      <a:pt x="1580004" y="315447"/>
                      <a:pt x="1595437" y="301557"/>
                    </a:cubicBezTo>
                    <a:cubicBezTo>
                      <a:pt x="1612479" y="286219"/>
                      <a:pt x="1626667" y="267840"/>
                      <a:pt x="1644075" y="252919"/>
                    </a:cubicBezTo>
                    <a:cubicBezTo>
                      <a:pt x="1672145" y="228859"/>
                      <a:pt x="1702441" y="207523"/>
                      <a:pt x="1731624" y="184825"/>
                    </a:cubicBezTo>
                    <a:cubicBezTo>
                      <a:pt x="1747812" y="172234"/>
                      <a:pt x="1789990" y="165370"/>
                      <a:pt x="1789990" y="165370"/>
                    </a:cubicBezTo>
                    <a:cubicBezTo>
                      <a:pt x="1770535" y="162127"/>
                      <a:pt x="1751195" y="153195"/>
                      <a:pt x="1731624" y="155642"/>
                    </a:cubicBezTo>
                    <a:cubicBezTo>
                      <a:pt x="1722523" y="156780"/>
                      <a:pt x="1720132" y="170548"/>
                      <a:pt x="1712169" y="175098"/>
                    </a:cubicBezTo>
                    <a:cubicBezTo>
                      <a:pt x="1683679" y="191378"/>
                      <a:pt x="1655540" y="196550"/>
                      <a:pt x="1624620" y="204280"/>
                    </a:cubicBezTo>
                    <a:cubicBezTo>
                      <a:pt x="1634348" y="197795"/>
                      <a:pt x="1643346" y="190053"/>
                      <a:pt x="1653803" y="184825"/>
                    </a:cubicBezTo>
                    <a:cubicBezTo>
                      <a:pt x="1698512" y="162471"/>
                      <a:pt x="1670738" y="187347"/>
                      <a:pt x="1692713" y="165370"/>
                    </a:cubicBezTo>
                  </a:path>
                </a:pathLst>
              </a:cu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5" name="Freeform 504"/>
              <p:cNvSpPr/>
              <p:nvPr/>
            </p:nvSpPr>
            <p:spPr>
              <a:xfrm>
                <a:off x="369651" y="1691631"/>
                <a:ext cx="758758" cy="1433443"/>
              </a:xfrm>
              <a:custGeom>
                <a:avLst/>
                <a:gdLst>
                  <a:gd name="connsiteX0" fmla="*/ 252919 w 758758"/>
                  <a:gd name="connsiteY0" fmla="*/ 1323943 h 1433443"/>
                  <a:gd name="connsiteX1" fmla="*/ 321013 w 758758"/>
                  <a:gd name="connsiteY1" fmla="*/ 1265578 h 1433443"/>
                  <a:gd name="connsiteX2" fmla="*/ 447472 w 758758"/>
                  <a:gd name="connsiteY2" fmla="*/ 1197484 h 1433443"/>
                  <a:gd name="connsiteX3" fmla="*/ 573932 w 758758"/>
                  <a:gd name="connsiteY3" fmla="*/ 1109935 h 1433443"/>
                  <a:gd name="connsiteX4" fmla="*/ 622570 w 758758"/>
                  <a:gd name="connsiteY4" fmla="*/ 1022386 h 1433443"/>
                  <a:gd name="connsiteX5" fmla="*/ 612843 w 758758"/>
                  <a:gd name="connsiteY5" fmla="*/ 954292 h 1433443"/>
                  <a:gd name="connsiteX6" fmla="*/ 573932 w 758758"/>
                  <a:gd name="connsiteY6" fmla="*/ 944565 h 1433443"/>
                  <a:gd name="connsiteX7" fmla="*/ 428017 w 758758"/>
                  <a:gd name="connsiteY7" fmla="*/ 934837 h 1433443"/>
                  <a:gd name="connsiteX8" fmla="*/ 398834 w 758758"/>
                  <a:gd name="connsiteY8" fmla="*/ 944565 h 1433443"/>
                  <a:gd name="connsiteX9" fmla="*/ 379379 w 758758"/>
                  <a:gd name="connsiteY9" fmla="*/ 1139118 h 1433443"/>
                  <a:gd name="connsiteX10" fmla="*/ 223736 w 758758"/>
                  <a:gd name="connsiteY10" fmla="*/ 1158573 h 1433443"/>
                  <a:gd name="connsiteX11" fmla="*/ 214009 w 758758"/>
                  <a:gd name="connsiteY11" fmla="*/ 1119663 h 1433443"/>
                  <a:gd name="connsiteX12" fmla="*/ 204281 w 758758"/>
                  <a:gd name="connsiteY12" fmla="*/ 1071024 h 1433443"/>
                  <a:gd name="connsiteX13" fmla="*/ 214009 w 758758"/>
                  <a:gd name="connsiteY13" fmla="*/ 944565 h 1433443"/>
                  <a:gd name="connsiteX14" fmla="*/ 223736 w 758758"/>
                  <a:gd name="connsiteY14" fmla="*/ 915382 h 1433443"/>
                  <a:gd name="connsiteX15" fmla="*/ 243192 w 758758"/>
                  <a:gd name="connsiteY15" fmla="*/ 759739 h 1433443"/>
                  <a:gd name="connsiteX16" fmla="*/ 301558 w 758758"/>
                  <a:gd name="connsiteY16" fmla="*/ 701373 h 1433443"/>
                  <a:gd name="connsiteX17" fmla="*/ 330740 w 758758"/>
                  <a:gd name="connsiteY17" fmla="*/ 672190 h 1433443"/>
                  <a:gd name="connsiteX18" fmla="*/ 476655 w 758758"/>
                  <a:gd name="connsiteY18" fmla="*/ 711101 h 1433443"/>
                  <a:gd name="connsiteX19" fmla="*/ 505838 w 758758"/>
                  <a:gd name="connsiteY19" fmla="*/ 730556 h 1433443"/>
                  <a:gd name="connsiteX20" fmla="*/ 554477 w 758758"/>
                  <a:gd name="connsiteY20" fmla="*/ 750012 h 1433443"/>
                  <a:gd name="connsiteX21" fmla="*/ 612843 w 758758"/>
                  <a:gd name="connsiteY21" fmla="*/ 769467 h 1433443"/>
                  <a:gd name="connsiteX22" fmla="*/ 671209 w 758758"/>
                  <a:gd name="connsiteY22" fmla="*/ 750012 h 1433443"/>
                  <a:gd name="connsiteX23" fmla="*/ 690664 w 758758"/>
                  <a:gd name="connsiteY23" fmla="*/ 720829 h 1433443"/>
                  <a:gd name="connsiteX24" fmla="*/ 739302 w 758758"/>
                  <a:gd name="connsiteY24" fmla="*/ 662463 h 1433443"/>
                  <a:gd name="connsiteX25" fmla="*/ 758758 w 758758"/>
                  <a:gd name="connsiteY25" fmla="*/ 623552 h 1433443"/>
                  <a:gd name="connsiteX26" fmla="*/ 710119 w 758758"/>
                  <a:gd name="connsiteY26" fmla="*/ 448454 h 1433443"/>
                  <a:gd name="connsiteX27" fmla="*/ 680936 w 758758"/>
                  <a:gd name="connsiteY27" fmla="*/ 428999 h 1433443"/>
                  <a:gd name="connsiteX28" fmla="*/ 671209 w 758758"/>
                  <a:gd name="connsiteY28" fmla="*/ 399816 h 1433443"/>
                  <a:gd name="connsiteX29" fmla="*/ 651753 w 758758"/>
                  <a:gd name="connsiteY29" fmla="*/ 224718 h 1433443"/>
                  <a:gd name="connsiteX30" fmla="*/ 632298 w 758758"/>
                  <a:gd name="connsiteY30" fmla="*/ 166352 h 1433443"/>
                  <a:gd name="connsiteX31" fmla="*/ 622570 w 758758"/>
                  <a:gd name="connsiteY31" fmla="*/ 137169 h 1433443"/>
                  <a:gd name="connsiteX32" fmla="*/ 573932 w 758758"/>
                  <a:gd name="connsiteY32" fmla="*/ 146897 h 1433443"/>
                  <a:gd name="connsiteX33" fmla="*/ 554477 w 758758"/>
                  <a:gd name="connsiteY33" fmla="*/ 185807 h 1433443"/>
                  <a:gd name="connsiteX34" fmla="*/ 515566 w 758758"/>
                  <a:gd name="connsiteY34" fmla="*/ 214990 h 1433443"/>
                  <a:gd name="connsiteX35" fmla="*/ 408562 w 758758"/>
                  <a:gd name="connsiteY35" fmla="*/ 321995 h 1433443"/>
                  <a:gd name="connsiteX36" fmla="*/ 321013 w 758758"/>
                  <a:gd name="connsiteY36" fmla="*/ 380360 h 1433443"/>
                  <a:gd name="connsiteX37" fmla="*/ 214009 w 758758"/>
                  <a:gd name="connsiteY37" fmla="*/ 477637 h 1433443"/>
                  <a:gd name="connsiteX38" fmla="*/ 184826 w 758758"/>
                  <a:gd name="connsiteY38" fmla="*/ 497092 h 1433443"/>
                  <a:gd name="connsiteX39" fmla="*/ 184826 w 758758"/>
                  <a:gd name="connsiteY39" fmla="*/ 701373 h 1433443"/>
                  <a:gd name="connsiteX40" fmla="*/ 233464 w 758758"/>
                  <a:gd name="connsiteY40" fmla="*/ 808378 h 1433443"/>
                  <a:gd name="connsiteX41" fmla="*/ 301558 w 758758"/>
                  <a:gd name="connsiteY41" fmla="*/ 866743 h 1433443"/>
                  <a:gd name="connsiteX42" fmla="*/ 515566 w 758758"/>
                  <a:gd name="connsiteY42" fmla="*/ 876471 h 1433443"/>
                  <a:gd name="connsiteX43" fmla="*/ 535021 w 758758"/>
                  <a:gd name="connsiteY43" fmla="*/ 905654 h 1433443"/>
                  <a:gd name="connsiteX44" fmla="*/ 515566 w 758758"/>
                  <a:gd name="connsiteY44" fmla="*/ 944565 h 1433443"/>
                  <a:gd name="connsiteX45" fmla="*/ 447472 w 758758"/>
                  <a:gd name="connsiteY45" fmla="*/ 1022386 h 1433443"/>
                  <a:gd name="connsiteX46" fmla="*/ 389106 w 758758"/>
                  <a:gd name="connsiteY46" fmla="*/ 1051569 h 1433443"/>
                  <a:gd name="connsiteX47" fmla="*/ 330740 w 758758"/>
                  <a:gd name="connsiteY47" fmla="*/ 1071024 h 1433443"/>
                  <a:gd name="connsiteX48" fmla="*/ 291830 w 758758"/>
                  <a:gd name="connsiteY48" fmla="*/ 993203 h 1433443"/>
                  <a:gd name="connsiteX49" fmla="*/ 301558 w 758758"/>
                  <a:gd name="connsiteY49" fmla="*/ 895926 h 1433443"/>
                  <a:gd name="connsiteX50" fmla="*/ 321013 w 758758"/>
                  <a:gd name="connsiteY50" fmla="*/ 857016 h 1433443"/>
                  <a:gd name="connsiteX51" fmla="*/ 408562 w 758758"/>
                  <a:gd name="connsiteY51" fmla="*/ 740284 h 1433443"/>
                  <a:gd name="connsiteX52" fmla="*/ 447472 w 758758"/>
                  <a:gd name="connsiteY52" fmla="*/ 681918 h 1433443"/>
                  <a:gd name="connsiteX53" fmla="*/ 544749 w 758758"/>
                  <a:gd name="connsiteY53" fmla="*/ 604097 h 1433443"/>
                  <a:gd name="connsiteX54" fmla="*/ 612843 w 758758"/>
                  <a:gd name="connsiteY54" fmla="*/ 555458 h 1433443"/>
                  <a:gd name="connsiteX55" fmla="*/ 632298 w 758758"/>
                  <a:gd name="connsiteY55" fmla="*/ 526275 h 1433443"/>
                  <a:gd name="connsiteX56" fmla="*/ 583660 w 758758"/>
                  <a:gd name="connsiteY56" fmla="*/ 448454 h 1433443"/>
                  <a:gd name="connsiteX57" fmla="*/ 496111 w 758758"/>
                  <a:gd name="connsiteY57" fmla="*/ 409543 h 1433443"/>
                  <a:gd name="connsiteX58" fmla="*/ 447472 w 758758"/>
                  <a:gd name="connsiteY58" fmla="*/ 380360 h 1433443"/>
                  <a:gd name="connsiteX59" fmla="*/ 398834 w 758758"/>
                  <a:gd name="connsiteY59" fmla="*/ 370633 h 1433443"/>
                  <a:gd name="connsiteX60" fmla="*/ 340468 w 758758"/>
                  <a:gd name="connsiteY60" fmla="*/ 341450 h 1433443"/>
                  <a:gd name="connsiteX61" fmla="*/ 321013 w 758758"/>
                  <a:gd name="connsiteY61" fmla="*/ 312267 h 1433443"/>
                  <a:gd name="connsiteX62" fmla="*/ 350196 w 758758"/>
                  <a:gd name="connsiteY62" fmla="*/ 176080 h 1433443"/>
                  <a:gd name="connsiteX63" fmla="*/ 369651 w 758758"/>
                  <a:gd name="connsiteY63" fmla="*/ 146897 h 1433443"/>
                  <a:gd name="connsiteX64" fmla="*/ 389106 w 758758"/>
                  <a:gd name="connsiteY64" fmla="*/ 98258 h 1433443"/>
                  <a:gd name="connsiteX65" fmla="*/ 369651 w 758758"/>
                  <a:gd name="connsiteY65" fmla="*/ 982 h 1433443"/>
                  <a:gd name="connsiteX66" fmla="*/ 272375 w 758758"/>
                  <a:gd name="connsiteY66" fmla="*/ 78803 h 1433443"/>
                  <a:gd name="connsiteX67" fmla="*/ 175098 w 758758"/>
                  <a:gd name="connsiteY67" fmla="*/ 156624 h 1433443"/>
                  <a:gd name="connsiteX68" fmla="*/ 145915 w 758758"/>
                  <a:gd name="connsiteY68" fmla="*/ 205263 h 1433443"/>
                  <a:gd name="connsiteX69" fmla="*/ 116732 w 758758"/>
                  <a:gd name="connsiteY69" fmla="*/ 234446 h 1433443"/>
                  <a:gd name="connsiteX70" fmla="*/ 87549 w 758758"/>
                  <a:gd name="connsiteY70" fmla="*/ 331722 h 1433443"/>
                  <a:gd name="connsiteX71" fmla="*/ 48638 w 758758"/>
                  <a:gd name="connsiteY71" fmla="*/ 419271 h 1433443"/>
                  <a:gd name="connsiteX72" fmla="*/ 48638 w 758758"/>
                  <a:gd name="connsiteY72" fmla="*/ 565186 h 1433443"/>
                  <a:gd name="connsiteX73" fmla="*/ 97277 w 758758"/>
                  <a:gd name="connsiteY73" fmla="*/ 604097 h 1433443"/>
                  <a:gd name="connsiteX74" fmla="*/ 155643 w 758758"/>
                  <a:gd name="connsiteY74" fmla="*/ 701373 h 1433443"/>
                  <a:gd name="connsiteX75" fmla="*/ 175098 w 758758"/>
                  <a:gd name="connsiteY75" fmla="*/ 750012 h 1433443"/>
                  <a:gd name="connsiteX76" fmla="*/ 155643 w 758758"/>
                  <a:gd name="connsiteY76" fmla="*/ 934837 h 1433443"/>
                  <a:gd name="connsiteX77" fmla="*/ 136187 w 758758"/>
                  <a:gd name="connsiteY77" fmla="*/ 983475 h 1433443"/>
                  <a:gd name="connsiteX78" fmla="*/ 107004 w 758758"/>
                  <a:gd name="connsiteY78" fmla="*/ 1002931 h 1433443"/>
                  <a:gd name="connsiteX79" fmla="*/ 97277 w 758758"/>
                  <a:gd name="connsiteY79" fmla="*/ 1041841 h 1433443"/>
                  <a:gd name="connsiteX80" fmla="*/ 77821 w 758758"/>
                  <a:gd name="connsiteY80" fmla="*/ 1061297 h 1433443"/>
                  <a:gd name="connsiteX81" fmla="*/ 38911 w 758758"/>
                  <a:gd name="connsiteY81" fmla="*/ 1119663 h 1433443"/>
                  <a:gd name="connsiteX82" fmla="*/ 0 w 758758"/>
                  <a:gd name="connsiteY82" fmla="*/ 1168301 h 1433443"/>
                  <a:gd name="connsiteX83" fmla="*/ 38911 w 758758"/>
                  <a:gd name="connsiteY83" fmla="*/ 1197484 h 1433443"/>
                  <a:gd name="connsiteX84" fmla="*/ 107004 w 758758"/>
                  <a:gd name="connsiteY84" fmla="*/ 1216939 h 1433443"/>
                  <a:gd name="connsiteX85" fmla="*/ 145915 w 758758"/>
                  <a:gd name="connsiteY85" fmla="*/ 1265578 h 1433443"/>
                  <a:gd name="connsiteX86" fmla="*/ 155643 w 758758"/>
                  <a:gd name="connsiteY86" fmla="*/ 1294760 h 1433443"/>
                  <a:gd name="connsiteX87" fmla="*/ 165370 w 758758"/>
                  <a:gd name="connsiteY87" fmla="*/ 1430948 h 1433443"/>
                  <a:gd name="connsiteX88" fmla="*/ 184826 w 758758"/>
                  <a:gd name="connsiteY88" fmla="*/ 1401765 h 1433443"/>
                  <a:gd name="connsiteX89" fmla="*/ 204281 w 758758"/>
                  <a:gd name="connsiteY89" fmla="*/ 1353126 h 1433443"/>
                  <a:gd name="connsiteX90" fmla="*/ 214009 w 758758"/>
                  <a:gd name="connsiteY90" fmla="*/ 1304488 h 1433443"/>
                  <a:gd name="connsiteX91" fmla="*/ 252919 w 758758"/>
                  <a:gd name="connsiteY91" fmla="*/ 1323943 h 1433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758758" h="1433443">
                    <a:moveTo>
                      <a:pt x="252919" y="1323943"/>
                    </a:moveTo>
                    <a:cubicBezTo>
                      <a:pt x="270753" y="1317458"/>
                      <a:pt x="296687" y="1282954"/>
                      <a:pt x="321013" y="1265578"/>
                    </a:cubicBezTo>
                    <a:cubicBezTo>
                      <a:pt x="370143" y="1230486"/>
                      <a:pt x="397216" y="1226201"/>
                      <a:pt x="447472" y="1197484"/>
                    </a:cubicBezTo>
                    <a:cubicBezTo>
                      <a:pt x="481110" y="1178262"/>
                      <a:pt x="543346" y="1140521"/>
                      <a:pt x="573932" y="1109935"/>
                    </a:cubicBezTo>
                    <a:cubicBezTo>
                      <a:pt x="604779" y="1079088"/>
                      <a:pt x="606586" y="1062347"/>
                      <a:pt x="622570" y="1022386"/>
                    </a:cubicBezTo>
                    <a:cubicBezTo>
                      <a:pt x="619328" y="999688"/>
                      <a:pt x="624995" y="973735"/>
                      <a:pt x="612843" y="954292"/>
                    </a:cubicBezTo>
                    <a:cubicBezTo>
                      <a:pt x="605757" y="942955"/>
                      <a:pt x="587228" y="945965"/>
                      <a:pt x="573932" y="944565"/>
                    </a:cubicBezTo>
                    <a:cubicBezTo>
                      <a:pt x="525454" y="939462"/>
                      <a:pt x="476655" y="938080"/>
                      <a:pt x="428017" y="934837"/>
                    </a:cubicBezTo>
                    <a:cubicBezTo>
                      <a:pt x="418289" y="938080"/>
                      <a:pt x="406711" y="938001"/>
                      <a:pt x="398834" y="944565"/>
                    </a:cubicBezTo>
                    <a:cubicBezTo>
                      <a:pt x="336668" y="996370"/>
                      <a:pt x="374389" y="1059285"/>
                      <a:pt x="379379" y="1139118"/>
                    </a:cubicBezTo>
                    <a:cubicBezTo>
                      <a:pt x="356673" y="1207233"/>
                      <a:pt x="368294" y="1203747"/>
                      <a:pt x="223736" y="1158573"/>
                    </a:cubicBezTo>
                    <a:cubicBezTo>
                      <a:pt x="210975" y="1154585"/>
                      <a:pt x="216909" y="1132714"/>
                      <a:pt x="214009" y="1119663"/>
                    </a:cubicBezTo>
                    <a:cubicBezTo>
                      <a:pt x="210422" y="1103523"/>
                      <a:pt x="207524" y="1087237"/>
                      <a:pt x="204281" y="1071024"/>
                    </a:cubicBezTo>
                    <a:cubicBezTo>
                      <a:pt x="207524" y="1028871"/>
                      <a:pt x="208765" y="986516"/>
                      <a:pt x="214009" y="944565"/>
                    </a:cubicBezTo>
                    <a:cubicBezTo>
                      <a:pt x="215281" y="934390"/>
                      <a:pt x="222137" y="925510"/>
                      <a:pt x="223736" y="915382"/>
                    </a:cubicBezTo>
                    <a:cubicBezTo>
                      <a:pt x="231890" y="863737"/>
                      <a:pt x="230511" y="810463"/>
                      <a:pt x="243192" y="759739"/>
                    </a:cubicBezTo>
                    <a:cubicBezTo>
                      <a:pt x="252022" y="724421"/>
                      <a:pt x="278621" y="720487"/>
                      <a:pt x="301558" y="701373"/>
                    </a:cubicBezTo>
                    <a:cubicBezTo>
                      <a:pt x="312126" y="692566"/>
                      <a:pt x="321013" y="681918"/>
                      <a:pt x="330740" y="672190"/>
                    </a:cubicBezTo>
                    <a:cubicBezTo>
                      <a:pt x="395055" y="685053"/>
                      <a:pt x="423762" y="684655"/>
                      <a:pt x="476655" y="711101"/>
                    </a:cubicBezTo>
                    <a:cubicBezTo>
                      <a:pt x="487112" y="716329"/>
                      <a:pt x="495381" y="725328"/>
                      <a:pt x="505838" y="730556"/>
                    </a:cubicBezTo>
                    <a:cubicBezTo>
                      <a:pt x="521456" y="738365"/>
                      <a:pt x="538066" y="744044"/>
                      <a:pt x="554477" y="750012"/>
                    </a:cubicBezTo>
                    <a:cubicBezTo>
                      <a:pt x="573750" y="757020"/>
                      <a:pt x="612843" y="769467"/>
                      <a:pt x="612843" y="769467"/>
                    </a:cubicBezTo>
                    <a:cubicBezTo>
                      <a:pt x="632298" y="762982"/>
                      <a:pt x="653819" y="760881"/>
                      <a:pt x="671209" y="750012"/>
                    </a:cubicBezTo>
                    <a:cubicBezTo>
                      <a:pt x="681123" y="743816"/>
                      <a:pt x="683361" y="729958"/>
                      <a:pt x="690664" y="720829"/>
                    </a:cubicBezTo>
                    <a:cubicBezTo>
                      <a:pt x="728718" y="673260"/>
                      <a:pt x="692002" y="738141"/>
                      <a:pt x="739302" y="662463"/>
                    </a:cubicBezTo>
                    <a:cubicBezTo>
                      <a:pt x="746988" y="650166"/>
                      <a:pt x="752273" y="636522"/>
                      <a:pt x="758758" y="623552"/>
                    </a:cubicBezTo>
                    <a:cubicBezTo>
                      <a:pt x="745919" y="533680"/>
                      <a:pt x="763666" y="502001"/>
                      <a:pt x="710119" y="448454"/>
                    </a:cubicBezTo>
                    <a:cubicBezTo>
                      <a:pt x="701852" y="440187"/>
                      <a:pt x="690664" y="435484"/>
                      <a:pt x="680936" y="428999"/>
                    </a:cubicBezTo>
                    <a:cubicBezTo>
                      <a:pt x="677694" y="419271"/>
                      <a:pt x="673220" y="409871"/>
                      <a:pt x="671209" y="399816"/>
                    </a:cubicBezTo>
                    <a:cubicBezTo>
                      <a:pt x="640336" y="245449"/>
                      <a:pt x="688674" y="433935"/>
                      <a:pt x="651753" y="224718"/>
                    </a:cubicBezTo>
                    <a:cubicBezTo>
                      <a:pt x="648189" y="204522"/>
                      <a:pt x="638783" y="185807"/>
                      <a:pt x="632298" y="166352"/>
                    </a:cubicBezTo>
                    <a:lnTo>
                      <a:pt x="622570" y="137169"/>
                    </a:lnTo>
                    <a:cubicBezTo>
                      <a:pt x="606357" y="140412"/>
                      <a:pt x="587386" y="137287"/>
                      <a:pt x="573932" y="146897"/>
                    </a:cubicBezTo>
                    <a:cubicBezTo>
                      <a:pt x="562132" y="155325"/>
                      <a:pt x="563914" y="174797"/>
                      <a:pt x="554477" y="185807"/>
                    </a:cubicBezTo>
                    <a:cubicBezTo>
                      <a:pt x="543926" y="198117"/>
                      <a:pt x="527418" y="203928"/>
                      <a:pt x="515566" y="214990"/>
                    </a:cubicBezTo>
                    <a:cubicBezTo>
                      <a:pt x="478690" y="249408"/>
                      <a:pt x="444230" y="286327"/>
                      <a:pt x="408562" y="321995"/>
                    </a:cubicBezTo>
                    <a:cubicBezTo>
                      <a:pt x="383761" y="346796"/>
                      <a:pt x="349553" y="359974"/>
                      <a:pt x="321013" y="380360"/>
                    </a:cubicBezTo>
                    <a:cubicBezTo>
                      <a:pt x="250241" y="430911"/>
                      <a:pt x="287916" y="411942"/>
                      <a:pt x="214009" y="477637"/>
                    </a:cubicBezTo>
                    <a:cubicBezTo>
                      <a:pt x="205271" y="485404"/>
                      <a:pt x="194554" y="490607"/>
                      <a:pt x="184826" y="497092"/>
                    </a:cubicBezTo>
                    <a:cubicBezTo>
                      <a:pt x="158696" y="575479"/>
                      <a:pt x="162649" y="551677"/>
                      <a:pt x="184826" y="701373"/>
                    </a:cubicBezTo>
                    <a:cubicBezTo>
                      <a:pt x="201316" y="812677"/>
                      <a:pt x="196907" y="762681"/>
                      <a:pt x="233464" y="808378"/>
                    </a:cubicBezTo>
                    <a:cubicBezTo>
                      <a:pt x="255325" y="835705"/>
                      <a:pt x="255965" y="859988"/>
                      <a:pt x="301558" y="866743"/>
                    </a:cubicBezTo>
                    <a:cubicBezTo>
                      <a:pt x="372197" y="877208"/>
                      <a:pt x="444230" y="873228"/>
                      <a:pt x="515566" y="876471"/>
                    </a:cubicBezTo>
                    <a:cubicBezTo>
                      <a:pt x="522051" y="886199"/>
                      <a:pt x="535021" y="893963"/>
                      <a:pt x="535021" y="905654"/>
                    </a:cubicBezTo>
                    <a:cubicBezTo>
                      <a:pt x="535021" y="920155"/>
                      <a:pt x="523610" y="932499"/>
                      <a:pt x="515566" y="944565"/>
                    </a:cubicBezTo>
                    <a:cubicBezTo>
                      <a:pt x="508794" y="954723"/>
                      <a:pt x="464347" y="1011136"/>
                      <a:pt x="447472" y="1022386"/>
                    </a:cubicBezTo>
                    <a:cubicBezTo>
                      <a:pt x="429373" y="1034452"/>
                      <a:pt x="409185" y="1043203"/>
                      <a:pt x="389106" y="1051569"/>
                    </a:cubicBezTo>
                    <a:cubicBezTo>
                      <a:pt x="370176" y="1059457"/>
                      <a:pt x="330740" y="1071024"/>
                      <a:pt x="330740" y="1071024"/>
                    </a:cubicBezTo>
                    <a:cubicBezTo>
                      <a:pt x="325244" y="1061864"/>
                      <a:pt x="291830" y="1014143"/>
                      <a:pt x="291830" y="993203"/>
                    </a:cubicBezTo>
                    <a:cubicBezTo>
                      <a:pt x="291830" y="960616"/>
                      <a:pt x="294730" y="927790"/>
                      <a:pt x="301558" y="895926"/>
                    </a:cubicBezTo>
                    <a:cubicBezTo>
                      <a:pt x="304596" y="881747"/>
                      <a:pt x="313228" y="869250"/>
                      <a:pt x="321013" y="857016"/>
                    </a:cubicBezTo>
                    <a:cubicBezTo>
                      <a:pt x="376913" y="769173"/>
                      <a:pt x="355803" y="812827"/>
                      <a:pt x="408562" y="740284"/>
                    </a:cubicBezTo>
                    <a:cubicBezTo>
                      <a:pt x="422315" y="721374"/>
                      <a:pt x="433117" y="700375"/>
                      <a:pt x="447472" y="681918"/>
                    </a:cubicBezTo>
                    <a:cubicBezTo>
                      <a:pt x="475181" y="646292"/>
                      <a:pt x="508441" y="633804"/>
                      <a:pt x="544749" y="604097"/>
                    </a:cubicBezTo>
                    <a:cubicBezTo>
                      <a:pt x="608222" y="552165"/>
                      <a:pt x="556581" y="574213"/>
                      <a:pt x="612843" y="555458"/>
                    </a:cubicBezTo>
                    <a:cubicBezTo>
                      <a:pt x="619328" y="545730"/>
                      <a:pt x="630848" y="537876"/>
                      <a:pt x="632298" y="526275"/>
                    </a:cubicBezTo>
                    <a:cubicBezTo>
                      <a:pt x="638074" y="480064"/>
                      <a:pt x="617476" y="469589"/>
                      <a:pt x="583660" y="448454"/>
                    </a:cubicBezTo>
                    <a:cubicBezTo>
                      <a:pt x="542412" y="422674"/>
                      <a:pt x="542220" y="432598"/>
                      <a:pt x="496111" y="409543"/>
                    </a:cubicBezTo>
                    <a:cubicBezTo>
                      <a:pt x="479200" y="401087"/>
                      <a:pt x="465027" y="387382"/>
                      <a:pt x="447472" y="380360"/>
                    </a:cubicBezTo>
                    <a:cubicBezTo>
                      <a:pt x="432121" y="374220"/>
                      <a:pt x="414874" y="374643"/>
                      <a:pt x="398834" y="370633"/>
                    </a:cubicBezTo>
                    <a:cubicBezTo>
                      <a:pt x="366616" y="362579"/>
                      <a:pt x="368997" y="360469"/>
                      <a:pt x="340468" y="341450"/>
                    </a:cubicBezTo>
                    <a:cubicBezTo>
                      <a:pt x="333983" y="331722"/>
                      <a:pt x="320326" y="323938"/>
                      <a:pt x="321013" y="312267"/>
                    </a:cubicBezTo>
                    <a:cubicBezTo>
                      <a:pt x="323739" y="265921"/>
                      <a:pt x="337096" y="220620"/>
                      <a:pt x="350196" y="176080"/>
                    </a:cubicBezTo>
                    <a:cubicBezTo>
                      <a:pt x="353495" y="164864"/>
                      <a:pt x="364423" y="157354"/>
                      <a:pt x="369651" y="146897"/>
                    </a:cubicBezTo>
                    <a:cubicBezTo>
                      <a:pt x="377460" y="131279"/>
                      <a:pt x="382621" y="114471"/>
                      <a:pt x="389106" y="98258"/>
                    </a:cubicBezTo>
                    <a:cubicBezTo>
                      <a:pt x="382621" y="65833"/>
                      <a:pt x="398557" y="17041"/>
                      <a:pt x="369651" y="982"/>
                    </a:cubicBezTo>
                    <a:cubicBezTo>
                      <a:pt x="351308" y="-9208"/>
                      <a:pt x="291223" y="62854"/>
                      <a:pt x="272375" y="78803"/>
                    </a:cubicBezTo>
                    <a:cubicBezTo>
                      <a:pt x="240675" y="105626"/>
                      <a:pt x="175098" y="156624"/>
                      <a:pt x="175098" y="156624"/>
                    </a:cubicBezTo>
                    <a:cubicBezTo>
                      <a:pt x="165370" y="172837"/>
                      <a:pt x="157259" y="190137"/>
                      <a:pt x="145915" y="205263"/>
                    </a:cubicBezTo>
                    <a:cubicBezTo>
                      <a:pt x="137661" y="216269"/>
                      <a:pt x="124023" y="222780"/>
                      <a:pt x="116732" y="234446"/>
                    </a:cubicBezTo>
                    <a:cubicBezTo>
                      <a:pt x="93323" y="271901"/>
                      <a:pt x="98632" y="291086"/>
                      <a:pt x="87549" y="331722"/>
                    </a:cubicBezTo>
                    <a:cubicBezTo>
                      <a:pt x="71520" y="390495"/>
                      <a:pt x="75409" y="379116"/>
                      <a:pt x="48638" y="419271"/>
                    </a:cubicBezTo>
                    <a:cubicBezTo>
                      <a:pt x="29222" y="477523"/>
                      <a:pt x="27940" y="468596"/>
                      <a:pt x="48638" y="565186"/>
                    </a:cubicBezTo>
                    <a:cubicBezTo>
                      <a:pt x="50948" y="575965"/>
                      <a:pt x="92859" y="601152"/>
                      <a:pt x="97277" y="604097"/>
                    </a:cubicBezTo>
                    <a:cubicBezTo>
                      <a:pt x="127189" y="663921"/>
                      <a:pt x="108688" y="630942"/>
                      <a:pt x="155643" y="701373"/>
                    </a:cubicBezTo>
                    <a:cubicBezTo>
                      <a:pt x="165329" y="715902"/>
                      <a:pt x="168613" y="733799"/>
                      <a:pt x="175098" y="750012"/>
                    </a:cubicBezTo>
                    <a:cubicBezTo>
                      <a:pt x="168049" y="862797"/>
                      <a:pt x="181153" y="866812"/>
                      <a:pt x="155643" y="934837"/>
                    </a:cubicBezTo>
                    <a:cubicBezTo>
                      <a:pt x="149512" y="951187"/>
                      <a:pt x="146336" y="969266"/>
                      <a:pt x="136187" y="983475"/>
                    </a:cubicBezTo>
                    <a:cubicBezTo>
                      <a:pt x="129392" y="992989"/>
                      <a:pt x="116732" y="996446"/>
                      <a:pt x="107004" y="1002931"/>
                    </a:cubicBezTo>
                    <a:cubicBezTo>
                      <a:pt x="103762" y="1015901"/>
                      <a:pt x="103256" y="1029883"/>
                      <a:pt x="97277" y="1041841"/>
                    </a:cubicBezTo>
                    <a:cubicBezTo>
                      <a:pt x="93175" y="1050044"/>
                      <a:pt x="83324" y="1053960"/>
                      <a:pt x="77821" y="1061297"/>
                    </a:cubicBezTo>
                    <a:cubicBezTo>
                      <a:pt x="63792" y="1080003"/>
                      <a:pt x="55445" y="1103130"/>
                      <a:pt x="38911" y="1119663"/>
                    </a:cubicBezTo>
                    <a:cubicBezTo>
                      <a:pt x="11188" y="1147385"/>
                      <a:pt x="24542" y="1131487"/>
                      <a:pt x="0" y="1168301"/>
                    </a:cubicBezTo>
                    <a:cubicBezTo>
                      <a:pt x="12970" y="1178029"/>
                      <a:pt x="24834" y="1189440"/>
                      <a:pt x="38911" y="1197484"/>
                    </a:cubicBezTo>
                    <a:cubicBezTo>
                      <a:pt x="49768" y="1203688"/>
                      <a:pt x="98576" y="1214832"/>
                      <a:pt x="107004" y="1216939"/>
                    </a:cubicBezTo>
                    <a:cubicBezTo>
                      <a:pt x="125101" y="1235036"/>
                      <a:pt x="133643" y="1241034"/>
                      <a:pt x="145915" y="1265578"/>
                    </a:cubicBezTo>
                    <a:cubicBezTo>
                      <a:pt x="150501" y="1274749"/>
                      <a:pt x="152400" y="1285033"/>
                      <a:pt x="155643" y="1294760"/>
                    </a:cubicBezTo>
                    <a:cubicBezTo>
                      <a:pt x="158885" y="1340156"/>
                      <a:pt x="153395" y="1387040"/>
                      <a:pt x="165370" y="1430948"/>
                    </a:cubicBezTo>
                    <a:cubicBezTo>
                      <a:pt x="168446" y="1442227"/>
                      <a:pt x="179597" y="1412222"/>
                      <a:pt x="184826" y="1401765"/>
                    </a:cubicBezTo>
                    <a:cubicBezTo>
                      <a:pt x="192635" y="1386147"/>
                      <a:pt x="199263" y="1369851"/>
                      <a:pt x="204281" y="1353126"/>
                    </a:cubicBezTo>
                    <a:cubicBezTo>
                      <a:pt x="209032" y="1337290"/>
                      <a:pt x="205806" y="1318843"/>
                      <a:pt x="214009" y="1304488"/>
                    </a:cubicBezTo>
                    <a:cubicBezTo>
                      <a:pt x="219810" y="1294337"/>
                      <a:pt x="235085" y="1330428"/>
                      <a:pt x="252919" y="1323943"/>
                    </a:cubicBezTo>
                    <a:close/>
                  </a:path>
                </a:pathLst>
              </a:cu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6" name="Freeform 505"/>
              <p:cNvSpPr/>
              <p:nvPr/>
            </p:nvSpPr>
            <p:spPr>
              <a:xfrm>
                <a:off x="505838" y="3560323"/>
                <a:ext cx="2597285" cy="751065"/>
              </a:xfrm>
              <a:custGeom>
                <a:avLst/>
                <a:gdLst>
                  <a:gd name="connsiteX0" fmla="*/ 58366 w 2597285"/>
                  <a:gd name="connsiteY0" fmla="*/ 622571 h 751065"/>
                  <a:gd name="connsiteX1" fmla="*/ 29183 w 2597285"/>
                  <a:gd name="connsiteY1" fmla="*/ 428017 h 751065"/>
                  <a:gd name="connsiteX2" fmla="*/ 19456 w 2597285"/>
                  <a:gd name="connsiteY2" fmla="*/ 321013 h 751065"/>
                  <a:gd name="connsiteX3" fmla="*/ 0 w 2597285"/>
                  <a:gd name="connsiteY3" fmla="*/ 214009 h 751065"/>
                  <a:gd name="connsiteX4" fmla="*/ 68094 w 2597285"/>
                  <a:gd name="connsiteY4" fmla="*/ 126460 h 751065"/>
                  <a:gd name="connsiteX5" fmla="*/ 87549 w 2597285"/>
                  <a:gd name="connsiteY5" fmla="*/ 97277 h 751065"/>
                  <a:gd name="connsiteX6" fmla="*/ 145915 w 2597285"/>
                  <a:gd name="connsiteY6" fmla="*/ 48639 h 751065"/>
                  <a:gd name="connsiteX7" fmla="*/ 194553 w 2597285"/>
                  <a:gd name="connsiteY7" fmla="*/ 19456 h 751065"/>
                  <a:gd name="connsiteX8" fmla="*/ 243192 w 2597285"/>
                  <a:gd name="connsiteY8" fmla="*/ 9728 h 751065"/>
                  <a:gd name="connsiteX9" fmla="*/ 282102 w 2597285"/>
                  <a:gd name="connsiteY9" fmla="*/ 0 h 751065"/>
                  <a:gd name="connsiteX10" fmla="*/ 359924 w 2597285"/>
                  <a:gd name="connsiteY10" fmla="*/ 9728 h 751065"/>
                  <a:gd name="connsiteX11" fmla="*/ 437745 w 2597285"/>
                  <a:gd name="connsiteY11" fmla="*/ 136188 h 751065"/>
                  <a:gd name="connsiteX12" fmla="*/ 408562 w 2597285"/>
                  <a:gd name="connsiteY12" fmla="*/ 291830 h 751065"/>
                  <a:gd name="connsiteX13" fmla="*/ 389107 w 2597285"/>
                  <a:gd name="connsiteY13" fmla="*/ 330741 h 751065"/>
                  <a:gd name="connsiteX14" fmla="*/ 194553 w 2597285"/>
                  <a:gd name="connsiteY14" fmla="*/ 428017 h 751065"/>
                  <a:gd name="connsiteX15" fmla="*/ 136188 w 2597285"/>
                  <a:gd name="connsiteY15" fmla="*/ 466928 h 751065"/>
                  <a:gd name="connsiteX16" fmla="*/ 87549 w 2597285"/>
                  <a:gd name="connsiteY16" fmla="*/ 496111 h 751065"/>
                  <a:gd name="connsiteX17" fmla="*/ 126460 w 2597285"/>
                  <a:gd name="connsiteY17" fmla="*/ 564205 h 751065"/>
                  <a:gd name="connsiteX18" fmla="*/ 252919 w 2597285"/>
                  <a:gd name="connsiteY18" fmla="*/ 603115 h 751065"/>
                  <a:gd name="connsiteX19" fmla="*/ 476656 w 2597285"/>
                  <a:gd name="connsiteY19" fmla="*/ 632298 h 751065"/>
                  <a:gd name="connsiteX20" fmla="*/ 710119 w 2597285"/>
                  <a:gd name="connsiteY20" fmla="*/ 671209 h 751065"/>
                  <a:gd name="connsiteX21" fmla="*/ 642026 w 2597285"/>
                  <a:gd name="connsiteY21" fmla="*/ 593388 h 751065"/>
                  <a:gd name="connsiteX22" fmla="*/ 622571 w 2597285"/>
                  <a:gd name="connsiteY22" fmla="*/ 554477 h 751065"/>
                  <a:gd name="connsiteX23" fmla="*/ 554477 w 2597285"/>
                  <a:gd name="connsiteY23" fmla="*/ 437745 h 751065"/>
                  <a:gd name="connsiteX24" fmla="*/ 544749 w 2597285"/>
                  <a:gd name="connsiteY24" fmla="*/ 398834 h 751065"/>
                  <a:gd name="connsiteX25" fmla="*/ 476656 w 2597285"/>
                  <a:gd name="connsiteY25" fmla="*/ 301558 h 751065"/>
                  <a:gd name="connsiteX26" fmla="*/ 447473 w 2597285"/>
                  <a:gd name="connsiteY26" fmla="*/ 291830 h 751065"/>
                  <a:gd name="connsiteX27" fmla="*/ 301558 w 2597285"/>
                  <a:gd name="connsiteY27" fmla="*/ 252920 h 751065"/>
                  <a:gd name="connsiteX28" fmla="*/ 291830 w 2597285"/>
                  <a:gd name="connsiteY28" fmla="*/ 223737 h 751065"/>
                  <a:gd name="connsiteX29" fmla="*/ 311285 w 2597285"/>
                  <a:gd name="connsiteY29" fmla="*/ 126460 h 751065"/>
                  <a:gd name="connsiteX30" fmla="*/ 340468 w 2597285"/>
                  <a:gd name="connsiteY30" fmla="*/ 97277 h 751065"/>
                  <a:gd name="connsiteX31" fmla="*/ 398834 w 2597285"/>
                  <a:gd name="connsiteY31" fmla="*/ 68094 h 751065"/>
                  <a:gd name="connsiteX32" fmla="*/ 515566 w 2597285"/>
                  <a:gd name="connsiteY32" fmla="*/ 29183 h 751065"/>
                  <a:gd name="connsiteX33" fmla="*/ 739302 w 2597285"/>
                  <a:gd name="connsiteY33" fmla="*/ 58366 h 751065"/>
                  <a:gd name="connsiteX34" fmla="*/ 787941 w 2597285"/>
                  <a:gd name="connsiteY34" fmla="*/ 97277 h 751065"/>
                  <a:gd name="connsiteX35" fmla="*/ 865762 w 2597285"/>
                  <a:gd name="connsiteY35" fmla="*/ 223737 h 751065"/>
                  <a:gd name="connsiteX36" fmla="*/ 904673 w 2597285"/>
                  <a:gd name="connsiteY36" fmla="*/ 272375 h 751065"/>
                  <a:gd name="connsiteX37" fmla="*/ 933856 w 2597285"/>
                  <a:gd name="connsiteY37" fmla="*/ 398834 h 751065"/>
                  <a:gd name="connsiteX38" fmla="*/ 953311 w 2597285"/>
                  <a:gd name="connsiteY38" fmla="*/ 525294 h 751065"/>
                  <a:gd name="connsiteX39" fmla="*/ 972766 w 2597285"/>
                  <a:gd name="connsiteY39" fmla="*/ 554477 h 751065"/>
                  <a:gd name="connsiteX40" fmla="*/ 1011677 w 2597285"/>
                  <a:gd name="connsiteY40" fmla="*/ 651754 h 751065"/>
                  <a:gd name="connsiteX41" fmla="*/ 1070043 w 2597285"/>
                  <a:gd name="connsiteY41" fmla="*/ 690664 h 751065"/>
                  <a:gd name="connsiteX42" fmla="*/ 1352145 w 2597285"/>
                  <a:gd name="connsiteY42" fmla="*/ 680937 h 751065"/>
                  <a:gd name="connsiteX43" fmla="*/ 1400783 w 2597285"/>
                  <a:gd name="connsiteY43" fmla="*/ 661481 h 751065"/>
                  <a:gd name="connsiteX44" fmla="*/ 1643975 w 2597285"/>
                  <a:gd name="connsiteY44" fmla="*/ 603115 h 751065"/>
                  <a:gd name="connsiteX45" fmla="*/ 1702341 w 2597285"/>
                  <a:gd name="connsiteY45" fmla="*/ 583660 h 751065"/>
                  <a:gd name="connsiteX46" fmla="*/ 1653702 w 2597285"/>
                  <a:gd name="connsiteY46" fmla="*/ 535022 h 751065"/>
                  <a:gd name="connsiteX47" fmla="*/ 1624519 w 2597285"/>
                  <a:gd name="connsiteY47" fmla="*/ 515566 h 751065"/>
                  <a:gd name="connsiteX48" fmla="*/ 1575881 w 2597285"/>
                  <a:gd name="connsiteY48" fmla="*/ 476656 h 751065"/>
                  <a:gd name="connsiteX49" fmla="*/ 1556426 w 2597285"/>
                  <a:gd name="connsiteY49" fmla="*/ 457200 h 751065"/>
                  <a:gd name="connsiteX50" fmla="*/ 1517515 w 2597285"/>
                  <a:gd name="connsiteY50" fmla="*/ 398834 h 751065"/>
                  <a:gd name="connsiteX51" fmla="*/ 1536971 w 2597285"/>
                  <a:gd name="connsiteY51" fmla="*/ 301558 h 751065"/>
                  <a:gd name="connsiteX52" fmla="*/ 1566153 w 2597285"/>
                  <a:gd name="connsiteY52" fmla="*/ 272375 h 751065"/>
                  <a:gd name="connsiteX53" fmla="*/ 1877439 w 2597285"/>
                  <a:gd name="connsiteY53" fmla="*/ 321013 h 751065"/>
                  <a:gd name="connsiteX54" fmla="*/ 1916349 w 2597285"/>
                  <a:gd name="connsiteY54" fmla="*/ 340468 h 751065"/>
                  <a:gd name="connsiteX55" fmla="*/ 1974715 w 2597285"/>
                  <a:gd name="connsiteY55" fmla="*/ 379379 h 751065"/>
                  <a:gd name="connsiteX56" fmla="*/ 1984443 w 2597285"/>
                  <a:gd name="connsiteY56" fmla="*/ 428017 h 751065"/>
                  <a:gd name="connsiteX57" fmla="*/ 2003898 w 2597285"/>
                  <a:gd name="connsiteY57" fmla="*/ 486383 h 751065"/>
                  <a:gd name="connsiteX58" fmla="*/ 2033081 w 2597285"/>
                  <a:gd name="connsiteY58" fmla="*/ 593388 h 751065"/>
                  <a:gd name="connsiteX59" fmla="*/ 2052536 w 2597285"/>
                  <a:gd name="connsiteY59" fmla="*/ 661481 h 751065"/>
                  <a:gd name="connsiteX60" fmla="*/ 2101175 w 2597285"/>
                  <a:gd name="connsiteY60" fmla="*/ 700392 h 751065"/>
                  <a:gd name="connsiteX61" fmla="*/ 2140085 w 2597285"/>
                  <a:gd name="connsiteY61" fmla="*/ 710120 h 751065"/>
                  <a:gd name="connsiteX62" fmla="*/ 2208179 w 2597285"/>
                  <a:gd name="connsiteY62" fmla="*/ 729575 h 751065"/>
                  <a:gd name="connsiteX63" fmla="*/ 2237362 w 2597285"/>
                  <a:gd name="connsiteY63" fmla="*/ 749030 h 751065"/>
                  <a:gd name="connsiteX64" fmla="*/ 2412460 w 2597285"/>
                  <a:gd name="connsiteY64" fmla="*/ 739303 h 751065"/>
                  <a:gd name="connsiteX65" fmla="*/ 2490281 w 2597285"/>
                  <a:gd name="connsiteY65" fmla="*/ 651754 h 751065"/>
                  <a:gd name="connsiteX66" fmla="*/ 2529192 w 2597285"/>
                  <a:gd name="connsiteY66" fmla="*/ 642026 h 751065"/>
                  <a:gd name="connsiteX67" fmla="*/ 2577830 w 2597285"/>
                  <a:gd name="connsiteY67" fmla="*/ 583660 h 751065"/>
                  <a:gd name="connsiteX68" fmla="*/ 2597285 w 2597285"/>
                  <a:gd name="connsiteY68" fmla="*/ 583660 h 751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2597285" h="751065">
                    <a:moveTo>
                      <a:pt x="58366" y="622571"/>
                    </a:moveTo>
                    <a:cubicBezTo>
                      <a:pt x="23723" y="518642"/>
                      <a:pt x="42138" y="589958"/>
                      <a:pt x="29183" y="428017"/>
                    </a:cubicBezTo>
                    <a:cubicBezTo>
                      <a:pt x="26327" y="392316"/>
                      <a:pt x="23641" y="356583"/>
                      <a:pt x="19456" y="321013"/>
                    </a:cubicBezTo>
                    <a:cubicBezTo>
                      <a:pt x="15900" y="290789"/>
                      <a:pt x="6144" y="244726"/>
                      <a:pt x="0" y="214009"/>
                    </a:cubicBezTo>
                    <a:cubicBezTo>
                      <a:pt x="55322" y="103365"/>
                      <a:pt x="-2297" y="196851"/>
                      <a:pt x="68094" y="126460"/>
                    </a:cubicBezTo>
                    <a:cubicBezTo>
                      <a:pt x="76361" y="118193"/>
                      <a:pt x="80246" y="106406"/>
                      <a:pt x="87549" y="97277"/>
                    </a:cubicBezTo>
                    <a:cubicBezTo>
                      <a:pt x="101478" y="79866"/>
                      <a:pt x="129705" y="59446"/>
                      <a:pt x="145915" y="48639"/>
                    </a:cubicBezTo>
                    <a:cubicBezTo>
                      <a:pt x="161647" y="38151"/>
                      <a:pt x="176998" y="26478"/>
                      <a:pt x="194553" y="19456"/>
                    </a:cubicBezTo>
                    <a:cubicBezTo>
                      <a:pt x="209905" y="13315"/>
                      <a:pt x="227052" y="13315"/>
                      <a:pt x="243192" y="9728"/>
                    </a:cubicBezTo>
                    <a:cubicBezTo>
                      <a:pt x="256243" y="6828"/>
                      <a:pt x="269132" y="3243"/>
                      <a:pt x="282102" y="0"/>
                    </a:cubicBezTo>
                    <a:cubicBezTo>
                      <a:pt x="308043" y="3243"/>
                      <a:pt x="336188" y="-1227"/>
                      <a:pt x="359924" y="9728"/>
                    </a:cubicBezTo>
                    <a:cubicBezTo>
                      <a:pt x="411492" y="33529"/>
                      <a:pt x="420642" y="90581"/>
                      <a:pt x="437745" y="136188"/>
                    </a:cubicBezTo>
                    <a:cubicBezTo>
                      <a:pt x="428017" y="188069"/>
                      <a:pt x="421364" y="240621"/>
                      <a:pt x="408562" y="291830"/>
                    </a:cubicBezTo>
                    <a:cubicBezTo>
                      <a:pt x="405045" y="305898"/>
                      <a:pt x="400708" y="322040"/>
                      <a:pt x="389107" y="330741"/>
                    </a:cubicBezTo>
                    <a:cubicBezTo>
                      <a:pt x="301111" y="396738"/>
                      <a:pt x="276634" y="400657"/>
                      <a:pt x="194553" y="428017"/>
                    </a:cubicBezTo>
                    <a:cubicBezTo>
                      <a:pt x="175098" y="440987"/>
                      <a:pt x="156628" y="455572"/>
                      <a:pt x="136188" y="466928"/>
                    </a:cubicBezTo>
                    <a:cubicBezTo>
                      <a:pt x="79359" y="498500"/>
                      <a:pt x="131201" y="452462"/>
                      <a:pt x="87549" y="496111"/>
                    </a:cubicBezTo>
                    <a:cubicBezTo>
                      <a:pt x="100519" y="518809"/>
                      <a:pt x="107028" y="546717"/>
                      <a:pt x="126460" y="564205"/>
                    </a:cubicBezTo>
                    <a:cubicBezTo>
                      <a:pt x="132501" y="569642"/>
                      <a:pt x="251115" y="602754"/>
                      <a:pt x="252919" y="603115"/>
                    </a:cubicBezTo>
                    <a:cubicBezTo>
                      <a:pt x="393188" y="631169"/>
                      <a:pt x="351000" y="615544"/>
                      <a:pt x="476656" y="632298"/>
                    </a:cubicBezTo>
                    <a:cubicBezTo>
                      <a:pt x="654748" y="656043"/>
                      <a:pt x="613642" y="647089"/>
                      <a:pt x="710119" y="671209"/>
                    </a:cubicBezTo>
                    <a:cubicBezTo>
                      <a:pt x="679956" y="641045"/>
                      <a:pt x="664351" y="629107"/>
                      <a:pt x="642026" y="593388"/>
                    </a:cubicBezTo>
                    <a:cubicBezTo>
                      <a:pt x="634340" y="581091"/>
                      <a:pt x="630257" y="566774"/>
                      <a:pt x="622571" y="554477"/>
                    </a:cubicBezTo>
                    <a:cubicBezTo>
                      <a:pt x="592315" y="506067"/>
                      <a:pt x="571430" y="505556"/>
                      <a:pt x="554477" y="437745"/>
                    </a:cubicBezTo>
                    <a:cubicBezTo>
                      <a:pt x="551234" y="424775"/>
                      <a:pt x="549714" y="411247"/>
                      <a:pt x="544749" y="398834"/>
                    </a:cubicBezTo>
                    <a:cubicBezTo>
                      <a:pt x="528132" y="357292"/>
                      <a:pt x="513433" y="327827"/>
                      <a:pt x="476656" y="301558"/>
                    </a:cubicBezTo>
                    <a:cubicBezTo>
                      <a:pt x="468312" y="295598"/>
                      <a:pt x="456644" y="296416"/>
                      <a:pt x="447473" y="291830"/>
                    </a:cubicBezTo>
                    <a:cubicBezTo>
                      <a:pt x="354467" y="245327"/>
                      <a:pt x="534421" y="291730"/>
                      <a:pt x="301558" y="252920"/>
                    </a:cubicBezTo>
                    <a:cubicBezTo>
                      <a:pt x="298315" y="243192"/>
                      <a:pt x="291044" y="233961"/>
                      <a:pt x="291830" y="223737"/>
                    </a:cubicBezTo>
                    <a:cubicBezTo>
                      <a:pt x="294366" y="190767"/>
                      <a:pt x="299414" y="157324"/>
                      <a:pt x="311285" y="126460"/>
                    </a:cubicBezTo>
                    <a:cubicBezTo>
                      <a:pt x="316223" y="113620"/>
                      <a:pt x="329021" y="104908"/>
                      <a:pt x="340468" y="97277"/>
                    </a:cubicBezTo>
                    <a:cubicBezTo>
                      <a:pt x="358567" y="85211"/>
                      <a:pt x="379032" y="77095"/>
                      <a:pt x="398834" y="68094"/>
                    </a:cubicBezTo>
                    <a:cubicBezTo>
                      <a:pt x="446590" y="46387"/>
                      <a:pt x="461506" y="44629"/>
                      <a:pt x="515566" y="29183"/>
                    </a:cubicBezTo>
                    <a:cubicBezTo>
                      <a:pt x="590145" y="38911"/>
                      <a:pt x="666337" y="40125"/>
                      <a:pt x="739302" y="58366"/>
                    </a:cubicBezTo>
                    <a:cubicBezTo>
                      <a:pt x="759445" y="63402"/>
                      <a:pt x="773911" y="81972"/>
                      <a:pt x="787941" y="97277"/>
                    </a:cubicBezTo>
                    <a:cubicBezTo>
                      <a:pt x="912457" y="233112"/>
                      <a:pt x="804284" y="121273"/>
                      <a:pt x="865762" y="223737"/>
                    </a:cubicBezTo>
                    <a:cubicBezTo>
                      <a:pt x="876444" y="241541"/>
                      <a:pt x="891703" y="256162"/>
                      <a:pt x="904673" y="272375"/>
                    </a:cubicBezTo>
                    <a:cubicBezTo>
                      <a:pt x="914982" y="313614"/>
                      <a:pt x="926410" y="357880"/>
                      <a:pt x="933856" y="398834"/>
                    </a:cubicBezTo>
                    <a:cubicBezTo>
                      <a:pt x="941485" y="440795"/>
                      <a:pt x="942967" y="483918"/>
                      <a:pt x="953311" y="525294"/>
                    </a:cubicBezTo>
                    <a:cubicBezTo>
                      <a:pt x="956146" y="536636"/>
                      <a:pt x="967867" y="543862"/>
                      <a:pt x="972766" y="554477"/>
                    </a:cubicBezTo>
                    <a:cubicBezTo>
                      <a:pt x="987401" y="586186"/>
                      <a:pt x="982619" y="632382"/>
                      <a:pt x="1011677" y="651754"/>
                    </a:cubicBezTo>
                    <a:lnTo>
                      <a:pt x="1070043" y="690664"/>
                    </a:lnTo>
                    <a:cubicBezTo>
                      <a:pt x="1164077" y="687422"/>
                      <a:pt x="1258419" y="689207"/>
                      <a:pt x="1352145" y="680937"/>
                    </a:cubicBezTo>
                    <a:cubicBezTo>
                      <a:pt x="1369539" y="679402"/>
                      <a:pt x="1384143" y="666775"/>
                      <a:pt x="1400783" y="661481"/>
                    </a:cubicBezTo>
                    <a:cubicBezTo>
                      <a:pt x="1567505" y="608433"/>
                      <a:pt x="1519934" y="618620"/>
                      <a:pt x="1643975" y="603115"/>
                    </a:cubicBezTo>
                    <a:cubicBezTo>
                      <a:pt x="1663430" y="596630"/>
                      <a:pt x="1716842" y="598161"/>
                      <a:pt x="1702341" y="583660"/>
                    </a:cubicBezTo>
                    <a:cubicBezTo>
                      <a:pt x="1686128" y="567447"/>
                      <a:pt x="1670957" y="550120"/>
                      <a:pt x="1653702" y="535022"/>
                    </a:cubicBezTo>
                    <a:cubicBezTo>
                      <a:pt x="1644903" y="527323"/>
                      <a:pt x="1633872" y="522581"/>
                      <a:pt x="1624519" y="515566"/>
                    </a:cubicBezTo>
                    <a:cubicBezTo>
                      <a:pt x="1607909" y="503109"/>
                      <a:pt x="1591645" y="490168"/>
                      <a:pt x="1575881" y="476656"/>
                    </a:cubicBezTo>
                    <a:cubicBezTo>
                      <a:pt x="1568918" y="470687"/>
                      <a:pt x="1561929" y="464537"/>
                      <a:pt x="1556426" y="457200"/>
                    </a:cubicBezTo>
                    <a:cubicBezTo>
                      <a:pt x="1542397" y="438494"/>
                      <a:pt x="1517515" y="398834"/>
                      <a:pt x="1517515" y="398834"/>
                    </a:cubicBezTo>
                    <a:cubicBezTo>
                      <a:pt x="1524000" y="366409"/>
                      <a:pt x="1525100" y="332421"/>
                      <a:pt x="1536971" y="301558"/>
                    </a:cubicBezTo>
                    <a:cubicBezTo>
                      <a:pt x="1541909" y="288718"/>
                      <a:pt x="1552396" y="272375"/>
                      <a:pt x="1566153" y="272375"/>
                    </a:cubicBezTo>
                    <a:cubicBezTo>
                      <a:pt x="1696148" y="272375"/>
                      <a:pt x="1767854" y="293618"/>
                      <a:pt x="1877439" y="321013"/>
                    </a:cubicBezTo>
                    <a:cubicBezTo>
                      <a:pt x="1890409" y="327498"/>
                      <a:pt x="1903915" y="333007"/>
                      <a:pt x="1916349" y="340468"/>
                    </a:cubicBezTo>
                    <a:cubicBezTo>
                      <a:pt x="1936399" y="352498"/>
                      <a:pt x="1974715" y="379379"/>
                      <a:pt x="1974715" y="379379"/>
                    </a:cubicBezTo>
                    <a:cubicBezTo>
                      <a:pt x="1977958" y="395592"/>
                      <a:pt x="1980093" y="412066"/>
                      <a:pt x="1984443" y="428017"/>
                    </a:cubicBezTo>
                    <a:cubicBezTo>
                      <a:pt x="1989839" y="447802"/>
                      <a:pt x="2003898" y="486383"/>
                      <a:pt x="2003898" y="486383"/>
                    </a:cubicBezTo>
                    <a:cubicBezTo>
                      <a:pt x="2022903" y="619416"/>
                      <a:pt x="1998802" y="501978"/>
                      <a:pt x="2033081" y="593388"/>
                    </a:cubicBezTo>
                    <a:cubicBezTo>
                      <a:pt x="2037318" y="604686"/>
                      <a:pt x="2044701" y="648422"/>
                      <a:pt x="2052536" y="661481"/>
                    </a:cubicBezTo>
                    <a:cubicBezTo>
                      <a:pt x="2059777" y="673550"/>
                      <a:pt x="2090469" y="695803"/>
                      <a:pt x="2101175" y="700392"/>
                    </a:cubicBezTo>
                    <a:cubicBezTo>
                      <a:pt x="2113463" y="705658"/>
                      <a:pt x="2127187" y="706602"/>
                      <a:pt x="2140085" y="710120"/>
                    </a:cubicBezTo>
                    <a:cubicBezTo>
                      <a:pt x="2162859" y="716331"/>
                      <a:pt x="2185481" y="723090"/>
                      <a:pt x="2208179" y="729575"/>
                    </a:cubicBezTo>
                    <a:cubicBezTo>
                      <a:pt x="2217907" y="736060"/>
                      <a:pt x="2225684" y="748474"/>
                      <a:pt x="2237362" y="749030"/>
                    </a:cubicBezTo>
                    <a:cubicBezTo>
                      <a:pt x="2295752" y="751811"/>
                      <a:pt x="2355897" y="754059"/>
                      <a:pt x="2412460" y="739303"/>
                    </a:cubicBezTo>
                    <a:cubicBezTo>
                      <a:pt x="2457494" y="727555"/>
                      <a:pt x="2457995" y="674815"/>
                      <a:pt x="2490281" y="651754"/>
                    </a:cubicBezTo>
                    <a:cubicBezTo>
                      <a:pt x="2501160" y="643983"/>
                      <a:pt x="2516222" y="645269"/>
                      <a:pt x="2529192" y="642026"/>
                    </a:cubicBezTo>
                    <a:cubicBezTo>
                      <a:pt x="2542133" y="622613"/>
                      <a:pt x="2557024" y="596144"/>
                      <a:pt x="2577830" y="583660"/>
                    </a:cubicBezTo>
                    <a:cubicBezTo>
                      <a:pt x="2583391" y="580323"/>
                      <a:pt x="2590800" y="583660"/>
                      <a:pt x="2597285" y="583660"/>
                    </a:cubicBezTo>
                  </a:path>
                </a:pathLst>
              </a:cu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7" name="Freeform 506"/>
              <p:cNvSpPr/>
              <p:nvPr/>
            </p:nvSpPr>
            <p:spPr>
              <a:xfrm>
                <a:off x="1400783" y="611418"/>
                <a:ext cx="2675458" cy="1705854"/>
              </a:xfrm>
              <a:custGeom>
                <a:avLst/>
                <a:gdLst>
                  <a:gd name="connsiteX0" fmla="*/ 0 w 2675458"/>
                  <a:gd name="connsiteY0" fmla="*/ 623995 h 1705854"/>
                  <a:gd name="connsiteX1" fmla="*/ 48638 w 2675458"/>
                  <a:gd name="connsiteY1" fmla="*/ 555901 h 1705854"/>
                  <a:gd name="connsiteX2" fmla="*/ 77821 w 2675458"/>
                  <a:gd name="connsiteY2" fmla="*/ 507263 h 1705854"/>
                  <a:gd name="connsiteX3" fmla="*/ 194553 w 2675458"/>
                  <a:gd name="connsiteY3" fmla="*/ 409986 h 1705854"/>
                  <a:gd name="connsiteX4" fmla="*/ 291830 w 2675458"/>
                  <a:gd name="connsiteY4" fmla="*/ 341893 h 1705854"/>
                  <a:gd name="connsiteX5" fmla="*/ 379379 w 2675458"/>
                  <a:gd name="connsiteY5" fmla="*/ 312710 h 1705854"/>
                  <a:gd name="connsiteX6" fmla="*/ 535021 w 2675458"/>
                  <a:gd name="connsiteY6" fmla="*/ 254344 h 1705854"/>
                  <a:gd name="connsiteX7" fmla="*/ 622570 w 2675458"/>
                  <a:gd name="connsiteY7" fmla="*/ 205705 h 1705854"/>
                  <a:gd name="connsiteX8" fmla="*/ 924128 w 2675458"/>
                  <a:gd name="connsiteY8" fmla="*/ 137612 h 1705854"/>
                  <a:gd name="connsiteX9" fmla="*/ 1089498 w 2675458"/>
                  <a:gd name="connsiteY9" fmla="*/ 108429 h 1705854"/>
                  <a:gd name="connsiteX10" fmla="*/ 1128408 w 2675458"/>
                  <a:gd name="connsiteY10" fmla="*/ 273799 h 1705854"/>
                  <a:gd name="connsiteX11" fmla="*/ 1157591 w 2675458"/>
                  <a:gd name="connsiteY11" fmla="*/ 341893 h 1705854"/>
                  <a:gd name="connsiteX12" fmla="*/ 1177047 w 2675458"/>
                  <a:gd name="connsiteY12" fmla="*/ 371076 h 1705854"/>
                  <a:gd name="connsiteX13" fmla="*/ 1206230 w 2675458"/>
                  <a:gd name="connsiteY13" fmla="*/ 390531 h 1705854"/>
                  <a:gd name="connsiteX14" fmla="*/ 1274323 w 2675458"/>
                  <a:gd name="connsiteY14" fmla="*/ 371076 h 1705854"/>
                  <a:gd name="connsiteX15" fmla="*/ 1303506 w 2675458"/>
                  <a:gd name="connsiteY15" fmla="*/ 361348 h 1705854"/>
                  <a:gd name="connsiteX16" fmla="*/ 1332689 w 2675458"/>
                  <a:gd name="connsiteY16" fmla="*/ 341893 h 1705854"/>
                  <a:gd name="connsiteX17" fmla="*/ 1449421 w 2675458"/>
                  <a:gd name="connsiteY17" fmla="*/ 332165 h 1705854"/>
                  <a:gd name="connsiteX18" fmla="*/ 1478604 w 2675458"/>
                  <a:gd name="connsiteY18" fmla="*/ 341893 h 1705854"/>
                  <a:gd name="connsiteX19" fmla="*/ 1371600 w 2675458"/>
                  <a:gd name="connsiteY19" fmla="*/ 400259 h 1705854"/>
                  <a:gd name="connsiteX20" fmla="*/ 1274323 w 2675458"/>
                  <a:gd name="connsiteY20" fmla="*/ 429442 h 1705854"/>
                  <a:gd name="connsiteX21" fmla="*/ 1031132 w 2675458"/>
                  <a:gd name="connsiteY21" fmla="*/ 448897 h 1705854"/>
                  <a:gd name="connsiteX22" fmla="*/ 612843 w 2675458"/>
                  <a:gd name="connsiteY22" fmla="*/ 439169 h 1705854"/>
                  <a:gd name="connsiteX23" fmla="*/ 622570 w 2675458"/>
                  <a:gd name="connsiteY23" fmla="*/ 390531 h 1705854"/>
                  <a:gd name="connsiteX24" fmla="*/ 671208 w 2675458"/>
                  <a:gd name="connsiteY24" fmla="*/ 302982 h 1705854"/>
                  <a:gd name="connsiteX25" fmla="*/ 700391 w 2675458"/>
                  <a:gd name="connsiteY25" fmla="*/ 244616 h 1705854"/>
                  <a:gd name="connsiteX26" fmla="*/ 749030 w 2675458"/>
                  <a:gd name="connsiteY26" fmla="*/ 157067 h 1705854"/>
                  <a:gd name="connsiteX27" fmla="*/ 758757 w 2675458"/>
                  <a:gd name="connsiteY27" fmla="*/ 118156 h 1705854"/>
                  <a:gd name="connsiteX28" fmla="*/ 797668 w 2675458"/>
                  <a:gd name="connsiteY28" fmla="*/ 40335 h 1705854"/>
                  <a:gd name="connsiteX29" fmla="*/ 807396 w 2675458"/>
                  <a:gd name="connsiteY29" fmla="*/ 11152 h 1705854"/>
                  <a:gd name="connsiteX30" fmla="*/ 778213 w 2675458"/>
                  <a:gd name="connsiteY30" fmla="*/ 1425 h 1705854"/>
                  <a:gd name="connsiteX31" fmla="*/ 700391 w 2675458"/>
                  <a:gd name="connsiteY31" fmla="*/ 79246 h 1705854"/>
                  <a:gd name="connsiteX32" fmla="*/ 642026 w 2675458"/>
                  <a:gd name="connsiteY32" fmla="*/ 108429 h 1705854"/>
                  <a:gd name="connsiteX33" fmla="*/ 573932 w 2675458"/>
                  <a:gd name="connsiteY33" fmla="*/ 147339 h 1705854"/>
                  <a:gd name="connsiteX34" fmla="*/ 535021 w 2675458"/>
                  <a:gd name="connsiteY34" fmla="*/ 157067 h 1705854"/>
                  <a:gd name="connsiteX35" fmla="*/ 486383 w 2675458"/>
                  <a:gd name="connsiteY35" fmla="*/ 176522 h 1705854"/>
                  <a:gd name="connsiteX36" fmla="*/ 155643 w 2675458"/>
                  <a:gd name="connsiteY36" fmla="*/ 195978 h 1705854"/>
                  <a:gd name="connsiteX37" fmla="*/ 126460 w 2675458"/>
                  <a:gd name="connsiteY37" fmla="*/ 225161 h 1705854"/>
                  <a:gd name="connsiteX38" fmla="*/ 97277 w 2675458"/>
                  <a:gd name="connsiteY38" fmla="*/ 234888 h 1705854"/>
                  <a:gd name="connsiteX39" fmla="*/ 48638 w 2675458"/>
                  <a:gd name="connsiteY39" fmla="*/ 283527 h 1705854"/>
                  <a:gd name="connsiteX40" fmla="*/ 38911 w 2675458"/>
                  <a:gd name="connsiteY40" fmla="*/ 312710 h 1705854"/>
                  <a:gd name="connsiteX41" fmla="*/ 77821 w 2675458"/>
                  <a:gd name="connsiteY41" fmla="*/ 361348 h 1705854"/>
                  <a:gd name="connsiteX42" fmla="*/ 116732 w 2675458"/>
                  <a:gd name="connsiteY42" fmla="*/ 380803 h 1705854"/>
                  <a:gd name="connsiteX43" fmla="*/ 233464 w 2675458"/>
                  <a:gd name="connsiteY43" fmla="*/ 409986 h 1705854"/>
                  <a:gd name="connsiteX44" fmla="*/ 340468 w 2675458"/>
                  <a:gd name="connsiteY44" fmla="*/ 419714 h 1705854"/>
                  <a:gd name="connsiteX45" fmla="*/ 982494 w 2675458"/>
                  <a:gd name="connsiteY45" fmla="*/ 351620 h 1705854"/>
                  <a:gd name="connsiteX46" fmla="*/ 1050587 w 2675458"/>
                  <a:gd name="connsiteY46" fmla="*/ 322437 h 1705854"/>
                  <a:gd name="connsiteX47" fmla="*/ 1070043 w 2675458"/>
                  <a:gd name="connsiteY47" fmla="*/ 302982 h 1705854"/>
                  <a:gd name="connsiteX48" fmla="*/ 1099226 w 2675458"/>
                  <a:gd name="connsiteY48" fmla="*/ 312710 h 1705854"/>
                  <a:gd name="connsiteX49" fmla="*/ 1118681 w 2675458"/>
                  <a:gd name="connsiteY49" fmla="*/ 380803 h 1705854"/>
                  <a:gd name="connsiteX50" fmla="*/ 1138136 w 2675458"/>
                  <a:gd name="connsiteY50" fmla="*/ 448897 h 1705854"/>
                  <a:gd name="connsiteX51" fmla="*/ 1147864 w 2675458"/>
                  <a:gd name="connsiteY51" fmla="*/ 516991 h 1705854"/>
                  <a:gd name="connsiteX52" fmla="*/ 1313234 w 2675458"/>
                  <a:gd name="connsiteY52" fmla="*/ 516991 h 1705854"/>
                  <a:gd name="connsiteX53" fmla="*/ 1605064 w 2675458"/>
                  <a:gd name="connsiteY53" fmla="*/ 429442 h 1705854"/>
                  <a:gd name="connsiteX54" fmla="*/ 1712068 w 2675458"/>
                  <a:gd name="connsiteY54" fmla="*/ 419714 h 1705854"/>
                  <a:gd name="connsiteX55" fmla="*/ 1789889 w 2675458"/>
                  <a:gd name="connsiteY55" fmla="*/ 400259 h 1705854"/>
                  <a:gd name="connsiteX56" fmla="*/ 1887166 w 2675458"/>
                  <a:gd name="connsiteY56" fmla="*/ 390531 h 1705854"/>
                  <a:gd name="connsiteX57" fmla="*/ 1945532 w 2675458"/>
                  <a:gd name="connsiteY57" fmla="*/ 380803 h 1705854"/>
                  <a:gd name="connsiteX58" fmla="*/ 2130357 w 2675458"/>
                  <a:gd name="connsiteY58" fmla="*/ 390531 h 1705854"/>
                  <a:gd name="connsiteX59" fmla="*/ 2169268 w 2675458"/>
                  <a:gd name="connsiteY59" fmla="*/ 409986 h 1705854"/>
                  <a:gd name="connsiteX60" fmla="*/ 2198451 w 2675458"/>
                  <a:gd name="connsiteY60" fmla="*/ 419714 h 1705854"/>
                  <a:gd name="connsiteX61" fmla="*/ 2227634 w 2675458"/>
                  <a:gd name="connsiteY61" fmla="*/ 458625 h 1705854"/>
                  <a:gd name="connsiteX62" fmla="*/ 2237362 w 2675458"/>
                  <a:gd name="connsiteY62" fmla="*/ 487808 h 1705854"/>
                  <a:gd name="connsiteX63" fmla="*/ 2276272 w 2675458"/>
                  <a:gd name="connsiteY63" fmla="*/ 575356 h 1705854"/>
                  <a:gd name="connsiteX64" fmla="*/ 2295728 w 2675458"/>
                  <a:gd name="connsiteY64" fmla="*/ 808820 h 1705854"/>
                  <a:gd name="connsiteX65" fmla="*/ 2305455 w 2675458"/>
                  <a:gd name="connsiteY65" fmla="*/ 838003 h 1705854"/>
                  <a:gd name="connsiteX66" fmla="*/ 2315183 w 2675458"/>
                  <a:gd name="connsiteY66" fmla="*/ 886642 h 1705854"/>
                  <a:gd name="connsiteX67" fmla="*/ 2295728 w 2675458"/>
                  <a:gd name="connsiteY67" fmla="*/ 1090922 h 1705854"/>
                  <a:gd name="connsiteX68" fmla="*/ 2276272 w 2675458"/>
                  <a:gd name="connsiteY68" fmla="*/ 1129833 h 1705854"/>
                  <a:gd name="connsiteX69" fmla="*/ 2237362 w 2675458"/>
                  <a:gd name="connsiteY69" fmla="*/ 1178471 h 1705854"/>
                  <a:gd name="connsiteX70" fmla="*/ 2217906 w 2675458"/>
                  <a:gd name="connsiteY70" fmla="*/ 1207654 h 1705854"/>
                  <a:gd name="connsiteX71" fmla="*/ 2208179 w 2675458"/>
                  <a:gd name="connsiteY71" fmla="*/ 1246565 h 1705854"/>
                  <a:gd name="connsiteX72" fmla="*/ 2295728 w 2675458"/>
                  <a:gd name="connsiteY72" fmla="*/ 1285476 h 1705854"/>
                  <a:gd name="connsiteX73" fmla="*/ 2393004 w 2675458"/>
                  <a:gd name="connsiteY73" fmla="*/ 1324386 h 1705854"/>
                  <a:gd name="connsiteX74" fmla="*/ 2451370 w 2675458"/>
                  <a:gd name="connsiteY74" fmla="*/ 1343842 h 1705854"/>
                  <a:gd name="connsiteX75" fmla="*/ 2509736 w 2675458"/>
                  <a:gd name="connsiteY75" fmla="*/ 1373025 h 1705854"/>
                  <a:gd name="connsiteX76" fmla="*/ 2577830 w 2675458"/>
                  <a:gd name="connsiteY76" fmla="*/ 1402208 h 1705854"/>
                  <a:gd name="connsiteX77" fmla="*/ 2597285 w 2675458"/>
                  <a:gd name="connsiteY77" fmla="*/ 1431391 h 1705854"/>
                  <a:gd name="connsiteX78" fmla="*/ 2529191 w 2675458"/>
                  <a:gd name="connsiteY78" fmla="*/ 1518939 h 1705854"/>
                  <a:gd name="connsiteX79" fmla="*/ 2470826 w 2675458"/>
                  <a:gd name="connsiteY79" fmla="*/ 1596761 h 1705854"/>
                  <a:gd name="connsiteX80" fmla="*/ 2451370 w 2675458"/>
                  <a:gd name="connsiteY80" fmla="*/ 1616216 h 1705854"/>
                  <a:gd name="connsiteX81" fmla="*/ 2431915 w 2675458"/>
                  <a:gd name="connsiteY81" fmla="*/ 1645399 h 1705854"/>
                  <a:gd name="connsiteX82" fmla="*/ 2422187 w 2675458"/>
                  <a:gd name="connsiteY82" fmla="*/ 1703765 h 1705854"/>
                  <a:gd name="connsiteX83" fmla="*/ 2451370 w 2675458"/>
                  <a:gd name="connsiteY83" fmla="*/ 1664854 h 1705854"/>
                  <a:gd name="connsiteX84" fmla="*/ 2500008 w 2675458"/>
                  <a:gd name="connsiteY84" fmla="*/ 1625944 h 1705854"/>
                  <a:gd name="connsiteX85" fmla="*/ 2519464 w 2675458"/>
                  <a:gd name="connsiteY85" fmla="*/ 1606488 h 1705854"/>
                  <a:gd name="connsiteX86" fmla="*/ 2587557 w 2675458"/>
                  <a:gd name="connsiteY86" fmla="*/ 1557850 h 1705854"/>
                  <a:gd name="connsiteX87" fmla="*/ 2607013 w 2675458"/>
                  <a:gd name="connsiteY87" fmla="*/ 1518939 h 1705854"/>
                  <a:gd name="connsiteX88" fmla="*/ 2645923 w 2675458"/>
                  <a:gd name="connsiteY88" fmla="*/ 1470301 h 1705854"/>
                  <a:gd name="connsiteX89" fmla="*/ 2665379 w 2675458"/>
                  <a:gd name="connsiteY89" fmla="*/ 1441118 h 1705854"/>
                  <a:gd name="connsiteX90" fmla="*/ 2675106 w 2675458"/>
                  <a:gd name="connsiteY90" fmla="*/ 1402208 h 1705854"/>
                  <a:gd name="connsiteX91" fmla="*/ 2645923 w 2675458"/>
                  <a:gd name="connsiteY91" fmla="*/ 1324386 h 1705854"/>
                  <a:gd name="connsiteX92" fmla="*/ 2597285 w 2675458"/>
                  <a:gd name="connsiteY92" fmla="*/ 1304931 h 1705854"/>
                  <a:gd name="connsiteX93" fmla="*/ 2509736 w 2675458"/>
                  <a:gd name="connsiteY93" fmla="*/ 1275748 h 1705854"/>
                  <a:gd name="connsiteX94" fmla="*/ 2363821 w 2675458"/>
                  <a:gd name="connsiteY94" fmla="*/ 1236837 h 1705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2675458" h="1705854">
                    <a:moveTo>
                      <a:pt x="0" y="623995"/>
                    </a:moveTo>
                    <a:cubicBezTo>
                      <a:pt x="16213" y="601297"/>
                      <a:pt x="33165" y="579110"/>
                      <a:pt x="48638" y="555901"/>
                    </a:cubicBezTo>
                    <a:cubicBezTo>
                      <a:pt x="59126" y="540169"/>
                      <a:pt x="65717" y="521788"/>
                      <a:pt x="77821" y="507263"/>
                    </a:cubicBezTo>
                    <a:cubicBezTo>
                      <a:pt x="144898" y="426771"/>
                      <a:pt x="126864" y="455112"/>
                      <a:pt x="194553" y="409986"/>
                    </a:cubicBezTo>
                    <a:cubicBezTo>
                      <a:pt x="227486" y="388031"/>
                      <a:pt x="256805" y="360327"/>
                      <a:pt x="291830" y="341893"/>
                    </a:cubicBezTo>
                    <a:cubicBezTo>
                      <a:pt x="319052" y="327566"/>
                      <a:pt x="350436" y="323130"/>
                      <a:pt x="379379" y="312710"/>
                    </a:cubicBezTo>
                    <a:cubicBezTo>
                      <a:pt x="431512" y="293942"/>
                      <a:pt x="484305" y="276659"/>
                      <a:pt x="535021" y="254344"/>
                    </a:cubicBezTo>
                    <a:cubicBezTo>
                      <a:pt x="565578" y="240899"/>
                      <a:pt x="591108" y="216869"/>
                      <a:pt x="622570" y="205705"/>
                    </a:cubicBezTo>
                    <a:cubicBezTo>
                      <a:pt x="852137" y="124245"/>
                      <a:pt x="768160" y="161607"/>
                      <a:pt x="924128" y="137612"/>
                    </a:cubicBezTo>
                    <a:cubicBezTo>
                      <a:pt x="979452" y="129101"/>
                      <a:pt x="1089498" y="108429"/>
                      <a:pt x="1089498" y="108429"/>
                    </a:cubicBezTo>
                    <a:cubicBezTo>
                      <a:pt x="1109583" y="208856"/>
                      <a:pt x="1102724" y="188185"/>
                      <a:pt x="1128408" y="273799"/>
                    </a:cubicBezTo>
                    <a:cubicBezTo>
                      <a:pt x="1137023" y="302515"/>
                      <a:pt x="1141610" y="313927"/>
                      <a:pt x="1157591" y="341893"/>
                    </a:cubicBezTo>
                    <a:cubicBezTo>
                      <a:pt x="1163392" y="352044"/>
                      <a:pt x="1168780" y="362809"/>
                      <a:pt x="1177047" y="371076"/>
                    </a:cubicBezTo>
                    <a:cubicBezTo>
                      <a:pt x="1185314" y="379343"/>
                      <a:pt x="1196502" y="384046"/>
                      <a:pt x="1206230" y="390531"/>
                    </a:cubicBezTo>
                    <a:lnTo>
                      <a:pt x="1274323" y="371076"/>
                    </a:lnTo>
                    <a:cubicBezTo>
                      <a:pt x="1284144" y="368130"/>
                      <a:pt x="1294335" y="365934"/>
                      <a:pt x="1303506" y="361348"/>
                    </a:cubicBezTo>
                    <a:cubicBezTo>
                      <a:pt x="1313963" y="356120"/>
                      <a:pt x="1321225" y="344186"/>
                      <a:pt x="1332689" y="341893"/>
                    </a:cubicBezTo>
                    <a:cubicBezTo>
                      <a:pt x="1370976" y="334236"/>
                      <a:pt x="1410510" y="335408"/>
                      <a:pt x="1449421" y="332165"/>
                    </a:cubicBezTo>
                    <a:cubicBezTo>
                      <a:pt x="1505810" y="313369"/>
                      <a:pt x="1532369" y="294848"/>
                      <a:pt x="1478604" y="341893"/>
                    </a:cubicBezTo>
                    <a:cubicBezTo>
                      <a:pt x="1425501" y="388358"/>
                      <a:pt x="1438255" y="379429"/>
                      <a:pt x="1371600" y="400259"/>
                    </a:cubicBezTo>
                    <a:cubicBezTo>
                      <a:pt x="1339288" y="410357"/>
                      <a:pt x="1307519" y="422803"/>
                      <a:pt x="1274323" y="429442"/>
                    </a:cubicBezTo>
                    <a:cubicBezTo>
                      <a:pt x="1237886" y="436729"/>
                      <a:pt x="1045998" y="447906"/>
                      <a:pt x="1031132" y="448897"/>
                    </a:cubicBezTo>
                    <a:cubicBezTo>
                      <a:pt x="891702" y="445654"/>
                      <a:pt x="750909" y="458893"/>
                      <a:pt x="612843" y="439169"/>
                    </a:cubicBezTo>
                    <a:cubicBezTo>
                      <a:pt x="596475" y="436831"/>
                      <a:pt x="616920" y="406069"/>
                      <a:pt x="622570" y="390531"/>
                    </a:cubicBezTo>
                    <a:cubicBezTo>
                      <a:pt x="648332" y="319685"/>
                      <a:pt x="644336" y="351351"/>
                      <a:pt x="671208" y="302982"/>
                    </a:cubicBezTo>
                    <a:cubicBezTo>
                      <a:pt x="681772" y="283968"/>
                      <a:pt x="689827" y="263630"/>
                      <a:pt x="700391" y="244616"/>
                    </a:cubicBezTo>
                    <a:cubicBezTo>
                      <a:pt x="779194" y="102772"/>
                      <a:pt x="626651" y="401824"/>
                      <a:pt x="749030" y="157067"/>
                    </a:cubicBezTo>
                    <a:cubicBezTo>
                      <a:pt x="752272" y="144097"/>
                      <a:pt x="753615" y="130497"/>
                      <a:pt x="758757" y="118156"/>
                    </a:cubicBezTo>
                    <a:cubicBezTo>
                      <a:pt x="769912" y="91385"/>
                      <a:pt x="788496" y="67849"/>
                      <a:pt x="797668" y="40335"/>
                    </a:cubicBezTo>
                    <a:lnTo>
                      <a:pt x="807396" y="11152"/>
                    </a:lnTo>
                    <a:cubicBezTo>
                      <a:pt x="797668" y="7910"/>
                      <a:pt x="786864" y="-4080"/>
                      <a:pt x="778213" y="1425"/>
                    </a:cubicBezTo>
                    <a:cubicBezTo>
                      <a:pt x="747263" y="21120"/>
                      <a:pt x="733203" y="62840"/>
                      <a:pt x="700391" y="79246"/>
                    </a:cubicBezTo>
                    <a:cubicBezTo>
                      <a:pt x="680936" y="88974"/>
                      <a:pt x="661178" y="98117"/>
                      <a:pt x="642026" y="108429"/>
                    </a:cubicBezTo>
                    <a:cubicBezTo>
                      <a:pt x="619008" y="120823"/>
                      <a:pt x="597731" y="136521"/>
                      <a:pt x="573932" y="147339"/>
                    </a:cubicBezTo>
                    <a:cubicBezTo>
                      <a:pt x="561761" y="152871"/>
                      <a:pt x="547704" y="152839"/>
                      <a:pt x="535021" y="157067"/>
                    </a:cubicBezTo>
                    <a:cubicBezTo>
                      <a:pt x="518456" y="162589"/>
                      <a:pt x="503505" y="173098"/>
                      <a:pt x="486383" y="176522"/>
                    </a:cubicBezTo>
                    <a:cubicBezTo>
                      <a:pt x="421988" y="189401"/>
                      <a:pt x="157831" y="195887"/>
                      <a:pt x="155643" y="195978"/>
                    </a:cubicBezTo>
                    <a:cubicBezTo>
                      <a:pt x="145915" y="205706"/>
                      <a:pt x="137907" y="217530"/>
                      <a:pt x="126460" y="225161"/>
                    </a:cubicBezTo>
                    <a:cubicBezTo>
                      <a:pt x="117928" y="230849"/>
                      <a:pt x="105480" y="228736"/>
                      <a:pt x="97277" y="234888"/>
                    </a:cubicBezTo>
                    <a:cubicBezTo>
                      <a:pt x="78934" y="248645"/>
                      <a:pt x="48638" y="283527"/>
                      <a:pt x="48638" y="283527"/>
                    </a:cubicBezTo>
                    <a:cubicBezTo>
                      <a:pt x="45396" y="293255"/>
                      <a:pt x="38911" y="302456"/>
                      <a:pt x="38911" y="312710"/>
                    </a:cubicBezTo>
                    <a:cubicBezTo>
                      <a:pt x="38911" y="342163"/>
                      <a:pt x="55412" y="348543"/>
                      <a:pt x="77821" y="361348"/>
                    </a:cubicBezTo>
                    <a:cubicBezTo>
                      <a:pt x="90412" y="368542"/>
                      <a:pt x="103104" y="375847"/>
                      <a:pt x="116732" y="380803"/>
                    </a:cubicBezTo>
                    <a:cubicBezTo>
                      <a:pt x="141093" y="389662"/>
                      <a:pt x="203443" y="406233"/>
                      <a:pt x="233464" y="409986"/>
                    </a:cubicBezTo>
                    <a:cubicBezTo>
                      <a:pt x="269003" y="414428"/>
                      <a:pt x="304800" y="416471"/>
                      <a:pt x="340468" y="419714"/>
                    </a:cubicBezTo>
                    <a:cubicBezTo>
                      <a:pt x="385818" y="416880"/>
                      <a:pt x="839675" y="412829"/>
                      <a:pt x="982494" y="351620"/>
                    </a:cubicBezTo>
                    <a:lnTo>
                      <a:pt x="1050587" y="322437"/>
                    </a:lnTo>
                    <a:cubicBezTo>
                      <a:pt x="1057072" y="315952"/>
                      <a:pt x="1061050" y="304781"/>
                      <a:pt x="1070043" y="302982"/>
                    </a:cubicBezTo>
                    <a:cubicBezTo>
                      <a:pt x="1080098" y="300971"/>
                      <a:pt x="1093791" y="304015"/>
                      <a:pt x="1099226" y="312710"/>
                    </a:cubicBezTo>
                    <a:cubicBezTo>
                      <a:pt x="1111737" y="332728"/>
                      <a:pt x="1112470" y="358029"/>
                      <a:pt x="1118681" y="380803"/>
                    </a:cubicBezTo>
                    <a:cubicBezTo>
                      <a:pt x="1137003" y="447986"/>
                      <a:pt x="1119495" y="392976"/>
                      <a:pt x="1138136" y="448897"/>
                    </a:cubicBezTo>
                    <a:cubicBezTo>
                      <a:pt x="1141379" y="471595"/>
                      <a:pt x="1135146" y="497913"/>
                      <a:pt x="1147864" y="516991"/>
                    </a:cubicBezTo>
                    <a:cubicBezTo>
                      <a:pt x="1176811" y="560411"/>
                      <a:pt x="1306504" y="518273"/>
                      <a:pt x="1313234" y="516991"/>
                    </a:cubicBezTo>
                    <a:cubicBezTo>
                      <a:pt x="1435817" y="493642"/>
                      <a:pt x="1456537" y="478950"/>
                      <a:pt x="1605064" y="429442"/>
                    </a:cubicBezTo>
                    <a:cubicBezTo>
                      <a:pt x="1639041" y="418116"/>
                      <a:pt x="1676400" y="422957"/>
                      <a:pt x="1712068" y="419714"/>
                    </a:cubicBezTo>
                    <a:cubicBezTo>
                      <a:pt x="1738008" y="413229"/>
                      <a:pt x="1763514" y="404655"/>
                      <a:pt x="1789889" y="400259"/>
                    </a:cubicBezTo>
                    <a:cubicBezTo>
                      <a:pt x="1822033" y="394902"/>
                      <a:pt x="1854830" y="394573"/>
                      <a:pt x="1887166" y="390531"/>
                    </a:cubicBezTo>
                    <a:cubicBezTo>
                      <a:pt x="1906737" y="388084"/>
                      <a:pt x="1926077" y="384046"/>
                      <a:pt x="1945532" y="380803"/>
                    </a:cubicBezTo>
                    <a:cubicBezTo>
                      <a:pt x="2007140" y="384046"/>
                      <a:pt x="2069182" y="382552"/>
                      <a:pt x="2130357" y="390531"/>
                    </a:cubicBezTo>
                    <a:cubicBezTo>
                      <a:pt x="2144736" y="392407"/>
                      <a:pt x="2155939" y="404274"/>
                      <a:pt x="2169268" y="409986"/>
                    </a:cubicBezTo>
                    <a:cubicBezTo>
                      <a:pt x="2178693" y="414025"/>
                      <a:pt x="2188723" y="416471"/>
                      <a:pt x="2198451" y="419714"/>
                    </a:cubicBezTo>
                    <a:cubicBezTo>
                      <a:pt x="2208179" y="432684"/>
                      <a:pt x="2219590" y="444548"/>
                      <a:pt x="2227634" y="458625"/>
                    </a:cubicBezTo>
                    <a:cubicBezTo>
                      <a:pt x="2232721" y="467528"/>
                      <a:pt x="2233762" y="478207"/>
                      <a:pt x="2237362" y="487808"/>
                    </a:cubicBezTo>
                    <a:cubicBezTo>
                      <a:pt x="2255994" y="537492"/>
                      <a:pt x="2254164" y="531140"/>
                      <a:pt x="2276272" y="575356"/>
                    </a:cubicBezTo>
                    <a:cubicBezTo>
                      <a:pt x="2301886" y="703421"/>
                      <a:pt x="2271004" y="536849"/>
                      <a:pt x="2295728" y="808820"/>
                    </a:cubicBezTo>
                    <a:cubicBezTo>
                      <a:pt x="2296656" y="819032"/>
                      <a:pt x="2302968" y="828055"/>
                      <a:pt x="2305455" y="838003"/>
                    </a:cubicBezTo>
                    <a:cubicBezTo>
                      <a:pt x="2309465" y="854043"/>
                      <a:pt x="2311940" y="870429"/>
                      <a:pt x="2315183" y="886642"/>
                    </a:cubicBezTo>
                    <a:cubicBezTo>
                      <a:pt x="2308698" y="954735"/>
                      <a:pt x="2306535" y="1023380"/>
                      <a:pt x="2295728" y="1090922"/>
                    </a:cubicBezTo>
                    <a:cubicBezTo>
                      <a:pt x="2293437" y="1105241"/>
                      <a:pt x="2284316" y="1117767"/>
                      <a:pt x="2276272" y="1129833"/>
                    </a:cubicBezTo>
                    <a:cubicBezTo>
                      <a:pt x="2264755" y="1147108"/>
                      <a:pt x="2249819" y="1161861"/>
                      <a:pt x="2237362" y="1178471"/>
                    </a:cubicBezTo>
                    <a:cubicBezTo>
                      <a:pt x="2230347" y="1187824"/>
                      <a:pt x="2224391" y="1197926"/>
                      <a:pt x="2217906" y="1207654"/>
                    </a:cubicBezTo>
                    <a:cubicBezTo>
                      <a:pt x="2214664" y="1220624"/>
                      <a:pt x="2213445" y="1234277"/>
                      <a:pt x="2208179" y="1246565"/>
                    </a:cubicBezTo>
                    <a:cubicBezTo>
                      <a:pt x="2182374" y="1306777"/>
                      <a:pt x="2135667" y="1270925"/>
                      <a:pt x="2295728" y="1285476"/>
                    </a:cubicBezTo>
                    <a:cubicBezTo>
                      <a:pt x="2328153" y="1298446"/>
                      <a:pt x="2360304" y="1312124"/>
                      <a:pt x="2393004" y="1324386"/>
                    </a:cubicBezTo>
                    <a:cubicBezTo>
                      <a:pt x="2412206" y="1331587"/>
                      <a:pt x="2432440" y="1335954"/>
                      <a:pt x="2451370" y="1343842"/>
                    </a:cubicBezTo>
                    <a:cubicBezTo>
                      <a:pt x="2471448" y="1352208"/>
                      <a:pt x="2489986" y="1363910"/>
                      <a:pt x="2509736" y="1373025"/>
                    </a:cubicBezTo>
                    <a:cubicBezTo>
                      <a:pt x="2532158" y="1383373"/>
                      <a:pt x="2555132" y="1392480"/>
                      <a:pt x="2577830" y="1402208"/>
                    </a:cubicBezTo>
                    <a:cubicBezTo>
                      <a:pt x="2584315" y="1411936"/>
                      <a:pt x="2598735" y="1419790"/>
                      <a:pt x="2597285" y="1431391"/>
                    </a:cubicBezTo>
                    <a:cubicBezTo>
                      <a:pt x="2593049" y="1465276"/>
                      <a:pt x="2548114" y="1496232"/>
                      <a:pt x="2529191" y="1518939"/>
                    </a:cubicBezTo>
                    <a:cubicBezTo>
                      <a:pt x="2508433" y="1543849"/>
                      <a:pt x="2490281" y="1570820"/>
                      <a:pt x="2470826" y="1596761"/>
                    </a:cubicBezTo>
                    <a:cubicBezTo>
                      <a:pt x="2465323" y="1604098"/>
                      <a:pt x="2457099" y="1609054"/>
                      <a:pt x="2451370" y="1616216"/>
                    </a:cubicBezTo>
                    <a:cubicBezTo>
                      <a:pt x="2444067" y="1625345"/>
                      <a:pt x="2438400" y="1635671"/>
                      <a:pt x="2431915" y="1645399"/>
                    </a:cubicBezTo>
                    <a:cubicBezTo>
                      <a:pt x="2428672" y="1664854"/>
                      <a:pt x="2408240" y="1689818"/>
                      <a:pt x="2422187" y="1703765"/>
                    </a:cubicBezTo>
                    <a:cubicBezTo>
                      <a:pt x="2433651" y="1715229"/>
                      <a:pt x="2439906" y="1676318"/>
                      <a:pt x="2451370" y="1664854"/>
                    </a:cubicBezTo>
                    <a:cubicBezTo>
                      <a:pt x="2466051" y="1650173"/>
                      <a:pt x="2484244" y="1639456"/>
                      <a:pt x="2500008" y="1625944"/>
                    </a:cubicBezTo>
                    <a:cubicBezTo>
                      <a:pt x="2506972" y="1619975"/>
                      <a:pt x="2512224" y="1612119"/>
                      <a:pt x="2519464" y="1606488"/>
                    </a:cubicBezTo>
                    <a:cubicBezTo>
                      <a:pt x="2541482" y="1589363"/>
                      <a:pt x="2564859" y="1574063"/>
                      <a:pt x="2587557" y="1557850"/>
                    </a:cubicBezTo>
                    <a:cubicBezTo>
                      <a:pt x="2594042" y="1544880"/>
                      <a:pt x="2598969" y="1531005"/>
                      <a:pt x="2607013" y="1518939"/>
                    </a:cubicBezTo>
                    <a:cubicBezTo>
                      <a:pt x="2618530" y="1501664"/>
                      <a:pt x="2633466" y="1486911"/>
                      <a:pt x="2645923" y="1470301"/>
                    </a:cubicBezTo>
                    <a:cubicBezTo>
                      <a:pt x="2652938" y="1460948"/>
                      <a:pt x="2658894" y="1450846"/>
                      <a:pt x="2665379" y="1441118"/>
                    </a:cubicBezTo>
                    <a:cubicBezTo>
                      <a:pt x="2668621" y="1428148"/>
                      <a:pt x="2677304" y="1415395"/>
                      <a:pt x="2675106" y="1402208"/>
                    </a:cubicBezTo>
                    <a:cubicBezTo>
                      <a:pt x="2670551" y="1374880"/>
                      <a:pt x="2663230" y="1346020"/>
                      <a:pt x="2645923" y="1324386"/>
                    </a:cubicBezTo>
                    <a:cubicBezTo>
                      <a:pt x="2635015" y="1310751"/>
                      <a:pt x="2613729" y="1310804"/>
                      <a:pt x="2597285" y="1304931"/>
                    </a:cubicBezTo>
                    <a:cubicBezTo>
                      <a:pt x="2568316" y="1294585"/>
                      <a:pt x="2539851" y="1282022"/>
                      <a:pt x="2509736" y="1275748"/>
                    </a:cubicBezTo>
                    <a:cubicBezTo>
                      <a:pt x="2357393" y="1244010"/>
                      <a:pt x="2363821" y="1306872"/>
                      <a:pt x="2363821" y="1236837"/>
                    </a:cubicBezTo>
                  </a:path>
                </a:pathLst>
              </a:cu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8" name="Freeform 507"/>
              <p:cNvSpPr/>
              <p:nvPr/>
            </p:nvSpPr>
            <p:spPr>
              <a:xfrm>
                <a:off x="582563" y="632298"/>
                <a:ext cx="3875196" cy="3531585"/>
              </a:xfrm>
              <a:custGeom>
                <a:avLst/>
                <a:gdLst>
                  <a:gd name="connsiteX0" fmla="*/ 244288 w 3875196"/>
                  <a:gd name="connsiteY0" fmla="*/ 291830 h 3531585"/>
                  <a:gd name="connsiteX1" fmla="*/ 195650 w 3875196"/>
                  <a:gd name="connsiteY1" fmla="*/ 252919 h 3531585"/>
                  <a:gd name="connsiteX2" fmla="*/ 166467 w 3875196"/>
                  <a:gd name="connsiteY2" fmla="*/ 243191 h 3531585"/>
                  <a:gd name="connsiteX3" fmla="*/ 147011 w 3875196"/>
                  <a:gd name="connsiteY3" fmla="*/ 223736 h 3531585"/>
                  <a:gd name="connsiteX4" fmla="*/ 108101 w 3875196"/>
                  <a:gd name="connsiteY4" fmla="*/ 194553 h 3531585"/>
                  <a:gd name="connsiteX5" fmla="*/ 59463 w 3875196"/>
                  <a:gd name="connsiteY5" fmla="*/ 175098 h 3531585"/>
                  <a:gd name="connsiteX6" fmla="*/ 20552 w 3875196"/>
                  <a:gd name="connsiteY6" fmla="*/ 155642 h 3531585"/>
                  <a:gd name="connsiteX7" fmla="*/ 1097 w 3875196"/>
                  <a:gd name="connsiteY7" fmla="*/ 126459 h 3531585"/>
                  <a:gd name="connsiteX8" fmla="*/ 166467 w 3875196"/>
                  <a:gd name="connsiteY8" fmla="*/ 97276 h 3531585"/>
                  <a:gd name="connsiteX9" fmla="*/ 176194 w 3875196"/>
                  <a:gd name="connsiteY9" fmla="*/ 126459 h 3531585"/>
                  <a:gd name="connsiteX10" fmla="*/ 195650 w 3875196"/>
                  <a:gd name="connsiteY10" fmla="*/ 165370 h 3531585"/>
                  <a:gd name="connsiteX11" fmla="*/ 205377 w 3875196"/>
                  <a:gd name="connsiteY11" fmla="*/ 252919 h 3531585"/>
                  <a:gd name="connsiteX12" fmla="*/ 195650 w 3875196"/>
                  <a:gd name="connsiteY12" fmla="*/ 398834 h 3531585"/>
                  <a:gd name="connsiteX13" fmla="*/ 156739 w 3875196"/>
                  <a:gd name="connsiteY13" fmla="*/ 437745 h 3531585"/>
                  <a:gd name="connsiteX14" fmla="*/ 98373 w 3875196"/>
                  <a:gd name="connsiteY14" fmla="*/ 476655 h 3531585"/>
                  <a:gd name="connsiteX15" fmla="*/ 30280 w 3875196"/>
                  <a:gd name="connsiteY15" fmla="*/ 525293 h 3531585"/>
                  <a:gd name="connsiteX16" fmla="*/ 10824 w 3875196"/>
                  <a:gd name="connsiteY16" fmla="*/ 544749 h 3531585"/>
                  <a:gd name="connsiteX17" fmla="*/ 59463 w 3875196"/>
                  <a:gd name="connsiteY17" fmla="*/ 583659 h 3531585"/>
                  <a:gd name="connsiteX18" fmla="*/ 98373 w 3875196"/>
                  <a:gd name="connsiteY18" fmla="*/ 603115 h 3531585"/>
                  <a:gd name="connsiteX19" fmla="*/ 215105 w 3875196"/>
                  <a:gd name="connsiteY19" fmla="*/ 622570 h 3531585"/>
                  <a:gd name="connsiteX20" fmla="*/ 341565 w 3875196"/>
                  <a:gd name="connsiteY20" fmla="*/ 642025 h 3531585"/>
                  <a:gd name="connsiteX21" fmla="*/ 468024 w 3875196"/>
                  <a:gd name="connsiteY21" fmla="*/ 632298 h 3531585"/>
                  <a:gd name="connsiteX22" fmla="*/ 380475 w 3875196"/>
                  <a:gd name="connsiteY22" fmla="*/ 486383 h 3531585"/>
                  <a:gd name="connsiteX23" fmla="*/ 351292 w 3875196"/>
                  <a:gd name="connsiteY23" fmla="*/ 437745 h 3531585"/>
                  <a:gd name="connsiteX24" fmla="*/ 331837 w 3875196"/>
                  <a:gd name="connsiteY24" fmla="*/ 418289 h 3531585"/>
                  <a:gd name="connsiteX25" fmla="*/ 283199 w 3875196"/>
                  <a:gd name="connsiteY25" fmla="*/ 301557 h 3531585"/>
                  <a:gd name="connsiteX26" fmla="*/ 273471 w 3875196"/>
                  <a:gd name="connsiteY26" fmla="*/ 262647 h 3531585"/>
                  <a:gd name="connsiteX27" fmla="*/ 263743 w 3875196"/>
                  <a:gd name="connsiteY27" fmla="*/ 194553 h 3531585"/>
                  <a:gd name="connsiteX28" fmla="*/ 273471 w 3875196"/>
                  <a:gd name="connsiteY28" fmla="*/ 77821 h 3531585"/>
                  <a:gd name="connsiteX29" fmla="*/ 302654 w 3875196"/>
                  <a:gd name="connsiteY29" fmla="*/ 58366 h 3531585"/>
                  <a:gd name="connsiteX30" fmla="*/ 361020 w 3875196"/>
                  <a:gd name="connsiteY30" fmla="*/ 38911 h 3531585"/>
                  <a:gd name="connsiteX31" fmla="*/ 555573 w 3875196"/>
                  <a:gd name="connsiteY31" fmla="*/ 48638 h 3531585"/>
                  <a:gd name="connsiteX32" fmla="*/ 594484 w 3875196"/>
                  <a:gd name="connsiteY32" fmla="*/ 68093 h 3531585"/>
                  <a:gd name="connsiteX33" fmla="*/ 711216 w 3875196"/>
                  <a:gd name="connsiteY33" fmla="*/ 175098 h 3531585"/>
                  <a:gd name="connsiteX34" fmla="*/ 769582 w 3875196"/>
                  <a:gd name="connsiteY34" fmla="*/ 223736 h 3531585"/>
                  <a:gd name="connsiteX35" fmla="*/ 789037 w 3875196"/>
                  <a:gd name="connsiteY35" fmla="*/ 252919 h 3531585"/>
                  <a:gd name="connsiteX36" fmla="*/ 818220 w 3875196"/>
                  <a:gd name="connsiteY36" fmla="*/ 291830 h 3531585"/>
                  <a:gd name="connsiteX37" fmla="*/ 837675 w 3875196"/>
                  <a:gd name="connsiteY37" fmla="*/ 321013 h 3531585"/>
                  <a:gd name="connsiteX38" fmla="*/ 866858 w 3875196"/>
                  <a:gd name="connsiteY38" fmla="*/ 359923 h 3531585"/>
                  <a:gd name="connsiteX39" fmla="*/ 886314 w 3875196"/>
                  <a:gd name="connsiteY39" fmla="*/ 408562 h 3531585"/>
                  <a:gd name="connsiteX40" fmla="*/ 973863 w 3875196"/>
                  <a:gd name="connsiteY40" fmla="*/ 476655 h 3531585"/>
                  <a:gd name="connsiteX41" fmla="*/ 1041956 w 3875196"/>
                  <a:gd name="connsiteY41" fmla="*/ 466928 h 3531585"/>
                  <a:gd name="connsiteX42" fmla="*/ 1119777 w 3875196"/>
                  <a:gd name="connsiteY42" fmla="*/ 437745 h 3531585"/>
                  <a:gd name="connsiteX43" fmla="*/ 1285148 w 3875196"/>
                  <a:gd name="connsiteY43" fmla="*/ 379379 h 3531585"/>
                  <a:gd name="connsiteX44" fmla="*/ 1353241 w 3875196"/>
                  <a:gd name="connsiteY44" fmla="*/ 340468 h 3531585"/>
                  <a:gd name="connsiteX45" fmla="*/ 1469973 w 3875196"/>
                  <a:gd name="connsiteY45" fmla="*/ 301557 h 3531585"/>
                  <a:gd name="connsiteX46" fmla="*/ 1674254 w 3875196"/>
                  <a:gd name="connsiteY46" fmla="*/ 223736 h 3531585"/>
                  <a:gd name="connsiteX47" fmla="*/ 1732620 w 3875196"/>
                  <a:gd name="connsiteY47" fmla="*/ 214008 h 3531585"/>
                  <a:gd name="connsiteX48" fmla="*/ 1810441 w 3875196"/>
                  <a:gd name="connsiteY48" fmla="*/ 233464 h 3531585"/>
                  <a:gd name="connsiteX49" fmla="*/ 1849352 w 3875196"/>
                  <a:gd name="connsiteY49" fmla="*/ 291830 h 3531585"/>
                  <a:gd name="connsiteX50" fmla="*/ 1868807 w 3875196"/>
                  <a:gd name="connsiteY50" fmla="*/ 340468 h 3531585"/>
                  <a:gd name="connsiteX51" fmla="*/ 1897990 w 3875196"/>
                  <a:gd name="connsiteY51" fmla="*/ 418289 h 3531585"/>
                  <a:gd name="connsiteX52" fmla="*/ 1917446 w 3875196"/>
                  <a:gd name="connsiteY52" fmla="*/ 447472 h 3531585"/>
                  <a:gd name="connsiteX53" fmla="*/ 1946628 w 3875196"/>
                  <a:gd name="connsiteY53" fmla="*/ 535021 h 3531585"/>
                  <a:gd name="connsiteX54" fmla="*/ 1907718 w 3875196"/>
                  <a:gd name="connsiteY54" fmla="*/ 544749 h 3531585"/>
                  <a:gd name="connsiteX55" fmla="*/ 1839624 w 3875196"/>
                  <a:gd name="connsiteY55" fmla="*/ 505838 h 3531585"/>
                  <a:gd name="connsiteX56" fmla="*/ 1810441 w 3875196"/>
                  <a:gd name="connsiteY56" fmla="*/ 496111 h 3531585"/>
                  <a:gd name="connsiteX57" fmla="*/ 1781258 w 3875196"/>
                  <a:gd name="connsiteY57" fmla="*/ 476655 h 3531585"/>
                  <a:gd name="connsiteX58" fmla="*/ 1664526 w 3875196"/>
                  <a:gd name="connsiteY58" fmla="*/ 466928 h 3531585"/>
                  <a:gd name="connsiteX59" fmla="*/ 1703437 w 3875196"/>
                  <a:gd name="connsiteY59" fmla="*/ 340468 h 3531585"/>
                  <a:gd name="connsiteX60" fmla="*/ 1732620 w 3875196"/>
                  <a:gd name="connsiteY60" fmla="*/ 282102 h 3531585"/>
                  <a:gd name="connsiteX61" fmla="*/ 1868807 w 3875196"/>
                  <a:gd name="connsiteY61" fmla="*/ 126459 h 3531585"/>
                  <a:gd name="connsiteX62" fmla="*/ 1946628 w 3875196"/>
                  <a:gd name="connsiteY62" fmla="*/ 87549 h 3531585"/>
                  <a:gd name="connsiteX63" fmla="*/ 2053633 w 3875196"/>
                  <a:gd name="connsiteY63" fmla="*/ 29183 h 3531585"/>
                  <a:gd name="connsiteX64" fmla="*/ 2131454 w 3875196"/>
                  <a:gd name="connsiteY64" fmla="*/ 19455 h 3531585"/>
                  <a:gd name="connsiteX65" fmla="*/ 2345463 w 3875196"/>
                  <a:gd name="connsiteY65" fmla="*/ 29183 h 3531585"/>
                  <a:gd name="connsiteX66" fmla="*/ 2355190 w 3875196"/>
                  <a:gd name="connsiteY66" fmla="*/ 58366 h 3531585"/>
                  <a:gd name="connsiteX67" fmla="*/ 2345463 w 3875196"/>
                  <a:gd name="connsiteY67" fmla="*/ 214008 h 3531585"/>
                  <a:gd name="connsiteX68" fmla="*/ 2384373 w 3875196"/>
                  <a:gd name="connsiteY68" fmla="*/ 447472 h 3531585"/>
                  <a:gd name="connsiteX69" fmla="*/ 2423284 w 3875196"/>
                  <a:gd name="connsiteY69" fmla="*/ 486383 h 3531585"/>
                  <a:gd name="connsiteX70" fmla="*/ 2452467 w 3875196"/>
                  <a:gd name="connsiteY70" fmla="*/ 525293 h 3531585"/>
                  <a:gd name="connsiteX71" fmla="*/ 2501105 w 3875196"/>
                  <a:gd name="connsiteY71" fmla="*/ 535021 h 3531585"/>
                  <a:gd name="connsiteX72" fmla="*/ 2608109 w 3875196"/>
                  <a:gd name="connsiteY72" fmla="*/ 612842 h 3531585"/>
                  <a:gd name="connsiteX73" fmla="*/ 2724841 w 3875196"/>
                  <a:gd name="connsiteY73" fmla="*/ 661481 h 3531585"/>
                  <a:gd name="connsiteX74" fmla="*/ 2802663 w 3875196"/>
                  <a:gd name="connsiteY74" fmla="*/ 700391 h 3531585"/>
                  <a:gd name="connsiteX75" fmla="*/ 2831846 w 3875196"/>
                  <a:gd name="connsiteY75" fmla="*/ 719847 h 3531585"/>
                  <a:gd name="connsiteX76" fmla="*/ 2890211 w 3875196"/>
                  <a:gd name="connsiteY76" fmla="*/ 778213 h 3531585"/>
                  <a:gd name="connsiteX77" fmla="*/ 2909667 w 3875196"/>
                  <a:gd name="connsiteY77" fmla="*/ 807396 h 3531585"/>
                  <a:gd name="connsiteX78" fmla="*/ 2948577 w 3875196"/>
                  <a:gd name="connsiteY78" fmla="*/ 904672 h 3531585"/>
                  <a:gd name="connsiteX79" fmla="*/ 2958305 w 3875196"/>
                  <a:gd name="connsiteY79" fmla="*/ 972766 h 3531585"/>
                  <a:gd name="connsiteX80" fmla="*/ 2997216 w 3875196"/>
                  <a:gd name="connsiteY80" fmla="*/ 1079770 h 3531585"/>
                  <a:gd name="connsiteX81" fmla="*/ 3006943 w 3875196"/>
                  <a:gd name="connsiteY81" fmla="*/ 1206230 h 3531585"/>
                  <a:gd name="connsiteX82" fmla="*/ 3016671 w 3875196"/>
                  <a:gd name="connsiteY82" fmla="*/ 1245140 h 3531585"/>
                  <a:gd name="connsiteX83" fmla="*/ 3026399 w 3875196"/>
                  <a:gd name="connsiteY83" fmla="*/ 1439693 h 3531585"/>
                  <a:gd name="connsiteX84" fmla="*/ 3045854 w 3875196"/>
                  <a:gd name="connsiteY84" fmla="*/ 1459149 h 3531585"/>
                  <a:gd name="connsiteX85" fmla="*/ 3133403 w 3875196"/>
                  <a:gd name="connsiteY85" fmla="*/ 1517515 h 3531585"/>
                  <a:gd name="connsiteX86" fmla="*/ 3172314 w 3875196"/>
                  <a:gd name="connsiteY86" fmla="*/ 1527242 h 3531585"/>
                  <a:gd name="connsiteX87" fmla="*/ 3201497 w 3875196"/>
                  <a:gd name="connsiteY87" fmla="*/ 1536970 h 3531585"/>
                  <a:gd name="connsiteX88" fmla="*/ 3269590 w 3875196"/>
                  <a:gd name="connsiteY88" fmla="*/ 1556425 h 3531585"/>
                  <a:gd name="connsiteX89" fmla="*/ 3405777 w 3875196"/>
                  <a:gd name="connsiteY89" fmla="*/ 1546698 h 3531585"/>
                  <a:gd name="connsiteX90" fmla="*/ 3434960 w 3875196"/>
                  <a:gd name="connsiteY90" fmla="*/ 1517515 h 3531585"/>
                  <a:gd name="connsiteX91" fmla="*/ 3425233 w 3875196"/>
                  <a:gd name="connsiteY91" fmla="*/ 1284051 h 3531585"/>
                  <a:gd name="connsiteX92" fmla="*/ 3405777 w 3875196"/>
                  <a:gd name="connsiteY92" fmla="*/ 1186774 h 3531585"/>
                  <a:gd name="connsiteX93" fmla="*/ 3386322 w 3875196"/>
                  <a:gd name="connsiteY93" fmla="*/ 1070042 h 3531585"/>
                  <a:gd name="connsiteX94" fmla="*/ 3396050 w 3875196"/>
                  <a:gd name="connsiteY94" fmla="*/ 924128 h 3531585"/>
                  <a:gd name="connsiteX95" fmla="*/ 3425233 w 3875196"/>
                  <a:gd name="connsiteY95" fmla="*/ 885217 h 3531585"/>
                  <a:gd name="connsiteX96" fmla="*/ 3434960 w 3875196"/>
                  <a:gd name="connsiteY96" fmla="*/ 846306 h 3531585"/>
                  <a:gd name="connsiteX97" fmla="*/ 3512782 w 3875196"/>
                  <a:gd name="connsiteY97" fmla="*/ 729574 h 3531585"/>
                  <a:gd name="connsiteX98" fmla="*/ 3522509 w 3875196"/>
                  <a:gd name="connsiteY98" fmla="*/ 700391 h 3531585"/>
                  <a:gd name="connsiteX99" fmla="*/ 3551692 w 3875196"/>
                  <a:gd name="connsiteY99" fmla="*/ 690664 h 3531585"/>
                  <a:gd name="connsiteX100" fmla="*/ 3571148 w 3875196"/>
                  <a:gd name="connsiteY100" fmla="*/ 671208 h 3531585"/>
                  <a:gd name="connsiteX101" fmla="*/ 3503054 w 3875196"/>
                  <a:gd name="connsiteY101" fmla="*/ 661481 h 3531585"/>
                  <a:gd name="connsiteX102" fmla="*/ 3473871 w 3875196"/>
                  <a:gd name="connsiteY102" fmla="*/ 622570 h 3531585"/>
                  <a:gd name="connsiteX103" fmla="*/ 3454416 w 3875196"/>
                  <a:gd name="connsiteY103" fmla="*/ 593387 h 3531585"/>
                  <a:gd name="connsiteX104" fmla="*/ 3425233 w 3875196"/>
                  <a:gd name="connsiteY104" fmla="*/ 564204 h 3531585"/>
                  <a:gd name="connsiteX105" fmla="*/ 3396050 w 3875196"/>
                  <a:gd name="connsiteY105" fmla="*/ 515566 h 3531585"/>
                  <a:gd name="connsiteX106" fmla="*/ 3434960 w 3875196"/>
                  <a:gd name="connsiteY106" fmla="*/ 398834 h 3531585"/>
                  <a:gd name="connsiteX107" fmla="*/ 3444688 w 3875196"/>
                  <a:gd name="connsiteY107" fmla="*/ 359923 h 3531585"/>
                  <a:gd name="connsiteX108" fmla="*/ 3493326 w 3875196"/>
                  <a:gd name="connsiteY108" fmla="*/ 311285 h 3531585"/>
                  <a:gd name="connsiteX109" fmla="*/ 3580875 w 3875196"/>
                  <a:gd name="connsiteY109" fmla="*/ 301557 h 3531585"/>
                  <a:gd name="connsiteX110" fmla="*/ 3668424 w 3875196"/>
                  <a:gd name="connsiteY110" fmla="*/ 282102 h 3531585"/>
                  <a:gd name="connsiteX111" fmla="*/ 3736518 w 3875196"/>
                  <a:gd name="connsiteY111" fmla="*/ 262647 h 3531585"/>
                  <a:gd name="connsiteX112" fmla="*/ 3755973 w 3875196"/>
                  <a:gd name="connsiteY112" fmla="*/ 291830 h 3531585"/>
                  <a:gd name="connsiteX113" fmla="*/ 3746246 w 3875196"/>
                  <a:gd name="connsiteY113" fmla="*/ 398834 h 3531585"/>
                  <a:gd name="connsiteX114" fmla="*/ 3707335 w 3875196"/>
                  <a:gd name="connsiteY114" fmla="*/ 408562 h 3531585"/>
                  <a:gd name="connsiteX115" fmla="*/ 3658697 w 3875196"/>
                  <a:gd name="connsiteY115" fmla="*/ 359923 h 3531585"/>
                  <a:gd name="connsiteX116" fmla="*/ 3639241 w 3875196"/>
                  <a:gd name="connsiteY116" fmla="*/ 340468 h 3531585"/>
                  <a:gd name="connsiteX117" fmla="*/ 3600331 w 3875196"/>
                  <a:gd name="connsiteY117" fmla="*/ 291830 h 3531585"/>
                  <a:gd name="connsiteX118" fmla="*/ 3551692 w 3875196"/>
                  <a:gd name="connsiteY118" fmla="*/ 233464 h 3531585"/>
                  <a:gd name="connsiteX119" fmla="*/ 3522509 w 3875196"/>
                  <a:gd name="connsiteY119" fmla="*/ 223736 h 3531585"/>
                  <a:gd name="connsiteX120" fmla="*/ 3425233 w 3875196"/>
                  <a:gd name="connsiteY120" fmla="*/ 243191 h 3531585"/>
                  <a:gd name="connsiteX121" fmla="*/ 3259863 w 3875196"/>
                  <a:gd name="connsiteY121" fmla="*/ 262647 h 3531585"/>
                  <a:gd name="connsiteX122" fmla="*/ 3191769 w 3875196"/>
                  <a:gd name="connsiteY122" fmla="*/ 272374 h 3531585"/>
                  <a:gd name="connsiteX123" fmla="*/ 3055582 w 3875196"/>
                  <a:gd name="connsiteY123" fmla="*/ 301557 h 3531585"/>
                  <a:gd name="connsiteX124" fmla="*/ 2997216 w 3875196"/>
                  <a:gd name="connsiteY124" fmla="*/ 282102 h 3531585"/>
                  <a:gd name="connsiteX125" fmla="*/ 3006943 w 3875196"/>
                  <a:gd name="connsiteY125" fmla="*/ 204281 h 3531585"/>
                  <a:gd name="connsiteX126" fmla="*/ 3133403 w 3875196"/>
                  <a:gd name="connsiteY126" fmla="*/ 58366 h 3531585"/>
                  <a:gd name="connsiteX127" fmla="*/ 3201497 w 3875196"/>
                  <a:gd name="connsiteY127" fmla="*/ 0 h 3531585"/>
                  <a:gd name="connsiteX128" fmla="*/ 3240407 w 3875196"/>
                  <a:gd name="connsiteY128" fmla="*/ 38911 h 3531585"/>
                  <a:gd name="connsiteX129" fmla="*/ 3269590 w 3875196"/>
                  <a:gd name="connsiteY129" fmla="*/ 58366 h 3531585"/>
                  <a:gd name="connsiteX130" fmla="*/ 3318228 w 3875196"/>
                  <a:gd name="connsiteY130" fmla="*/ 107004 h 3531585"/>
                  <a:gd name="connsiteX131" fmla="*/ 3347411 w 3875196"/>
                  <a:gd name="connsiteY131" fmla="*/ 126459 h 3531585"/>
                  <a:gd name="connsiteX132" fmla="*/ 3434960 w 3875196"/>
                  <a:gd name="connsiteY132" fmla="*/ 204281 h 3531585"/>
                  <a:gd name="connsiteX133" fmla="*/ 3454416 w 3875196"/>
                  <a:gd name="connsiteY133" fmla="*/ 233464 h 3531585"/>
                  <a:gd name="connsiteX134" fmla="*/ 3464143 w 3875196"/>
                  <a:gd name="connsiteY134" fmla="*/ 282102 h 3531585"/>
                  <a:gd name="connsiteX135" fmla="*/ 3483599 w 3875196"/>
                  <a:gd name="connsiteY135" fmla="*/ 321013 h 3531585"/>
                  <a:gd name="connsiteX136" fmla="*/ 3512782 w 3875196"/>
                  <a:gd name="connsiteY136" fmla="*/ 398834 h 3531585"/>
                  <a:gd name="connsiteX137" fmla="*/ 3532237 w 3875196"/>
                  <a:gd name="connsiteY137" fmla="*/ 457200 h 3531585"/>
                  <a:gd name="connsiteX138" fmla="*/ 3551692 w 3875196"/>
                  <a:gd name="connsiteY138" fmla="*/ 505838 h 3531585"/>
                  <a:gd name="connsiteX139" fmla="*/ 3561420 w 3875196"/>
                  <a:gd name="connsiteY139" fmla="*/ 554476 h 3531585"/>
                  <a:gd name="connsiteX140" fmla="*/ 3571148 w 3875196"/>
                  <a:gd name="connsiteY140" fmla="*/ 593387 h 3531585"/>
                  <a:gd name="connsiteX141" fmla="*/ 3551692 w 3875196"/>
                  <a:gd name="connsiteY141" fmla="*/ 739302 h 3531585"/>
                  <a:gd name="connsiteX142" fmla="*/ 3512782 w 3875196"/>
                  <a:gd name="connsiteY142" fmla="*/ 1040859 h 3531585"/>
                  <a:gd name="connsiteX143" fmla="*/ 3483599 w 3875196"/>
                  <a:gd name="connsiteY143" fmla="*/ 1167319 h 3531585"/>
                  <a:gd name="connsiteX144" fmla="*/ 3464143 w 3875196"/>
                  <a:gd name="connsiteY144" fmla="*/ 1352145 h 3531585"/>
                  <a:gd name="connsiteX145" fmla="*/ 3493326 w 3875196"/>
                  <a:gd name="connsiteY145" fmla="*/ 1896893 h 3531585"/>
                  <a:gd name="connsiteX146" fmla="*/ 3541965 w 3875196"/>
                  <a:gd name="connsiteY146" fmla="*/ 1974715 h 3531585"/>
                  <a:gd name="connsiteX147" fmla="*/ 3639241 w 3875196"/>
                  <a:gd name="connsiteY147" fmla="*/ 2033081 h 3531585"/>
                  <a:gd name="connsiteX148" fmla="*/ 3707335 w 3875196"/>
                  <a:gd name="connsiteY148" fmla="*/ 2052536 h 3531585"/>
                  <a:gd name="connsiteX149" fmla="*/ 3755973 w 3875196"/>
                  <a:gd name="connsiteY149" fmla="*/ 2071991 h 3531585"/>
                  <a:gd name="connsiteX150" fmla="*/ 3785156 w 3875196"/>
                  <a:gd name="connsiteY150" fmla="*/ 2101174 h 3531585"/>
                  <a:gd name="connsiteX151" fmla="*/ 3824067 w 3875196"/>
                  <a:gd name="connsiteY151" fmla="*/ 2120630 h 3531585"/>
                  <a:gd name="connsiteX152" fmla="*/ 3833794 w 3875196"/>
                  <a:gd name="connsiteY152" fmla="*/ 2149813 h 3531585"/>
                  <a:gd name="connsiteX153" fmla="*/ 3862977 w 3875196"/>
                  <a:gd name="connsiteY153" fmla="*/ 2208179 h 3531585"/>
                  <a:gd name="connsiteX154" fmla="*/ 3853250 w 3875196"/>
                  <a:gd name="connsiteY154" fmla="*/ 2558374 h 3531585"/>
                  <a:gd name="connsiteX155" fmla="*/ 3843522 w 3875196"/>
                  <a:gd name="connsiteY155" fmla="*/ 2626468 h 3531585"/>
                  <a:gd name="connsiteX156" fmla="*/ 3824067 w 3875196"/>
                  <a:gd name="connsiteY156" fmla="*/ 2694562 h 3531585"/>
                  <a:gd name="connsiteX157" fmla="*/ 3746246 w 3875196"/>
                  <a:gd name="connsiteY157" fmla="*/ 2908570 h 3531585"/>
                  <a:gd name="connsiteX158" fmla="*/ 3717063 w 3875196"/>
                  <a:gd name="connsiteY158" fmla="*/ 2937753 h 3531585"/>
                  <a:gd name="connsiteX159" fmla="*/ 3658697 w 3875196"/>
                  <a:gd name="connsiteY159" fmla="*/ 3025302 h 3531585"/>
                  <a:gd name="connsiteX160" fmla="*/ 3580875 w 3875196"/>
                  <a:gd name="connsiteY160" fmla="*/ 3083668 h 3531585"/>
                  <a:gd name="connsiteX161" fmla="*/ 3551692 w 3875196"/>
                  <a:gd name="connsiteY161" fmla="*/ 3258766 h 3531585"/>
                  <a:gd name="connsiteX162" fmla="*/ 3532237 w 3875196"/>
                  <a:gd name="connsiteY162" fmla="*/ 3326859 h 3531585"/>
                  <a:gd name="connsiteX163" fmla="*/ 3454416 w 3875196"/>
                  <a:gd name="connsiteY163" fmla="*/ 3394953 h 3531585"/>
                  <a:gd name="connsiteX164" fmla="*/ 3425233 w 3875196"/>
                  <a:gd name="connsiteY164" fmla="*/ 3453319 h 3531585"/>
                  <a:gd name="connsiteX165" fmla="*/ 3386322 w 3875196"/>
                  <a:gd name="connsiteY165" fmla="*/ 3511685 h 3531585"/>
                  <a:gd name="connsiteX166" fmla="*/ 3434960 w 3875196"/>
                  <a:gd name="connsiteY166" fmla="*/ 3531140 h 3531585"/>
                  <a:gd name="connsiteX167" fmla="*/ 3600331 w 3875196"/>
                  <a:gd name="connsiteY167" fmla="*/ 3511685 h 3531585"/>
                  <a:gd name="connsiteX168" fmla="*/ 3726790 w 3875196"/>
                  <a:gd name="connsiteY168" fmla="*/ 3492230 h 3531585"/>
                  <a:gd name="connsiteX169" fmla="*/ 3794884 w 3875196"/>
                  <a:gd name="connsiteY169" fmla="*/ 3463047 h 3531585"/>
                  <a:gd name="connsiteX170" fmla="*/ 3833794 w 3875196"/>
                  <a:gd name="connsiteY170" fmla="*/ 3443591 h 3531585"/>
                  <a:gd name="connsiteX171" fmla="*/ 3843522 w 3875196"/>
                  <a:gd name="connsiteY171" fmla="*/ 3404681 h 3531585"/>
                  <a:gd name="connsiteX172" fmla="*/ 3814339 w 3875196"/>
                  <a:gd name="connsiteY172" fmla="*/ 3317132 h 3531585"/>
                  <a:gd name="connsiteX173" fmla="*/ 3755973 w 3875196"/>
                  <a:gd name="connsiteY173" fmla="*/ 3258766 h 3531585"/>
                  <a:gd name="connsiteX174" fmla="*/ 3619786 w 3875196"/>
                  <a:gd name="connsiteY174" fmla="*/ 3200400 h 3531585"/>
                  <a:gd name="connsiteX175" fmla="*/ 3512782 w 3875196"/>
                  <a:gd name="connsiteY175" fmla="*/ 3180945 h 3531585"/>
                  <a:gd name="connsiteX176" fmla="*/ 3473871 w 3875196"/>
                  <a:gd name="connsiteY176" fmla="*/ 3161489 h 3531585"/>
                  <a:gd name="connsiteX177" fmla="*/ 3464143 w 3875196"/>
                  <a:gd name="connsiteY177" fmla="*/ 3132306 h 3531585"/>
                  <a:gd name="connsiteX178" fmla="*/ 3561420 w 3875196"/>
                  <a:gd name="connsiteY178" fmla="*/ 2966936 h 3531585"/>
                  <a:gd name="connsiteX179" fmla="*/ 3658697 w 3875196"/>
                  <a:gd name="connsiteY179" fmla="*/ 2830749 h 3531585"/>
                  <a:gd name="connsiteX180" fmla="*/ 3668424 w 3875196"/>
                  <a:gd name="connsiteY180" fmla="*/ 2801566 h 3531585"/>
                  <a:gd name="connsiteX181" fmla="*/ 3687880 w 3875196"/>
                  <a:gd name="connsiteY181" fmla="*/ 2772383 h 3531585"/>
                  <a:gd name="connsiteX182" fmla="*/ 3678152 w 3875196"/>
                  <a:gd name="connsiteY182" fmla="*/ 2684834 h 3531585"/>
                  <a:gd name="connsiteX183" fmla="*/ 3619786 w 3875196"/>
                  <a:gd name="connsiteY183" fmla="*/ 2626468 h 3531585"/>
                  <a:gd name="connsiteX184" fmla="*/ 3610058 w 3875196"/>
                  <a:gd name="connsiteY184" fmla="*/ 2616740 h 3531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Lst>
                <a:rect l="l" t="t" r="r" b="b"/>
                <a:pathLst>
                  <a:path w="3875196" h="3531585">
                    <a:moveTo>
                      <a:pt x="244288" y="291830"/>
                    </a:moveTo>
                    <a:cubicBezTo>
                      <a:pt x="228075" y="278860"/>
                      <a:pt x="213256" y="263923"/>
                      <a:pt x="195650" y="252919"/>
                    </a:cubicBezTo>
                    <a:cubicBezTo>
                      <a:pt x="186955" y="247484"/>
                      <a:pt x="175260" y="248467"/>
                      <a:pt x="166467" y="243191"/>
                    </a:cubicBezTo>
                    <a:cubicBezTo>
                      <a:pt x="158603" y="238472"/>
                      <a:pt x="154057" y="229607"/>
                      <a:pt x="147011" y="223736"/>
                    </a:cubicBezTo>
                    <a:cubicBezTo>
                      <a:pt x="134556" y="213357"/>
                      <a:pt x="122273" y="202427"/>
                      <a:pt x="108101" y="194553"/>
                    </a:cubicBezTo>
                    <a:cubicBezTo>
                      <a:pt x="92837" y="186073"/>
                      <a:pt x="75420" y="182190"/>
                      <a:pt x="59463" y="175098"/>
                    </a:cubicBezTo>
                    <a:cubicBezTo>
                      <a:pt x="46212" y="169208"/>
                      <a:pt x="33522" y="162127"/>
                      <a:pt x="20552" y="155642"/>
                    </a:cubicBezTo>
                    <a:cubicBezTo>
                      <a:pt x="14067" y="145914"/>
                      <a:pt x="-4704" y="136610"/>
                      <a:pt x="1097" y="126459"/>
                    </a:cubicBezTo>
                    <a:cubicBezTo>
                      <a:pt x="37379" y="62966"/>
                      <a:pt x="115648" y="92656"/>
                      <a:pt x="166467" y="97276"/>
                    </a:cubicBezTo>
                    <a:cubicBezTo>
                      <a:pt x="169709" y="107004"/>
                      <a:pt x="172155" y="117034"/>
                      <a:pt x="176194" y="126459"/>
                    </a:cubicBezTo>
                    <a:cubicBezTo>
                      <a:pt x="181906" y="139788"/>
                      <a:pt x="192389" y="151240"/>
                      <a:pt x="195650" y="165370"/>
                    </a:cubicBezTo>
                    <a:cubicBezTo>
                      <a:pt x="202252" y="193981"/>
                      <a:pt x="202135" y="223736"/>
                      <a:pt x="205377" y="252919"/>
                    </a:cubicBezTo>
                    <a:cubicBezTo>
                      <a:pt x="202135" y="301557"/>
                      <a:pt x="208056" y="351693"/>
                      <a:pt x="195650" y="398834"/>
                    </a:cubicBezTo>
                    <a:cubicBezTo>
                      <a:pt x="190982" y="416573"/>
                      <a:pt x="172001" y="427570"/>
                      <a:pt x="156739" y="437745"/>
                    </a:cubicBezTo>
                    <a:cubicBezTo>
                      <a:pt x="137284" y="450715"/>
                      <a:pt x="116631" y="462048"/>
                      <a:pt x="98373" y="476655"/>
                    </a:cubicBezTo>
                    <a:cubicBezTo>
                      <a:pt x="32428" y="529411"/>
                      <a:pt x="87924" y="506080"/>
                      <a:pt x="30280" y="525293"/>
                    </a:cubicBezTo>
                    <a:cubicBezTo>
                      <a:pt x="23795" y="531778"/>
                      <a:pt x="10824" y="535577"/>
                      <a:pt x="10824" y="544749"/>
                    </a:cubicBezTo>
                    <a:cubicBezTo>
                      <a:pt x="10824" y="576062"/>
                      <a:pt x="41241" y="575849"/>
                      <a:pt x="59463" y="583659"/>
                    </a:cubicBezTo>
                    <a:cubicBezTo>
                      <a:pt x="72792" y="589371"/>
                      <a:pt x="84616" y="598529"/>
                      <a:pt x="98373" y="603115"/>
                    </a:cubicBezTo>
                    <a:cubicBezTo>
                      <a:pt x="121291" y="610754"/>
                      <a:pt x="197490" y="619634"/>
                      <a:pt x="215105" y="622570"/>
                    </a:cubicBezTo>
                    <a:cubicBezTo>
                      <a:pt x="348779" y="644850"/>
                      <a:pt x="153415" y="618508"/>
                      <a:pt x="341565" y="642025"/>
                    </a:cubicBezTo>
                    <a:cubicBezTo>
                      <a:pt x="383718" y="638783"/>
                      <a:pt x="448129" y="669602"/>
                      <a:pt x="468024" y="632298"/>
                    </a:cubicBezTo>
                    <a:cubicBezTo>
                      <a:pt x="531786" y="512745"/>
                      <a:pt x="433729" y="499697"/>
                      <a:pt x="380475" y="486383"/>
                    </a:cubicBezTo>
                    <a:cubicBezTo>
                      <a:pt x="370747" y="470170"/>
                      <a:pt x="362281" y="453130"/>
                      <a:pt x="351292" y="437745"/>
                    </a:cubicBezTo>
                    <a:cubicBezTo>
                      <a:pt x="345961" y="430282"/>
                      <a:pt x="336698" y="426066"/>
                      <a:pt x="331837" y="418289"/>
                    </a:cubicBezTo>
                    <a:cubicBezTo>
                      <a:pt x="307704" y="379675"/>
                      <a:pt x="296125" y="344643"/>
                      <a:pt x="283199" y="301557"/>
                    </a:cubicBezTo>
                    <a:cubicBezTo>
                      <a:pt x="279357" y="288752"/>
                      <a:pt x="275863" y="275801"/>
                      <a:pt x="273471" y="262647"/>
                    </a:cubicBezTo>
                    <a:cubicBezTo>
                      <a:pt x="269369" y="240088"/>
                      <a:pt x="266986" y="217251"/>
                      <a:pt x="263743" y="194553"/>
                    </a:cubicBezTo>
                    <a:cubicBezTo>
                      <a:pt x="266986" y="155642"/>
                      <a:pt x="262744" y="115364"/>
                      <a:pt x="273471" y="77821"/>
                    </a:cubicBezTo>
                    <a:cubicBezTo>
                      <a:pt x="276683" y="66580"/>
                      <a:pt x="291970" y="63114"/>
                      <a:pt x="302654" y="58366"/>
                    </a:cubicBezTo>
                    <a:cubicBezTo>
                      <a:pt x="321394" y="50037"/>
                      <a:pt x="341565" y="45396"/>
                      <a:pt x="361020" y="38911"/>
                    </a:cubicBezTo>
                    <a:cubicBezTo>
                      <a:pt x="425871" y="42153"/>
                      <a:pt x="491142" y="40584"/>
                      <a:pt x="555573" y="48638"/>
                    </a:cubicBezTo>
                    <a:cubicBezTo>
                      <a:pt x="569962" y="50437"/>
                      <a:pt x="582561" y="59839"/>
                      <a:pt x="594484" y="68093"/>
                    </a:cubicBezTo>
                    <a:cubicBezTo>
                      <a:pt x="793850" y="206115"/>
                      <a:pt x="616428" y="80310"/>
                      <a:pt x="711216" y="175098"/>
                    </a:cubicBezTo>
                    <a:cubicBezTo>
                      <a:pt x="787735" y="251617"/>
                      <a:pt x="689901" y="128118"/>
                      <a:pt x="769582" y="223736"/>
                    </a:cubicBezTo>
                    <a:cubicBezTo>
                      <a:pt x="777066" y="232717"/>
                      <a:pt x="782242" y="243405"/>
                      <a:pt x="789037" y="252919"/>
                    </a:cubicBezTo>
                    <a:cubicBezTo>
                      <a:pt x="798460" y="266112"/>
                      <a:pt x="808797" y="278637"/>
                      <a:pt x="818220" y="291830"/>
                    </a:cubicBezTo>
                    <a:cubicBezTo>
                      <a:pt x="825015" y="301344"/>
                      <a:pt x="830880" y="311500"/>
                      <a:pt x="837675" y="321013"/>
                    </a:cubicBezTo>
                    <a:cubicBezTo>
                      <a:pt x="847098" y="334206"/>
                      <a:pt x="858984" y="345751"/>
                      <a:pt x="866858" y="359923"/>
                    </a:cubicBezTo>
                    <a:cubicBezTo>
                      <a:pt x="875338" y="375187"/>
                      <a:pt x="876043" y="394440"/>
                      <a:pt x="886314" y="408562"/>
                    </a:cubicBezTo>
                    <a:cubicBezTo>
                      <a:pt x="928309" y="466305"/>
                      <a:pt x="927381" y="461162"/>
                      <a:pt x="973863" y="476655"/>
                    </a:cubicBezTo>
                    <a:cubicBezTo>
                      <a:pt x="996561" y="473413"/>
                      <a:pt x="1019802" y="472836"/>
                      <a:pt x="1041956" y="466928"/>
                    </a:cubicBezTo>
                    <a:cubicBezTo>
                      <a:pt x="1068725" y="459790"/>
                      <a:pt x="1093710" y="447129"/>
                      <a:pt x="1119777" y="437745"/>
                    </a:cubicBezTo>
                    <a:lnTo>
                      <a:pt x="1285148" y="379379"/>
                    </a:lnTo>
                    <a:cubicBezTo>
                      <a:pt x="1309800" y="370678"/>
                      <a:pt x="1329147" y="350613"/>
                      <a:pt x="1353241" y="340468"/>
                    </a:cubicBezTo>
                    <a:cubicBezTo>
                      <a:pt x="1391042" y="324551"/>
                      <a:pt x="1431624" y="316103"/>
                      <a:pt x="1469973" y="301557"/>
                    </a:cubicBezTo>
                    <a:cubicBezTo>
                      <a:pt x="1559581" y="267568"/>
                      <a:pt x="1597273" y="239133"/>
                      <a:pt x="1674254" y="223736"/>
                    </a:cubicBezTo>
                    <a:cubicBezTo>
                      <a:pt x="1693595" y="219868"/>
                      <a:pt x="1713165" y="217251"/>
                      <a:pt x="1732620" y="214008"/>
                    </a:cubicBezTo>
                    <a:cubicBezTo>
                      <a:pt x="1758560" y="220493"/>
                      <a:pt x="1785615" y="223533"/>
                      <a:pt x="1810441" y="233464"/>
                    </a:cubicBezTo>
                    <a:cubicBezTo>
                      <a:pt x="1828503" y="240689"/>
                      <a:pt x="1844212" y="280265"/>
                      <a:pt x="1849352" y="291830"/>
                    </a:cubicBezTo>
                    <a:cubicBezTo>
                      <a:pt x="1856444" y="307787"/>
                      <a:pt x="1862676" y="324118"/>
                      <a:pt x="1868807" y="340468"/>
                    </a:cubicBezTo>
                    <a:cubicBezTo>
                      <a:pt x="1881433" y="374138"/>
                      <a:pt x="1879195" y="380699"/>
                      <a:pt x="1897990" y="418289"/>
                    </a:cubicBezTo>
                    <a:cubicBezTo>
                      <a:pt x="1903219" y="428746"/>
                      <a:pt x="1912217" y="437015"/>
                      <a:pt x="1917446" y="447472"/>
                    </a:cubicBezTo>
                    <a:cubicBezTo>
                      <a:pt x="1935761" y="484101"/>
                      <a:pt x="1937340" y="497869"/>
                      <a:pt x="1946628" y="535021"/>
                    </a:cubicBezTo>
                    <a:cubicBezTo>
                      <a:pt x="1933658" y="538264"/>
                      <a:pt x="1921087" y="544749"/>
                      <a:pt x="1907718" y="544749"/>
                    </a:cubicBezTo>
                    <a:cubicBezTo>
                      <a:pt x="1879839" y="544749"/>
                      <a:pt x="1860357" y="517685"/>
                      <a:pt x="1839624" y="505838"/>
                    </a:cubicBezTo>
                    <a:cubicBezTo>
                      <a:pt x="1830721" y="500751"/>
                      <a:pt x="1820169" y="499353"/>
                      <a:pt x="1810441" y="496111"/>
                    </a:cubicBezTo>
                    <a:cubicBezTo>
                      <a:pt x="1800713" y="489626"/>
                      <a:pt x="1792722" y="478948"/>
                      <a:pt x="1781258" y="476655"/>
                    </a:cubicBezTo>
                    <a:cubicBezTo>
                      <a:pt x="1742971" y="468998"/>
                      <a:pt x="1693548" y="493048"/>
                      <a:pt x="1664526" y="466928"/>
                    </a:cubicBezTo>
                    <a:cubicBezTo>
                      <a:pt x="1655126" y="458468"/>
                      <a:pt x="1695661" y="357575"/>
                      <a:pt x="1703437" y="340468"/>
                    </a:cubicBezTo>
                    <a:cubicBezTo>
                      <a:pt x="1712438" y="320666"/>
                      <a:pt x="1721660" y="300891"/>
                      <a:pt x="1732620" y="282102"/>
                    </a:cubicBezTo>
                    <a:cubicBezTo>
                      <a:pt x="1761716" y="232224"/>
                      <a:pt x="1824132" y="148796"/>
                      <a:pt x="1868807" y="126459"/>
                    </a:cubicBezTo>
                    <a:cubicBezTo>
                      <a:pt x="1894747" y="113489"/>
                      <a:pt x="1921092" y="101299"/>
                      <a:pt x="1946628" y="87549"/>
                    </a:cubicBezTo>
                    <a:cubicBezTo>
                      <a:pt x="1974825" y="72366"/>
                      <a:pt x="2023330" y="37841"/>
                      <a:pt x="2053633" y="29183"/>
                    </a:cubicBezTo>
                    <a:cubicBezTo>
                      <a:pt x="2078769" y="22001"/>
                      <a:pt x="2105514" y="22698"/>
                      <a:pt x="2131454" y="19455"/>
                    </a:cubicBezTo>
                    <a:cubicBezTo>
                      <a:pt x="2202790" y="22698"/>
                      <a:pt x="2275109" y="16947"/>
                      <a:pt x="2345463" y="29183"/>
                    </a:cubicBezTo>
                    <a:cubicBezTo>
                      <a:pt x="2355565" y="30940"/>
                      <a:pt x="2355190" y="48112"/>
                      <a:pt x="2355190" y="58366"/>
                    </a:cubicBezTo>
                    <a:cubicBezTo>
                      <a:pt x="2355190" y="110348"/>
                      <a:pt x="2348705" y="162127"/>
                      <a:pt x="2345463" y="214008"/>
                    </a:cubicBezTo>
                    <a:cubicBezTo>
                      <a:pt x="2347915" y="237305"/>
                      <a:pt x="2347219" y="391741"/>
                      <a:pt x="2384373" y="447472"/>
                    </a:cubicBezTo>
                    <a:cubicBezTo>
                      <a:pt x="2394548" y="462734"/>
                      <a:pt x="2412278" y="471709"/>
                      <a:pt x="2423284" y="486383"/>
                    </a:cubicBezTo>
                    <a:cubicBezTo>
                      <a:pt x="2433012" y="499353"/>
                      <a:pt x="2438719" y="516700"/>
                      <a:pt x="2452467" y="525293"/>
                    </a:cubicBezTo>
                    <a:cubicBezTo>
                      <a:pt x="2466488" y="534056"/>
                      <a:pt x="2484892" y="531778"/>
                      <a:pt x="2501105" y="535021"/>
                    </a:cubicBezTo>
                    <a:cubicBezTo>
                      <a:pt x="2530691" y="558690"/>
                      <a:pt x="2574486" y="596030"/>
                      <a:pt x="2608109" y="612842"/>
                    </a:cubicBezTo>
                    <a:cubicBezTo>
                      <a:pt x="2645812" y="631694"/>
                      <a:pt x="2685930" y="645268"/>
                      <a:pt x="2724841" y="661481"/>
                    </a:cubicBezTo>
                    <a:cubicBezTo>
                      <a:pt x="2751612" y="672636"/>
                      <a:pt x="2776722" y="687421"/>
                      <a:pt x="2802663" y="700391"/>
                    </a:cubicBezTo>
                    <a:cubicBezTo>
                      <a:pt x="2813120" y="705619"/>
                      <a:pt x="2823108" y="712080"/>
                      <a:pt x="2831846" y="719847"/>
                    </a:cubicBezTo>
                    <a:cubicBezTo>
                      <a:pt x="2852410" y="738126"/>
                      <a:pt x="2870756" y="758758"/>
                      <a:pt x="2890211" y="778213"/>
                    </a:cubicBezTo>
                    <a:cubicBezTo>
                      <a:pt x="2898478" y="786480"/>
                      <a:pt x="2903866" y="797245"/>
                      <a:pt x="2909667" y="807396"/>
                    </a:cubicBezTo>
                    <a:cubicBezTo>
                      <a:pt x="2932568" y="847471"/>
                      <a:pt x="2932634" y="856842"/>
                      <a:pt x="2948577" y="904672"/>
                    </a:cubicBezTo>
                    <a:cubicBezTo>
                      <a:pt x="2951820" y="927370"/>
                      <a:pt x="2953149" y="950425"/>
                      <a:pt x="2958305" y="972766"/>
                    </a:cubicBezTo>
                    <a:cubicBezTo>
                      <a:pt x="2965119" y="1002291"/>
                      <a:pt x="2985609" y="1050753"/>
                      <a:pt x="2997216" y="1079770"/>
                    </a:cubicBezTo>
                    <a:cubicBezTo>
                      <a:pt x="3000458" y="1121923"/>
                      <a:pt x="3002003" y="1164242"/>
                      <a:pt x="3006943" y="1206230"/>
                    </a:cubicBezTo>
                    <a:cubicBezTo>
                      <a:pt x="3008505" y="1219508"/>
                      <a:pt x="3015561" y="1231817"/>
                      <a:pt x="3016671" y="1245140"/>
                    </a:cubicBezTo>
                    <a:cubicBezTo>
                      <a:pt x="3022064" y="1309848"/>
                      <a:pt x="3017626" y="1375356"/>
                      <a:pt x="3026399" y="1439693"/>
                    </a:cubicBezTo>
                    <a:cubicBezTo>
                      <a:pt x="3027638" y="1448780"/>
                      <a:pt x="3038437" y="1453755"/>
                      <a:pt x="3045854" y="1459149"/>
                    </a:cubicBezTo>
                    <a:cubicBezTo>
                      <a:pt x="3074219" y="1479778"/>
                      <a:pt x="3099376" y="1509009"/>
                      <a:pt x="3133403" y="1517515"/>
                    </a:cubicBezTo>
                    <a:cubicBezTo>
                      <a:pt x="3146373" y="1520757"/>
                      <a:pt x="3159459" y="1523569"/>
                      <a:pt x="3172314" y="1527242"/>
                    </a:cubicBezTo>
                    <a:cubicBezTo>
                      <a:pt x="3182173" y="1530059"/>
                      <a:pt x="3191676" y="1534024"/>
                      <a:pt x="3201497" y="1536970"/>
                    </a:cubicBezTo>
                    <a:cubicBezTo>
                      <a:pt x="3224107" y="1543753"/>
                      <a:pt x="3246892" y="1549940"/>
                      <a:pt x="3269590" y="1556425"/>
                    </a:cubicBezTo>
                    <a:cubicBezTo>
                      <a:pt x="3314986" y="1553183"/>
                      <a:pt x="3361475" y="1557122"/>
                      <a:pt x="3405777" y="1546698"/>
                    </a:cubicBezTo>
                    <a:cubicBezTo>
                      <a:pt x="3419168" y="1543547"/>
                      <a:pt x="3433944" y="1531234"/>
                      <a:pt x="3434960" y="1517515"/>
                    </a:cubicBezTo>
                    <a:cubicBezTo>
                      <a:pt x="3440714" y="1439839"/>
                      <a:pt x="3430414" y="1361767"/>
                      <a:pt x="3425233" y="1284051"/>
                    </a:cubicBezTo>
                    <a:cubicBezTo>
                      <a:pt x="3422510" y="1243203"/>
                      <a:pt x="3414051" y="1224007"/>
                      <a:pt x="3405777" y="1186774"/>
                    </a:cubicBezTo>
                    <a:cubicBezTo>
                      <a:pt x="3394400" y="1135576"/>
                      <a:pt x="3394441" y="1126874"/>
                      <a:pt x="3386322" y="1070042"/>
                    </a:cubicBezTo>
                    <a:cubicBezTo>
                      <a:pt x="3389565" y="1021404"/>
                      <a:pt x="3386008" y="971828"/>
                      <a:pt x="3396050" y="924128"/>
                    </a:cubicBezTo>
                    <a:cubicBezTo>
                      <a:pt x="3399390" y="908263"/>
                      <a:pt x="3417983" y="899718"/>
                      <a:pt x="3425233" y="885217"/>
                    </a:cubicBezTo>
                    <a:cubicBezTo>
                      <a:pt x="3431212" y="873259"/>
                      <a:pt x="3429995" y="858719"/>
                      <a:pt x="3434960" y="846306"/>
                    </a:cubicBezTo>
                    <a:cubicBezTo>
                      <a:pt x="3459888" y="783985"/>
                      <a:pt x="3468359" y="782881"/>
                      <a:pt x="3512782" y="729574"/>
                    </a:cubicBezTo>
                    <a:cubicBezTo>
                      <a:pt x="3516024" y="719846"/>
                      <a:pt x="3515258" y="707642"/>
                      <a:pt x="3522509" y="700391"/>
                    </a:cubicBezTo>
                    <a:cubicBezTo>
                      <a:pt x="3529760" y="693140"/>
                      <a:pt x="3542899" y="695939"/>
                      <a:pt x="3551692" y="690664"/>
                    </a:cubicBezTo>
                    <a:cubicBezTo>
                      <a:pt x="3559557" y="685945"/>
                      <a:pt x="3564663" y="677693"/>
                      <a:pt x="3571148" y="671208"/>
                    </a:cubicBezTo>
                    <a:cubicBezTo>
                      <a:pt x="3548450" y="667966"/>
                      <a:pt x="3523562" y="671735"/>
                      <a:pt x="3503054" y="661481"/>
                    </a:cubicBezTo>
                    <a:cubicBezTo>
                      <a:pt x="3488553" y="654230"/>
                      <a:pt x="3483294" y="635763"/>
                      <a:pt x="3473871" y="622570"/>
                    </a:cubicBezTo>
                    <a:cubicBezTo>
                      <a:pt x="3467076" y="613056"/>
                      <a:pt x="3461900" y="602368"/>
                      <a:pt x="3454416" y="593387"/>
                    </a:cubicBezTo>
                    <a:cubicBezTo>
                      <a:pt x="3445609" y="582819"/>
                      <a:pt x="3433487" y="575210"/>
                      <a:pt x="3425233" y="564204"/>
                    </a:cubicBezTo>
                    <a:cubicBezTo>
                      <a:pt x="3413889" y="549078"/>
                      <a:pt x="3405778" y="531779"/>
                      <a:pt x="3396050" y="515566"/>
                    </a:cubicBezTo>
                    <a:cubicBezTo>
                      <a:pt x="3415826" y="357351"/>
                      <a:pt x="3385107" y="498540"/>
                      <a:pt x="3434960" y="398834"/>
                    </a:cubicBezTo>
                    <a:cubicBezTo>
                      <a:pt x="3440939" y="386876"/>
                      <a:pt x="3439422" y="372212"/>
                      <a:pt x="3444688" y="359923"/>
                    </a:cubicBezTo>
                    <a:cubicBezTo>
                      <a:pt x="3452470" y="341764"/>
                      <a:pt x="3472573" y="316473"/>
                      <a:pt x="3493326" y="311285"/>
                    </a:cubicBezTo>
                    <a:cubicBezTo>
                      <a:pt x="3521812" y="304164"/>
                      <a:pt x="3551692" y="304800"/>
                      <a:pt x="3580875" y="301557"/>
                    </a:cubicBezTo>
                    <a:cubicBezTo>
                      <a:pt x="3637672" y="282626"/>
                      <a:pt x="3582820" y="299223"/>
                      <a:pt x="3668424" y="282102"/>
                    </a:cubicBezTo>
                    <a:cubicBezTo>
                      <a:pt x="3698957" y="275995"/>
                      <a:pt x="3708707" y="271917"/>
                      <a:pt x="3736518" y="262647"/>
                    </a:cubicBezTo>
                    <a:cubicBezTo>
                      <a:pt x="3743003" y="272375"/>
                      <a:pt x="3750745" y="281373"/>
                      <a:pt x="3755973" y="291830"/>
                    </a:cubicBezTo>
                    <a:cubicBezTo>
                      <a:pt x="3773341" y="326566"/>
                      <a:pt x="3770315" y="362731"/>
                      <a:pt x="3746246" y="398834"/>
                    </a:cubicBezTo>
                    <a:cubicBezTo>
                      <a:pt x="3738830" y="409958"/>
                      <a:pt x="3720305" y="405319"/>
                      <a:pt x="3707335" y="408562"/>
                    </a:cubicBezTo>
                    <a:cubicBezTo>
                      <a:pt x="3657109" y="391819"/>
                      <a:pt x="3693042" y="411440"/>
                      <a:pt x="3658697" y="359923"/>
                    </a:cubicBezTo>
                    <a:cubicBezTo>
                      <a:pt x="3653610" y="352292"/>
                      <a:pt x="3645210" y="347431"/>
                      <a:pt x="3639241" y="340468"/>
                    </a:cubicBezTo>
                    <a:cubicBezTo>
                      <a:pt x="3625729" y="324704"/>
                      <a:pt x="3612788" y="308440"/>
                      <a:pt x="3600331" y="291830"/>
                    </a:cubicBezTo>
                    <a:cubicBezTo>
                      <a:pt x="3582387" y="267905"/>
                      <a:pt x="3578383" y="251258"/>
                      <a:pt x="3551692" y="233464"/>
                    </a:cubicBezTo>
                    <a:cubicBezTo>
                      <a:pt x="3543160" y="227776"/>
                      <a:pt x="3532237" y="226979"/>
                      <a:pt x="3522509" y="223736"/>
                    </a:cubicBezTo>
                    <a:cubicBezTo>
                      <a:pt x="3490084" y="230221"/>
                      <a:pt x="3457943" y="238345"/>
                      <a:pt x="3425233" y="243191"/>
                    </a:cubicBezTo>
                    <a:cubicBezTo>
                      <a:pt x="3370329" y="251325"/>
                      <a:pt x="3314938" y="255763"/>
                      <a:pt x="3259863" y="262647"/>
                    </a:cubicBezTo>
                    <a:cubicBezTo>
                      <a:pt x="3237112" y="265491"/>
                      <a:pt x="3214252" y="267877"/>
                      <a:pt x="3191769" y="272374"/>
                    </a:cubicBezTo>
                    <a:cubicBezTo>
                      <a:pt x="2949402" y="320847"/>
                      <a:pt x="3247585" y="269559"/>
                      <a:pt x="3055582" y="301557"/>
                    </a:cubicBezTo>
                    <a:cubicBezTo>
                      <a:pt x="3036127" y="295072"/>
                      <a:pt x="3006387" y="300445"/>
                      <a:pt x="2997216" y="282102"/>
                    </a:cubicBezTo>
                    <a:cubicBezTo>
                      <a:pt x="2985525" y="258720"/>
                      <a:pt x="2995752" y="227907"/>
                      <a:pt x="3006943" y="204281"/>
                    </a:cubicBezTo>
                    <a:cubicBezTo>
                      <a:pt x="3069094" y="73072"/>
                      <a:pt x="3063451" y="128317"/>
                      <a:pt x="3133403" y="58366"/>
                    </a:cubicBezTo>
                    <a:cubicBezTo>
                      <a:pt x="3195713" y="-3944"/>
                      <a:pt x="3144224" y="19092"/>
                      <a:pt x="3201497" y="0"/>
                    </a:cubicBezTo>
                    <a:cubicBezTo>
                      <a:pt x="3214467" y="12970"/>
                      <a:pt x="3226480" y="26974"/>
                      <a:pt x="3240407" y="38911"/>
                    </a:cubicBezTo>
                    <a:cubicBezTo>
                      <a:pt x="3249284" y="46520"/>
                      <a:pt x="3260792" y="50667"/>
                      <a:pt x="3269590" y="58366"/>
                    </a:cubicBezTo>
                    <a:cubicBezTo>
                      <a:pt x="3286845" y="73464"/>
                      <a:pt x="3300973" y="91906"/>
                      <a:pt x="3318228" y="107004"/>
                    </a:cubicBezTo>
                    <a:cubicBezTo>
                      <a:pt x="3327026" y="114703"/>
                      <a:pt x="3338058" y="119444"/>
                      <a:pt x="3347411" y="126459"/>
                    </a:cubicBezTo>
                    <a:cubicBezTo>
                      <a:pt x="3378556" y="149818"/>
                      <a:pt x="3409477" y="174551"/>
                      <a:pt x="3434960" y="204281"/>
                    </a:cubicBezTo>
                    <a:cubicBezTo>
                      <a:pt x="3442569" y="213158"/>
                      <a:pt x="3447931" y="223736"/>
                      <a:pt x="3454416" y="233464"/>
                    </a:cubicBezTo>
                    <a:cubicBezTo>
                      <a:pt x="3457658" y="249677"/>
                      <a:pt x="3458915" y="266417"/>
                      <a:pt x="3464143" y="282102"/>
                    </a:cubicBezTo>
                    <a:cubicBezTo>
                      <a:pt x="3468729" y="295859"/>
                      <a:pt x="3478021" y="307627"/>
                      <a:pt x="3483599" y="321013"/>
                    </a:cubicBezTo>
                    <a:cubicBezTo>
                      <a:pt x="3494255" y="346586"/>
                      <a:pt x="3503464" y="372744"/>
                      <a:pt x="3512782" y="398834"/>
                    </a:cubicBezTo>
                    <a:cubicBezTo>
                      <a:pt x="3519679" y="418147"/>
                      <a:pt x="3525229" y="437927"/>
                      <a:pt x="3532237" y="457200"/>
                    </a:cubicBezTo>
                    <a:cubicBezTo>
                      <a:pt x="3538204" y="473610"/>
                      <a:pt x="3546674" y="489113"/>
                      <a:pt x="3551692" y="505838"/>
                    </a:cubicBezTo>
                    <a:cubicBezTo>
                      <a:pt x="3556443" y="521674"/>
                      <a:pt x="3557833" y="538336"/>
                      <a:pt x="3561420" y="554476"/>
                    </a:cubicBezTo>
                    <a:cubicBezTo>
                      <a:pt x="3564320" y="567527"/>
                      <a:pt x="3567905" y="580417"/>
                      <a:pt x="3571148" y="593387"/>
                    </a:cubicBezTo>
                    <a:cubicBezTo>
                      <a:pt x="3564663" y="642025"/>
                      <a:pt x="3557597" y="690590"/>
                      <a:pt x="3551692" y="739302"/>
                    </a:cubicBezTo>
                    <a:cubicBezTo>
                      <a:pt x="3538243" y="850255"/>
                      <a:pt x="3533384" y="933727"/>
                      <a:pt x="3512782" y="1040859"/>
                    </a:cubicBezTo>
                    <a:cubicBezTo>
                      <a:pt x="3504612" y="1083342"/>
                      <a:pt x="3493327" y="1125166"/>
                      <a:pt x="3483599" y="1167319"/>
                    </a:cubicBezTo>
                    <a:cubicBezTo>
                      <a:pt x="3477114" y="1228928"/>
                      <a:pt x="3463317" y="1290201"/>
                      <a:pt x="3464143" y="1352145"/>
                    </a:cubicBezTo>
                    <a:cubicBezTo>
                      <a:pt x="3466567" y="1533972"/>
                      <a:pt x="3475810" y="1715896"/>
                      <a:pt x="3493326" y="1896893"/>
                    </a:cubicBezTo>
                    <a:cubicBezTo>
                      <a:pt x="3495512" y="1919483"/>
                      <a:pt x="3520241" y="1958422"/>
                      <a:pt x="3541965" y="1974715"/>
                    </a:cubicBezTo>
                    <a:cubicBezTo>
                      <a:pt x="3563152" y="1990605"/>
                      <a:pt x="3609958" y="2022432"/>
                      <a:pt x="3639241" y="2033081"/>
                    </a:cubicBezTo>
                    <a:cubicBezTo>
                      <a:pt x="3661426" y="2041148"/>
                      <a:pt x="3684940" y="2045071"/>
                      <a:pt x="3707335" y="2052536"/>
                    </a:cubicBezTo>
                    <a:cubicBezTo>
                      <a:pt x="3723901" y="2058058"/>
                      <a:pt x="3739760" y="2065506"/>
                      <a:pt x="3755973" y="2071991"/>
                    </a:cubicBezTo>
                    <a:cubicBezTo>
                      <a:pt x="3765701" y="2081719"/>
                      <a:pt x="3773962" y="2093178"/>
                      <a:pt x="3785156" y="2101174"/>
                    </a:cubicBezTo>
                    <a:cubicBezTo>
                      <a:pt x="3796956" y="2109603"/>
                      <a:pt x="3813813" y="2110376"/>
                      <a:pt x="3824067" y="2120630"/>
                    </a:cubicBezTo>
                    <a:cubicBezTo>
                      <a:pt x="3831317" y="2127881"/>
                      <a:pt x="3829630" y="2140443"/>
                      <a:pt x="3833794" y="2149813"/>
                    </a:cubicBezTo>
                    <a:cubicBezTo>
                      <a:pt x="3842628" y="2169690"/>
                      <a:pt x="3853249" y="2188724"/>
                      <a:pt x="3862977" y="2208179"/>
                    </a:cubicBezTo>
                    <a:cubicBezTo>
                      <a:pt x="3883269" y="2370508"/>
                      <a:pt x="3877097" y="2280159"/>
                      <a:pt x="3853250" y="2558374"/>
                    </a:cubicBezTo>
                    <a:cubicBezTo>
                      <a:pt x="3851292" y="2581219"/>
                      <a:pt x="3848326" y="2604048"/>
                      <a:pt x="3843522" y="2626468"/>
                    </a:cubicBezTo>
                    <a:cubicBezTo>
                      <a:pt x="3838576" y="2649550"/>
                      <a:pt x="3831108" y="2672030"/>
                      <a:pt x="3824067" y="2694562"/>
                    </a:cubicBezTo>
                    <a:cubicBezTo>
                      <a:pt x="3795092" y="2787283"/>
                      <a:pt x="3784653" y="2808711"/>
                      <a:pt x="3746246" y="2908570"/>
                    </a:cubicBezTo>
                    <a:cubicBezTo>
                      <a:pt x="3741308" y="2921410"/>
                      <a:pt x="3725317" y="2926747"/>
                      <a:pt x="3717063" y="2937753"/>
                    </a:cubicBezTo>
                    <a:cubicBezTo>
                      <a:pt x="3698659" y="2962292"/>
                      <a:pt x="3682829" y="3003851"/>
                      <a:pt x="3658697" y="3025302"/>
                    </a:cubicBezTo>
                    <a:cubicBezTo>
                      <a:pt x="3460635" y="3201359"/>
                      <a:pt x="3668666" y="2995882"/>
                      <a:pt x="3580875" y="3083668"/>
                    </a:cubicBezTo>
                    <a:cubicBezTo>
                      <a:pt x="3551312" y="3201929"/>
                      <a:pt x="3602930" y="2989769"/>
                      <a:pt x="3551692" y="3258766"/>
                    </a:cubicBezTo>
                    <a:cubicBezTo>
                      <a:pt x="3547275" y="3281955"/>
                      <a:pt x="3543541" y="3306135"/>
                      <a:pt x="3532237" y="3326859"/>
                    </a:cubicBezTo>
                    <a:cubicBezTo>
                      <a:pt x="3520612" y="3348171"/>
                      <a:pt x="3473750" y="3380452"/>
                      <a:pt x="3454416" y="3394953"/>
                    </a:cubicBezTo>
                    <a:cubicBezTo>
                      <a:pt x="3444688" y="3414408"/>
                      <a:pt x="3437299" y="3435220"/>
                      <a:pt x="3425233" y="3453319"/>
                    </a:cubicBezTo>
                    <a:cubicBezTo>
                      <a:pt x="3376654" y="3526187"/>
                      <a:pt x="3409453" y="3442294"/>
                      <a:pt x="3386322" y="3511685"/>
                    </a:cubicBezTo>
                    <a:cubicBezTo>
                      <a:pt x="3402535" y="3518170"/>
                      <a:pt x="3417532" y="3530051"/>
                      <a:pt x="3434960" y="3531140"/>
                    </a:cubicBezTo>
                    <a:cubicBezTo>
                      <a:pt x="3486729" y="3534376"/>
                      <a:pt x="3547873" y="3519179"/>
                      <a:pt x="3600331" y="3511685"/>
                    </a:cubicBezTo>
                    <a:cubicBezTo>
                      <a:pt x="3724014" y="3494015"/>
                      <a:pt x="3633888" y="3510809"/>
                      <a:pt x="3726790" y="3492230"/>
                    </a:cubicBezTo>
                    <a:cubicBezTo>
                      <a:pt x="3749488" y="3482502"/>
                      <a:pt x="3772403" y="3473266"/>
                      <a:pt x="3794884" y="3463047"/>
                    </a:cubicBezTo>
                    <a:cubicBezTo>
                      <a:pt x="3808085" y="3457046"/>
                      <a:pt x="3824511" y="3454731"/>
                      <a:pt x="3833794" y="3443591"/>
                    </a:cubicBezTo>
                    <a:cubicBezTo>
                      <a:pt x="3842353" y="3433320"/>
                      <a:pt x="3840279" y="3417651"/>
                      <a:pt x="3843522" y="3404681"/>
                    </a:cubicBezTo>
                    <a:cubicBezTo>
                      <a:pt x="3833794" y="3375498"/>
                      <a:pt x="3830166" y="3343510"/>
                      <a:pt x="3814339" y="3317132"/>
                    </a:cubicBezTo>
                    <a:cubicBezTo>
                      <a:pt x="3800183" y="3293539"/>
                      <a:pt x="3775428" y="3278221"/>
                      <a:pt x="3755973" y="3258766"/>
                    </a:cubicBezTo>
                    <a:cubicBezTo>
                      <a:pt x="3700024" y="3202817"/>
                      <a:pt x="3683439" y="3213131"/>
                      <a:pt x="3619786" y="3200400"/>
                    </a:cubicBezTo>
                    <a:cubicBezTo>
                      <a:pt x="3505135" y="3177469"/>
                      <a:pt x="3685855" y="3205668"/>
                      <a:pt x="3512782" y="3180945"/>
                    </a:cubicBezTo>
                    <a:cubicBezTo>
                      <a:pt x="3499812" y="3174460"/>
                      <a:pt x="3484125" y="3171743"/>
                      <a:pt x="3473871" y="3161489"/>
                    </a:cubicBezTo>
                    <a:cubicBezTo>
                      <a:pt x="3466620" y="3154238"/>
                      <a:pt x="3462457" y="3142420"/>
                      <a:pt x="3464143" y="3132306"/>
                    </a:cubicBezTo>
                    <a:cubicBezTo>
                      <a:pt x="3481676" y="3027104"/>
                      <a:pt x="3498336" y="3051047"/>
                      <a:pt x="3561420" y="2966936"/>
                    </a:cubicBezTo>
                    <a:cubicBezTo>
                      <a:pt x="3685779" y="2801125"/>
                      <a:pt x="3598043" y="2891400"/>
                      <a:pt x="3658697" y="2830749"/>
                    </a:cubicBezTo>
                    <a:cubicBezTo>
                      <a:pt x="3661939" y="2821021"/>
                      <a:pt x="3663838" y="2810737"/>
                      <a:pt x="3668424" y="2801566"/>
                    </a:cubicBezTo>
                    <a:cubicBezTo>
                      <a:pt x="3673653" y="2791109"/>
                      <a:pt x="3686909" y="2784034"/>
                      <a:pt x="3687880" y="2772383"/>
                    </a:cubicBezTo>
                    <a:cubicBezTo>
                      <a:pt x="3690319" y="2743122"/>
                      <a:pt x="3690569" y="2711442"/>
                      <a:pt x="3678152" y="2684834"/>
                    </a:cubicBezTo>
                    <a:cubicBezTo>
                      <a:pt x="3666517" y="2659901"/>
                      <a:pt x="3639241" y="2645923"/>
                      <a:pt x="3619786" y="2626468"/>
                    </a:cubicBezTo>
                    <a:lnTo>
                      <a:pt x="3610058" y="2616740"/>
                    </a:lnTo>
                  </a:path>
                </a:pathLst>
              </a:cu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527" name="Freeform 526"/>
            <p:cNvSpPr/>
            <p:nvPr/>
          </p:nvSpPr>
          <p:spPr>
            <a:xfrm>
              <a:off x="902418" y="1138136"/>
              <a:ext cx="2881642" cy="2665379"/>
            </a:xfrm>
            <a:custGeom>
              <a:avLst/>
              <a:gdLst>
                <a:gd name="connsiteX0" fmla="*/ 2599539 w 2881642"/>
                <a:gd name="connsiteY0" fmla="*/ 2003898 h 2665379"/>
                <a:gd name="connsiteX1" fmla="*/ 2570356 w 2881642"/>
                <a:gd name="connsiteY1" fmla="*/ 1935804 h 2665379"/>
                <a:gd name="connsiteX2" fmla="*/ 2599539 w 2881642"/>
                <a:gd name="connsiteY2" fmla="*/ 1887166 h 2665379"/>
                <a:gd name="connsiteX3" fmla="*/ 2696816 w 2881642"/>
                <a:gd name="connsiteY3" fmla="*/ 1780162 h 2665379"/>
                <a:gd name="connsiteX4" fmla="*/ 2725999 w 2881642"/>
                <a:gd name="connsiteY4" fmla="*/ 1750979 h 2665379"/>
                <a:gd name="connsiteX5" fmla="*/ 2764910 w 2881642"/>
                <a:gd name="connsiteY5" fmla="*/ 1731524 h 2665379"/>
                <a:gd name="connsiteX6" fmla="*/ 2794093 w 2881642"/>
                <a:gd name="connsiteY6" fmla="*/ 1712068 h 2665379"/>
                <a:gd name="connsiteX7" fmla="*/ 2833003 w 2881642"/>
                <a:gd name="connsiteY7" fmla="*/ 1760707 h 2665379"/>
                <a:gd name="connsiteX8" fmla="*/ 2813548 w 2881642"/>
                <a:gd name="connsiteY8" fmla="*/ 1789890 h 2665379"/>
                <a:gd name="connsiteX9" fmla="*/ 2706544 w 2881642"/>
                <a:gd name="connsiteY9" fmla="*/ 1857983 h 2665379"/>
                <a:gd name="connsiteX10" fmla="*/ 2599539 w 2881642"/>
                <a:gd name="connsiteY10" fmla="*/ 1916349 h 2665379"/>
                <a:gd name="connsiteX11" fmla="*/ 2618995 w 2881642"/>
                <a:gd name="connsiteY11" fmla="*/ 1819073 h 2665379"/>
                <a:gd name="connsiteX12" fmla="*/ 2657905 w 2881642"/>
                <a:gd name="connsiteY12" fmla="*/ 1760707 h 2665379"/>
                <a:gd name="connsiteX13" fmla="*/ 2706544 w 2881642"/>
                <a:gd name="connsiteY13" fmla="*/ 1663430 h 2665379"/>
                <a:gd name="connsiteX14" fmla="*/ 2745454 w 2881642"/>
                <a:gd name="connsiteY14" fmla="*/ 1605064 h 2665379"/>
                <a:gd name="connsiteX15" fmla="*/ 2794093 w 2881642"/>
                <a:gd name="connsiteY15" fmla="*/ 1517515 h 2665379"/>
                <a:gd name="connsiteX16" fmla="*/ 2833003 w 2881642"/>
                <a:gd name="connsiteY16" fmla="*/ 1459149 h 2665379"/>
                <a:gd name="connsiteX17" fmla="*/ 2881642 w 2881642"/>
                <a:gd name="connsiteY17" fmla="*/ 1352145 h 2665379"/>
                <a:gd name="connsiteX18" fmla="*/ 2871914 w 2881642"/>
                <a:gd name="connsiteY18" fmla="*/ 1245141 h 2665379"/>
                <a:gd name="connsiteX19" fmla="*/ 2842731 w 2881642"/>
                <a:gd name="connsiteY19" fmla="*/ 1225685 h 2665379"/>
                <a:gd name="connsiteX20" fmla="*/ 2764910 w 2881642"/>
                <a:gd name="connsiteY20" fmla="*/ 1196502 h 2665379"/>
                <a:gd name="connsiteX21" fmla="*/ 2745454 w 2881642"/>
                <a:gd name="connsiteY21" fmla="*/ 1177047 h 2665379"/>
                <a:gd name="connsiteX22" fmla="*/ 2696816 w 2881642"/>
                <a:gd name="connsiteY22" fmla="*/ 1089498 h 2665379"/>
                <a:gd name="connsiteX23" fmla="*/ 2687088 w 2881642"/>
                <a:gd name="connsiteY23" fmla="*/ 1050587 h 2665379"/>
                <a:gd name="connsiteX24" fmla="*/ 2648178 w 2881642"/>
                <a:gd name="connsiteY24" fmla="*/ 1060315 h 2665379"/>
                <a:gd name="connsiteX25" fmla="*/ 2677361 w 2881642"/>
                <a:gd name="connsiteY25" fmla="*/ 972766 h 2665379"/>
                <a:gd name="connsiteX26" fmla="*/ 2667633 w 2881642"/>
                <a:gd name="connsiteY26" fmla="*/ 836579 h 2665379"/>
                <a:gd name="connsiteX27" fmla="*/ 2638450 w 2881642"/>
                <a:gd name="connsiteY27" fmla="*/ 817124 h 2665379"/>
                <a:gd name="connsiteX28" fmla="*/ 2580084 w 2881642"/>
                <a:gd name="connsiteY28" fmla="*/ 797668 h 2665379"/>
                <a:gd name="connsiteX29" fmla="*/ 2434169 w 2881642"/>
                <a:gd name="connsiteY29" fmla="*/ 758758 h 2665379"/>
                <a:gd name="connsiteX30" fmla="*/ 2385531 w 2881642"/>
                <a:gd name="connsiteY30" fmla="*/ 680936 h 2665379"/>
                <a:gd name="connsiteX31" fmla="*/ 2375803 w 2881642"/>
                <a:gd name="connsiteY31" fmla="*/ 603115 h 2665379"/>
                <a:gd name="connsiteX32" fmla="*/ 2366076 w 2881642"/>
                <a:gd name="connsiteY32" fmla="*/ 321013 h 2665379"/>
                <a:gd name="connsiteX33" fmla="*/ 2297982 w 2881642"/>
                <a:gd name="connsiteY33" fmla="*/ 291830 h 2665379"/>
                <a:gd name="connsiteX34" fmla="*/ 2122884 w 2881642"/>
                <a:gd name="connsiteY34" fmla="*/ 272375 h 2665379"/>
                <a:gd name="connsiteX35" fmla="*/ 2045063 w 2881642"/>
                <a:gd name="connsiteY35" fmla="*/ 214009 h 2665379"/>
                <a:gd name="connsiteX36" fmla="*/ 1986697 w 2881642"/>
                <a:gd name="connsiteY36" fmla="*/ 175098 h 2665379"/>
                <a:gd name="connsiteX37" fmla="*/ 1918603 w 2881642"/>
                <a:gd name="connsiteY37" fmla="*/ 155643 h 2665379"/>
                <a:gd name="connsiteX38" fmla="*/ 1860237 w 2881642"/>
                <a:gd name="connsiteY38" fmla="*/ 136187 h 2665379"/>
                <a:gd name="connsiteX39" fmla="*/ 1772688 w 2881642"/>
                <a:gd name="connsiteY39" fmla="*/ 126460 h 2665379"/>
                <a:gd name="connsiteX40" fmla="*/ 1704595 w 2881642"/>
                <a:gd name="connsiteY40" fmla="*/ 107004 h 2665379"/>
                <a:gd name="connsiteX41" fmla="*/ 1655956 w 2881642"/>
                <a:gd name="connsiteY41" fmla="*/ 97277 h 2665379"/>
                <a:gd name="connsiteX42" fmla="*/ 1480859 w 2881642"/>
                <a:gd name="connsiteY42" fmla="*/ 77821 h 2665379"/>
                <a:gd name="connsiteX43" fmla="*/ 1432220 w 2881642"/>
                <a:gd name="connsiteY43" fmla="*/ 38911 h 2665379"/>
                <a:gd name="connsiteX44" fmla="*/ 1422493 w 2881642"/>
                <a:gd name="connsiteY44" fmla="*/ 9728 h 2665379"/>
                <a:gd name="connsiteX45" fmla="*/ 1383582 w 2881642"/>
                <a:gd name="connsiteY45" fmla="*/ 0 h 2665379"/>
                <a:gd name="connsiteX46" fmla="*/ 1334944 w 2881642"/>
                <a:gd name="connsiteY46" fmla="*/ 19455 h 2665379"/>
                <a:gd name="connsiteX47" fmla="*/ 1305761 w 2881642"/>
                <a:gd name="connsiteY47" fmla="*/ 29183 h 2665379"/>
                <a:gd name="connsiteX48" fmla="*/ 1257122 w 2881642"/>
                <a:gd name="connsiteY48" fmla="*/ 68094 h 2665379"/>
                <a:gd name="connsiteX49" fmla="*/ 1082025 w 2881642"/>
                <a:gd name="connsiteY49" fmla="*/ 68094 h 2665379"/>
                <a:gd name="connsiteX50" fmla="*/ 1052842 w 2881642"/>
                <a:gd name="connsiteY50" fmla="*/ 97277 h 2665379"/>
                <a:gd name="connsiteX51" fmla="*/ 1023659 w 2881642"/>
                <a:gd name="connsiteY51" fmla="*/ 107004 h 2665379"/>
                <a:gd name="connsiteX52" fmla="*/ 906927 w 2881642"/>
                <a:gd name="connsiteY52" fmla="*/ 87549 h 2665379"/>
                <a:gd name="connsiteX53" fmla="*/ 916654 w 2881642"/>
                <a:gd name="connsiteY53" fmla="*/ 48638 h 2665379"/>
                <a:gd name="connsiteX54" fmla="*/ 975020 w 2881642"/>
                <a:gd name="connsiteY54" fmla="*/ 19455 h 2665379"/>
                <a:gd name="connsiteX55" fmla="*/ 1072297 w 2881642"/>
                <a:gd name="connsiteY55" fmla="*/ 38911 h 2665379"/>
                <a:gd name="connsiteX56" fmla="*/ 916654 w 2881642"/>
                <a:gd name="connsiteY56" fmla="*/ 97277 h 2665379"/>
                <a:gd name="connsiteX57" fmla="*/ 829105 w 2881642"/>
                <a:gd name="connsiteY57" fmla="*/ 107004 h 2665379"/>
                <a:gd name="connsiteX58" fmla="*/ 790195 w 2881642"/>
                <a:gd name="connsiteY58" fmla="*/ 116732 h 2665379"/>
                <a:gd name="connsiteX59" fmla="*/ 731829 w 2881642"/>
                <a:gd name="connsiteY59" fmla="*/ 126460 h 2665379"/>
                <a:gd name="connsiteX60" fmla="*/ 702646 w 2881642"/>
                <a:gd name="connsiteY60" fmla="*/ 136187 h 2665379"/>
                <a:gd name="connsiteX61" fmla="*/ 683191 w 2881642"/>
                <a:gd name="connsiteY61" fmla="*/ 155643 h 2665379"/>
                <a:gd name="connsiteX62" fmla="*/ 654008 w 2881642"/>
                <a:gd name="connsiteY62" fmla="*/ 175098 h 2665379"/>
                <a:gd name="connsiteX63" fmla="*/ 634552 w 2881642"/>
                <a:gd name="connsiteY63" fmla="*/ 204281 h 2665379"/>
                <a:gd name="connsiteX64" fmla="*/ 517820 w 2881642"/>
                <a:gd name="connsiteY64" fmla="*/ 272375 h 2665379"/>
                <a:gd name="connsiteX65" fmla="*/ 342722 w 2881642"/>
                <a:gd name="connsiteY65" fmla="*/ 262647 h 2665379"/>
                <a:gd name="connsiteX66" fmla="*/ 284356 w 2881642"/>
                <a:gd name="connsiteY66" fmla="*/ 204281 h 2665379"/>
                <a:gd name="connsiteX67" fmla="*/ 303812 w 2881642"/>
                <a:gd name="connsiteY67" fmla="*/ 301558 h 2665379"/>
                <a:gd name="connsiteX68" fmla="*/ 235718 w 2881642"/>
                <a:gd name="connsiteY68" fmla="*/ 457200 h 2665379"/>
                <a:gd name="connsiteX69" fmla="*/ 196808 w 2881642"/>
                <a:gd name="connsiteY69" fmla="*/ 515566 h 2665379"/>
                <a:gd name="connsiteX70" fmla="*/ 109259 w 2881642"/>
                <a:gd name="connsiteY70" fmla="*/ 622570 h 2665379"/>
                <a:gd name="connsiteX71" fmla="*/ 41165 w 2881642"/>
                <a:gd name="connsiteY71" fmla="*/ 719847 h 2665379"/>
                <a:gd name="connsiteX72" fmla="*/ 21710 w 2881642"/>
                <a:gd name="connsiteY72" fmla="*/ 768485 h 2665379"/>
                <a:gd name="connsiteX73" fmla="*/ 2254 w 2881642"/>
                <a:gd name="connsiteY73" fmla="*/ 787941 h 2665379"/>
                <a:gd name="connsiteX74" fmla="*/ 11982 w 2881642"/>
                <a:gd name="connsiteY74" fmla="*/ 865762 h 2665379"/>
                <a:gd name="connsiteX75" fmla="*/ 109259 w 2881642"/>
                <a:gd name="connsiteY75" fmla="*/ 982494 h 2665379"/>
                <a:gd name="connsiteX76" fmla="*/ 157897 w 2881642"/>
                <a:gd name="connsiteY76" fmla="*/ 1050587 h 2665379"/>
                <a:gd name="connsiteX77" fmla="*/ 89803 w 2881642"/>
                <a:gd name="connsiteY77" fmla="*/ 1254868 h 2665379"/>
                <a:gd name="connsiteX78" fmla="*/ 41165 w 2881642"/>
                <a:gd name="connsiteY78" fmla="*/ 1293779 h 2665379"/>
                <a:gd name="connsiteX79" fmla="*/ 31437 w 2881642"/>
                <a:gd name="connsiteY79" fmla="*/ 1332690 h 2665379"/>
                <a:gd name="connsiteX80" fmla="*/ 2254 w 2881642"/>
                <a:gd name="connsiteY80" fmla="*/ 1381328 h 2665379"/>
                <a:gd name="connsiteX81" fmla="*/ 41165 w 2881642"/>
                <a:gd name="connsiteY81" fmla="*/ 1468877 h 2665379"/>
                <a:gd name="connsiteX82" fmla="*/ 109259 w 2881642"/>
                <a:gd name="connsiteY82" fmla="*/ 1478604 h 2665379"/>
                <a:gd name="connsiteX83" fmla="*/ 138442 w 2881642"/>
                <a:gd name="connsiteY83" fmla="*/ 1488332 h 2665379"/>
                <a:gd name="connsiteX84" fmla="*/ 148169 w 2881642"/>
                <a:gd name="connsiteY84" fmla="*/ 1517515 h 2665379"/>
                <a:gd name="connsiteX85" fmla="*/ 128714 w 2881642"/>
                <a:gd name="connsiteY85" fmla="*/ 1614792 h 2665379"/>
                <a:gd name="connsiteX86" fmla="*/ 109259 w 2881642"/>
                <a:gd name="connsiteY86" fmla="*/ 1643975 h 2665379"/>
                <a:gd name="connsiteX87" fmla="*/ 80076 w 2881642"/>
                <a:gd name="connsiteY87" fmla="*/ 1692613 h 2665379"/>
                <a:gd name="connsiteX88" fmla="*/ 70348 w 2881642"/>
                <a:gd name="connsiteY88" fmla="*/ 1721796 h 2665379"/>
                <a:gd name="connsiteX89" fmla="*/ 80076 w 2881642"/>
                <a:gd name="connsiteY89" fmla="*/ 1780162 h 2665379"/>
                <a:gd name="connsiteX90" fmla="*/ 109259 w 2881642"/>
                <a:gd name="connsiteY90" fmla="*/ 1789890 h 2665379"/>
                <a:gd name="connsiteX91" fmla="*/ 148169 w 2881642"/>
                <a:gd name="connsiteY91" fmla="*/ 1799617 h 2665379"/>
                <a:gd name="connsiteX92" fmla="*/ 177352 w 2881642"/>
                <a:gd name="connsiteY92" fmla="*/ 1780162 h 2665379"/>
                <a:gd name="connsiteX93" fmla="*/ 187080 w 2881642"/>
                <a:gd name="connsiteY93" fmla="*/ 1605064 h 2665379"/>
                <a:gd name="connsiteX94" fmla="*/ 225991 w 2881642"/>
                <a:gd name="connsiteY94" fmla="*/ 1624519 h 2665379"/>
                <a:gd name="connsiteX95" fmla="*/ 255173 w 2881642"/>
                <a:gd name="connsiteY95" fmla="*/ 1692613 h 2665379"/>
                <a:gd name="connsiteX96" fmla="*/ 264901 w 2881642"/>
                <a:gd name="connsiteY96" fmla="*/ 2149813 h 2665379"/>
                <a:gd name="connsiteX97" fmla="*/ 274629 w 2881642"/>
                <a:gd name="connsiteY97" fmla="*/ 2237362 h 2665379"/>
                <a:gd name="connsiteX98" fmla="*/ 294084 w 2881642"/>
                <a:gd name="connsiteY98" fmla="*/ 2276273 h 2665379"/>
                <a:gd name="connsiteX99" fmla="*/ 381633 w 2881642"/>
                <a:gd name="connsiteY99" fmla="*/ 2344366 h 2665379"/>
                <a:gd name="connsiteX100" fmla="*/ 547003 w 2881642"/>
                <a:gd name="connsiteY100" fmla="*/ 2354094 h 2665379"/>
                <a:gd name="connsiteX101" fmla="*/ 615097 w 2881642"/>
                <a:gd name="connsiteY101" fmla="*/ 2402732 h 2665379"/>
                <a:gd name="connsiteX102" fmla="*/ 644280 w 2881642"/>
                <a:gd name="connsiteY102" fmla="*/ 2431915 h 2665379"/>
                <a:gd name="connsiteX103" fmla="*/ 712373 w 2881642"/>
                <a:gd name="connsiteY103" fmla="*/ 2470826 h 2665379"/>
                <a:gd name="connsiteX104" fmla="*/ 790195 w 2881642"/>
                <a:gd name="connsiteY104" fmla="*/ 2529192 h 2665379"/>
                <a:gd name="connsiteX105" fmla="*/ 858288 w 2881642"/>
                <a:gd name="connsiteY105" fmla="*/ 2577830 h 2665379"/>
                <a:gd name="connsiteX106" fmla="*/ 906927 w 2881642"/>
                <a:gd name="connsiteY106" fmla="*/ 2626468 h 2665379"/>
                <a:gd name="connsiteX107" fmla="*/ 1072297 w 2881642"/>
                <a:gd name="connsiteY107" fmla="*/ 2616741 h 2665379"/>
                <a:gd name="connsiteX108" fmla="*/ 1111208 w 2881642"/>
                <a:gd name="connsiteY108" fmla="*/ 2597285 h 2665379"/>
                <a:gd name="connsiteX109" fmla="*/ 1189029 w 2881642"/>
                <a:gd name="connsiteY109" fmla="*/ 2577830 h 2665379"/>
                <a:gd name="connsiteX110" fmla="*/ 1227939 w 2881642"/>
                <a:gd name="connsiteY110" fmla="*/ 2626468 h 2665379"/>
                <a:gd name="connsiteX111" fmla="*/ 1276578 w 2881642"/>
                <a:gd name="connsiteY111" fmla="*/ 2665379 h 2665379"/>
                <a:gd name="connsiteX112" fmla="*/ 1714322 w 2881642"/>
                <a:gd name="connsiteY112" fmla="*/ 2655651 h 2665379"/>
                <a:gd name="connsiteX113" fmla="*/ 1831054 w 2881642"/>
                <a:gd name="connsiteY113" fmla="*/ 2626468 h 2665379"/>
                <a:gd name="connsiteX114" fmla="*/ 1928331 w 2881642"/>
                <a:gd name="connsiteY114" fmla="*/ 2616741 h 2665379"/>
                <a:gd name="connsiteX115" fmla="*/ 1957514 w 2881642"/>
                <a:gd name="connsiteY115" fmla="*/ 2597285 h 2665379"/>
                <a:gd name="connsiteX116" fmla="*/ 2074246 w 2881642"/>
                <a:gd name="connsiteY116" fmla="*/ 2577830 h 2665379"/>
                <a:gd name="connsiteX117" fmla="*/ 2113156 w 2881642"/>
                <a:gd name="connsiteY117" fmla="*/ 2568102 h 2665379"/>
                <a:gd name="connsiteX118" fmla="*/ 2268799 w 2881642"/>
                <a:gd name="connsiteY118" fmla="*/ 2548647 h 2665379"/>
                <a:gd name="connsiteX119" fmla="*/ 2356348 w 2881642"/>
                <a:gd name="connsiteY119" fmla="*/ 2500009 h 2665379"/>
                <a:gd name="connsiteX120" fmla="*/ 2356348 w 2881642"/>
                <a:gd name="connsiteY120" fmla="*/ 2393004 h 2665379"/>
                <a:gd name="connsiteX121" fmla="*/ 2336893 w 2881642"/>
                <a:gd name="connsiteY121" fmla="*/ 2334638 h 2665379"/>
                <a:gd name="connsiteX122" fmla="*/ 2307710 w 2881642"/>
                <a:gd name="connsiteY122" fmla="*/ 2344366 h 2665379"/>
                <a:gd name="connsiteX123" fmla="*/ 2200705 w 2881642"/>
                <a:gd name="connsiteY123" fmla="*/ 2441643 h 2665379"/>
                <a:gd name="connsiteX124" fmla="*/ 2142339 w 2881642"/>
                <a:gd name="connsiteY124" fmla="*/ 2470826 h 2665379"/>
                <a:gd name="connsiteX125" fmla="*/ 2132612 w 2881642"/>
                <a:gd name="connsiteY125" fmla="*/ 2422187 h 2665379"/>
                <a:gd name="connsiteX126" fmla="*/ 2074246 w 2881642"/>
                <a:gd name="connsiteY126" fmla="*/ 2441643 h 2665379"/>
                <a:gd name="connsiteX127" fmla="*/ 2035335 w 2881642"/>
                <a:gd name="connsiteY127" fmla="*/ 2451370 h 2665379"/>
                <a:gd name="connsiteX128" fmla="*/ 1976969 w 2881642"/>
                <a:gd name="connsiteY128" fmla="*/ 2480553 h 2665379"/>
                <a:gd name="connsiteX129" fmla="*/ 1918603 w 2881642"/>
                <a:gd name="connsiteY129" fmla="*/ 2500009 h 2665379"/>
                <a:gd name="connsiteX130" fmla="*/ 1743505 w 2881642"/>
                <a:gd name="connsiteY130" fmla="*/ 2577830 h 2665379"/>
                <a:gd name="connsiteX131" fmla="*/ 1714322 w 2881642"/>
                <a:gd name="connsiteY131" fmla="*/ 2597285 h 2665379"/>
                <a:gd name="connsiteX132" fmla="*/ 1665684 w 2881642"/>
                <a:gd name="connsiteY132" fmla="*/ 2587558 h 2665379"/>
                <a:gd name="connsiteX133" fmla="*/ 1626773 w 2881642"/>
                <a:gd name="connsiteY133" fmla="*/ 2577830 h 2665379"/>
                <a:gd name="connsiteX134" fmla="*/ 1471131 w 2881642"/>
                <a:gd name="connsiteY134" fmla="*/ 2587558 h 2665379"/>
                <a:gd name="connsiteX135" fmla="*/ 1393310 w 2881642"/>
                <a:gd name="connsiteY135" fmla="*/ 2616741 h 2665379"/>
                <a:gd name="connsiteX136" fmla="*/ 1354399 w 2881642"/>
                <a:gd name="connsiteY136" fmla="*/ 2626468 h 2665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Lst>
              <a:rect l="l" t="t" r="r" b="b"/>
              <a:pathLst>
                <a:path w="2881642" h="2665379">
                  <a:moveTo>
                    <a:pt x="2599539" y="2003898"/>
                  </a:moveTo>
                  <a:cubicBezTo>
                    <a:pt x="2589811" y="1981200"/>
                    <a:pt x="2570356" y="1960499"/>
                    <a:pt x="2570356" y="1935804"/>
                  </a:cubicBezTo>
                  <a:cubicBezTo>
                    <a:pt x="2570356" y="1916897"/>
                    <a:pt x="2588777" y="1902711"/>
                    <a:pt x="2599539" y="1887166"/>
                  </a:cubicBezTo>
                  <a:cubicBezTo>
                    <a:pt x="2678413" y="1773238"/>
                    <a:pt x="2626575" y="1840369"/>
                    <a:pt x="2696816" y="1780162"/>
                  </a:cubicBezTo>
                  <a:cubicBezTo>
                    <a:pt x="2707261" y="1771209"/>
                    <a:pt x="2714804" y="1758975"/>
                    <a:pt x="2725999" y="1750979"/>
                  </a:cubicBezTo>
                  <a:cubicBezTo>
                    <a:pt x="2737799" y="1742550"/>
                    <a:pt x="2752319" y="1738719"/>
                    <a:pt x="2764910" y="1731524"/>
                  </a:cubicBezTo>
                  <a:cubicBezTo>
                    <a:pt x="2775061" y="1725723"/>
                    <a:pt x="2784365" y="1718553"/>
                    <a:pt x="2794093" y="1712068"/>
                  </a:cubicBezTo>
                  <a:cubicBezTo>
                    <a:pt x="2802562" y="1720537"/>
                    <a:pt x="2833003" y="1748436"/>
                    <a:pt x="2833003" y="1760707"/>
                  </a:cubicBezTo>
                  <a:cubicBezTo>
                    <a:pt x="2833003" y="1772398"/>
                    <a:pt x="2822815" y="1782762"/>
                    <a:pt x="2813548" y="1789890"/>
                  </a:cubicBezTo>
                  <a:cubicBezTo>
                    <a:pt x="2780038" y="1815667"/>
                    <a:pt x="2742395" y="1835576"/>
                    <a:pt x="2706544" y="1857983"/>
                  </a:cubicBezTo>
                  <a:cubicBezTo>
                    <a:pt x="2652713" y="1891627"/>
                    <a:pt x="2659331" y="1886453"/>
                    <a:pt x="2599539" y="1916349"/>
                  </a:cubicBezTo>
                  <a:cubicBezTo>
                    <a:pt x="2606024" y="1883924"/>
                    <a:pt x="2607384" y="1850035"/>
                    <a:pt x="2618995" y="1819073"/>
                  </a:cubicBezTo>
                  <a:cubicBezTo>
                    <a:pt x="2627205" y="1797180"/>
                    <a:pt x="2646442" y="1781086"/>
                    <a:pt x="2657905" y="1760707"/>
                  </a:cubicBezTo>
                  <a:cubicBezTo>
                    <a:pt x="2675678" y="1729110"/>
                    <a:pt x="2688771" y="1695027"/>
                    <a:pt x="2706544" y="1663430"/>
                  </a:cubicBezTo>
                  <a:cubicBezTo>
                    <a:pt x="2718007" y="1643051"/>
                    <a:pt x="2733424" y="1625114"/>
                    <a:pt x="2745454" y="1605064"/>
                  </a:cubicBezTo>
                  <a:cubicBezTo>
                    <a:pt x="2762630" y="1576437"/>
                    <a:pt x="2776917" y="1546142"/>
                    <a:pt x="2794093" y="1517515"/>
                  </a:cubicBezTo>
                  <a:cubicBezTo>
                    <a:pt x="2806123" y="1497465"/>
                    <a:pt x="2822546" y="1480063"/>
                    <a:pt x="2833003" y="1459149"/>
                  </a:cubicBezTo>
                  <a:cubicBezTo>
                    <a:pt x="2910668" y="1303819"/>
                    <a:pt x="2828091" y="1432469"/>
                    <a:pt x="2881642" y="1352145"/>
                  </a:cubicBezTo>
                  <a:cubicBezTo>
                    <a:pt x="2878399" y="1316477"/>
                    <a:pt x="2882447" y="1279372"/>
                    <a:pt x="2871914" y="1245141"/>
                  </a:cubicBezTo>
                  <a:cubicBezTo>
                    <a:pt x="2868476" y="1233967"/>
                    <a:pt x="2852882" y="1231486"/>
                    <a:pt x="2842731" y="1225685"/>
                  </a:cubicBezTo>
                  <a:cubicBezTo>
                    <a:pt x="2803169" y="1203078"/>
                    <a:pt x="2807464" y="1207141"/>
                    <a:pt x="2764910" y="1196502"/>
                  </a:cubicBezTo>
                  <a:cubicBezTo>
                    <a:pt x="2758425" y="1190017"/>
                    <a:pt x="2750957" y="1184384"/>
                    <a:pt x="2745454" y="1177047"/>
                  </a:cubicBezTo>
                  <a:cubicBezTo>
                    <a:pt x="2713298" y="1134173"/>
                    <a:pt x="2708482" y="1130328"/>
                    <a:pt x="2696816" y="1089498"/>
                  </a:cubicBezTo>
                  <a:cubicBezTo>
                    <a:pt x="2693143" y="1076643"/>
                    <a:pt x="2690331" y="1063557"/>
                    <a:pt x="2687088" y="1050587"/>
                  </a:cubicBezTo>
                  <a:cubicBezTo>
                    <a:pt x="2674118" y="1053830"/>
                    <a:pt x="2646287" y="1073550"/>
                    <a:pt x="2648178" y="1060315"/>
                  </a:cubicBezTo>
                  <a:cubicBezTo>
                    <a:pt x="2659202" y="983142"/>
                    <a:pt x="2641692" y="1008433"/>
                    <a:pt x="2677361" y="972766"/>
                  </a:cubicBezTo>
                  <a:cubicBezTo>
                    <a:pt x="2674118" y="927370"/>
                    <a:pt x="2678671" y="880731"/>
                    <a:pt x="2667633" y="836579"/>
                  </a:cubicBezTo>
                  <a:cubicBezTo>
                    <a:pt x="2664797" y="825237"/>
                    <a:pt x="2649133" y="821872"/>
                    <a:pt x="2638450" y="817124"/>
                  </a:cubicBezTo>
                  <a:cubicBezTo>
                    <a:pt x="2619710" y="808795"/>
                    <a:pt x="2599803" y="803302"/>
                    <a:pt x="2580084" y="797668"/>
                  </a:cubicBezTo>
                  <a:cubicBezTo>
                    <a:pt x="2486281" y="770867"/>
                    <a:pt x="2534892" y="783938"/>
                    <a:pt x="2434169" y="758758"/>
                  </a:cubicBezTo>
                  <a:cubicBezTo>
                    <a:pt x="2418678" y="738103"/>
                    <a:pt x="2392208" y="707643"/>
                    <a:pt x="2385531" y="680936"/>
                  </a:cubicBezTo>
                  <a:cubicBezTo>
                    <a:pt x="2379191" y="655574"/>
                    <a:pt x="2379046" y="629055"/>
                    <a:pt x="2375803" y="603115"/>
                  </a:cubicBezTo>
                  <a:cubicBezTo>
                    <a:pt x="2372561" y="509081"/>
                    <a:pt x="2375139" y="414665"/>
                    <a:pt x="2366076" y="321013"/>
                  </a:cubicBezTo>
                  <a:cubicBezTo>
                    <a:pt x="2363601" y="295437"/>
                    <a:pt x="2303924" y="293316"/>
                    <a:pt x="2297982" y="291830"/>
                  </a:cubicBezTo>
                  <a:cubicBezTo>
                    <a:pt x="2188271" y="264401"/>
                    <a:pt x="2442011" y="293649"/>
                    <a:pt x="2122884" y="272375"/>
                  </a:cubicBezTo>
                  <a:cubicBezTo>
                    <a:pt x="2086895" y="236384"/>
                    <a:pt x="2111062" y="258009"/>
                    <a:pt x="2045063" y="214009"/>
                  </a:cubicBezTo>
                  <a:lnTo>
                    <a:pt x="1986697" y="175098"/>
                  </a:lnTo>
                  <a:cubicBezTo>
                    <a:pt x="1967055" y="162004"/>
                    <a:pt x="1941165" y="162585"/>
                    <a:pt x="1918603" y="155643"/>
                  </a:cubicBezTo>
                  <a:cubicBezTo>
                    <a:pt x="1899002" y="149612"/>
                    <a:pt x="1880347" y="140209"/>
                    <a:pt x="1860237" y="136187"/>
                  </a:cubicBezTo>
                  <a:cubicBezTo>
                    <a:pt x="1831445" y="130429"/>
                    <a:pt x="1801871" y="129702"/>
                    <a:pt x="1772688" y="126460"/>
                  </a:cubicBezTo>
                  <a:cubicBezTo>
                    <a:pt x="1740194" y="115628"/>
                    <a:pt x="1741233" y="115146"/>
                    <a:pt x="1704595" y="107004"/>
                  </a:cubicBezTo>
                  <a:cubicBezTo>
                    <a:pt x="1688455" y="103417"/>
                    <a:pt x="1672351" y="99416"/>
                    <a:pt x="1655956" y="97277"/>
                  </a:cubicBezTo>
                  <a:cubicBezTo>
                    <a:pt x="1597724" y="89682"/>
                    <a:pt x="1539225" y="84306"/>
                    <a:pt x="1480859" y="77821"/>
                  </a:cubicBezTo>
                  <a:cubicBezTo>
                    <a:pt x="1467606" y="68986"/>
                    <a:pt x="1441460" y="54311"/>
                    <a:pt x="1432220" y="38911"/>
                  </a:cubicBezTo>
                  <a:cubicBezTo>
                    <a:pt x="1426944" y="30118"/>
                    <a:pt x="1430500" y="16134"/>
                    <a:pt x="1422493" y="9728"/>
                  </a:cubicBezTo>
                  <a:cubicBezTo>
                    <a:pt x="1412053" y="1376"/>
                    <a:pt x="1396552" y="3243"/>
                    <a:pt x="1383582" y="0"/>
                  </a:cubicBezTo>
                  <a:cubicBezTo>
                    <a:pt x="1367369" y="6485"/>
                    <a:pt x="1351294" y="13324"/>
                    <a:pt x="1334944" y="19455"/>
                  </a:cubicBezTo>
                  <a:cubicBezTo>
                    <a:pt x="1325343" y="23055"/>
                    <a:pt x="1313768" y="22777"/>
                    <a:pt x="1305761" y="29183"/>
                  </a:cubicBezTo>
                  <a:cubicBezTo>
                    <a:pt x="1242902" y="79470"/>
                    <a:pt x="1330474" y="43642"/>
                    <a:pt x="1257122" y="68094"/>
                  </a:cubicBezTo>
                  <a:cubicBezTo>
                    <a:pt x="1212008" y="63993"/>
                    <a:pt x="1131335" y="48370"/>
                    <a:pt x="1082025" y="68094"/>
                  </a:cubicBezTo>
                  <a:cubicBezTo>
                    <a:pt x="1069252" y="73203"/>
                    <a:pt x="1064289" y="89646"/>
                    <a:pt x="1052842" y="97277"/>
                  </a:cubicBezTo>
                  <a:cubicBezTo>
                    <a:pt x="1044310" y="102965"/>
                    <a:pt x="1033387" y="103762"/>
                    <a:pt x="1023659" y="107004"/>
                  </a:cubicBezTo>
                  <a:lnTo>
                    <a:pt x="906927" y="87549"/>
                  </a:lnTo>
                  <a:cubicBezTo>
                    <a:pt x="893739" y="85351"/>
                    <a:pt x="909238" y="59762"/>
                    <a:pt x="916654" y="48638"/>
                  </a:cubicBezTo>
                  <a:cubicBezTo>
                    <a:pt x="927429" y="32476"/>
                    <a:pt x="958374" y="25004"/>
                    <a:pt x="975020" y="19455"/>
                  </a:cubicBezTo>
                  <a:cubicBezTo>
                    <a:pt x="1007446" y="25940"/>
                    <a:pt x="1072297" y="5843"/>
                    <a:pt x="1072297" y="38911"/>
                  </a:cubicBezTo>
                  <a:cubicBezTo>
                    <a:pt x="1072297" y="41397"/>
                    <a:pt x="939847" y="92638"/>
                    <a:pt x="916654" y="97277"/>
                  </a:cubicBezTo>
                  <a:cubicBezTo>
                    <a:pt x="887862" y="103035"/>
                    <a:pt x="858288" y="103762"/>
                    <a:pt x="829105" y="107004"/>
                  </a:cubicBezTo>
                  <a:cubicBezTo>
                    <a:pt x="816135" y="110247"/>
                    <a:pt x="803305" y="114110"/>
                    <a:pt x="790195" y="116732"/>
                  </a:cubicBezTo>
                  <a:cubicBezTo>
                    <a:pt x="770854" y="120600"/>
                    <a:pt x="751083" y="122181"/>
                    <a:pt x="731829" y="126460"/>
                  </a:cubicBezTo>
                  <a:cubicBezTo>
                    <a:pt x="721819" y="128684"/>
                    <a:pt x="712374" y="132945"/>
                    <a:pt x="702646" y="136187"/>
                  </a:cubicBezTo>
                  <a:cubicBezTo>
                    <a:pt x="696161" y="142672"/>
                    <a:pt x="690353" y="149914"/>
                    <a:pt x="683191" y="155643"/>
                  </a:cubicBezTo>
                  <a:cubicBezTo>
                    <a:pt x="674062" y="162946"/>
                    <a:pt x="662275" y="166831"/>
                    <a:pt x="654008" y="175098"/>
                  </a:cubicBezTo>
                  <a:cubicBezTo>
                    <a:pt x="645741" y="183365"/>
                    <a:pt x="643242" y="196460"/>
                    <a:pt x="634552" y="204281"/>
                  </a:cubicBezTo>
                  <a:cubicBezTo>
                    <a:pt x="566462" y="265562"/>
                    <a:pt x="579766" y="256888"/>
                    <a:pt x="517820" y="272375"/>
                  </a:cubicBezTo>
                  <a:lnTo>
                    <a:pt x="342722" y="262647"/>
                  </a:lnTo>
                  <a:cubicBezTo>
                    <a:pt x="316309" y="254943"/>
                    <a:pt x="284356" y="204281"/>
                    <a:pt x="284356" y="204281"/>
                  </a:cubicBezTo>
                  <a:cubicBezTo>
                    <a:pt x="289378" y="224369"/>
                    <a:pt x="305886" y="286003"/>
                    <a:pt x="303812" y="301558"/>
                  </a:cubicBezTo>
                  <a:cubicBezTo>
                    <a:pt x="296403" y="357125"/>
                    <a:pt x="264361" y="410655"/>
                    <a:pt x="235718" y="457200"/>
                  </a:cubicBezTo>
                  <a:cubicBezTo>
                    <a:pt x="223463" y="477114"/>
                    <a:pt x="211012" y="496992"/>
                    <a:pt x="196808" y="515566"/>
                  </a:cubicBezTo>
                  <a:cubicBezTo>
                    <a:pt x="168814" y="552174"/>
                    <a:pt x="132969" y="583052"/>
                    <a:pt x="109259" y="622570"/>
                  </a:cubicBezTo>
                  <a:cubicBezTo>
                    <a:pt x="69394" y="689013"/>
                    <a:pt x="91887" y="656445"/>
                    <a:pt x="41165" y="719847"/>
                  </a:cubicBezTo>
                  <a:cubicBezTo>
                    <a:pt x="34680" y="736060"/>
                    <a:pt x="30373" y="753324"/>
                    <a:pt x="21710" y="768485"/>
                  </a:cubicBezTo>
                  <a:cubicBezTo>
                    <a:pt x="17160" y="776448"/>
                    <a:pt x="3167" y="778815"/>
                    <a:pt x="2254" y="787941"/>
                  </a:cubicBezTo>
                  <a:cubicBezTo>
                    <a:pt x="-347" y="813953"/>
                    <a:pt x="851" y="842108"/>
                    <a:pt x="11982" y="865762"/>
                  </a:cubicBezTo>
                  <a:cubicBezTo>
                    <a:pt x="81949" y="1014441"/>
                    <a:pt x="56379" y="908463"/>
                    <a:pt x="109259" y="982494"/>
                  </a:cubicBezTo>
                  <a:cubicBezTo>
                    <a:pt x="173278" y="1072120"/>
                    <a:pt x="82019" y="974709"/>
                    <a:pt x="157897" y="1050587"/>
                  </a:cubicBezTo>
                  <a:cubicBezTo>
                    <a:pt x="138219" y="1148979"/>
                    <a:pt x="149586" y="1188442"/>
                    <a:pt x="89803" y="1254868"/>
                  </a:cubicBezTo>
                  <a:cubicBezTo>
                    <a:pt x="75914" y="1270301"/>
                    <a:pt x="57378" y="1280809"/>
                    <a:pt x="41165" y="1293779"/>
                  </a:cubicBezTo>
                  <a:cubicBezTo>
                    <a:pt x="37922" y="1306749"/>
                    <a:pt x="36867" y="1320473"/>
                    <a:pt x="31437" y="1332690"/>
                  </a:cubicBezTo>
                  <a:cubicBezTo>
                    <a:pt x="23758" y="1349967"/>
                    <a:pt x="5362" y="1362678"/>
                    <a:pt x="2254" y="1381328"/>
                  </a:cubicBezTo>
                  <a:cubicBezTo>
                    <a:pt x="-4341" y="1420897"/>
                    <a:pt x="2071" y="1457149"/>
                    <a:pt x="41165" y="1468877"/>
                  </a:cubicBezTo>
                  <a:cubicBezTo>
                    <a:pt x="63126" y="1475465"/>
                    <a:pt x="86561" y="1475362"/>
                    <a:pt x="109259" y="1478604"/>
                  </a:cubicBezTo>
                  <a:cubicBezTo>
                    <a:pt x="118987" y="1481847"/>
                    <a:pt x="131191" y="1481081"/>
                    <a:pt x="138442" y="1488332"/>
                  </a:cubicBezTo>
                  <a:cubicBezTo>
                    <a:pt x="145692" y="1495583"/>
                    <a:pt x="148169" y="1507261"/>
                    <a:pt x="148169" y="1517515"/>
                  </a:cubicBezTo>
                  <a:cubicBezTo>
                    <a:pt x="148169" y="1535444"/>
                    <a:pt x="140694" y="1590831"/>
                    <a:pt x="128714" y="1614792"/>
                  </a:cubicBezTo>
                  <a:cubicBezTo>
                    <a:pt x="123486" y="1625249"/>
                    <a:pt x="115455" y="1634061"/>
                    <a:pt x="109259" y="1643975"/>
                  </a:cubicBezTo>
                  <a:cubicBezTo>
                    <a:pt x="99238" y="1660008"/>
                    <a:pt x="88532" y="1675702"/>
                    <a:pt x="80076" y="1692613"/>
                  </a:cubicBezTo>
                  <a:cubicBezTo>
                    <a:pt x="75490" y="1701784"/>
                    <a:pt x="73591" y="1712068"/>
                    <a:pt x="70348" y="1721796"/>
                  </a:cubicBezTo>
                  <a:cubicBezTo>
                    <a:pt x="73591" y="1741251"/>
                    <a:pt x="70290" y="1763037"/>
                    <a:pt x="80076" y="1780162"/>
                  </a:cubicBezTo>
                  <a:cubicBezTo>
                    <a:pt x="85163" y="1789065"/>
                    <a:pt x="99400" y="1787073"/>
                    <a:pt x="109259" y="1789890"/>
                  </a:cubicBezTo>
                  <a:cubicBezTo>
                    <a:pt x="122114" y="1793563"/>
                    <a:pt x="135199" y="1796375"/>
                    <a:pt x="148169" y="1799617"/>
                  </a:cubicBezTo>
                  <a:cubicBezTo>
                    <a:pt x="156802" y="1825515"/>
                    <a:pt x="165357" y="1872124"/>
                    <a:pt x="177352" y="1780162"/>
                  </a:cubicBezTo>
                  <a:cubicBezTo>
                    <a:pt x="184913" y="1722197"/>
                    <a:pt x="183837" y="1663430"/>
                    <a:pt x="187080" y="1605064"/>
                  </a:cubicBezTo>
                  <a:cubicBezTo>
                    <a:pt x="200050" y="1611549"/>
                    <a:pt x="214851" y="1615236"/>
                    <a:pt x="225991" y="1624519"/>
                  </a:cubicBezTo>
                  <a:cubicBezTo>
                    <a:pt x="247205" y="1642197"/>
                    <a:pt x="249079" y="1668237"/>
                    <a:pt x="255173" y="1692613"/>
                  </a:cubicBezTo>
                  <a:cubicBezTo>
                    <a:pt x="258416" y="1845013"/>
                    <a:pt x="259460" y="1997476"/>
                    <a:pt x="264901" y="2149813"/>
                  </a:cubicBezTo>
                  <a:cubicBezTo>
                    <a:pt x="265949" y="2179157"/>
                    <a:pt x="268027" y="2208751"/>
                    <a:pt x="274629" y="2237362"/>
                  </a:cubicBezTo>
                  <a:cubicBezTo>
                    <a:pt x="277890" y="2251492"/>
                    <a:pt x="285025" y="2264949"/>
                    <a:pt x="294084" y="2276273"/>
                  </a:cubicBezTo>
                  <a:cubicBezTo>
                    <a:pt x="315336" y="2302837"/>
                    <a:pt x="342882" y="2340491"/>
                    <a:pt x="381633" y="2344366"/>
                  </a:cubicBezTo>
                  <a:cubicBezTo>
                    <a:pt x="436578" y="2349861"/>
                    <a:pt x="491880" y="2350851"/>
                    <a:pt x="547003" y="2354094"/>
                  </a:cubicBezTo>
                  <a:cubicBezTo>
                    <a:pt x="569701" y="2370307"/>
                    <a:pt x="593316" y="2385307"/>
                    <a:pt x="615097" y="2402732"/>
                  </a:cubicBezTo>
                  <a:cubicBezTo>
                    <a:pt x="625839" y="2411326"/>
                    <a:pt x="633010" y="2424026"/>
                    <a:pt x="644280" y="2431915"/>
                  </a:cubicBezTo>
                  <a:cubicBezTo>
                    <a:pt x="665696" y="2446907"/>
                    <a:pt x="689956" y="2457376"/>
                    <a:pt x="712373" y="2470826"/>
                  </a:cubicBezTo>
                  <a:cubicBezTo>
                    <a:pt x="749030" y="2492820"/>
                    <a:pt x="749834" y="2498921"/>
                    <a:pt x="790195" y="2529192"/>
                  </a:cubicBezTo>
                  <a:cubicBezTo>
                    <a:pt x="812510" y="2545928"/>
                    <a:pt x="836860" y="2559973"/>
                    <a:pt x="858288" y="2577830"/>
                  </a:cubicBezTo>
                  <a:cubicBezTo>
                    <a:pt x="875902" y="2592508"/>
                    <a:pt x="906927" y="2626468"/>
                    <a:pt x="906927" y="2626468"/>
                  </a:cubicBezTo>
                  <a:cubicBezTo>
                    <a:pt x="962050" y="2623226"/>
                    <a:pt x="1017633" y="2624550"/>
                    <a:pt x="1072297" y="2616741"/>
                  </a:cubicBezTo>
                  <a:cubicBezTo>
                    <a:pt x="1086653" y="2614690"/>
                    <a:pt x="1097451" y="2601871"/>
                    <a:pt x="1111208" y="2597285"/>
                  </a:cubicBezTo>
                  <a:cubicBezTo>
                    <a:pt x="1136575" y="2588829"/>
                    <a:pt x="1189029" y="2577830"/>
                    <a:pt x="1189029" y="2577830"/>
                  </a:cubicBezTo>
                  <a:cubicBezTo>
                    <a:pt x="1242138" y="2595533"/>
                    <a:pt x="1201067" y="2572724"/>
                    <a:pt x="1227939" y="2626468"/>
                  </a:cubicBezTo>
                  <a:cubicBezTo>
                    <a:pt x="1234870" y="2640330"/>
                    <a:pt x="1266267" y="2658505"/>
                    <a:pt x="1276578" y="2665379"/>
                  </a:cubicBezTo>
                  <a:lnTo>
                    <a:pt x="1714322" y="2655651"/>
                  </a:lnTo>
                  <a:cubicBezTo>
                    <a:pt x="1749051" y="2654262"/>
                    <a:pt x="1799972" y="2631953"/>
                    <a:pt x="1831054" y="2626468"/>
                  </a:cubicBezTo>
                  <a:cubicBezTo>
                    <a:pt x="1863146" y="2620805"/>
                    <a:pt x="1895905" y="2619983"/>
                    <a:pt x="1928331" y="2616741"/>
                  </a:cubicBezTo>
                  <a:cubicBezTo>
                    <a:pt x="1938059" y="2610256"/>
                    <a:pt x="1946567" y="2601390"/>
                    <a:pt x="1957514" y="2597285"/>
                  </a:cubicBezTo>
                  <a:cubicBezTo>
                    <a:pt x="1976485" y="2590171"/>
                    <a:pt x="2062104" y="2580038"/>
                    <a:pt x="2074246" y="2577830"/>
                  </a:cubicBezTo>
                  <a:cubicBezTo>
                    <a:pt x="2087400" y="2575438"/>
                    <a:pt x="2100002" y="2570494"/>
                    <a:pt x="2113156" y="2568102"/>
                  </a:cubicBezTo>
                  <a:cubicBezTo>
                    <a:pt x="2156764" y="2560173"/>
                    <a:pt x="2227044" y="2553287"/>
                    <a:pt x="2268799" y="2548647"/>
                  </a:cubicBezTo>
                  <a:cubicBezTo>
                    <a:pt x="2340216" y="2524842"/>
                    <a:pt x="2312664" y="2543693"/>
                    <a:pt x="2356348" y="2500009"/>
                  </a:cubicBezTo>
                  <a:cubicBezTo>
                    <a:pt x="2372468" y="2451652"/>
                    <a:pt x="2372130" y="2466654"/>
                    <a:pt x="2356348" y="2393004"/>
                  </a:cubicBezTo>
                  <a:cubicBezTo>
                    <a:pt x="2352051" y="2372952"/>
                    <a:pt x="2336893" y="2334638"/>
                    <a:pt x="2336893" y="2334638"/>
                  </a:cubicBezTo>
                  <a:cubicBezTo>
                    <a:pt x="2327165" y="2337881"/>
                    <a:pt x="2316242" y="2338678"/>
                    <a:pt x="2307710" y="2344366"/>
                  </a:cubicBezTo>
                  <a:cubicBezTo>
                    <a:pt x="2269719" y="2369694"/>
                    <a:pt x="2232857" y="2409491"/>
                    <a:pt x="2200705" y="2441643"/>
                  </a:cubicBezTo>
                  <a:cubicBezTo>
                    <a:pt x="2181849" y="2460499"/>
                    <a:pt x="2166073" y="2462914"/>
                    <a:pt x="2142339" y="2470826"/>
                  </a:cubicBezTo>
                  <a:cubicBezTo>
                    <a:pt x="2139097" y="2454613"/>
                    <a:pt x="2147809" y="2428700"/>
                    <a:pt x="2132612" y="2422187"/>
                  </a:cubicBezTo>
                  <a:cubicBezTo>
                    <a:pt x="2113762" y="2414109"/>
                    <a:pt x="2093889" y="2435750"/>
                    <a:pt x="2074246" y="2441643"/>
                  </a:cubicBezTo>
                  <a:cubicBezTo>
                    <a:pt x="2061440" y="2445485"/>
                    <a:pt x="2048305" y="2448128"/>
                    <a:pt x="2035335" y="2451370"/>
                  </a:cubicBezTo>
                  <a:cubicBezTo>
                    <a:pt x="2015880" y="2461098"/>
                    <a:pt x="1997047" y="2472187"/>
                    <a:pt x="1976969" y="2480553"/>
                  </a:cubicBezTo>
                  <a:cubicBezTo>
                    <a:pt x="1958039" y="2488441"/>
                    <a:pt x="1937716" y="2492576"/>
                    <a:pt x="1918603" y="2500009"/>
                  </a:cubicBezTo>
                  <a:cubicBezTo>
                    <a:pt x="1866647" y="2520214"/>
                    <a:pt x="1795788" y="2548784"/>
                    <a:pt x="1743505" y="2577830"/>
                  </a:cubicBezTo>
                  <a:cubicBezTo>
                    <a:pt x="1733285" y="2583508"/>
                    <a:pt x="1724050" y="2590800"/>
                    <a:pt x="1714322" y="2597285"/>
                  </a:cubicBezTo>
                  <a:cubicBezTo>
                    <a:pt x="1698109" y="2594043"/>
                    <a:pt x="1681824" y="2591145"/>
                    <a:pt x="1665684" y="2587558"/>
                  </a:cubicBezTo>
                  <a:cubicBezTo>
                    <a:pt x="1652633" y="2584658"/>
                    <a:pt x="1640143" y="2577830"/>
                    <a:pt x="1626773" y="2577830"/>
                  </a:cubicBezTo>
                  <a:cubicBezTo>
                    <a:pt x="1574791" y="2577830"/>
                    <a:pt x="1523012" y="2584315"/>
                    <a:pt x="1471131" y="2587558"/>
                  </a:cubicBezTo>
                  <a:cubicBezTo>
                    <a:pt x="1410688" y="2617779"/>
                    <a:pt x="1455115" y="2599083"/>
                    <a:pt x="1393310" y="2616741"/>
                  </a:cubicBezTo>
                  <a:cubicBezTo>
                    <a:pt x="1355676" y="2627493"/>
                    <a:pt x="1376080" y="2626468"/>
                    <a:pt x="1354399" y="2626468"/>
                  </a:cubicBezTo>
                </a:path>
              </a:pathLst>
            </a:cu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544" name="Group 543"/>
          <p:cNvGrpSpPr/>
          <p:nvPr/>
        </p:nvGrpSpPr>
        <p:grpSpPr>
          <a:xfrm>
            <a:off x="4114830" y="1265622"/>
            <a:ext cx="4020270" cy="3102699"/>
            <a:chOff x="3997924" y="607960"/>
            <a:chExt cx="4871644" cy="3759759"/>
          </a:xfrm>
        </p:grpSpPr>
        <p:sp>
          <p:nvSpPr>
            <p:cNvPr id="500" name="Freeform 499"/>
            <p:cNvSpPr/>
            <p:nvPr/>
          </p:nvSpPr>
          <p:spPr>
            <a:xfrm rot="1707057">
              <a:off x="7620883" y="774269"/>
              <a:ext cx="1051251" cy="1004878"/>
            </a:xfrm>
            <a:custGeom>
              <a:avLst/>
              <a:gdLst>
                <a:gd name="connsiteX0" fmla="*/ 613506 w 1051251"/>
                <a:gd name="connsiteY0" fmla="*/ 197482 h 1004878"/>
                <a:gd name="connsiteX1" fmla="*/ 603779 w 1051251"/>
                <a:gd name="connsiteY1" fmla="*/ 246121 h 1004878"/>
                <a:gd name="connsiteX2" fmla="*/ 496774 w 1051251"/>
                <a:gd name="connsiteY2" fmla="*/ 285031 h 1004878"/>
                <a:gd name="connsiteX3" fmla="*/ 389770 w 1051251"/>
                <a:gd name="connsiteY3" fmla="*/ 265576 h 1004878"/>
                <a:gd name="connsiteX4" fmla="*/ 360587 w 1051251"/>
                <a:gd name="connsiteY4" fmla="*/ 207210 h 1004878"/>
                <a:gd name="connsiteX5" fmla="*/ 350860 w 1051251"/>
                <a:gd name="connsiteY5" fmla="*/ 158572 h 1004878"/>
                <a:gd name="connsiteX6" fmla="*/ 341132 w 1051251"/>
                <a:gd name="connsiteY6" fmla="*/ 119661 h 1004878"/>
                <a:gd name="connsiteX7" fmla="*/ 350860 w 1051251"/>
                <a:gd name="connsiteY7" fmla="*/ 61295 h 1004878"/>
                <a:gd name="connsiteX8" fmla="*/ 399498 w 1051251"/>
                <a:gd name="connsiteY8" fmla="*/ 32112 h 1004878"/>
                <a:gd name="connsiteX9" fmla="*/ 487047 w 1051251"/>
                <a:gd name="connsiteY9" fmla="*/ 12657 h 1004878"/>
                <a:gd name="connsiteX10" fmla="*/ 516230 w 1051251"/>
                <a:gd name="connsiteY10" fmla="*/ 2929 h 1004878"/>
                <a:gd name="connsiteX11" fmla="*/ 603779 w 1051251"/>
                <a:gd name="connsiteY11" fmla="*/ 12657 h 1004878"/>
                <a:gd name="connsiteX12" fmla="*/ 594051 w 1051251"/>
                <a:gd name="connsiteY12" fmla="*/ 80750 h 1004878"/>
                <a:gd name="connsiteX13" fmla="*/ 496774 w 1051251"/>
                <a:gd name="connsiteY13" fmla="*/ 158572 h 1004878"/>
                <a:gd name="connsiteX14" fmla="*/ 350860 w 1051251"/>
                <a:gd name="connsiteY14" fmla="*/ 187755 h 1004878"/>
                <a:gd name="connsiteX15" fmla="*/ 273038 w 1051251"/>
                <a:gd name="connsiteY15" fmla="*/ 197482 h 1004878"/>
                <a:gd name="connsiteX16" fmla="*/ 39574 w 1051251"/>
                <a:gd name="connsiteY16" fmla="*/ 216938 h 1004878"/>
                <a:gd name="connsiteX17" fmla="*/ 10391 w 1051251"/>
                <a:gd name="connsiteY17" fmla="*/ 226665 h 1004878"/>
                <a:gd name="connsiteX18" fmla="*/ 39574 w 1051251"/>
                <a:gd name="connsiteY18" fmla="*/ 460129 h 1004878"/>
                <a:gd name="connsiteX19" fmla="*/ 59030 w 1051251"/>
                <a:gd name="connsiteY19" fmla="*/ 489312 h 1004878"/>
                <a:gd name="connsiteX20" fmla="*/ 68757 w 1051251"/>
                <a:gd name="connsiteY20" fmla="*/ 518495 h 1004878"/>
                <a:gd name="connsiteX21" fmla="*/ 127123 w 1051251"/>
                <a:gd name="connsiteY21" fmla="*/ 567133 h 1004878"/>
                <a:gd name="connsiteX22" fmla="*/ 263311 w 1051251"/>
                <a:gd name="connsiteY22" fmla="*/ 644955 h 1004878"/>
                <a:gd name="connsiteX23" fmla="*/ 418953 w 1051251"/>
                <a:gd name="connsiteY23" fmla="*/ 674138 h 1004878"/>
                <a:gd name="connsiteX24" fmla="*/ 555140 w 1051251"/>
                <a:gd name="connsiteY24" fmla="*/ 693593 h 1004878"/>
                <a:gd name="connsiteX25" fmla="*/ 594051 w 1051251"/>
                <a:gd name="connsiteY25" fmla="*/ 703321 h 1004878"/>
                <a:gd name="connsiteX26" fmla="*/ 691328 w 1051251"/>
                <a:gd name="connsiteY26" fmla="*/ 683865 h 1004878"/>
                <a:gd name="connsiteX27" fmla="*/ 701055 w 1051251"/>
                <a:gd name="connsiteY27" fmla="*/ 654682 h 1004878"/>
                <a:gd name="connsiteX28" fmla="*/ 710783 w 1051251"/>
                <a:gd name="connsiteY28" fmla="*/ 596316 h 1004878"/>
                <a:gd name="connsiteX29" fmla="*/ 671872 w 1051251"/>
                <a:gd name="connsiteY29" fmla="*/ 401763 h 1004878"/>
                <a:gd name="connsiteX30" fmla="*/ 642689 w 1051251"/>
                <a:gd name="connsiteY30" fmla="*/ 392035 h 1004878"/>
                <a:gd name="connsiteX31" fmla="*/ 574596 w 1051251"/>
                <a:gd name="connsiteY31" fmla="*/ 382308 h 1004878"/>
                <a:gd name="connsiteX32" fmla="*/ 545413 w 1051251"/>
                <a:gd name="connsiteY32" fmla="*/ 372580 h 1004878"/>
                <a:gd name="connsiteX33" fmla="*/ 234128 w 1051251"/>
                <a:gd name="connsiteY33" fmla="*/ 362852 h 1004878"/>
                <a:gd name="connsiteX34" fmla="*/ 214672 w 1051251"/>
                <a:gd name="connsiteY34" fmla="*/ 323942 h 1004878"/>
                <a:gd name="connsiteX35" fmla="*/ 195217 w 1051251"/>
                <a:gd name="connsiteY35" fmla="*/ 294759 h 1004878"/>
                <a:gd name="connsiteX36" fmla="*/ 185489 w 1051251"/>
                <a:gd name="connsiteY36" fmla="*/ 246121 h 1004878"/>
                <a:gd name="connsiteX37" fmla="*/ 175762 w 1051251"/>
                <a:gd name="connsiteY37" fmla="*/ 207210 h 1004878"/>
                <a:gd name="connsiteX38" fmla="*/ 185489 w 1051251"/>
                <a:gd name="connsiteY38" fmla="*/ 119661 h 1004878"/>
                <a:gd name="connsiteX39" fmla="*/ 234128 w 1051251"/>
                <a:gd name="connsiteY39" fmla="*/ 51567 h 1004878"/>
                <a:gd name="connsiteX40" fmla="*/ 263311 w 1051251"/>
                <a:gd name="connsiteY40" fmla="*/ 41840 h 1004878"/>
                <a:gd name="connsiteX41" fmla="*/ 331404 w 1051251"/>
                <a:gd name="connsiteY41" fmla="*/ 51567 h 1004878"/>
                <a:gd name="connsiteX42" fmla="*/ 399498 w 1051251"/>
                <a:gd name="connsiteY42" fmla="*/ 119661 h 1004878"/>
                <a:gd name="connsiteX43" fmla="*/ 428681 w 1051251"/>
                <a:gd name="connsiteY43" fmla="*/ 129389 h 1004878"/>
                <a:gd name="connsiteX44" fmla="*/ 438408 w 1051251"/>
                <a:gd name="connsiteY44" fmla="*/ 207210 h 1004878"/>
                <a:gd name="connsiteX45" fmla="*/ 409225 w 1051251"/>
                <a:gd name="connsiteY45" fmla="*/ 216938 h 1004878"/>
                <a:gd name="connsiteX46" fmla="*/ 360587 w 1051251"/>
                <a:gd name="connsiteY46" fmla="*/ 265576 h 1004878"/>
                <a:gd name="connsiteX47" fmla="*/ 311949 w 1051251"/>
                <a:gd name="connsiteY47" fmla="*/ 294759 h 1004878"/>
                <a:gd name="connsiteX48" fmla="*/ 263311 w 1051251"/>
                <a:gd name="connsiteY48" fmla="*/ 353125 h 1004878"/>
                <a:gd name="connsiteX49" fmla="*/ 214672 w 1051251"/>
                <a:gd name="connsiteY49" fmla="*/ 392035 h 1004878"/>
                <a:gd name="connsiteX50" fmla="*/ 156306 w 1051251"/>
                <a:gd name="connsiteY50" fmla="*/ 460129 h 1004878"/>
                <a:gd name="connsiteX51" fmla="*/ 49302 w 1051251"/>
                <a:gd name="connsiteY51" fmla="*/ 567133 h 1004878"/>
                <a:gd name="connsiteX52" fmla="*/ 29847 w 1051251"/>
                <a:gd name="connsiteY52" fmla="*/ 586589 h 1004878"/>
                <a:gd name="connsiteX53" fmla="*/ 10391 w 1051251"/>
                <a:gd name="connsiteY53" fmla="*/ 606044 h 1004878"/>
                <a:gd name="connsiteX54" fmla="*/ 664 w 1051251"/>
                <a:gd name="connsiteY54" fmla="*/ 644955 h 1004878"/>
                <a:gd name="connsiteX55" fmla="*/ 29847 w 1051251"/>
                <a:gd name="connsiteY55" fmla="*/ 751959 h 1004878"/>
                <a:gd name="connsiteX56" fmla="*/ 59030 w 1051251"/>
                <a:gd name="connsiteY56" fmla="*/ 761686 h 1004878"/>
                <a:gd name="connsiteX57" fmla="*/ 88213 w 1051251"/>
                <a:gd name="connsiteY57" fmla="*/ 781142 h 1004878"/>
                <a:gd name="connsiteX58" fmla="*/ 399498 w 1051251"/>
                <a:gd name="connsiteY58" fmla="*/ 781142 h 1004878"/>
                <a:gd name="connsiteX59" fmla="*/ 448136 w 1051251"/>
                <a:gd name="connsiteY59" fmla="*/ 761686 h 1004878"/>
                <a:gd name="connsiteX60" fmla="*/ 506502 w 1051251"/>
                <a:gd name="connsiteY60" fmla="*/ 683865 h 1004878"/>
                <a:gd name="connsiteX61" fmla="*/ 487047 w 1051251"/>
                <a:gd name="connsiteY61" fmla="*/ 479584 h 1004878"/>
                <a:gd name="connsiteX62" fmla="*/ 467591 w 1051251"/>
                <a:gd name="connsiteY62" fmla="*/ 440674 h 1004878"/>
                <a:gd name="connsiteX63" fmla="*/ 457864 w 1051251"/>
                <a:gd name="connsiteY63" fmla="*/ 411491 h 1004878"/>
                <a:gd name="connsiteX64" fmla="*/ 487047 w 1051251"/>
                <a:gd name="connsiteY64" fmla="*/ 353125 h 1004878"/>
                <a:gd name="connsiteX65" fmla="*/ 574596 w 1051251"/>
                <a:gd name="connsiteY65" fmla="*/ 294759 h 1004878"/>
                <a:gd name="connsiteX66" fmla="*/ 798332 w 1051251"/>
                <a:gd name="connsiteY66" fmla="*/ 255848 h 1004878"/>
                <a:gd name="connsiteX67" fmla="*/ 895608 w 1051251"/>
                <a:gd name="connsiteY67" fmla="*/ 246121 h 1004878"/>
                <a:gd name="connsiteX68" fmla="*/ 1002613 w 1051251"/>
                <a:gd name="connsiteY68" fmla="*/ 430946 h 1004878"/>
                <a:gd name="connsiteX69" fmla="*/ 1031796 w 1051251"/>
                <a:gd name="connsiteY69" fmla="*/ 499040 h 1004878"/>
                <a:gd name="connsiteX70" fmla="*/ 1051251 w 1051251"/>
                <a:gd name="connsiteY70" fmla="*/ 586589 h 1004878"/>
                <a:gd name="connsiteX71" fmla="*/ 1041523 w 1051251"/>
                <a:gd name="connsiteY71" fmla="*/ 693593 h 1004878"/>
                <a:gd name="connsiteX72" fmla="*/ 944247 w 1051251"/>
                <a:gd name="connsiteY72" fmla="*/ 790869 h 1004878"/>
                <a:gd name="connsiteX73" fmla="*/ 905336 w 1051251"/>
                <a:gd name="connsiteY73" fmla="*/ 810325 h 1004878"/>
                <a:gd name="connsiteX74" fmla="*/ 827515 w 1051251"/>
                <a:gd name="connsiteY74" fmla="*/ 820052 h 1004878"/>
                <a:gd name="connsiteX75" fmla="*/ 720511 w 1051251"/>
                <a:gd name="connsiteY75" fmla="*/ 810325 h 1004878"/>
                <a:gd name="connsiteX76" fmla="*/ 710783 w 1051251"/>
                <a:gd name="connsiteY76" fmla="*/ 771414 h 1004878"/>
                <a:gd name="connsiteX77" fmla="*/ 642689 w 1051251"/>
                <a:gd name="connsiteY77" fmla="*/ 654682 h 1004878"/>
                <a:gd name="connsiteX78" fmla="*/ 603779 w 1051251"/>
                <a:gd name="connsiteY78" fmla="*/ 596316 h 1004878"/>
                <a:gd name="connsiteX79" fmla="*/ 525957 w 1051251"/>
                <a:gd name="connsiteY79" fmla="*/ 537950 h 1004878"/>
                <a:gd name="connsiteX80" fmla="*/ 496774 w 1051251"/>
                <a:gd name="connsiteY80" fmla="*/ 508767 h 1004878"/>
                <a:gd name="connsiteX81" fmla="*/ 457864 w 1051251"/>
                <a:gd name="connsiteY81" fmla="*/ 499040 h 1004878"/>
                <a:gd name="connsiteX82" fmla="*/ 321677 w 1051251"/>
                <a:gd name="connsiteY82" fmla="*/ 479584 h 1004878"/>
                <a:gd name="connsiteX83" fmla="*/ 107668 w 1051251"/>
                <a:gd name="connsiteY83" fmla="*/ 499040 h 1004878"/>
                <a:gd name="connsiteX84" fmla="*/ 146579 w 1051251"/>
                <a:gd name="connsiteY84" fmla="*/ 547678 h 1004878"/>
                <a:gd name="connsiteX85" fmla="*/ 185489 w 1051251"/>
                <a:gd name="connsiteY85" fmla="*/ 557406 h 1004878"/>
                <a:gd name="connsiteX86" fmla="*/ 253583 w 1051251"/>
                <a:gd name="connsiteY86" fmla="*/ 586589 h 1004878"/>
                <a:gd name="connsiteX87" fmla="*/ 370315 w 1051251"/>
                <a:gd name="connsiteY87" fmla="*/ 547678 h 1004878"/>
                <a:gd name="connsiteX88" fmla="*/ 438408 w 1051251"/>
                <a:gd name="connsiteY88" fmla="*/ 401763 h 1004878"/>
                <a:gd name="connsiteX89" fmla="*/ 467591 w 1051251"/>
                <a:gd name="connsiteY89" fmla="*/ 343397 h 1004878"/>
                <a:gd name="connsiteX90" fmla="*/ 496774 w 1051251"/>
                <a:gd name="connsiteY90" fmla="*/ 314214 h 1004878"/>
                <a:gd name="connsiteX91" fmla="*/ 525957 w 1051251"/>
                <a:gd name="connsiteY91" fmla="*/ 275304 h 1004878"/>
                <a:gd name="connsiteX92" fmla="*/ 545413 w 1051251"/>
                <a:gd name="connsiteY92" fmla="*/ 246121 h 1004878"/>
                <a:gd name="connsiteX93" fmla="*/ 584323 w 1051251"/>
                <a:gd name="connsiteY93" fmla="*/ 236393 h 1004878"/>
                <a:gd name="connsiteX94" fmla="*/ 691328 w 1051251"/>
                <a:gd name="connsiteY94" fmla="*/ 226665 h 1004878"/>
                <a:gd name="connsiteX95" fmla="*/ 701055 w 1051251"/>
                <a:gd name="connsiteY95" fmla="*/ 187755 h 1004878"/>
                <a:gd name="connsiteX96" fmla="*/ 642689 w 1051251"/>
                <a:gd name="connsiteY96" fmla="*/ 148844 h 1004878"/>
                <a:gd name="connsiteX97" fmla="*/ 564868 w 1051251"/>
                <a:gd name="connsiteY97" fmla="*/ 119661 h 1004878"/>
                <a:gd name="connsiteX98" fmla="*/ 525957 w 1051251"/>
                <a:gd name="connsiteY98" fmla="*/ 100206 h 1004878"/>
                <a:gd name="connsiteX99" fmla="*/ 467591 w 1051251"/>
                <a:gd name="connsiteY99" fmla="*/ 158572 h 1004878"/>
                <a:gd name="connsiteX100" fmla="*/ 448136 w 1051251"/>
                <a:gd name="connsiteY100" fmla="*/ 226665 h 1004878"/>
                <a:gd name="connsiteX101" fmla="*/ 428681 w 1051251"/>
                <a:gd name="connsiteY101" fmla="*/ 285031 h 1004878"/>
                <a:gd name="connsiteX102" fmla="*/ 418953 w 1051251"/>
                <a:gd name="connsiteY102" fmla="*/ 353125 h 1004878"/>
                <a:gd name="connsiteX103" fmla="*/ 389770 w 1051251"/>
                <a:gd name="connsiteY103" fmla="*/ 489312 h 1004878"/>
                <a:gd name="connsiteX104" fmla="*/ 409225 w 1051251"/>
                <a:gd name="connsiteY104" fmla="*/ 606044 h 1004878"/>
                <a:gd name="connsiteX105" fmla="*/ 467591 w 1051251"/>
                <a:gd name="connsiteY105" fmla="*/ 654682 h 1004878"/>
                <a:gd name="connsiteX106" fmla="*/ 798332 w 1051251"/>
                <a:gd name="connsiteY106" fmla="*/ 683865 h 1004878"/>
                <a:gd name="connsiteX107" fmla="*/ 827515 w 1051251"/>
                <a:gd name="connsiteY107" fmla="*/ 693593 h 1004878"/>
                <a:gd name="connsiteX108" fmla="*/ 837243 w 1051251"/>
                <a:gd name="connsiteY108" fmla="*/ 790869 h 1004878"/>
                <a:gd name="connsiteX109" fmla="*/ 788604 w 1051251"/>
                <a:gd name="connsiteY109" fmla="*/ 839508 h 1004878"/>
                <a:gd name="connsiteX110" fmla="*/ 710783 w 1051251"/>
                <a:gd name="connsiteY110" fmla="*/ 917329 h 1004878"/>
                <a:gd name="connsiteX111" fmla="*/ 662145 w 1051251"/>
                <a:gd name="connsiteY111" fmla="*/ 956240 h 1004878"/>
                <a:gd name="connsiteX112" fmla="*/ 642689 w 1051251"/>
                <a:gd name="connsiteY112" fmla="*/ 975695 h 1004878"/>
                <a:gd name="connsiteX113" fmla="*/ 603779 w 1051251"/>
                <a:gd name="connsiteY113" fmla="*/ 1004878 h 1004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Lst>
              <a:rect l="l" t="t" r="r" b="b"/>
              <a:pathLst>
                <a:path w="1051251" h="1004878">
                  <a:moveTo>
                    <a:pt x="613506" y="197482"/>
                  </a:moveTo>
                  <a:cubicBezTo>
                    <a:pt x="610264" y="213695"/>
                    <a:pt x="612542" y="232100"/>
                    <a:pt x="603779" y="246121"/>
                  </a:cubicBezTo>
                  <a:cubicBezTo>
                    <a:pt x="579924" y="284290"/>
                    <a:pt x="533685" y="279758"/>
                    <a:pt x="496774" y="285031"/>
                  </a:cubicBezTo>
                  <a:cubicBezTo>
                    <a:pt x="461106" y="278546"/>
                    <a:pt x="421246" y="283562"/>
                    <a:pt x="389770" y="265576"/>
                  </a:cubicBezTo>
                  <a:cubicBezTo>
                    <a:pt x="370884" y="254784"/>
                    <a:pt x="368020" y="227652"/>
                    <a:pt x="360587" y="207210"/>
                  </a:cubicBezTo>
                  <a:cubicBezTo>
                    <a:pt x="354937" y="191672"/>
                    <a:pt x="354447" y="174712"/>
                    <a:pt x="350860" y="158572"/>
                  </a:cubicBezTo>
                  <a:cubicBezTo>
                    <a:pt x="347960" y="145521"/>
                    <a:pt x="344375" y="132631"/>
                    <a:pt x="341132" y="119661"/>
                  </a:cubicBezTo>
                  <a:cubicBezTo>
                    <a:pt x="344375" y="100206"/>
                    <a:pt x="339919" y="77706"/>
                    <a:pt x="350860" y="61295"/>
                  </a:cubicBezTo>
                  <a:cubicBezTo>
                    <a:pt x="361348" y="45563"/>
                    <a:pt x="382587" y="40568"/>
                    <a:pt x="399498" y="32112"/>
                  </a:cubicBezTo>
                  <a:cubicBezTo>
                    <a:pt x="423447" y="20137"/>
                    <a:pt x="464626" y="16394"/>
                    <a:pt x="487047" y="12657"/>
                  </a:cubicBezTo>
                  <a:cubicBezTo>
                    <a:pt x="496775" y="9414"/>
                    <a:pt x="505976" y="2929"/>
                    <a:pt x="516230" y="2929"/>
                  </a:cubicBezTo>
                  <a:cubicBezTo>
                    <a:pt x="545593" y="2929"/>
                    <a:pt x="583017" y="-8105"/>
                    <a:pt x="603779" y="12657"/>
                  </a:cubicBezTo>
                  <a:cubicBezTo>
                    <a:pt x="619992" y="28870"/>
                    <a:pt x="601887" y="59202"/>
                    <a:pt x="594051" y="80750"/>
                  </a:cubicBezTo>
                  <a:cubicBezTo>
                    <a:pt x="579050" y="122001"/>
                    <a:pt x="530784" y="141567"/>
                    <a:pt x="496774" y="158572"/>
                  </a:cubicBezTo>
                  <a:cubicBezTo>
                    <a:pt x="436413" y="188752"/>
                    <a:pt x="430923" y="178859"/>
                    <a:pt x="350860" y="187755"/>
                  </a:cubicBezTo>
                  <a:cubicBezTo>
                    <a:pt x="324877" y="190642"/>
                    <a:pt x="299037" y="194745"/>
                    <a:pt x="273038" y="197482"/>
                  </a:cubicBezTo>
                  <a:cubicBezTo>
                    <a:pt x="199436" y="205229"/>
                    <a:pt x="112613" y="211319"/>
                    <a:pt x="39574" y="216938"/>
                  </a:cubicBezTo>
                  <a:cubicBezTo>
                    <a:pt x="29846" y="220180"/>
                    <a:pt x="11363" y="216457"/>
                    <a:pt x="10391" y="226665"/>
                  </a:cubicBezTo>
                  <a:cubicBezTo>
                    <a:pt x="-748" y="343621"/>
                    <a:pt x="-4097" y="383705"/>
                    <a:pt x="39574" y="460129"/>
                  </a:cubicBezTo>
                  <a:cubicBezTo>
                    <a:pt x="45375" y="470280"/>
                    <a:pt x="52545" y="479584"/>
                    <a:pt x="59030" y="489312"/>
                  </a:cubicBezTo>
                  <a:cubicBezTo>
                    <a:pt x="62272" y="499040"/>
                    <a:pt x="63481" y="509702"/>
                    <a:pt x="68757" y="518495"/>
                  </a:cubicBezTo>
                  <a:cubicBezTo>
                    <a:pt x="76970" y="532184"/>
                    <a:pt x="121016" y="562905"/>
                    <a:pt x="127123" y="567133"/>
                  </a:cubicBezTo>
                  <a:cubicBezTo>
                    <a:pt x="171956" y="598172"/>
                    <a:pt x="210607" y="630901"/>
                    <a:pt x="263311" y="644955"/>
                  </a:cubicBezTo>
                  <a:cubicBezTo>
                    <a:pt x="287790" y="651483"/>
                    <a:pt x="382927" y="668992"/>
                    <a:pt x="418953" y="674138"/>
                  </a:cubicBezTo>
                  <a:cubicBezTo>
                    <a:pt x="481731" y="683106"/>
                    <a:pt x="497103" y="681985"/>
                    <a:pt x="555140" y="693593"/>
                  </a:cubicBezTo>
                  <a:cubicBezTo>
                    <a:pt x="568250" y="696215"/>
                    <a:pt x="581081" y="700078"/>
                    <a:pt x="594051" y="703321"/>
                  </a:cubicBezTo>
                  <a:cubicBezTo>
                    <a:pt x="626477" y="696836"/>
                    <a:pt x="661224" y="697549"/>
                    <a:pt x="691328" y="683865"/>
                  </a:cubicBezTo>
                  <a:cubicBezTo>
                    <a:pt x="700663" y="679622"/>
                    <a:pt x="698831" y="664692"/>
                    <a:pt x="701055" y="654682"/>
                  </a:cubicBezTo>
                  <a:cubicBezTo>
                    <a:pt x="705334" y="635428"/>
                    <a:pt x="707540" y="615771"/>
                    <a:pt x="710783" y="596316"/>
                  </a:cubicBezTo>
                  <a:cubicBezTo>
                    <a:pt x="708907" y="579429"/>
                    <a:pt x="729950" y="436610"/>
                    <a:pt x="671872" y="401763"/>
                  </a:cubicBezTo>
                  <a:cubicBezTo>
                    <a:pt x="663079" y="396487"/>
                    <a:pt x="652744" y="394046"/>
                    <a:pt x="642689" y="392035"/>
                  </a:cubicBezTo>
                  <a:cubicBezTo>
                    <a:pt x="620206" y="387538"/>
                    <a:pt x="597294" y="385550"/>
                    <a:pt x="574596" y="382308"/>
                  </a:cubicBezTo>
                  <a:cubicBezTo>
                    <a:pt x="564868" y="379065"/>
                    <a:pt x="555650" y="373165"/>
                    <a:pt x="545413" y="372580"/>
                  </a:cubicBezTo>
                  <a:cubicBezTo>
                    <a:pt x="441770" y="366657"/>
                    <a:pt x="336836" y="377956"/>
                    <a:pt x="234128" y="362852"/>
                  </a:cubicBezTo>
                  <a:cubicBezTo>
                    <a:pt x="219781" y="360742"/>
                    <a:pt x="221867" y="336532"/>
                    <a:pt x="214672" y="323942"/>
                  </a:cubicBezTo>
                  <a:cubicBezTo>
                    <a:pt x="208871" y="313791"/>
                    <a:pt x="201702" y="304487"/>
                    <a:pt x="195217" y="294759"/>
                  </a:cubicBezTo>
                  <a:cubicBezTo>
                    <a:pt x="191974" y="278546"/>
                    <a:pt x="189076" y="262261"/>
                    <a:pt x="185489" y="246121"/>
                  </a:cubicBezTo>
                  <a:cubicBezTo>
                    <a:pt x="182589" y="233070"/>
                    <a:pt x="175762" y="220579"/>
                    <a:pt x="175762" y="207210"/>
                  </a:cubicBezTo>
                  <a:cubicBezTo>
                    <a:pt x="175762" y="177847"/>
                    <a:pt x="178887" y="148272"/>
                    <a:pt x="185489" y="119661"/>
                  </a:cubicBezTo>
                  <a:cubicBezTo>
                    <a:pt x="191022" y="95687"/>
                    <a:pt x="213736" y="65161"/>
                    <a:pt x="234128" y="51567"/>
                  </a:cubicBezTo>
                  <a:cubicBezTo>
                    <a:pt x="242660" y="45879"/>
                    <a:pt x="253583" y="45082"/>
                    <a:pt x="263311" y="41840"/>
                  </a:cubicBezTo>
                  <a:cubicBezTo>
                    <a:pt x="286009" y="45082"/>
                    <a:pt x="311497" y="40192"/>
                    <a:pt x="331404" y="51567"/>
                  </a:cubicBezTo>
                  <a:cubicBezTo>
                    <a:pt x="359274" y="67493"/>
                    <a:pt x="369046" y="109510"/>
                    <a:pt x="399498" y="119661"/>
                  </a:cubicBezTo>
                  <a:lnTo>
                    <a:pt x="428681" y="129389"/>
                  </a:lnTo>
                  <a:cubicBezTo>
                    <a:pt x="447391" y="157455"/>
                    <a:pt x="464452" y="168144"/>
                    <a:pt x="438408" y="207210"/>
                  </a:cubicBezTo>
                  <a:cubicBezTo>
                    <a:pt x="432720" y="215742"/>
                    <a:pt x="418953" y="213695"/>
                    <a:pt x="409225" y="216938"/>
                  </a:cubicBezTo>
                  <a:cubicBezTo>
                    <a:pt x="393012" y="233151"/>
                    <a:pt x="378491" y="251253"/>
                    <a:pt x="360587" y="265576"/>
                  </a:cubicBezTo>
                  <a:cubicBezTo>
                    <a:pt x="345823" y="277387"/>
                    <a:pt x="326002" y="282111"/>
                    <a:pt x="311949" y="294759"/>
                  </a:cubicBezTo>
                  <a:cubicBezTo>
                    <a:pt x="293125" y="311701"/>
                    <a:pt x="281219" y="335218"/>
                    <a:pt x="263311" y="353125"/>
                  </a:cubicBezTo>
                  <a:cubicBezTo>
                    <a:pt x="248630" y="367806"/>
                    <a:pt x="229353" y="377354"/>
                    <a:pt x="214672" y="392035"/>
                  </a:cubicBezTo>
                  <a:cubicBezTo>
                    <a:pt x="193533" y="413174"/>
                    <a:pt x="176704" y="438274"/>
                    <a:pt x="156306" y="460129"/>
                  </a:cubicBezTo>
                  <a:cubicBezTo>
                    <a:pt x="156289" y="460147"/>
                    <a:pt x="71601" y="544834"/>
                    <a:pt x="49302" y="567133"/>
                  </a:cubicBezTo>
                  <a:lnTo>
                    <a:pt x="29847" y="586589"/>
                  </a:lnTo>
                  <a:lnTo>
                    <a:pt x="10391" y="606044"/>
                  </a:lnTo>
                  <a:cubicBezTo>
                    <a:pt x="7149" y="619014"/>
                    <a:pt x="664" y="631586"/>
                    <a:pt x="664" y="644955"/>
                  </a:cubicBezTo>
                  <a:cubicBezTo>
                    <a:pt x="664" y="683674"/>
                    <a:pt x="-7017" y="729841"/>
                    <a:pt x="29847" y="751959"/>
                  </a:cubicBezTo>
                  <a:cubicBezTo>
                    <a:pt x="38640" y="757234"/>
                    <a:pt x="49302" y="758444"/>
                    <a:pt x="59030" y="761686"/>
                  </a:cubicBezTo>
                  <a:cubicBezTo>
                    <a:pt x="68758" y="768171"/>
                    <a:pt x="77122" y="777445"/>
                    <a:pt x="88213" y="781142"/>
                  </a:cubicBezTo>
                  <a:cubicBezTo>
                    <a:pt x="166325" y="807179"/>
                    <a:pt x="398386" y="781185"/>
                    <a:pt x="399498" y="781142"/>
                  </a:cubicBezTo>
                  <a:cubicBezTo>
                    <a:pt x="415711" y="774657"/>
                    <a:pt x="434353" y="772406"/>
                    <a:pt x="448136" y="761686"/>
                  </a:cubicBezTo>
                  <a:cubicBezTo>
                    <a:pt x="464136" y="749242"/>
                    <a:pt x="492544" y="704803"/>
                    <a:pt x="506502" y="683865"/>
                  </a:cubicBezTo>
                  <a:cubicBezTo>
                    <a:pt x="528461" y="596035"/>
                    <a:pt x="524189" y="635579"/>
                    <a:pt x="487047" y="479584"/>
                  </a:cubicBezTo>
                  <a:cubicBezTo>
                    <a:pt x="483688" y="465477"/>
                    <a:pt x="473303" y="454003"/>
                    <a:pt x="467591" y="440674"/>
                  </a:cubicBezTo>
                  <a:cubicBezTo>
                    <a:pt x="463552" y="431249"/>
                    <a:pt x="461106" y="421219"/>
                    <a:pt x="457864" y="411491"/>
                  </a:cubicBezTo>
                  <a:cubicBezTo>
                    <a:pt x="467592" y="392036"/>
                    <a:pt x="474573" y="370945"/>
                    <a:pt x="487047" y="353125"/>
                  </a:cubicBezTo>
                  <a:cubicBezTo>
                    <a:pt x="515322" y="312732"/>
                    <a:pt x="530805" y="310683"/>
                    <a:pt x="574596" y="294759"/>
                  </a:cubicBezTo>
                  <a:cubicBezTo>
                    <a:pt x="671941" y="259362"/>
                    <a:pt x="649609" y="273346"/>
                    <a:pt x="798332" y="255848"/>
                  </a:cubicBezTo>
                  <a:cubicBezTo>
                    <a:pt x="870188" y="207945"/>
                    <a:pt x="837992" y="202908"/>
                    <a:pt x="895608" y="246121"/>
                  </a:cubicBezTo>
                  <a:cubicBezTo>
                    <a:pt x="948901" y="332721"/>
                    <a:pt x="967085" y="353968"/>
                    <a:pt x="1002613" y="430946"/>
                  </a:cubicBezTo>
                  <a:cubicBezTo>
                    <a:pt x="1012961" y="453368"/>
                    <a:pt x="1024430" y="475469"/>
                    <a:pt x="1031796" y="499040"/>
                  </a:cubicBezTo>
                  <a:cubicBezTo>
                    <a:pt x="1040713" y="527574"/>
                    <a:pt x="1044766" y="557406"/>
                    <a:pt x="1051251" y="586589"/>
                  </a:cubicBezTo>
                  <a:cubicBezTo>
                    <a:pt x="1048008" y="622257"/>
                    <a:pt x="1051629" y="659233"/>
                    <a:pt x="1041523" y="693593"/>
                  </a:cubicBezTo>
                  <a:cubicBezTo>
                    <a:pt x="1026699" y="743993"/>
                    <a:pt x="985012" y="766410"/>
                    <a:pt x="944247" y="790869"/>
                  </a:cubicBezTo>
                  <a:cubicBezTo>
                    <a:pt x="931812" y="798330"/>
                    <a:pt x="919404" y="806808"/>
                    <a:pt x="905336" y="810325"/>
                  </a:cubicBezTo>
                  <a:cubicBezTo>
                    <a:pt x="879974" y="816665"/>
                    <a:pt x="853455" y="816810"/>
                    <a:pt x="827515" y="820052"/>
                  </a:cubicBezTo>
                  <a:cubicBezTo>
                    <a:pt x="791847" y="816810"/>
                    <a:pt x="753571" y="824100"/>
                    <a:pt x="720511" y="810325"/>
                  </a:cubicBezTo>
                  <a:cubicBezTo>
                    <a:pt x="708170" y="805183"/>
                    <a:pt x="716762" y="783372"/>
                    <a:pt x="710783" y="771414"/>
                  </a:cubicBezTo>
                  <a:cubicBezTo>
                    <a:pt x="690637" y="731123"/>
                    <a:pt x="665387" y="693593"/>
                    <a:pt x="642689" y="654682"/>
                  </a:cubicBezTo>
                  <a:cubicBezTo>
                    <a:pt x="630907" y="634485"/>
                    <a:pt x="620313" y="612850"/>
                    <a:pt x="603779" y="596316"/>
                  </a:cubicBezTo>
                  <a:cubicBezTo>
                    <a:pt x="580851" y="573388"/>
                    <a:pt x="551898" y="557405"/>
                    <a:pt x="525957" y="537950"/>
                  </a:cubicBezTo>
                  <a:cubicBezTo>
                    <a:pt x="514951" y="529696"/>
                    <a:pt x="508718" y="515592"/>
                    <a:pt x="496774" y="508767"/>
                  </a:cubicBezTo>
                  <a:cubicBezTo>
                    <a:pt x="485166" y="502134"/>
                    <a:pt x="470974" y="501662"/>
                    <a:pt x="457864" y="499040"/>
                  </a:cubicBezTo>
                  <a:cubicBezTo>
                    <a:pt x="411107" y="489689"/>
                    <a:pt x="369504" y="485563"/>
                    <a:pt x="321677" y="479584"/>
                  </a:cubicBezTo>
                  <a:cubicBezTo>
                    <a:pt x="250341" y="486069"/>
                    <a:pt x="174428" y="473078"/>
                    <a:pt x="107668" y="499040"/>
                  </a:cubicBezTo>
                  <a:cubicBezTo>
                    <a:pt x="88317" y="506565"/>
                    <a:pt x="129969" y="535220"/>
                    <a:pt x="146579" y="547678"/>
                  </a:cubicBezTo>
                  <a:cubicBezTo>
                    <a:pt x="157274" y="555700"/>
                    <a:pt x="172971" y="552712"/>
                    <a:pt x="185489" y="557406"/>
                  </a:cubicBezTo>
                  <a:cubicBezTo>
                    <a:pt x="377836" y="629536"/>
                    <a:pt x="108633" y="538271"/>
                    <a:pt x="253583" y="586589"/>
                  </a:cubicBezTo>
                  <a:cubicBezTo>
                    <a:pt x="256357" y="585895"/>
                    <a:pt x="355818" y="567008"/>
                    <a:pt x="370315" y="547678"/>
                  </a:cubicBezTo>
                  <a:cubicBezTo>
                    <a:pt x="406999" y="498766"/>
                    <a:pt x="415008" y="453243"/>
                    <a:pt x="438408" y="401763"/>
                  </a:cubicBezTo>
                  <a:cubicBezTo>
                    <a:pt x="447409" y="381961"/>
                    <a:pt x="455525" y="361496"/>
                    <a:pt x="467591" y="343397"/>
                  </a:cubicBezTo>
                  <a:cubicBezTo>
                    <a:pt x="475222" y="331950"/>
                    <a:pt x="487821" y="324659"/>
                    <a:pt x="496774" y="314214"/>
                  </a:cubicBezTo>
                  <a:cubicBezTo>
                    <a:pt x="507325" y="301905"/>
                    <a:pt x="516533" y="288497"/>
                    <a:pt x="525957" y="275304"/>
                  </a:cubicBezTo>
                  <a:cubicBezTo>
                    <a:pt x="532753" y="265790"/>
                    <a:pt x="535685" y="252606"/>
                    <a:pt x="545413" y="246121"/>
                  </a:cubicBezTo>
                  <a:cubicBezTo>
                    <a:pt x="556537" y="238705"/>
                    <a:pt x="571071" y="238160"/>
                    <a:pt x="584323" y="236393"/>
                  </a:cubicBezTo>
                  <a:cubicBezTo>
                    <a:pt x="619824" y="231659"/>
                    <a:pt x="655660" y="229908"/>
                    <a:pt x="691328" y="226665"/>
                  </a:cubicBezTo>
                  <a:cubicBezTo>
                    <a:pt x="720197" y="217043"/>
                    <a:pt x="739204" y="221135"/>
                    <a:pt x="701055" y="187755"/>
                  </a:cubicBezTo>
                  <a:cubicBezTo>
                    <a:pt x="683458" y="172358"/>
                    <a:pt x="663216" y="160041"/>
                    <a:pt x="642689" y="148844"/>
                  </a:cubicBezTo>
                  <a:cubicBezTo>
                    <a:pt x="593438" y="121980"/>
                    <a:pt x="605386" y="137026"/>
                    <a:pt x="564868" y="119661"/>
                  </a:cubicBezTo>
                  <a:cubicBezTo>
                    <a:pt x="551539" y="113949"/>
                    <a:pt x="538927" y="106691"/>
                    <a:pt x="525957" y="100206"/>
                  </a:cubicBezTo>
                  <a:cubicBezTo>
                    <a:pt x="498037" y="118819"/>
                    <a:pt x="483329" y="123947"/>
                    <a:pt x="467591" y="158572"/>
                  </a:cubicBezTo>
                  <a:cubicBezTo>
                    <a:pt x="457823" y="180062"/>
                    <a:pt x="455078" y="204103"/>
                    <a:pt x="448136" y="226665"/>
                  </a:cubicBezTo>
                  <a:cubicBezTo>
                    <a:pt x="442105" y="246266"/>
                    <a:pt x="435166" y="265576"/>
                    <a:pt x="428681" y="285031"/>
                  </a:cubicBezTo>
                  <a:cubicBezTo>
                    <a:pt x="425438" y="307729"/>
                    <a:pt x="423757" y="330706"/>
                    <a:pt x="418953" y="353125"/>
                  </a:cubicBezTo>
                  <a:cubicBezTo>
                    <a:pt x="380322" y="533405"/>
                    <a:pt x="415345" y="310296"/>
                    <a:pt x="389770" y="489312"/>
                  </a:cubicBezTo>
                  <a:cubicBezTo>
                    <a:pt x="396255" y="528223"/>
                    <a:pt x="397459" y="568392"/>
                    <a:pt x="409225" y="606044"/>
                  </a:cubicBezTo>
                  <a:cubicBezTo>
                    <a:pt x="419443" y="638741"/>
                    <a:pt x="438913" y="648946"/>
                    <a:pt x="467591" y="654682"/>
                  </a:cubicBezTo>
                  <a:cubicBezTo>
                    <a:pt x="614399" y="684044"/>
                    <a:pt x="617982" y="675668"/>
                    <a:pt x="798332" y="683865"/>
                  </a:cubicBezTo>
                  <a:cubicBezTo>
                    <a:pt x="808060" y="687108"/>
                    <a:pt x="819508" y="687187"/>
                    <a:pt x="827515" y="693593"/>
                  </a:cubicBezTo>
                  <a:cubicBezTo>
                    <a:pt x="857368" y="717476"/>
                    <a:pt x="853173" y="759010"/>
                    <a:pt x="837243" y="790869"/>
                  </a:cubicBezTo>
                  <a:cubicBezTo>
                    <a:pt x="826989" y="811377"/>
                    <a:pt x="803283" y="821894"/>
                    <a:pt x="788604" y="839508"/>
                  </a:cubicBezTo>
                  <a:cubicBezTo>
                    <a:pt x="721406" y="920145"/>
                    <a:pt x="771060" y="897236"/>
                    <a:pt x="710783" y="917329"/>
                  </a:cubicBezTo>
                  <a:cubicBezTo>
                    <a:pt x="694570" y="930299"/>
                    <a:pt x="677909" y="942728"/>
                    <a:pt x="662145" y="956240"/>
                  </a:cubicBezTo>
                  <a:cubicBezTo>
                    <a:pt x="655182" y="962209"/>
                    <a:pt x="650553" y="970976"/>
                    <a:pt x="642689" y="975695"/>
                  </a:cubicBezTo>
                  <a:cubicBezTo>
                    <a:pt x="599760" y="1001452"/>
                    <a:pt x="622948" y="966539"/>
                    <a:pt x="603779" y="1004878"/>
                  </a:cubicBezTo>
                </a:path>
              </a:pathLst>
            </a:cu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8" name="Freeform 527"/>
            <p:cNvSpPr/>
            <p:nvPr/>
          </p:nvSpPr>
          <p:spPr>
            <a:xfrm rot="5908461">
              <a:off x="4825870" y="679174"/>
              <a:ext cx="1051251" cy="1004878"/>
            </a:xfrm>
            <a:custGeom>
              <a:avLst/>
              <a:gdLst>
                <a:gd name="connsiteX0" fmla="*/ 613506 w 1051251"/>
                <a:gd name="connsiteY0" fmla="*/ 197482 h 1004878"/>
                <a:gd name="connsiteX1" fmla="*/ 603779 w 1051251"/>
                <a:gd name="connsiteY1" fmla="*/ 246121 h 1004878"/>
                <a:gd name="connsiteX2" fmla="*/ 496774 w 1051251"/>
                <a:gd name="connsiteY2" fmla="*/ 285031 h 1004878"/>
                <a:gd name="connsiteX3" fmla="*/ 389770 w 1051251"/>
                <a:gd name="connsiteY3" fmla="*/ 265576 h 1004878"/>
                <a:gd name="connsiteX4" fmla="*/ 360587 w 1051251"/>
                <a:gd name="connsiteY4" fmla="*/ 207210 h 1004878"/>
                <a:gd name="connsiteX5" fmla="*/ 350860 w 1051251"/>
                <a:gd name="connsiteY5" fmla="*/ 158572 h 1004878"/>
                <a:gd name="connsiteX6" fmla="*/ 341132 w 1051251"/>
                <a:gd name="connsiteY6" fmla="*/ 119661 h 1004878"/>
                <a:gd name="connsiteX7" fmla="*/ 350860 w 1051251"/>
                <a:gd name="connsiteY7" fmla="*/ 61295 h 1004878"/>
                <a:gd name="connsiteX8" fmla="*/ 399498 w 1051251"/>
                <a:gd name="connsiteY8" fmla="*/ 32112 h 1004878"/>
                <a:gd name="connsiteX9" fmla="*/ 487047 w 1051251"/>
                <a:gd name="connsiteY9" fmla="*/ 12657 h 1004878"/>
                <a:gd name="connsiteX10" fmla="*/ 516230 w 1051251"/>
                <a:gd name="connsiteY10" fmla="*/ 2929 h 1004878"/>
                <a:gd name="connsiteX11" fmla="*/ 603779 w 1051251"/>
                <a:gd name="connsiteY11" fmla="*/ 12657 h 1004878"/>
                <a:gd name="connsiteX12" fmla="*/ 594051 w 1051251"/>
                <a:gd name="connsiteY12" fmla="*/ 80750 h 1004878"/>
                <a:gd name="connsiteX13" fmla="*/ 496774 w 1051251"/>
                <a:gd name="connsiteY13" fmla="*/ 158572 h 1004878"/>
                <a:gd name="connsiteX14" fmla="*/ 350860 w 1051251"/>
                <a:gd name="connsiteY14" fmla="*/ 187755 h 1004878"/>
                <a:gd name="connsiteX15" fmla="*/ 273038 w 1051251"/>
                <a:gd name="connsiteY15" fmla="*/ 197482 h 1004878"/>
                <a:gd name="connsiteX16" fmla="*/ 39574 w 1051251"/>
                <a:gd name="connsiteY16" fmla="*/ 216938 h 1004878"/>
                <a:gd name="connsiteX17" fmla="*/ 10391 w 1051251"/>
                <a:gd name="connsiteY17" fmla="*/ 226665 h 1004878"/>
                <a:gd name="connsiteX18" fmla="*/ 39574 w 1051251"/>
                <a:gd name="connsiteY18" fmla="*/ 460129 h 1004878"/>
                <a:gd name="connsiteX19" fmla="*/ 59030 w 1051251"/>
                <a:gd name="connsiteY19" fmla="*/ 489312 h 1004878"/>
                <a:gd name="connsiteX20" fmla="*/ 68757 w 1051251"/>
                <a:gd name="connsiteY20" fmla="*/ 518495 h 1004878"/>
                <a:gd name="connsiteX21" fmla="*/ 127123 w 1051251"/>
                <a:gd name="connsiteY21" fmla="*/ 567133 h 1004878"/>
                <a:gd name="connsiteX22" fmla="*/ 263311 w 1051251"/>
                <a:gd name="connsiteY22" fmla="*/ 644955 h 1004878"/>
                <a:gd name="connsiteX23" fmla="*/ 418953 w 1051251"/>
                <a:gd name="connsiteY23" fmla="*/ 674138 h 1004878"/>
                <a:gd name="connsiteX24" fmla="*/ 555140 w 1051251"/>
                <a:gd name="connsiteY24" fmla="*/ 693593 h 1004878"/>
                <a:gd name="connsiteX25" fmla="*/ 594051 w 1051251"/>
                <a:gd name="connsiteY25" fmla="*/ 703321 h 1004878"/>
                <a:gd name="connsiteX26" fmla="*/ 691328 w 1051251"/>
                <a:gd name="connsiteY26" fmla="*/ 683865 h 1004878"/>
                <a:gd name="connsiteX27" fmla="*/ 701055 w 1051251"/>
                <a:gd name="connsiteY27" fmla="*/ 654682 h 1004878"/>
                <a:gd name="connsiteX28" fmla="*/ 710783 w 1051251"/>
                <a:gd name="connsiteY28" fmla="*/ 596316 h 1004878"/>
                <a:gd name="connsiteX29" fmla="*/ 671872 w 1051251"/>
                <a:gd name="connsiteY29" fmla="*/ 401763 h 1004878"/>
                <a:gd name="connsiteX30" fmla="*/ 642689 w 1051251"/>
                <a:gd name="connsiteY30" fmla="*/ 392035 h 1004878"/>
                <a:gd name="connsiteX31" fmla="*/ 574596 w 1051251"/>
                <a:gd name="connsiteY31" fmla="*/ 382308 h 1004878"/>
                <a:gd name="connsiteX32" fmla="*/ 545413 w 1051251"/>
                <a:gd name="connsiteY32" fmla="*/ 372580 h 1004878"/>
                <a:gd name="connsiteX33" fmla="*/ 234128 w 1051251"/>
                <a:gd name="connsiteY33" fmla="*/ 362852 h 1004878"/>
                <a:gd name="connsiteX34" fmla="*/ 214672 w 1051251"/>
                <a:gd name="connsiteY34" fmla="*/ 323942 h 1004878"/>
                <a:gd name="connsiteX35" fmla="*/ 195217 w 1051251"/>
                <a:gd name="connsiteY35" fmla="*/ 294759 h 1004878"/>
                <a:gd name="connsiteX36" fmla="*/ 185489 w 1051251"/>
                <a:gd name="connsiteY36" fmla="*/ 246121 h 1004878"/>
                <a:gd name="connsiteX37" fmla="*/ 175762 w 1051251"/>
                <a:gd name="connsiteY37" fmla="*/ 207210 h 1004878"/>
                <a:gd name="connsiteX38" fmla="*/ 185489 w 1051251"/>
                <a:gd name="connsiteY38" fmla="*/ 119661 h 1004878"/>
                <a:gd name="connsiteX39" fmla="*/ 234128 w 1051251"/>
                <a:gd name="connsiteY39" fmla="*/ 51567 h 1004878"/>
                <a:gd name="connsiteX40" fmla="*/ 263311 w 1051251"/>
                <a:gd name="connsiteY40" fmla="*/ 41840 h 1004878"/>
                <a:gd name="connsiteX41" fmla="*/ 331404 w 1051251"/>
                <a:gd name="connsiteY41" fmla="*/ 51567 h 1004878"/>
                <a:gd name="connsiteX42" fmla="*/ 399498 w 1051251"/>
                <a:gd name="connsiteY42" fmla="*/ 119661 h 1004878"/>
                <a:gd name="connsiteX43" fmla="*/ 428681 w 1051251"/>
                <a:gd name="connsiteY43" fmla="*/ 129389 h 1004878"/>
                <a:gd name="connsiteX44" fmla="*/ 438408 w 1051251"/>
                <a:gd name="connsiteY44" fmla="*/ 207210 h 1004878"/>
                <a:gd name="connsiteX45" fmla="*/ 409225 w 1051251"/>
                <a:gd name="connsiteY45" fmla="*/ 216938 h 1004878"/>
                <a:gd name="connsiteX46" fmla="*/ 360587 w 1051251"/>
                <a:gd name="connsiteY46" fmla="*/ 265576 h 1004878"/>
                <a:gd name="connsiteX47" fmla="*/ 311949 w 1051251"/>
                <a:gd name="connsiteY47" fmla="*/ 294759 h 1004878"/>
                <a:gd name="connsiteX48" fmla="*/ 263311 w 1051251"/>
                <a:gd name="connsiteY48" fmla="*/ 353125 h 1004878"/>
                <a:gd name="connsiteX49" fmla="*/ 214672 w 1051251"/>
                <a:gd name="connsiteY49" fmla="*/ 392035 h 1004878"/>
                <a:gd name="connsiteX50" fmla="*/ 156306 w 1051251"/>
                <a:gd name="connsiteY50" fmla="*/ 460129 h 1004878"/>
                <a:gd name="connsiteX51" fmla="*/ 49302 w 1051251"/>
                <a:gd name="connsiteY51" fmla="*/ 567133 h 1004878"/>
                <a:gd name="connsiteX52" fmla="*/ 29847 w 1051251"/>
                <a:gd name="connsiteY52" fmla="*/ 586589 h 1004878"/>
                <a:gd name="connsiteX53" fmla="*/ 10391 w 1051251"/>
                <a:gd name="connsiteY53" fmla="*/ 606044 h 1004878"/>
                <a:gd name="connsiteX54" fmla="*/ 664 w 1051251"/>
                <a:gd name="connsiteY54" fmla="*/ 644955 h 1004878"/>
                <a:gd name="connsiteX55" fmla="*/ 29847 w 1051251"/>
                <a:gd name="connsiteY55" fmla="*/ 751959 h 1004878"/>
                <a:gd name="connsiteX56" fmla="*/ 59030 w 1051251"/>
                <a:gd name="connsiteY56" fmla="*/ 761686 h 1004878"/>
                <a:gd name="connsiteX57" fmla="*/ 88213 w 1051251"/>
                <a:gd name="connsiteY57" fmla="*/ 781142 h 1004878"/>
                <a:gd name="connsiteX58" fmla="*/ 399498 w 1051251"/>
                <a:gd name="connsiteY58" fmla="*/ 781142 h 1004878"/>
                <a:gd name="connsiteX59" fmla="*/ 448136 w 1051251"/>
                <a:gd name="connsiteY59" fmla="*/ 761686 h 1004878"/>
                <a:gd name="connsiteX60" fmla="*/ 506502 w 1051251"/>
                <a:gd name="connsiteY60" fmla="*/ 683865 h 1004878"/>
                <a:gd name="connsiteX61" fmla="*/ 487047 w 1051251"/>
                <a:gd name="connsiteY61" fmla="*/ 479584 h 1004878"/>
                <a:gd name="connsiteX62" fmla="*/ 467591 w 1051251"/>
                <a:gd name="connsiteY62" fmla="*/ 440674 h 1004878"/>
                <a:gd name="connsiteX63" fmla="*/ 457864 w 1051251"/>
                <a:gd name="connsiteY63" fmla="*/ 411491 h 1004878"/>
                <a:gd name="connsiteX64" fmla="*/ 487047 w 1051251"/>
                <a:gd name="connsiteY64" fmla="*/ 353125 h 1004878"/>
                <a:gd name="connsiteX65" fmla="*/ 574596 w 1051251"/>
                <a:gd name="connsiteY65" fmla="*/ 294759 h 1004878"/>
                <a:gd name="connsiteX66" fmla="*/ 798332 w 1051251"/>
                <a:gd name="connsiteY66" fmla="*/ 255848 h 1004878"/>
                <a:gd name="connsiteX67" fmla="*/ 895608 w 1051251"/>
                <a:gd name="connsiteY67" fmla="*/ 246121 h 1004878"/>
                <a:gd name="connsiteX68" fmla="*/ 1002613 w 1051251"/>
                <a:gd name="connsiteY68" fmla="*/ 430946 h 1004878"/>
                <a:gd name="connsiteX69" fmla="*/ 1031796 w 1051251"/>
                <a:gd name="connsiteY69" fmla="*/ 499040 h 1004878"/>
                <a:gd name="connsiteX70" fmla="*/ 1051251 w 1051251"/>
                <a:gd name="connsiteY70" fmla="*/ 586589 h 1004878"/>
                <a:gd name="connsiteX71" fmla="*/ 1041523 w 1051251"/>
                <a:gd name="connsiteY71" fmla="*/ 693593 h 1004878"/>
                <a:gd name="connsiteX72" fmla="*/ 944247 w 1051251"/>
                <a:gd name="connsiteY72" fmla="*/ 790869 h 1004878"/>
                <a:gd name="connsiteX73" fmla="*/ 905336 w 1051251"/>
                <a:gd name="connsiteY73" fmla="*/ 810325 h 1004878"/>
                <a:gd name="connsiteX74" fmla="*/ 827515 w 1051251"/>
                <a:gd name="connsiteY74" fmla="*/ 820052 h 1004878"/>
                <a:gd name="connsiteX75" fmla="*/ 720511 w 1051251"/>
                <a:gd name="connsiteY75" fmla="*/ 810325 h 1004878"/>
                <a:gd name="connsiteX76" fmla="*/ 710783 w 1051251"/>
                <a:gd name="connsiteY76" fmla="*/ 771414 h 1004878"/>
                <a:gd name="connsiteX77" fmla="*/ 642689 w 1051251"/>
                <a:gd name="connsiteY77" fmla="*/ 654682 h 1004878"/>
                <a:gd name="connsiteX78" fmla="*/ 603779 w 1051251"/>
                <a:gd name="connsiteY78" fmla="*/ 596316 h 1004878"/>
                <a:gd name="connsiteX79" fmla="*/ 525957 w 1051251"/>
                <a:gd name="connsiteY79" fmla="*/ 537950 h 1004878"/>
                <a:gd name="connsiteX80" fmla="*/ 496774 w 1051251"/>
                <a:gd name="connsiteY80" fmla="*/ 508767 h 1004878"/>
                <a:gd name="connsiteX81" fmla="*/ 457864 w 1051251"/>
                <a:gd name="connsiteY81" fmla="*/ 499040 h 1004878"/>
                <a:gd name="connsiteX82" fmla="*/ 321677 w 1051251"/>
                <a:gd name="connsiteY82" fmla="*/ 479584 h 1004878"/>
                <a:gd name="connsiteX83" fmla="*/ 107668 w 1051251"/>
                <a:gd name="connsiteY83" fmla="*/ 499040 h 1004878"/>
                <a:gd name="connsiteX84" fmla="*/ 146579 w 1051251"/>
                <a:gd name="connsiteY84" fmla="*/ 547678 h 1004878"/>
                <a:gd name="connsiteX85" fmla="*/ 185489 w 1051251"/>
                <a:gd name="connsiteY85" fmla="*/ 557406 h 1004878"/>
                <a:gd name="connsiteX86" fmla="*/ 253583 w 1051251"/>
                <a:gd name="connsiteY86" fmla="*/ 586589 h 1004878"/>
                <a:gd name="connsiteX87" fmla="*/ 370315 w 1051251"/>
                <a:gd name="connsiteY87" fmla="*/ 547678 h 1004878"/>
                <a:gd name="connsiteX88" fmla="*/ 438408 w 1051251"/>
                <a:gd name="connsiteY88" fmla="*/ 401763 h 1004878"/>
                <a:gd name="connsiteX89" fmla="*/ 467591 w 1051251"/>
                <a:gd name="connsiteY89" fmla="*/ 343397 h 1004878"/>
                <a:gd name="connsiteX90" fmla="*/ 496774 w 1051251"/>
                <a:gd name="connsiteY90" fmla="*/ 314214 h 1004878"/>
                <a:gd name="connsiteX91" fmla="*/ 525957 w 1051251"/>
                <a:gd name="connsiteY91" fmla="*/ 275304 h 1004878"/>
                <a:gd name="connsiteX92" fmla="*/ 545413 w 1051251"/>
                <a:gd name="connsiteY92" fmla="*/ 246121 h 1004878"/>
                <a:gd name="connsiteX93" fmla="*/ 584323 w 1051251"/>
                <a:gd name="connsiteY93" fmla="*/ 236393 h 1004878"/>
                <a:gd name="connsiteX94" fmla="*/ 691328 w 1051251"/>
                <a:gd name="connsiteY94" fmla="*/ 226665 h 1004878"/>
                <a:gd name="connsiteX95" fmla="*/ 701055 w 1051251"/>
                <a:gd name="connsiteY95" fmla="*/ 187755 h 1004878"/>
                <a:gd name="connsiteX96" fmla="*/ 642689 w 1051251"/>
                <a:gd name="connsiteY96" fmla="*/ 148844 h 1004878"/>
                <a:gd name="connsiteX97" fmla="*/ 564868 w 1051251"/>
                <a:gd name="connsiteY97" fmla="*/ 119661 h 1004878"/>
                <a:gd name="connsiteX98" fmla="*/ 525957 w 1051251"/>
                <a:gd name="connsiteY98" fmla="*/ 100206 h 1004878"/>
                <a:gd name="connsiteX99" fmla="*/ 467591 w 1051251"/>
                <a:gd name="connsiteY99" fmla="*/ 158572 h 1004878"/>
                <a:gd name="connsiteX100" fmla="*/ 448136 w 1051251"/>
                <a:gd name="connsiteY100" fmla="*/ 226665 h 1004878"/>
                <a:gd name="connsiteX101" fmla="*/ 428681 w 1051251"/>
                <a:gd name="connsiteY101" fmla="*/ 285031 h 1004878"/>
                <a:gd name="connsiteX102" fmla="*/ 418953 w 1051251"/>
                <a:gd name="connsiteY102" fmla="*/ 353125 h 1004878"/>
                <a:gd name="connsiteX103" fmla="*/ 389770 w 1051251"/>
                <a:gd name="connsiteY103" fmla="*/ 489312 h 1004878"/>
                <a:gd name="connsiteX104" fmla="*/ 409225 w 1051251"/>
                <a:gd name="connsiteY104" fmla="*/ 606044 h 1004878"/>
                <a:gd name="connsiteX105" fmla="*/ 467591 w 1051251"/>
                <a:gd name="connsiteY105" fmla="*/ 654682 h 1004878"/>
                <a:gd name="connsiteX106" fmla="*/ 798332 w 1051251"/>
                <a:gd name="connsiteY106" fmla="*/ 683865 h 1004878"/>
                <a:gd name="connsiteX107" fmla="*/ 827515 w 1051251"/>
                <a:gd name="connsiteY107" fmla="*/ 693593 h 1004878"/>
                <a:gd name="connsiteX108" fmla="*/ 837243 w 1051251"/>
                <a:gd name="connsiteY108" fmla="*/ 790869 h 1004878"/>
                <a:gd name="connsiteX109" fmla="*/ 788604 w 1051251"/>
                <a:gd name="connsiteY109" fmla="*/ 839508 h 1004878"/>
                <a:gd name="connsiteX110" fmla="*/ 710783 w 1051251"/>
                <a:gd name="connsiteY110" fmla="*/ 917329 h 1004878"/>
                <a:gd name="connsiteX111" fmla="*/ 662145 w 1051251"/>
                <a:gd name="connsiteY111" fmla="*/ 956240 h 1004878"/>
                <a:gd name="connsiteX112" fmla="*/ 642689 w 1051251"/>
                <a:gd name="connsiteY112" fmla="*/ 975695 h 1004878"/>
                <a:gd name="connsiteX113" fmla="*/ 603779 w 1051251"/>
                <a:gd name="connsiteY113" fmla="*/ 1004878 h 1004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Lst>
              <a:rect l="l" t="t" r="r" b="b"/>
              <a:pathLst>
                <a:path w="1051251" h="1004878">
                  <a:moveTo>
                    <a:pt x="613506" y="197482"/>
                  </a:moveTo>
                  <a:cubicBezTo>
                    <a:pt x="610264" y="213695"/>
                    <a:pt x="612542" y="232100"/>
                    <a:pt x="603779" y="246121"/>
                  </a:cubicBezTo>
                  <a:cubicBezTo>
                    <a:pt x="579924" y="284290"/>
                    <a:pt x="533685" y="279758"/>
                    <a:pt x="496774" y="285031"/>
                  </a:cubicBezTo>
                  <a:cubicBezTo>
                    <a:pt x="461106" y="278546"/>
                    <a:pt x="421246" y="283562"/>
                    <a:pt x="389770" y="265576"/>
                  </a:cubicBezTo>
                  <a:cubicBezTo>
                    <a:pt x="370884" y="254784"/>
                    <a:pt x="368020" y="227652"/>
                    <a:pt x="360587" y="207210"/>
                  </a:cubicBezTo>
                  <a:cubicBezTo>
                    <a:pt x="354937" y="191672"/>
                    <a:pt x="354447" y="174712"/>
                    <a:pt x="350860" y="158572"/>
                  </a:cubicBezTo>
                  <a:cubicBezTo>
                    <a:pt x="347960" y="145521"/>
                    <a:pt x="344375" y="132631"/>
                    <a:pt x="341132" y="119661"/>
                  </a:cubicBezTo>
                  <a:cubicBezTo>
                    <a:pt x="344375" y="100206"/>
                    <a:pt x="339919" y="77706"/>
                    <a:pt x="350860" y="61295"/>
                  </a:cubicBezTo>
                  <a:cubicBezTo>
                    <a:pt x="361348" y="45563"/>
                    <a:pt x="382587" y="40568"/>
                    <a:pt x="399498" y="32112"/>
                  </a:cubicBezTo>
                  <a:cubicBezTo>
                    <a:pt x="423447" y="20137"/>
                    <a:pt x="464626" y="16394"/>
                    <a:pt x="487047" y="12657"/>
                  </a:cubicBezTo>
                  <a:cubicBezTo>
                    <a:pt x="496775" y="9414"/>
                    <a:pt x="505976" y="2929"/>
                    <a:pt x="516230" y="2929"/>
                  </a:cubicBezTo>
                  <a:cubicBezTo>
                    <a:pt x="545593" y="2929"/>
                    <a:pt x="583017" y="-8105"/>
                    <a:pt x="603779" y="12657"/>
                  </a:cubicBezTo>
                  <a:cubicBezTo>
                    <a:pt x="619992" y="28870"/>
                    <a:pt x="601887" y="59202"/>
                    <a:pt x="594051" y="80750"/>
                  </a:cubicBezTo>
                  <a:cubicBezTo>
                    <a:pt x="579050" y="122001"/>
                    <a:pt x="530784" y="141567"/>
                    <a:pt x="496774" y="158572"/>
                  </a:cubicBezTo>
                  <a:cubicBezTo>
                    <a:pt x="436413" y="188752"/>
                    <a:pt x="430923" y="178859"/>
                    <a:pt x="350860" y="187755"/>
                  </a:cubicBezTo>
                  <a:cubicBezTo>
                    <a:pt x="324877" y="190642"/>
                    <a:pt x="299037" y="194745"/>
                    <a:pt x="273038" y="197482"/>
                  </a:cubicBezTo>
                  <a:cubicBezTo>
                    <a:pt x="199436" y="205229"/>
                    <a:pt x="112613" y="211319"/>
                    <a:pt x="39574" y="216938"/>
                  </a:cubicBezTo>
                  <a:cubicBezTo>
                    <a:pt x="29846" y="220180"/>
                    <a:pt x="11363" y="216457"/>
                    <a:pt x="10391" y="226665"/>
                  </a:cubicBezTo>
                  <a:cubicBezTo>
                    <a:pt x="-748" y="343621"/>
                    <a:pt x="-4097" y="383705"/>
                    <a:pt x="39574" y="460129"/>
                  </a:cubicBezTo>
                  <a:cubicBezTo>
                    <a:pt x="45375" y="470280"/>
                    <a:pt x="52545" y="479584"/>
                    <a:pt x="59030" y="489312"/>
                  </a:cubicBezTo>
                  <a:cubicBezTo>
                    <a:pt x="62272" y="499040"/>
                    <a:pt x="63481" y="509702"/>
                    <a:pt x="68757" y="518495"/>
                  </a:cubicBezTo>
                  <a:cubicBezTo>
                    <a:pt x="76970" y="532184"/>
                    <a:pt x="121016" y="562905"/>
                    <a:pt x="127123" y="567133"/>
                  </a:cubicBezTo>
                  <a:cubicBezTo>
                    <a:pt x="171956" y="598172"/>
                    <a:pt x="210607" y="630901"/>
                    <a:pt x="263311" y="644955"/>
                  </a:cubicBezTo>
                  <a:cubicBezTo>
                    <a:pt x="287790" y="651483"/>
                    <a:pt x="382927" y="668992"/>
                    <a:pt x="418953" y="674138"/>
                  </a:cubicBezTo>
                  <a:cubicBezTo>
                    <a:pt x="481731" y="683106"/>
                    <a:pt x="497103" y="681985"/>
                    <a:pt x="555140" y="693593"/>
                  </a:cubicBezTo>
                  <a:cubicBezTo>
                    <a:pt x="568250" y="696215"/>
                    <a:pt x="581081" y="700078"/>
                    <a:pt x="594051" y="703321"/>
                  </a:cubicBezTo>
                  <a:cubicBezTo>
                    <a:pt x="626477" y="696836"/>
                    <a:pt x="661224" y="697549"/>
                    <a:pt x="691328" y="683865"/>
                  </a:cubicBezTo>
                  <a:cubicBezTo>
                    <a:pt x="700663" y="679622"/>
                    <a:pt x="698831" y="664692"/>
                    <a:pt x="701055" y="654682"/>
                  </a:cubicBezTo>
                  <a:cubicBezTo>
                    <a:pt x="705334" y="635428"/>
                    <a:pt x="707540" y="615771"/>
                    <a:pt x="710783" y="596316"/>
                  </a:cubicBezTo>
                  <a:cubicBezTo>
                    <a:pt x="708907" y="579429"/>
                    <a:pt x="729950" y="436610"/>
                    <a:pt x="671872" y="401763"/>
                  </a:cubicBezTo>
                  <a:cubicBezTo>
                    <a:pt x="663079" y="396487"/>
                    <a:pt x="652744" y="394046"/>
                    <a:pt x="642689" y="392035"/>
                  </a:cubicBezTo>
                  <a:cubicBezTo>
                    <a:pt x="620206" y="387538"/>
                    <a:pt x="597294" y="385550"/>
                    <a:pt x="574596" y="382308"/>
                  </a:cubicBezTo>
                  <a:cubicBezTo>
                    <a:pt x="564868" y="379065"/>
                    <a:pt x="555650" y="373165"/>
                    <a:pt x="545413" y="372580"/>
                  </a:cubicBezTo>
                  <a:cubicBezTo>
                    <a:pt x="441770" y="366657"/>
                    <a:pt x="336836" y="377956"/>
                    <a:pt x="234128" y="362852"/>
                  </a:cubicBezTo>
                  <a:cubicBezTo>
                    <a:pt x="219781" y="360742"/>
                    <a:pt x="221867" y="336532"/>
                    <a:pt x="214672" y="323942"/>
                  </a:cubicBezTo>
                  <a:cubicBezTo>
                    <a:pt x="208871" y="313791"/>
                    <a:pt x="201702" y="304487"/>
                    <a:pt x="195217" y="294759"/>
                  </a:cubicBezTo>
                  <a:cubicBezTo>
                    <a:pt x="191974" y="278546"/>
                    <a:pt x="189076" y="262261"/>
                    <a:pt x="185489" y="246121"/>
                  </a:cubicBezTo>
                  <a:cubicBezTo>
                    <a:pt x="182589" y="233070"/>
                    <a:pt x="175762" y="220579"/>
                    <a:pt x="175762" y="207210"/>
                  </a:cubicBezTo>
                  <a:cubicBezTo>
                    <a:pt x="175762" y="177847"/>
                    <a:pt x="178887" y="148272"/>
                    <a:pt x="185489" y="119661"/>
                  </a:cubicBezTo>
                  <a:cubicBezTo>
                    <a:pt x="191022" y="95687"/>
                    <a:pt x="213736" y="65161"/>
                    <a:pt x="234128" y="51567"/>
                  </a:cubicBezTo>
                  <a:cubicBezTo>
                    <a:pt x="242660" y="45879"/>
                    <a:pt x="253583" y="45082"/>
                    <a:pt x="263311" y="41840"/>
                  </a:cubicBezTo>
                  <a:cubicBezTo>
                    <a:pt x="286009" y="45082"/>
                    <a:pt x="311497" y="40192"/>
                    <a:pt x="331404" y="51567"/>
                  </a:cubicBezTo>
                  <a:cubicBezTo>
                    <a:pt x="359274" y="67493"/>
                    <a:pt x="369046" y="109510"/>
                    <a:pt x="399498" y="119661"/>
                  </a:cubicBezTo>
                  <a:lnTo>
                    <a:pt x="428681" y="129389"/>
                  </a:lnTo>
                  <a:cubicBezTo>
                    <a:pt x="447391" y="157455"/>
                    <a:pt x="464452" y="168144"/>
                    <a:pt x="438408" y="207210"/>
                  </a:cubicBezTo>
                  <a:cubicBezTo>
                    <a:pt x="432720" y="215742"/>
                    <a:pt x="418953" y="213695"/>
                    <a:pt x="409225" y="216938"/>
                  </a:cubicBezTo>
                  <a:cubicBezTo>
                    <a:pt x="393012" y="233151"/>
                    <a:pt x="378491" y="251253"/>
                    <a:pt x="360587" y="265576"/>
                  </a:cubicBezTo>
                  <a:cubicBezTo>
                    <a:pt x="345823" y="277387"/>
                    <a:pt x="326002" y="282111"/>
                    <a:pt x="311949" y="294759"/>
                  </a:cubicBezTo>
                  <a:cubicBezTo>
                    <a:pt x="293125" y="311701"/>
                    <a:pt x="281219" y="335218"/>
                    <a:pt x="263311" y="353125"/>
                  </a:cubicBezTo>
                  <a:cubicBezTo>
                    <a:pt x="248630" y="367806"/>
                    <a:pt x="229353" y="377354"/>
                    <a:pt x="214672" y="392035"/>
                  </a:cubicBezTo>
                  <a:cubicBezTo>
                    <a:pt x="193533" y="413174"/>
                    <a:pt x="176704" y="438274"/>
                    <a:pt x="156306" y="460129"/>
                  </a:cubicBezTo>
                  <a:cubicBezTo>
                    <a:pt x="156289" y="460147"/>
                    <a:pt x="71601" y="544834"/>
                    <a:pt x="49302" y="567133"/>
                  </a:cubicBezTo>
                  <a:lnTo>
                    <a:pt x="29847" y="586589"/>
                  </a:lnTo>
                  <a:lnTo>
                    <a:pt x="10391" y="606044"/>
                  </a:lnTo>
                  <a:cubicBezTo>
                    <a:pt x="7149" y="619014"/>
                    <a:pt x="664" y="631586"/>
                    <a:pt x="664" y="644955"/>
                  </a:cubicBezTo>
                  <a:cubicBezTo>
                    <a:pt x="664" y="683674"/>
                    <a:pt x="-7017" y="729841"/>
                    <a:pt x="29847" y="751959"/>
                  </a:cubicBezTo>
                  <a:cubicBezTo>
                    <a:pt x="38640" y="757234"/>
                    <a:pt x="49302" y="758444"/>
                    <a:pt x="59030" y="761686"/>
                  </a:cubicBezTo>
                  <a:cubicBezTo>
                    <a:pt x="68758" y="768171"/>
                    <a:pt x="77122" y="777445"/>
                    <a:pt x="88213" y="781142"/>
                  </a:cubicBezTo>
                  <a:cubicBezTo>
                    <a:pt x="166325" y="807179"/>
                    <a:pt x="398386" y="781185"/>
                    <a:pt x="399498" y="781142"/>
                  </a:cubicBezTo>
                  <a:cubicBezTo>
                    <a:pt x="415711" y="774657"/>
                    <a:pt x="434353" y="772406"/>
                    <a:pt x="448136" y="761686"/>
                  </a:cubicBezTo>
                  <a:cubicBezTo>
                    <a:pt x="464136" y="749242"/>
                    <a:pt x="492544" y="704803"/>
                    <a:pt x="506502" y="683865"/>
                  </a:cubicBezTo>
                  <a:cubicBezTo>
                    <a:pt x="528461" y="596035"/>
                    <a:pt x="524189" y="635579"/>
                    <a:pt x="487047" y="479584"/>
                  </a:cubicBezTo>
                  <a:cubicBezTo>
                    <a:pt x="483688" y="465477"/>
                    <a:pt x="473303" y="454003"/>
                    <a:pt x="467591" y="440674"/>
                  </a:cubicBezTo>
                  <a:cubicBezTo>
                    <a:pt x="463552" y="431249"/>
                    <a:pt x="461106" y="421219"/>
                    <a:pt x="457864" y="411491"/>
                  </a:cubicBezTo>
                  <a:cubicBezTo>
                    <a:pt x="467592" y="392036"/>
                    <a:pt x="474573" y="370945"/>
                    <a:pt x="487047" y="353125"/>
                  </a:cubicBezTo>
                  <a:cubicBezTo>
                    <a:pt x="515322" y="312732"/>
                    <a:pt x="530805" y="310683"/>
                    <a:pt x="574596" y="294759"/>
                  </a:cubicBezTo>
                  <a:cubicBezTo>
                    <a:pt x="671941" y="259362"/>
                    <a:pt x="649609" y="273346"/>
                    <a:pt x="798332" y="255848"/>
                  </a:cubicBezTo>
                  <a:cubicBezTo>
                    <a:pt x="870188" y="207945"/>
                    <a:pt x="837992" y="202908"/>
                    <a:pt x="895608" y="246121"/>
                  </a:cubicBezTo>
                  <a:cubicBezTo>
                    <a:pt x="948901" y="332721"/>
                    <a:pt x="967085" y="353968"/>
                    <a:pt x="1002613" y="430946"/>
                  </a:cubicBezTo>
                  <a:cubicBezTo>
                    <a:pt x="1012961" y="453368"/>
                    <a:pt x="1024430" y="475469"/>
                    <a:pt x="1031796" y="499040"/>
                  </a:cubicBezTo>
                  <a:cubicBezTo>
                    <a:pt x="1040713" y="527574"/>
                    <a:pt x="1044766" y="557406"/>
                    <a:pt x="1051251" y="586589"/>
                  </a:cubicBezTo>
                  <a:cubicBezTo>
                    <a:pt x="1048008" y="622257"/>
                    <a:pt x="1051629" y="659233"/>
                    <a:pt x="1041523" y="693593"/>
                  </a:cubicBezTo>
                  <a:cubicBezTo>
                    <a:pt x="1026699" y="743993"/>
                    <a:pt x="985012" y="766410"/>
                    <a:pt x="944247" y="790869"/>
                  </a:cubicBezTo>
                  <a:cubicBezTo>
                    <a:pt x="931812" y="798330"/>
                    <a:pt x="919404" y="806808"/>
                    <a:pt x="905336" y="810325"/>
                  </a:cubicBezTo>
                  <a:cubicBezTo>
                    <a:pt x="879974" y="816665"/>
                    <a:pt x="853455" y="816810"/>
                    <a:pt x="827515" y="820052"/>
                  </a:cubicBezTo>
                  <a:cubicBezTo>
                    <a:pt x="791847" y="816810"/>
                    <a:pt x="753571" y="824100"/>
                    <a:pt x="720511" y="810325"/>
                  </a:cubicBezTo>
                  <a:cubicBezTo>
                    <a:pt x="708170" y="805183"/>
                    <a:pt x="716762" y="783372"/>
                    <a:pt x="710783" y="771414"/>
                  </a:cubicBezTo>
                  <a:cubicBezTo>
                    <a:pt x="690637" y="731123"/>
                    <a:pt x="665387" y="693593"/>
                    <a:pt x="642689" y="654682"/>
                  </a:cubicBezTo>
                  <a:cubicBezTo>
                    <a:pt x="630907" y="634485"/>
                    <a:pt x="620313" y="612850"/>
                    <a:pt x="603779" y="596316"/>
                  </a:cubicBezTo>
                  <a:cubicBezTo>
                    <a:pt x="580851" y="573388"/>
                    <a:pt x="551898" y="557405"/>
                    <a:pt x="525957" y="537950"/>
                  </a:cubicBezTo>
                  <a:cubicBezTo>
                    <a:pt x="514951" y="529696"/>
                    <a:pt x="508718" y="515592"/>
                    <a:pt x="496774" y="508767"/>
                  </a:cubicBezTo>
                  <a:cubicBezTo>
                    <a:pt x="485166" y="502134"/>
                    <a:pt x="470974" y="501662"/>
                    <a:pt x="457864" y="499040"/>
                  </a:cubicBezTo>
                  <a:cubicBezTo>
                    <a:pt x="411107" y="489689"/>
                    <a:pt x="369504" y="485563"/>
                    <a:pt x="321677" y="479584"/>
                  </a:cubicBezTo>
                  <a:cubicBezTo>
                    <a:pt x="250341" y="486069"/>
                    <a:pt x="174428" y="473078"/>
                    <a:pt x="107668" y="499040"/>
                  </a:cubicBezTo>
                  <a:cubicBezTo>
                    <a:pt x="88317" y="506565"/>
                    <a:pt x="129969" y="535220"/>
                    <a:pt x="146579" y="547678"/>
                  </a:cubicBezTo>
                  <a:cubicBezTo>
                    <a:pt x="157274" y="555700"/>
                    <a:pt x="172971" y="552712"/>
                    <a:pt x="185489" y="557406"/>
                  </a:cubicBezTo>
                  <a:cubicBezTo>
                    <a:pt x="377836" y="629536"/>
                    <a:pt x="108633" y="538271"/>
                    <a:pt x="253583" y="586589"/>
                  </a:cubicBezTo>
                  <a:cubicBezTo>
                    <a:pt x="256357" y="585895"/>
                    <a:pt x="355818" y="567008"/>
                    <a:pt x="370315" y="547678"/>
                  </a:cubicBezTo>
                  <a:cubicBezTo>
                    <a:pt x="406999" y="498766"/>
                    <a:pt x="415008" y="453243"/>
                    <a:pt x="438408" y="401763"/>
                  </a:cubicBezTo>
                  <a:cubicBezTo>
                    <a:pt x="447409" y="381961"/>
                    <a:pt x="455525" y="361496"/>
                    <a:pt x="467591" y="343397"/>
                  </a:cubicBezTo>
                  <a:cubicBezTo>
                    <a:pt x="475222" y="331950"/>
                    <a:pt x="487821" y="324659"/>
                    <a:pt x="496774" y="314214"/>
                  </a:cubicBezTo>
                  <a:cubicBezTo>
                    <a:pt x="507325" y="301905"/>
                    <a:pt x="516533" y="288497"/>
                    <a:pt x="525957" y="275304"/>
                  </a:cubicBezTo>
                  <a:cubicBezTo>
                    <a:pt x="532753" y="265790"/>
                    <a:pt x="535685" y="252606"/>
                    <a:pt x="545413" y="246121"/>
                  </a:cubicBezTo>
                  <a:cubicBezTo>
                    <a:pt x="556537" y="238705"/>
                    <a:pt x="571071" y="238160"/>
                    <a:pt x="584323" y="236393"/>
                  </a:cubicBezTo>
                  <a:cubicBezTo>
                    <a:pt x="619824" y="231659"/>
                    <a:pt x="655660" y="229908"/>
                    <a:pt x="691328" y="226665"/>
                  </a:cubicBezTo>
                  <a:cubicBezTo>
                    <a:pt x="720197" y="217043"/>
                    <a:pt x="739204" y="221135"/>
                    <a:pt x="701055" y="187755"/>
                  </a:cubicBezTo>
                  <a:cubicBezTo>
                    <a:pt x="683458" y="172358"/>
                    <a:pt x="663216" y="160041"/>
                    <a:pt x="642689" y="148844"/>
                  </a:cubicBezTo>
                  <a:cubicBezTo>
                    <a:pt x="593438" y="121980"/>
                    <a:pt x="605386" y="137026"/>
                    <a:pt x="564868" y="119661"/>
                  </a:cubicBezTo>
                  <a:cubicBezTo>
                    <a:pt x="551539" y="113949"/>
                    <a:pt x="538927" y="106691"/>
                    <a:pt x="525957" y="100206"/>
                  </a:cubicBezTo>
                  <a:cubicBezTo>
                    <a:pt x="498037" y="118819"/>
                    <a:pt x="483329" y="123947"/>
                    <a:pt x="467591" y="158572"/>
                  </a:cubicBezTo>
                  <a:cubicBezTo>
                    <a:pt x="457823" y="180062"/>
                    <a:pt x="455078" y="204103"/>
                    <a:pt x="448136" y="226665"/>
                  </a:cubicBezTo>
                  <a:cubicBezTo>
                    <a:pt x="442105" y="246266"/>
                    <a:pt x="435166" y="265576"/>
                    <a:pt x="428681" y="285031"/>
                  </a:cubicBezTo>
                  <a:cubicBezTo>
                    <a:pt x="425438" y="307729"/>
                    <a:pt x="423757" y="330706"/>
                    <a:pt x="418953" y="353125"/>
                  </a:cubicBezTo>
                  <a:cubicBezTo>
                    <a:pt x="380322" y="533405"/>
                    <a:pt x="415345" y="310296"/>
                    <a:pt x="389770" y="489312"/>
                  </a:cubicBezTo>
                  <a:cubicBezTo>
                    <a:pt x="396255" y="528223"/>
                    <a:pt x="397459" y="568392"/>
                    <a:pt x="409225" y="606044"/>
                  </a:cubicBezTo>
                  <a:cubicBezTo>
                    <a:pt x="419443" y="638741"/>
                    <a:pt x="438913" y="648946"/>
                    <a:pt x="467591" y="654682"/>
                  </a:cubicBezTo>
                  <a:cubicBezTo>
                    <a:pt x="614399" y="684044"/>
                    <a:pt x="617982" y="675668"/>
                    <a:pt x="798332" y="683865"/>
                  </a:cubicBezTo>
                  <a:cubicBezTo>
                    <a:pt x="808060" y="687108"/>
                    <a:pt x="819508" y="687187"/>
                    <a:pt x="827515" y="693593"/>
                  </a:cubicBezTo>
                  <a:cubicBezTo>
                    <a:pt x="857368" y="717476"/>
                    <a:pt x="853173" y="759010"/>
                    <a:pt x="837243" y="790869"/>
                  </a:cubicBezTo>
                  <a:cubicBezTo>
                    <a:pt x="826989" y="811377"/>
                    <a:pt x="803283" y="821894"/>
                    <a:pt x="788604" y="839508"/>
                  </a:cubicBezTo>
                  <a:cubicBezTo>
                    <a:pt x="721406" y="920145"/>
                    <a:pt x="771060" y="897236"/>
                    <a:pt x="710783" y="917329"/>
                  </a:cubicBezTo>
                  <a:cubicBezTo>
                    <a:pt x="694570" y="930299"/>
                    <a:pt x="677909" y="942728"/>
                    <a:pt x="662145" y="956240"/>
                  </a:cubicBezTo>
                  <a:cubicBezTo>
                    <a:pt x="655182" y="962209"/>
                    <a:pt x="650553" y="970976"/>
                    <a:pt x="642689" y="975695"/>
                  </a:cubicBezTo>
                  <a:cubicBezTo>
                    <a:pt x="599760" y="1001452"/>
                    <a:pt x="622948" y="966539"/>
                    <a:pt x="603779" y="1004878"/>
                  </a:cubicBezTo>
                </a:path>
              </a:pathLst>
            </a:cu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9" name="Freeform 528"/>
            <p:cNvSpPr/>
            <p:nvPr/>
          </p:nvSpPr>
          <p:spPr>
            <a:xfrm rot="11089786">
              <a:off x="4315919" y="1241281"/>
              <a:ext cx="1051251" cy="1004878"/>
            </a:xfrm>
            <a:custGeom>
              <a:avLst/>
              <a:gdLst>
                <a:gd name="connsiteX0" fmla="*/ 613506 w 1051251"/>
                <a:gd name="connsiteY0" fmla="*/ 197482 h 1004878"/>
                <a:gd name="connsiteX1" fmla="*/ 603779 w 1051251"/>
                <a:gd name="connsiteY1" fmla="*/ 246121 h 1004878"/>
                <a:gd name="connsiteX2" fmla="*/ 496774 w 1051251"/>
                <a:gd name="connsiteY2" fmla="*/ 285031 h 1004878"/>
                <a:gd name="connsiteX3" fmla="*/ 389770 w 1051251"/>
                <a:gd name="connsiteY3" fmla="*/ 265576 h 1004878"/>
                <a:gd name="connsiteX4" fmla="*/ 360587 w 1051251"/>
                <a:gd name="connsiteY4" fmla="*/ 207210 h 1004878"/>
                <a:gd name="connsiteX5" fmla="*/ 350860 w 1051251"/>
                <a:gd name="connsiteY5" fmla="*/ 158572 h 1004878"/>
                <a:gd name="connsiteX6" fmla="*/ 341132 w 1051251"/>
                <a:gd name="connsiteY6" fmla="*/ 119661 h 1004878"/>
                <a:gd name="connsiteX7" fmla="*/ 350860 w 1051251"/>
                <a:gd name="connsiteY7" fmla="*/ 61295 h 1004878"/>
                <a:gd name="connsiteX8" fmla="*/ 399498 w 1051251"/>
                <a:gd name="connsiteY8" fmla="*/ 32112 h 1004878"/>
                <a:gd name="connsiteX9" fmla="*/ 487047 w 1051251"/>
                <a:gd name="connsiteY9" fmla="*/ 12657 h 1004878"/>
                <a:gd name="connsiteX10" fmla="*/ 516230 w 1051251"/>
                <a:gd name="connsiteY10" fmla="*/ 2929 h 1004878"/>
                <a:gd name="connsiteX11" fmla="*/ 603779 w 1051251"/>
                <a:gd name="connsiteY11" fmla="*/ 12657 h 1004878"/>
                <a:gd name="connsiteX12" fmla="*/ 594051 w 1051251"/>
                <a:gd name="connsiteY12" fmla="*/ 80750 h 1004878"/>
                <a:gd name="connsiteX13" fmla="*/ 496774 w 1051251"/>
                <a:gd name="connsiteY13" fmla="*/ 158572 h 1004878"/>
                <a:gd name="connsiteX14" fmla="*/ 350860 w 1051251"/>
                <a:gd name="connsiteY14" fmla="*/ 187755 h 1004878"/>
                <a:gd name="connsiteX15" fmla="*/ 273038 w 1051251"/>
                <a:gd name="connsiteY15" fmla="*/ 197482 h 1004878"/>
                <a:gd name="connsiteX16" fmla="*/ 39574 w 1051251"/>
                <a:gd name="connsiteY16" fmla="*/ 216938 h 1004878"/>
                <a:gd name="connsiteX17" fmla="*/ 10391 w 1051251"/>
                <a:gd name="connsiteY17" fmla="*/ 226665 h 1004878"/>
                <a:gd name="connsiteX18" fmla="*/ 39574 w 1051251"/>
                <a:gd name="connsiteY18" fmla="*/ 460129 h 1004878"/>
                <a:gd name="connsiteX19" fmla="*/ 59030 w 1051251"/>
                <a:gd name="connsiteY19" fmla="*/ 489312 h 1004878"/>
                <a:gd name="connsiteX20" fmla="*/ 68757 w 1051251"/>
                <a:gd name="connsiteY20" fmla="*/ 518495 h 1004878"/>
                <a:gd name="connsiteX21" fmla="*/ 127123 w 1051251"/>
                <a:gd name="connsiteY21" fmla="*/ 567133 h 1004878"/>
                <a:gd name="connsiteX22" fmla="*/ 263311 w 1051251"/>
                <a:gd name="connsiteY22" fmla="*/ 644955 h 1004878"/>
                <a:gd name="connsiteX23" fmla="*/ 418953 w 1051251"/>
                <a:gd name="connsiteY23" fmla="*/ 674138 h 1004878"/>
                <a:gd name="connsiteX24" fmla="*/ 555140 w 1051251"/>
                <a:gd name="connsiteY24" fmla="*/ 693593 h 1004878"/>
                <a:gd name="connsiteX25" fmla="*/ 594051 w 1051251"/>
                <a:gd name="connsiteY25" fmla="*/ 703321 h 1004878"/>
                <a:gd name="connsiteX26" fmla="*/ 691328 w 1051251"/>
                <a:gd name="connsiteY26" fmla="*/ 683865 h 1004878"/>
                <a:gd name="connsiteX27" fmla="*/ 701055 w 1051251"/>
                <a:gd name="connsiteY27" fmla="*/ 654682 h 1004878"/>
                <a:gd name="connsiteX28" fmla="*/ 710783 w 1051251"/>
                <a:gd name="connsiteY28" fmla="*/ 596316 h 1004878"/>
                <a:gd name="connsiteX29" fmla="*/ 671872 w 1051251"/>
                <a:gd name="connsiteY29" fmla="*/ 401763 h 1004878"/>
                <a:gd name="connsiteX30" fmla="*/ 642689 w 1051251"/>
                <a:gd name="connsiteY30" fmla="*/ 392035 h 1004878"/>
                <a:gd name="connsiteX31" fmla="*/ 574596 w 1051251"/>
                <a:gd name="connsiteY31" fmla="*/ 382308 h 1004878"/>
                <a:gd name="connsiteX32" fmla="*/ 545413 w 1051251"/>
                <a:gd name="connsiteY32" fmla="*/ 372580 h 1004878"/>
                <a:gd name="connsiteX33" fmla="*/ 234128 w 1051251"/>
                <a:gd name="connsiteY33" fmla="*/ 362852 h 1004878"/>
                <a:gd name="connsiteX34" fmla="*/ 214672 w 1051251"/>
                <a:gd name="connsiteY34" fmla="*/ 323942 h 1004878"/>
                <a:gd name="connsiteX35" fmla="*/ 195217 w 1051251"/>
                <a:gd name="connsiteY35" fmla="*/ 294759 h 1004878"/>
                <a:gd name="connsiteX36" fmla="*/ 185489 w 1051251"/>
                <a:gd name="connsiteY36" fmla="*/ 246121 h 1004878"/>
                <a:gd name="connsiteX37" fmla="*/ 175762 w 1051251"/>
                <a:gd name="connsiteY37" fmla="*/ 207210 h 1004878"/>
                <a:gd name="connsiteX38" fmla="*/ 185489 w 1051251"/>
                <a:gd name="connsiteY38" fmla="*/ 119661 h 1004878"/>
                <a:gd name="connsiteX39" fmla="*/ 234128 w 1051251"/>
                <a:gd name="connsiteY39" fmla="*/ 51567 h 1004878"/>
                <a:gd name="connsiteX40" fmla="*/ 263311 w 1051251"/>
                <a:gd name="connsiteY40" fmla="*/ 41840 h 1004878"/>
                <a:gd name="connsiteX41" fmla="*/ 331404 w 1051251"/>
                <a:gd name="connsiteY41" fmla="*/ 51567 h 1004878"/>
                <a:gd name="connsiteX42" fmla="*/ 399498 w 1051251"/>
                <a:gd name="connsiteY42" fmla="*/ 119661 h 1004878"/>
                <a:gd name="connsiteX43" fmla="*/ 428681 w 1051251"/>
                <a:gd name="connsiteY43" fmla="*/ 129389 h 1004878"/>
                <a:gd name="connsiteX44" fmla="*/ 438408 w 1051251"/>
                <a:gd name="connsiteY44" fmla="*/ 207210 h 1004878"/>
                <a:gd name="connsiteX45" fmla="*/ 409225 w 1051251"/>
                <a:gd name="connsiteY45" fmla="*/ 216938 h 1004878"/>
                <a:gd name="connsiteX46" fmla="*/ 360587 w 1051251"/>
                <a:gd name="connsiteY46" fmla="*/ 265576 h 1004878"/>
                <a:gd name="connsiteX47" fmla="*/ 311949 w 1051251"/>
                <a:gd name="connsiteY47" fmla="*/ 294759 h 1004878"/>
                <a:gd name="connsiteX48" fmla="*/ 263311 w 1051251"/>
                <a:gd name="connsiteY48" fmla="*/ 353125 h 1004878"/>
                <a:gd name="connsiteX49" fmla="*/ 214672 w 1051251"/>
                <a:gd name="connsiteY49" fmla="*/ 392035 h 1004878"/>
                <a:gd name="connsiteX50" fmla="*/ 156306 w 1051251"/>
                <a:gd name="connsiteY50" fmla="*/ 460129 h 1004878"/>
                <a:gd name="connsiteX51" fmla="*/ 49302 w 1051251"/>
                <a:gd name="connsiteY51" fmla="*/ 567133 h 1004878"/>
                <a:gd name="connsiteX52" fmla="*/ 29847 w 1051251"/>
                <a:gd name="connsiteY52" fmla="*/ 586589 h 1004878"/>
                <a:gd name="connsiteX53" fmla="*/ 10391 w 1051251"/>
                <a:gd name="connsiteY53" fmla="*/ 606044 h 1004878"/>
                <a:gd name="connsiteX54" fmla="*/ 664 w 1051251"/>
                <a:gd name="connsiteY54" fmla="*/ 644955 h 1004878"/>
                <a:gd name="connsiteX55" fmla="*/ 29847 w 1051251"/>
                <a:gd name="connsiteY55" fmla="*/ 751959 h 1004878"/>
                <a:gd name="connsiteX56" fmla="*/ 59030 w 1051251"/>
                <a:gd name="connsiteY56" fmla="*/ 761686 h 1004878"/>
                <a:gd name="connsiteX57" fmla="*/ 88213 w 1051251"/>
                <a:gd name="connsiteY57" fmla="*/ 781142 h 1004878"/>
                <a:gd name="connsiteX58" fmla="*/ 399498 w 1051251"/>
                <a:gd name="connsiteY58" fmla="*/ 781142 h 1004878"/>
                <a:gd name="connsiteX59" fmla="*/ 448136 w 1051251"/>
                <a:gd name="connsiteY59" fmla="*/ 761686 h 1004878"/>
                <a:gd name="connsiteX60" fmla="*/ 506502 w 1051251"/>
                <a:gd name="connsiteY60" fmla="*/ 683865 h 1004878"/>
                <a:gd name="connsiteX61" fmla="*/ 487047 w 1051251"/>
                <a:gd name="connsiteY61" fmla="*/ 479584 h 1004878"/>
                <a:gd name="connsiteX62" fmla="*/ 467591 w 1051251"/>
                <a:gd name="connsiteY62" fmla="*/ 440674 h 1004878"/>
                <a:gd name="connsiteX63" fmla="*/ 457864 w 1051251"/>
                <a:gd name="connsiteY63" fmla="*/ 411491 h 1004878"/>
                <a:gd name="connsiteX64" fmla="*/ 487047 w 1051251"/>
                <a:gd name="connsiteY64" fmla="*/ 353125 h 1004878"/>
                <a:gd name="connsiteX65" fmla="*/ 574596 w 1051251"/>
                <a:gd name="connsiteY65" fmla="*/ 294759 h 1004878"/>
                <a:gd name="connsiteX66" fmla="*/ 798332 w 1051251"/>
                <a:gd name="connsiteY66" fmla="*/ 255848 h 1004878"/>
                <a:gd name="connsiteX67" fmla="*/ 895608 w 1051251"/>
                <a:gd name="connsiteY67" fmla="*/ 246121 h 1004878"/>
                <a:gd name="connsiteX68" fmla="*/ 1002613 w 1051251"/>
                <a:gd name="connsiteY68" fmla="*/ 430946 h 1004878"/>
                <a:gd name="connsiteX69" fmla="*/ 1031796 w 1051251"/>
                <a:gd name="connsiteY69" fmla="*/ 499040 h 1004878"/>
                <a:gd name="connsiteX70" fmla="*/ 1051251 w 1051251"/>
                <a:gd name="connsiteY70" fmla="*/ 586589 h 1004878"/>
                <a:gd name="connsiteX71" fmla="*/ 1041523 w 1051251"/>
                <a:gd name="connsiteY71" fmla="*/ 693593 h 1004878"/>
                <a:gd name="connsiteX72" fmla="*/ 944247 w 1051251"/>
                <a:gd name="connsiteY72" fmla="*/ 790869 h 1004878"/>
                <a:gd name="connsiteX73" fmla="*/ 905336 w 1051251"/>
                <a:gd name="connsiteY73" fmla="*/ 810325 h 1004878"/>
                <a:gd name="connsiteX74" fmla="*/ 827515 w 1051251"/>
                <a:gd name="connsiteY74" fmla="*/ 820052 h 1004878"/>
                <a:gd name="connsiteX75" fmla="*/ 720511 w 1051251"/>
                <a:gd name="connsiteY75" fmla="*/ 810325 h 1004878"/>
                <a:gd name="connsiteX76" fmla="*/ 710783 w 1051251"/>
                <a:gd name="connsiteY76" fmla="*/ 771414 h 1004878"/>
                <a:gd name="connsiteX77" fmla="*/ 642689 w 1051251"/>
                <a:gd name="connsiteY77" fmla="*/ 654682 h 1004878"/>
                <a:gd name="connsiteX78" fmla="*/ 603779 w 1051251"/>
                <a:gd name="connsiteY78" fmla="*/ 596316 h 1004878"/>
                <a:gd name="connsiteX79" fmla="*/ 525957 w 1051251"/>
                <a:gd name="connsiteY79" fmla="*/ 537950 h 1004878"/>
                <a:gd name="connsiteX80" fmla="*/ 496774 w 1051251"/>
                <a:gd name="connsiteY80" fmla="*/ 508767 h 1004878"/>
                <a:gd name="connsiteX81" fmla="*/ 457864 w 1051251"/>
                <a:gd name="connsiteY81" fmla="*/ 499040 h 1004878"/>
                <a:gd name="connsiteX82" fmla="*/ 321677 w 1051251"/>
                <a:gd name="connsiteY82" fmla="*/ 479584 h 1004878"/>
                <a:gd name="connsiteX83" fmla="*/ 107668 w 1051251"/>
                <a:gd name="connsiteY83" fmla="*/ 499040 h 1004878"/>
                <a:gd name="connsiteX84" fmla="*/ 146579 w 1051251"/>
                <a:gd name="connsiteY84" fmla="*/ 547678 h 1004878"/>
                <a:gd name="connsiteX85" fmla="*/ 185489 w 1051251"/>
                <a:gd name="connsiteY85" fmla="*/ 557406 h 1004878"/>
                <a:gd name="connsiteX86" fmla="*/ 253583 w 1051251"/>
                <a:gd name="connsiteY86" fmla="*/ 586589 h 1004878"/>
                <a:gd name="connsiteX87" fmla="*/ 370315 w 1051251"/>
                <a:gd name="connsiteY87" fmla="*/ 547678 h 1004878"/>
                <a:gd name="connsiteX88" fmla="*/ 438408 w 1051251"/>
                <a:gd name="connsiteY88" fmla="*/ 401763 h 1004878"/>
                <a:gd name="connsiteX89" fmla="*/ 467591 w 1051251"/>
                <a:gd name="connsiteY89" fmla="*/ 343397 h 1004878"/>
                <a:gd name="connsiteX90" fmla="*/ 496774 w 1051251"/>
                <a:gd name="connsiteY90" fmla="*/ 314214 h 1004878"/>
                <a:gd name="connsiteX91" fmla="*/ 525957 w 1051251"/>
                <a:gd name="connsiteY91" fmla="*/ 275304 h 1004878"/>
                <a:gd name="connsiteX92" fmla="*/ 545413 w 1051251"/>
                <a:gd name="connsiteY92" fmla="*/ 246121 h 1004878"/>
                <a:gd name="connsiteX93" fmla="*/ 584323 w 1051251"/>
                <a:gd name="connsiteY93" fmla="*/ 236393 h 1004878"/>
                <a:gd name="connsiteX94" fmla="*/ 691328 w 1051251"/>
                <a:gd name="connsiteY94" fmla="*/ 226665 h 1004878"/>
                <a:gd name="connsiteX95" fmla="*/ 701055 w 1051251"/>
                <a:gd name="connsiteY95" fmla="*/ 187755 h 1004878"/>
                <a:gd name="connsiteX96" fmla="*/ 642689 w 1051251"/>
                <a:gd name="connsiteY96" fmla="*/ 148844 h 1004878"/>
                <a:gd name="connsiteX97" fmla="*/ 564868 w 1051251"/>
                <a:gd name="connsiteY97" fmla="*/ 119661 h 1004878"/>
                <a:gd name="connsiteX98" fmla="*/ 525957 w 1051251"/>
                <a:gd name="connsiteY98" fmla="*/ 100206 h 1004878"/>
                <a:gd name="connsiteX99" fmla="*/ 467591 w 1051251"/>
                <a:gd name="connsiteY99" fmla="*/ 158572 h 1004878"/>
                <a:gd name="connsiteX100" fmla="*/ 448136 w 1051251"/>
                <a:gd name="connsiteY100" fmla="*/ 226665 h 1004878"/>
                <a:gd name="connsiteX101" fmla="*/ 428681 w 1051251"/>
                <a:gd name="connsiteY101" fmla="*/ 285031 h 1004878"/>
                <a:gd name="connsiteX102" fmla="*/ 418953 w 1051251"/>
                <a:gd name="connsiteY102" fmla="*/ 353125 h 1004878"/>
                <a:gd name="connsiteX103" fmla="*/ 389770 w 1051251"/>
                <a:gd name="connsiteY103" fmla="*/ 489312 h 1004878"/>
                <a:gd name="connsiteX104" fmla="*/ 409225 w 1051251"/>
                <a:gd name="connsiteY104" fmla="*/ 606044 h 1004878"/>
                <a:gd name="connsiteX105" fmla="*/ 467591 w 1051251"/>
                <a:gd name="connsiteY105" fmla="*/ 654682 h 1004878"/>
                <a:gd name="connsiteX106" fmla="*/ 798332 w 1051251"/>
                <a:gd name="connsiteY106" fmla="*/ 683865 h 1004878"/>
                <a:gd name="connsiteX107" fmla="*/ 827515 w 1051251"/>
                <a:gd name="connsiteY107" fmla="*/ 693593 h 1004878"/>
                <a:gd name="connsiteX108" fmla="*/ 837243 w 1051251"/>
                <a:gd name="connsiteY108" fmla="*/ 790869 h 1004878"/>
                <a:gd name="connsiteX109" fmla="*/ 788604 w 1051251"/>
                <a:gd name="connsiteY109" fmla="*/ 839508 h 1004878"/>
                <a:gd name="connsiteX110" fmla="*/ 710783 w 1051251"/>
                <a:gd name="connsiteY110" fmla="*/ 917329 h 1004878"/>
                <a:gd name="connsiteX111" fmla="*/ 662145 w 1051251"/>
                <a:gd name="connsiteY111" fmla="*/ 956240 h 1004878"/>
                <a:gd name="connsiteX112" fmla="*/ 642689 w 1051251"/>
                <a:gd name="connsiteY112" fmla="*/ 975695 h 1004878"/>
                <a:gd name="connsiteX113" fmla="*/ 603779 w 1051251"/>
                <a:gd name="connsiteY113" fmla="*/ 1004878 h 1004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Lst>
              <a:rect l="l" t="t" r="r" b="b"/>
              <a:pathLst>
                <a:path w="1051251" h="1004878">
                  <a:moveTo>
                    <a:pt x="613506" y="197482"/>
                  </a:moveTo>
                  <a:cubicBezTo>
                    <a:pt x="610264" y="213695"/>
                    <a:pt x="612542" y="232100"/>
                    <a:pt x="603779" y="246121"/>
                  </a:cubicBezTo>
                  <a:cubicBezTo>
                    <a:pt x="579924" y="284290"/>
                    <a:pt x="533685" y="279758"/>
                    <a:pt x="496774" y="285031"/>
                  </a:cubicBezTo>
                  <a:cubicBezTo>
                    <a:pt x="461106" y="278546"/>
                    <a:pt x="421246" y="283562"/>
                    <a:pt x="389770" y="265576"/>
                  </a:cubicBezTo>
                  <a:cubicBezTo>
                    <a:pt x="370884" y="254784"/>
                    <a:pt x="368020" y="227652"/>
                    <a:pt x="360587" y="207210"/>
                  </a:cubicBezTo>
                  <a:cubicBezTo>
                    <a:pt x="354937" y="191672"/>
                    <a:pt x="354447" y="174712"/>
                    <a:pt x="350860" y="158572"/>
                  </a:cubicBezTo>
                  <a:cubicBezTo>
                    <a:pt x="347960" y="145521"/>
                    <a:pt x="344375" y="132631"/>
                    <a:pt x="341132" y="119661"/>
                  </a:cubicBezTo>
                  <a:cubicBezTo>
                    <a:pt x="344375" y="100206"/>
                    <a:pt x="339919" y="77706"/>
                    <a:pt x="350860" y="61295"/>
                  </a:cubicBezTo>
                  <a:cubicBezTo>
                    <a:pt x="361348" y="45563"/>
                    <a:pt x="382587" y="40568"/>
                    <a:pt x="399498" y="32112"/>
                  </a:cubicBezTo>
                  <a:cubicBezTo>
                    <a:pt x="423447" y="20137"/>
                    <a:pt x="464626" y="16394"/>
                    <a:pt x="487047" y="12657"/>
                  </a:cubicBezTo>
                  <a:cubicBezTo>
                    <a:pt x="496775" y="9414"/>
                    <a:pt x="505976" y="2929"/>
                    <a:pt x="516230" y="2929"/>
                  </a:cubicBezTo>
                  <a:cubicBezTo>
                    <a:pt x="545593" y="2929"/>
                    <a:pt x="583017" y="-8105"/>
                    <a:pt x="603779" y="12657"/>
                  </a:cubicBezTo>
                  <a:cubicBezTo>
                    <a:pt x="619992" y="28870"/>
                    <a:pt x="601887" y="59202"/>
                    <a:pt x="594051" y="80750"/>
                  </a:cubicBezTo>
                  <a:cubicBezTo>
                    <a:pt x="579050" y="122001"/>
                    <a:pt x="530784" y="141567"/>
                    <a:pt x="496774" y="158572"/>
                  </a:cubicBezTo>
                  <a:cubicBezTo>
                    <a:pt x="436413" y="188752"/>
                    <a:pt x="430923" y="178859"/>
                    <a:pt x="350860" y="187755"/>
                  </a:cubicBezTo>
                  <a:cubicBezTo>
                    <a:pt x="324877" y="190642"/>
                    <a:pt x="299037" y="194745"/>
                    <a:pt x="273038" y="197482"/>
                  </a:cubicBezTo>
                  <a:cubicBezTo>
                    <a:pt x="199436" y="205229"/>
                    <a:pt x="112613" y="211319"/>
                    <a:pt x="39574" y="216938"/>
                  </a:cubicBezTo>
                  <a:cubicBezTo>
                    <a:pt x="29846" y="220180"/>
                    <a:pt x="11363" y="216457"/>
                    <a:pt x="10391" y="226665"/>
                  </a:cubicBezTo>
                  <a:cubicBezTo>
                    <a:pt x="-748" y="343621"/>
                    <a:pt x="-4097" y="383705"/>
                    <a:pt x="39574" y="460129"/>
                  </a:cubicBezTo>
                  <a:cubicBezTo>
                    <a:pt x="45375" y="470280"/>
                    <a:pt x="52545" y="479584"/>
                    <a:pt x="59030" y="489312"/>
                  </a:cubicBezTo>
                  <a:cubicBezTo>
                    <a:pt x="62272" y="499040"/>
                    <a:pt x="63481" y="509702"/>
                    <a:pt x="68757" y="518495"/>
                  </a:cubicBezTo>
                  <a:cubicBezTo>
                    <a:pt x="76970" y="532184"/>
                    <a:pt x="121016" y="562905"/>
                    <a:pt x="127123" y="567133"/>
                  </a:cubicBezTo>
                  <a:cubicBezTo>
                    <a:pt x="171956" y="598172"/>
                    <a:pt x="210607" y="630901"/>
                    <a:pt x="263311" y="644955"/>
                  </a:cubicBezTo>
                  <a:cubicBezTo>
                    <a:pt x="287790" y="651483"/>
                    <a:pt x="382927" y="668992"/>
                    <a:pt x="418953" y="674138"/>
                  </a:cubicBezTo>
                  <a:cubicBezTo>
                    <a:pt x="481731" y="683106"/>
                    <a:pt x="497103" y="681985"/>
                    <a:pt x="555140" y="693593"/>
                  </a:cubicBezTo>
                  <a:cubicBezTo>
                    <a:pt x="568250" y="696215"/>
                    <a:pt x="581081" y="700078"/>
                    <a:pt x="594051" y="703321"/>
                  </a:cubicBezTo>
                  <a:cubicBezTo>
                    <a:pt x="626477" y="696836"/>
                    <a:pt x="661224" y="697549"/>
                    <a:pt x="691328" y="683865"/>
                  </a:cubicBezTo>
                  <a:cubicBezTo>
                    <a:pt x="700663" y="679622"/>
                    <a:pt x="698831" y="664692"/>
                    <a:pt x="701055" y="654682"/>
                  </a:cubicBezTo>
                  <a:cubicBezTo>
                    <a:pt x="705334" y="635428"/>
                    <a:pt x="707540" y="615771"/>
                    <a:pt x="710783" y="596316"/>
                  </a:cubicBezTo>
                  <a:cubicBezTo>
                    <a:pt x="708907" y="579429"/>
                    <a:pt x="729950" y="436610"/>
                    <a:pt x="671872" y="401763"/>
                  </a:cubicBezTo>
                  <a:cubicBezTo>
                    <a:pt x="663079" y="396487"/>
                    <a:pt x="652744" y="394046"/>
                    <a:pt x="642689" y="392035"/>
                  </a:cubicBezTo>
                  <a:cubicBezTo>
                    <a:pt x="620206" y="387538"/>
                    <a:pt x="597294" y="385550"/>
                    <a:pt x="574596" y="382308"/>
                  </a:cubicBezTo>
                  <a:cubicBezTo>
                    <a:pt x="564868" y="379065"/>
                    <a:pt x="555650" y="373165"/>
                    <a:pt x="545413" y="372580"/>
                  </a:cubicBezTo>
                  <a:cubicBezTo>
                    <a:pt x="441770" y="366657"/>
                    <a:pt x="336836" y="377956"/>
                    <a:pt x="234128" y="362852"/>
                  </a:cubicBezTo>
                  <a:cubicBezTo>
                    <a:pt x="219781" y="360742"/>
                    <a:pt x="221867" y="336532"/>
                    <a:pt x="214672" y="323942"/>
                  </a:cubicBezTo>
                  <a:cubicBezTo>
                    <a:pt x="208871" y="313791"/>
                    <a:pt x="201702" y="304487"/>
                    <a:pt x="195217" y="294759"/>
                  </a:cubicBezTo>
                  <a:cubicBezTo>
                    <a:pt x="191974" y="278546"/>
                    <a:pt x="189076" y="262261"/>
                    <a:pt x="185489" y="246121"/>
                  </a:cubicBezTo>
                  <a:cubicBezTo>
                    <a:pt x="182589" y="233070"/>
                    <a:pt x="175762" y="220579"/>
                    <a:pt x="175762" y="207210"/>
                  </a:cubicBezTo>
                  <a:cubicBezTo>
                    <a:pt x="175762" y="177847"/>
                    <a:pt x="178887" y="148272"/>
                    <a:pt x="185489" y="119661"/>
                  </a:cubicBezTo>
                  <a:cubicBezTo>
                    <a:pt x="191022" y="95687"/>
                    <a:pt x="213736" y="65161"/>
                    <a:pt x="234128" y="51567"/>
                  </a:cubicBezTo>
                  <a:cubicBezTo>
                    <a:pt x="242660" y="45879"/>
                    <a:pt x="253583" y="45082"/>
                    <a:pt x="263311" y="41840"/>
                  </a:cubicBezTo>
                  <a:cubicBezTo>
                    <a:pt x="286009" y="45082"/>
                    <a:pt x="311497" y="40192"/>
                    <a:pt x="331404" y="51567"/>
                  </a:cubicBezTo>
                  <a:cubicBezTo>
                    <a:pt x="359274" y="67493"/>
                    <a:pt x="369046" y="109510"/>
                    <a:pt x="399498" y="119661"/>
                  </a:cubicBezTo>
                  <a:lnTo>
                    <a:pt x="428681" y="129389"/>
                  </a:lnTo>
                  <a:cubicBezTo>
                    <a:pt x="447391" y="157455"/>
                    <a:pt x="464452" y="168144"/>
                    <a:pt x="438408" y="207210"/>
                  </a:cubicBezTo>
                  <a:cubicBezTo>
                    <a:pt x="432720" y="215742"/>
                    <a:pt x="418953" y="213695"/>
                    <a:pt x="409225" y="216938"/>
                  </a:cubicBezTo>
                  <a:cubicBezTo>
                    <a:pt x="393012" y="233151"/>
                    <a:pt x="378491" y="251253"/>
                    <a:pt x="360587" y="265576"/>
                  </a:cubicBezTo>
                  <a:cubicBezTo>
                    <a:pt x="345823" y="277387"/>
                    <a:pt x="326002" y="282111"/>
                    <a:pt x="311949" y="294759"/>
                  </a:cubicBezTo>
                  <a:cubicBezTo>
                    <a:pt x="293125" y="311701"/>
                    <a:pt x="281219" y="335218"/>
                    <a:pt x="263311" y="353125"/>
                  </a:cubicBezTo>
                  <a:cubicBezTo>
                    <a:pt x="248630" y="367806"/>
                    <a:pt x="229353" y="377354"/>
                    <a:pt x="214672" y="392035"/>
                  </a:cubicBezTo>
                  <a:cubicBezTo>
                    <a:pt x="193533" y="413174"/>
                    <a:pt x="176704" y="438274"/>
                    <a:pt x="156306" y="460129"/>
                  </a:cubicBezTo>
                  <a:cubicBezTo>
                    <a:pt x="156289" y="460147"/>
                    <a:pt x="71601" y="544834"/>
                    <a:pt x="49302" y="567133"/>
                  </a:cubicBezTo>
                  <a:lnTo>
                    <a:pt x="29847" y="586589"/>
                  </a:lnTo>
                  <a:lnTo>
                    <a:pt x="10391" y="606044"/>
                  </a:lnTo>
                  <a:cubicBezTo>
                    <a:pt x="7149" y="619014"/>
                    <a:pt x="664" y="631586"/>
                    <a:pt x="664" y="644955"/>
                  </a:cubicBezTo>
                  <a:cubicBezTo>
                    <a:pt x="664" y="683674"/>
                    <a:pt x="-7017" y="729841"/>
                    <a:pt x="29847" y="751959"/>
                  </a:cubicBezTo>
                  <a:cubicBezTo>
                    <a:pt x="38640" y="757234"/>
                    <a:pt x="49302" y="758444"/>
                    <a:pt x="59030" y="761686"/>
                  </a:cubicBezTo>
                  <a:cubicBezTo>
                    <a:pt x="68758" y="768171"/>
                    <a:pt x="77122" y="777445"/>
                    <a:pt x="88213" y="781142"/>
                  </a:cubicBezTo>
                  <a:cubicBezTo>
                    <a:pt x="166325" y="807179"/>
                    <a:pt x="398386" y="781185"/>
                    <a:pt x="399498" y="781142"/>
                  </a:cubicBezTo>
                  <a:cubicBezTo>
                    <a:pt x="415711" y="774657"/>
                    <a:pt x="434353" y="772406"/>
                    <a:pt x="448136" y="761686"/>
                  </a:cubicBezTo>
                  <a:cubicBezTo>
                    <a:pt x="464136" y="749242"/>
                    <a:pt x="492544" y="704803"/>
                    <a:pt x="506502" y="683865"/>
                  </a:cubicBezTo>
                  <a:cubicBezTo>
                    <a:pt x="528461" y="596035"/>
                    <a:pt x="524189" y="635579"/>
                    <a:pt x="487047" y="479584"/>
                  </a:cubicBezTo>
                  <a:cubicBezTo>
                    <a:pt x="483688" y="465477"/>
                    <a:pt x="473303" y="454003"/>
                    <a:pt x="467591" y="440674"/>
                  </a:cubicBezTo>
                  <a:cubicBezTo>
                    <a:pt x="463552" y="431249"/>
                    <a:pt x="461106" y="421219"/>
                    <a:pt x="457864" y="411491"/>
                  </a:cubicBezTo>
                  <a:cubicBezTo>
                    <a:pt x="467592" y="392036"/>
                    <a:pt x="474573" y="370945"/>
                    <a:pt x="487047" y="353125"/>
                  </a:cubicBezTo>
                  <a:cubicBezTo>
                    <a:pt x="515322" y="312732"/>
                    <a:pt x="530805" y="310683"/>
                    <a:pt x="574596" y="294759"/>
                  </a:cubicBezTo>
                  <a:cubicBezTo>
                    <a:pt x="671941" y="259362"/>
                    <a:pt x="649609" y="273346"/>
                    <a:pt x="798332" y="255848"/>
                  </a:cubicBezTo>
                  <a:cubicBezTo>
                    <a:pt x="870188" y="207945"/>
                    <a:pt x="837992" y="202908"/>
                    <a:pt x="895608" y="246121"/>
                  </a:cubicBezTo>
                  <a:cubicBezTo>
                    <a:pt x="948901" y="332721"/>
                    <a:pt x="967085" y="353968"/>
                    <a:pt x="1002613" y="430946"/>
                  </a:cubicBezTo>
                  <a:cubicBezTo>
                    <a:pt x="1012961" y="453368"/>
                    <a:pt x="1024430" y="475469"/>
                    <a:pt x="1031796" y="499040"/>
                  </a:cubicBezTo>
                  <a:cubicBezTo>
                    <a:pt x="1040713" y="527574"/>
                    <a:pt x="1044766" y="557406"/>
                    <a:pt x="1051251" y="586589"/>
                  </a:cubicBezTo>
                  <a:cubicBezTo>
                    <a:pt x="1048008" y="622257"/>
                    <a:pt x="1051629" y="659233"/>
                    <a:pt x="1041523" y="693593"/>
                  </a:cubicBezTo>
                  <a:cubicBezTo>
                    <a:pt x="1026699" y="743993"/>
                    <a:pt x="985012" y="766410"/>
                    <a:pt x="944247" y="790869"/>
                  </a:cubicBezTo>
                  <a:cubicBezTo>
                    <a:pt x="931812" y="798330"/>
                    <a:pt x="919404" y="806808"/>
                    <a:pt x="905336" y="810325"/>
                  </a:cubicBezTo>
                  <a:cubicBezTo>
                    <a:pt x="879974" y="816665"/>
                    <a:pt x="853455" y="816810"/>
                    <a:pt x="827515" y="820052"/>
                  </a:cubicBezTo>
                  <a:cubicBezTo>
                    <a:pt x="791847" y="816810"/>
                    <a:pt x="753571" y="824100"/>
                    <a:pt x="720511" y="810325"/>
                  </a:cubicBezTo>
                  <a:cubicBezTo>
                    <a:pt x="708170" y="805183"/>
                    <a:pt x="716762" y="783372"/>
                    <a:pt x="710783" y="771414"/>
                  </a:cubicBezTo>
                  <a:cubicBezTo>
                    <a:pt x="690637" y="731123"/>
                    <a:pt x="665387" y="693593"/>
                    <a:pt x="642689" y="654682"/>
                  </a:cubicBezTo>
                  <a:cubicBezTo>
                    <a:pt x="630907" y="634485"/>
                    <a:pt x="620313" y="612850"/>
                    <a:pt x="603779" y="596316"/>
                  </a:cubicBezTo>
                  <a:cubicBezTo>
                    <a:pt x="580851" y="573388"/>
                    <a:pt x="551898" y="557405"/>
                    <a:pt x="525957" y="537950"/>
                  </a:cubicBezTo>
                  <a:cubicBezTo>
                    <a:pt x="514951" y="529696"/>
                    <a:pt x="508718" y="515592"/>
                    <a:pt x="496774" y="508767"/>
                  </a:cubicBezTo>
                  <a:cubicBezTo>
                    <a:pt x="485166" y="502134"/>
                    <a:pt x="470974" y="501662"/>
                    <a:pt x="457864" y="499040"/>
                  </a:cubicBezTo>
                  <a:cubicBezTo>
                    <a:pt x="411107" y="489689"/>
                    <a:pt x="369504" y="485563"/>
                    <a:pt x="321677" y="479584"/>
                  </a:cubicBezTo>
                  <a:cubicBezTo>
                    <a:pt x="250341" y="486069"/>
                    <a:pt x="174428" y="473078"/>
                    <a:pt x="107668" y="499040"/>
                  </a:cubicBezTo>
                  <a:cubicBezTo>
                    <a:pt x="88317" y="506565"/>
                    <a:pt x="129969" y="535220"/>
                    <a:pt x="146579" y="547678"/>
                  </a:cubicBezTo>
                  <a:cubicBezTo>
                    <a:pt x="157274" y="555700"/>
                    <a:pt x="172971" y="552712"/>
                    <a:pt x="185489" y="557406"/>
                  </a:cubicBezTo>
                  <a:cubicBezTo>
                    <a:pt x="377836" y="629536"/>
                    <a:pt x="108633" y="538271"/>
                    <a:pt x="253583" y="586589"/>
                  </a:cubicBezTo>
                  <a:cubicBezTo>
                    <a:pt x="256357" y="585895"/>
                    <a:pt x="355818" y="567008"/>
                    <a:pt x="370315" y="547678"/>
                  </a:cubicBezTo>
                  <a:cubicBezTo>
                    <a:pt x="406999" y="498766"/>
                    <a:pt x="415008" y="453243"/>
                    <a:pt x="438408" y="401763"/>
                  </a:cubicBezTo>
                  <a:cubicBezTo>
                    <a:pt x="447409" y="381961"/>
                    <a:pt x="455525" y="361496"/>
                    <a:pt x="467591" y="343397"/>
                  </a:cubicBezTo>
                  <a:cubicBezTo>
                    <a:pt x="475222" y="331950"/>
                    <a:pt x="487821" y="324659"/>
                    <a:pt x="496774" y="314214"/>
                  </a:cubicBezTo>
                  <a:cubicBezTo>
                    <a:pt x="507325" y="301905"/>
                    <a:pt x="516533" y="288497"/>
                    <a:pt x="525957" y="275304"/>
                  </a:cubicBezTo>
                  <a:cubicBezTo>
                    <a:pt x="532753" y="265790"/>
                    <a:pt x="535685" y="252606"/>
                    <a:pt x="545413" y="246121"/>
                  </a:cubicBezTo>
                  <a:cubicBezTo>
                    <a:pt x="556537" y="238705"/>
                    <a:pt x="571071" y="238160"/>
                    <a:pt x="584323" y="236393"/>
                  </a:cubicBezTo>
                  <a:cubicBezTo>
                    <a:pt x="619824" y="231659"/>
                    <a:pt x="655660" y="229908"/>
                    <a:pt x="691328" y="226665"/>
                  </a:cubicBezTo>
                  <a:cubicBezTo>
                    <a:pt x="720197" y="217043"/>
                    <a:pt x="739204" y="221135"/>
                    <a:pt x="701055" y="187755"/>
                  </a:cubicBezTo>
                  <a:cubicBezTo>
                    <a:pt x="683458" y="172358"/>
                    <a:pt x="663216" y="160041"/>
                    <a:pt x="642689" y="148844"/>
                  </a:cubicBezTo>
                  <a:cubicBezTo>
                    <a:pt x="593438" y="121980"/>
                    <a:pt x="605386" y="137026"/>
                    <a:pt x="564868" y="119661"/>
                  </a:cubicBezTo>
                  <a:cubicBezTo>
                    <a:pt x="551539" y="113949"/>
                    <a:pt x="538927" y="106691"/>
                    <a:pt x="525957" y="100206"/>
                  </a:cubicBezTo>
                  <a:cubicBezTo>
                    <a:pt x="498037" y="118819"/>
                    <a:pt x="483329" y="123947"/>
                    <a:pt x="467591" y="158572"/>
                  </a:cubicBezTo>
                  <a:cubicBezTo>
                    <a:pt x="457823" y="180062"/>
                    <a:pt x="455078" y="204103"/>
                    <a:pt x="448136" y="226665"/>
                  </a:cubicBezTo>
                  <a:cubicBezTo>
                    <a:pt x="442105" y="246266"/>
                    <a:pt x="435166" y="265576"/>
                    <a:pt x="428681" y="285031"/>
                  </a:cubicBezTo>
                  <a:cubicBezTo>
                    <a:pt x="425438" y="307729"/>
                    <a:pt x="423757" y="330706"/>
                    <a:pt x="418953" y="353125"/>
                  </a:cubicBezTo>
                  <a:cubicBezTo>
                    <a:pt x="380322" y="533405"/>
                    <a:pt x="415345" y="310296"/>
                    <a:pt x="389770" y="489312"/>
                  </a:cubicBezTo>
                  <a:cubicBezTo>
                    <a:pt x="396255" y="528223"/>
                    <a:pt x="397459" y="568392"/>
                    <a:pt x="409225" y="606044"/>
                  </a:cubicBezTo>
                  <a:cubicBezTo>
                    <a:pt x="419443" y="638741"/>
                    <a:pt x="438913" y="648946"/>
                    <a:pt x="467591" y="654682"/>
                  </a:cubicBezTo>
                  <a:cubicBezTo>
                    <a:pt x="614399" y="684044"/>
                    <a:pt x="617982" y="675668"/>
                    <a:pt x="798332" y="683865"/>
                  </a:cubicBezTo>
                  <a:cubicBezTo>
                    <a:pt x="808060" y="687108"/>
                    <a:pt x="819508" y="687187"/>
                    <a:pt x="827515" y="693593"/>
                  </a:cubicBezTo>
                  <a:cubicBezTo>
                    <a:pt x="857368" y="717476"/>
                    <a:pt x="853173" y="759010"/>
                    <a:pt x="837243" y="790869"/>
                  </a:cubicBezTo>
                  <a:cubicBezTo>
                    <a:pt x="826989" y="811377"/>
                    <a:pt x="803283" y="821894"/>
                    <a:pt x="788604" y="839508"/>
                  </a:cubicBezTo>
                  <a:cubicBezTo>
                    <a:pt x="721406" y="920145"/>
                    <a:pt x="771060" y="897236"/>
                    <a:pt x="710783" y="917329"/>
                  </a:cubicBezTo>
                  <a:cubicBezTo>
                    <a:pt x="694570" y="930299"/>
                    <a:pt x="677909" y="942728"/>
                    <a:pt x="662145" y="956240"/>
                  </a:cubicBezTo>
                  <a:cubicBezTo>
                    <a:pt x="655182" y="962209"/>
                    <a:pt x="650553" y="970976"/>
                    <a:pt x="642689" y="975695"/>
                  </a:cubicBezTo>
                  <a:cubicBezTo>
                    <a:pt x="599760" y="1001452"/>
                    <a:pt x="622948" y="966539"/>
                    <a:pt x="603779" y="1004878"/>
                  </a:cubicBezTo>
                </a:path>
              </a:pathLst>
            </a:cu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0" name="Freeform 529"/>
            <p:cNvSpPr/>
            <p:nvPr/>
          </p:nvSpPr>
          <p:spPr>
            <a:xfrm>
              <a:off x="4187555" y="1921534"/>
              <a:ext cx="1051251" cy="1004878"/>
            </a:xfrm>
            <a:custGeom>
              <a:avLst/>
              <a:gdLst>
                <a:gd name="connsiteX0" fmla="*/ 613506 w 1051251"/>
                <a:gd name="connsiteY0" fmla="*/ 197482 h 1004878"/>
                <a:gd name="connsiteX1" fmla="*/ 603779 w 1051251"/>
                <a:gd name="connsiteY1" fmla="*/ 246121 h 1004878"/>
                <a:gd name="connsiteX2" fmla="*/ 496774 w 1051251"/>
                <a:gd name="connsiteY2" fmla="*/ 285031 h 1004878"/>
                <a:gd name="connsiteX3" fmla="*/ 389770 w 1051251"/>
                <a:gd name="connsiteY3" fmla="*/ 265576 h 1004878"/>
                <a:gd name="connsiteX4" fmla="*/ 360587 w 1051251"/>
                <a:gd name="connsiteY4" fmla="*/ 207210 h 1004878"/>
                <a:gd name="connsiteX5" fmla="*/ 350860 w 1051251"/>
                <a:gd name="connsiteY5" fmla="*/ 158572 h 1004878"/>
                <a:gd name="connsiteX6" fmla="*/ 341132 w 1051251"/>
                <a:gd name="connsiteY6" fmla="*/ 119661 h 1004878"/>
                <a:gd name="connsiteX7" fmla="*/ 350860 w 1051251"/>
                <a:gd name="connsiteY7" fmla="*/ 61295 h 1004878"/>
                <a:gd name="connsiteX8" fmla="*/ 399498 w 1051251"/>
                <a:gd name="connsiteY8" fmla="*/ 32112 h 1004878"/>
                <a:gd name="connsiteX9" fmla="*/ 487047 w 1051251"/>
                <a:gd name="connsiteY9" fmla="*/ 12657 h 1004878"/>
                <a:gd name="connsiteX10" fmla="*/ 516230 w 1051251"/>
                <a:gd name="connsiteY10" fmla="*/ 2929 h 1004878"/>
                <a:gd name="connsiteX11" fmla="*/ 603779 w 1051251"/>
                <a:gd name="connsiteY11" fmla="*/ 12657 h 1004878"/>
                <a:gd name="connsiteX12" fmla="*/ 594051 w 1051251"/>
                <a:gd name="connsiteY12" fmla="*/ 80750 h 1004878"/>
                <a:gd name="connsiteX13" fmla="*/ 496774 w 1051251"/>
                <a:gd name="connsiteY13" fmla="*/ 158572 h 1004878"/>
                <a:gd name="connsiteX14" fmla="*/ 350860 w 1051251"/>
                <a:gd name="connsiteY14" fmla="*/ 187755 h 1004878"/>
                <a:gd name="connsiteX15" fmla="*/ 273038 w 1051251"/>
                <a:gd name="connsiteY15" fmla="*/ 197482 h 1004878"/>
                <a:gd name="connsiteX16" fmla="*/ 39574 w 1051251"/>
                <a:gd name="connsiteY16" fmla="*/ 216938 h 1004878"/>
                <a:gd name="connsiteX17" fmla="*/ 10391 w 1051251"/>
                <a:gd name="connsiteY17" fmla="*/ 226665 h 1004878"/>
                <a:gd name="connsiteX18" fmla="*/ 39574 w 1051251"/>
                <a:gd name="connsiteY18" fmla="*/ 460129 h 1004878"/>
                <a:gd name="connsiteX19" fmla="*/ 59030 w 1051251"/>
                <a:gd name="connsiteY19" fmla="*/ 489312 h 1004878"/>
                <a:gd name="connsiteX20" fmla="*/ 68757 w 1051251"/>
                <a:gd name="connsiteY20" fmla="*/ 518495 h 1004878"/>
                <a:gd name="connsiteX21" fmla="*/ 127123 w 1051251"/>
                <a:gd name="connsiteY21" fmla="*/ 567133 h 1004878"/>
                <a:gd name="connsiteX22" fmla="*/ 263311 w 1051251"/>
                <a:gd name="connsiteY22" fmla="*/ 644955 h 1004878"/>
                <a:gd name="connsiteX23" fmla="*/ 418953 w 1051251"/>
                <a:gd name="connsiteY23" fmla="*/ 674138 h 1004878"/>
                <a:gd name="connsiteX24" fmla="*/ 555140 w 1051251"/>
                <a:gd name="connsiteY24" fmla="*/ 693593 h 1004878"/>
                <a:gd name="connsiteX25" fmla="*/ 594051 w 1051251"/>
                <a:gd name="connsiteY25" fmla="*/ 703321 h 1004878"/>
                <a:gd name="connsiteX26" fmla="*/ 691328 w 1051251"/>
                <a:gd name="connsiteY26" fmla="*/ 683865 h 1004878"/>
                <a:gd name="connsiteX27" fmla="*/ 701055 w 1051251"/>
                <a:gd name="connsiteY27" fmla="*/ 654682 h 1004878"/>
                <a:gd name="connsiteX28" fmla="*/ 710783 w 1051251"/>
                <a:gd name="connsiteY28" fmla="*/ 596316 h 1004878"/>
                <a:gd name="connsiteX29" fmla="*/ 671872 w 1051251"/>
                <a:gd name="connsiteY29" fmla="*/ 401763 h 1004878"/>
                <a:gd name="connsiteX30" fmla="*/ 642689 w 1051251"/>
                <a:gd name="connsiteY30" fmla="*/ 392035 h 1004878"/>
                <a:gd name="connsiteX31" fmla="*/ 574596 w 1051251"/>
                <a:gd name="connsiteY31" fmla="*/ 382308 h 1004878"/>
                <a:gd name="connsiteX32" fmla="*/ 545413 w 1051251"/>
                <a:gd name="connsiteY32" fmla="*/ 372580 h 1004878"/>
                <a:gd name="connsiteX33" fmla="*/ 234128 w 1051251"/>
                <a:gd name="connsiteY33" fmla="*/ 362852 h 1004878"/>
                <a:gd name="connsiteX34" fmla="*/ 214672 w 1051251"/>
                <a:gd name="connsiteY34" fmla="*/ 323942 h 1004878"/>
                <a:gd name="connsiteX35" fmla="*/ 195217 w 1051251"/>
                <a:gd name="connsiteY35" fmla="*/ 294759 h 1004878"/>
                <a:gd name="connsiteX36" fmla="*/ 185489 w 1051251"/>
                <a:gd name="connsiteY36" fmla="*/ 246121 h 1004878"/>
                <a:gd name="connsiteX37" fmla="*/ 175762 w 1051251"/>
                <a:gd name="connsiteY37" fmla="*/ 207210 h 1004878"/>
                <a:gd name="connsiteX38" fmla="*/ 185489 w 1051251"/>
                <a:gd name="connsiteY38" fmla="*/ 119661 h 1004878"/>
                <a:gd name="connsiteX39" fmla="*/ 234128 w 1051251"/>
                <a:gd name="connsiteY39" fmla="*/ 51567 h 1004878"/>
                <a:gd name="connsiteX40" fmla="*/ 263311 w 1051251"/>
                <a:gd name="connsiteY40" fmla="*/ 41840 h 1004878"/>
                <a:gd name="connsiteX41" fmla="*/ 331404 w 1051251"/>
                <a:gd name="connsiteY41" fmla="*/ 51567 h 1004878"/>
                <a:gd name="connsiteX42" fmla="*/ 399498 w 1051251"/>
                <a:gd name="connsiteY42" fmla="*/ 119661 h 1004878"/>
                <a:gd name="connsiteX43" fmla="*/ 428681 w 1051251"/>
                <a:gd name="connsiteY43" fmla="*/ 129389 h 1004878"/>
                <a:gd name="connsiteX44" fmla="*/ 438408 w 1051251"/>
                <a:gd name="connsiteY44" fmla="*/ 207210 h 1004878"/>
                <a:gd name="connsiteX45" fmla="*/ 409225 w 1051251"/>
                <a:gd name="connsiteY45" fmla="*/ 216938 h 1004878"/>
                <a:gd name="connsiteX46" fmla="*/ 360587 w 1051251"/>
                <a:gd name="connsiteY46" fmla="*/ 265576 h 1004878"/>
                <a:gd name="connsiteX47" fmla="*/ 311949 w 1051251"/>
                <a:gd name="connsiteY47" fmla="*/ 294759 h 1004878"/>
                <a:gd name="connsiteX48" fmla="*/ 263311 w 1051251"/>
                <a:gd name="connsiteY48" fmla="*/ 353125 h 1004878"/>
                <a:gd name="connsiteX49" fmla="*/ 214672 w 1051251"/>
                <a:gd name="connsiteY49" fmla="*/ 392035 h 1004878"/>
                <a:gd name="connsiteX50" fmla="*/ 156306 w 1051251"/>
                <a:gd name="connsiteY50" fmla="*/ 460129 h 1004878"/>
                <a:gd name="connsiteX51" fmla="*/ 49302 w 1051251"/>
                <a:gd name="connsiteY51" fmla="*/ 567133 h 1004878"/>
                <a:gd name="connsiteX52" fmla="*/ 29847 w 1051251"/>
                <a:gd name="connsiteY52" fmla="*/ 586589 h 1004878"/>
                <a:gd name="connsiteX53" fmla="*/ 10391 w 1051251"/>
                <a:gd name="connsiteY53" fmla="*/ 606044 h 1004878"/>
                <a:gd name="connsiteX54" fmla="*/ 664 w 1051251"/>
                <a:gd name="connsiteY54" fmla="*/ 644955 h 1004878"/>
                <a:gd name="connsiteX55" fmla="*/ 29847 w 1051251"/>
                <a:gd name="connsiteY55" fmla="*/ 751959 h 1004878"/>
                <a:gd name="connsiteX56" fmla="*/ 59030 w 1051251"/>
                <a:gd name="connsiteY56" fmla="*/ 761686 h 1004878"/>
                <a:gd name="connsiteX57" fmla="*/ 88213 w 1051251"/>
                <a:gd name="connsiteY57" fmla="*/ 781142 h 1004878"/>
                <a:gd name="connsiteX58" fmla="*/ 399498 w 1051251"/>
                <a:gd name="connsiteY58" fmla="*/ 781142 h 1004878"/>
                <a:gd name="connsiteX59" fmla="*/ 448136 w 1051251"/>
                <a:gd name="connsiteY59" fmla="*/ 761686 h 1004878"/>
                <a:gd name="connsiteX60" fmla="*/ 506502 w 1051251"/>
                <a:gd name="connsiteY60" fmla="*/ 683865 h 1004878"/>
                <a:gd name="connsiteX61" fmla="*/ 487047 w 1051251"/>
                <a:gd name="connsiteY61" fmla="*/ 479584 h 1004878"/>
                <a:gd name="connsiteX62" fmla="*/ 467591 w 1051251"/>
                <a:gd name="connsiteY62" fmla="*/ 440674 h 1004878"/>
                <a:gd name="connsiteX63" fmla="*/ 457864 w 1051251"/>
                <a:gd name="connsiteY63" fmla="*/ 411491 h 1004878"/>
                <a:gd name="connsiteX64" fmla="*/ 487047 w 1051251"/>
                <a:gd name="connsiteY64" fmla="*/ 353125 h 1004878"/>
                <a:gd name="connsiteX65" fmla="*/ 574596 w 1051251"/>
                <a:gd name="connsiteY65" fmla="*/ 294759 h 1004878"/>
                <a:gd name="connsiteX66" fmla="*/ 798332 w 1051251"/>
                <a:gd name="connsiteY66" fmla="*/ 255848 h 1004878"/>
                <a:gd name="connsiteX67" fmla="*/ 895608 w 1051251"/>
                <a:gd name="connsiteY67" fmla="*/ 246121 h 1004878"/>
                <a:gd name="connsiteX68" fmla="*/ 1002613 w 1051251"/>
                <a:gd name="connsiteY68" fmla="*/ 430946 h 1004878"/>
                <a:gd name="connsiteX69" fmla="*/ 1031796 w 1051251"/>
                <a:gd name="connsiteY69" fmla="*/ 499040 h 1004878"/>
                <a:gd name="connsiteX70" fmla="*/ 1051251 w 1051251"/>
                <a:gd name="connsiteY70" fmla="*/ 586589 h 1004878"/>
                <a:gd name="connsiteX71" fmla="*/ 1041523 w 1051251"/>
                <a:gd name="connsiteY71" fmla="*/ 693593 h 1004878"/>
                <a:gd name="connsiteX72" fmla="*/ 944247 w 1051251"/>
                <a:gd name="connsiteY72" fmla="*/ 790869 h 1004878"/>
                <a:gd name="connsiteX73" fmla="*/ 905336 w 1051251"/>
                <a:gd name="connsiteY73" fmla="*/ 810325 h 1004878"/>
                <a:gd name="connsiteX74" fmla="*/ 827515 w 1051251"/>
                <a:gd name="connsiteY74" fmla="*/ 820052 h 1004878"/>
                <a:gd name="connsiteX75" fmla="*/ 720511 w 1051251"/>
                <a:gd name="connsiteY75" fmla="*/ 810325 h 1004878"/>
                <a:gd name="connsiteX76" fmla="*/ 710783 w 1051251"/>
                <a:gd name="connsiteY76" fmla="*/ 771414 h 1004878"/>
                <a:gd name="connsiteX77" fmla="*/ 642689 w 1051251"/>
                <a:gd name="connsiteY77" fmla="*/ 654682 h 1004878"/>
                <a:gd name="connsiteX78" fmla="*/ 603779 w 1051251"/>
                <a:gd name="connsiteY78" fmla="*/ 596316 h 1004878"/>
                <a:gd name="connsiteX79" fmla="*/ 525957 w 1051251"/>
                <a:gd name="connsiteY79" fmla="*/ 537950 h 1004878"/>
                <a:gd name="connsiteX80" fmla="*/ 496774 w 1051251"/>
                <a:gd name="connsiteY80" fmla="*/ 508767 h 1004878"/>
                <a:gd name="connsiteX81" fmla="*/ 457864 w 1051251"/>
                <a:gd name="connsiteY81" fmla="*/ 499040 h 1004878"/>
                <a:gd name="connsiteX82" fmla="*/ 321677 w 1051251"/>
                <a:gd name="connsiteY82" fmla="*/ 479584 h 1004878"/>
                <a:gd name="connsiteX83" fmla="*/ 107668 w 1051251"/>
                <a:gd name="connsiteY83" fmla="*/ 499040 h 1004878"/>
                <a:gd name="connsiteX84" fmla="*/ 146579 w 1051251"/>
                <a:gd name="connsiteY84" fmla="*/ 547678 h 1004878"/>
                <a:gd name="connsiteX85" fmla="*/ 185489 w 1051251"/>
                <a:gd name="connsiteY85" fmla="*/ 557406 h 1004878"/>
                <a:gd name="connsiteX86" fmla="*/ 253583 w 1051251"/>
                <a:gd name="connsiteY86" fmla="*/ 586589 h 1004878"/>
                <a:gd name="connsiteX87" fmla="*/ 370315 w 1051251"/>
                <a:gd name="connsiteY87" fmla="*/ 547678 h 1004878"/>
                <a:gd name="connsiteX88" fmla="*/ 438408 w 1051251"/>
                <a:gd name="connsiteY88" fmla="*/ 401763 h 1004878"/>
                <a:gd name="connsiteX89" fmla="*/ 467591 w 1051251"/>
                <a:gd name="connsiteY89" fmla="*/ 343397 h 1004878"/>
                <a:gd name="connsiteX90" fmla="*/ 496774 w 1051251"/>
                <a:gd name="connsiteY90" fmla="*/ 314214 h 1004878"/>
                <a:gd name="connsiteX91" fmla="*/ 525957 w 1051251"/>
                <a:gd name="connsiteY91" fmla="*/ 275304 h 1004878"/>
                <a:gd name="connsiteX92" fmla="*/ 545413 w 1051251"/>
                <a:gd name="connsiteY92" fmla="*/ 246121 h 1004878"/>
                <a:gd name="connsiteX93" fmla="*/ 584323 w 1051251"/>
                <a:gd name="connsiteY93" fmla="*/ 236393 h 1004878"/>
                <a:gd name="connsiteX94" fmla="*/ 691328 w 1051251"/>
                <a:gd name="connsiteY94" fmla="*/ 226665 h 1004878"/>
                <a:gd name="connsiteX95" fmla="*/ 701055 w 1051251"/>
                <a:gd name="connsiteY95" fmla="*/ 187755 h 1004878"/>
                <a:gd name="connsiteX96" fmla="*/ 642689 w 1051251"/>
                <a:gd name="connsiteY96" fmla="*/ 148844 h 1004878"/>
                <a:gd name="connsiteX97" fmla="*/ 564868 w 1051251"/>
                <a:gd name="connsiteY97" fmla="*/ 119661 h 1004878"/>
                <a:gd name="connsiteX98" fmla="*/ 525957 w 1051251"/>
                <a:gd name="connsiteY98" fmla="*/ 100206 h 1004878"/>
                <a:gd name="connsiteX99" fmla="*/ 467591 w 1051251"/>
                <a:gd name="connsiteY99" fmla="*/ 158572 h 1004878"/>
                <a:gd name="connsiteX100" fmla="*/ 448136 w 1051251"/>
                <a:gd name="connsiteY100" fmla="*/ 226665 h 1004878"/>
                <a:gd name="connsiteX101" fmla="*/ 428681 w 1051251"/>
                <a:gd name="connsiteY101" fmla="*/ 285031 h 1004878"/>
                <a:gd name="connsiteX102" fmla="*/ 418953 w 1051251"/>
                <a:gd name="connsiteY102" fmla="*/ 353125 h 1004878"/>
                <a:gd name="connsiteX103" fmla="*/ 389770 w 1051251"/>
                <a:gd name="connsiteY103" fmla="*/ 489312 h 1004878"/>
                <a:gd name="connsiteX104" fmla="*/ 409225 w 1051251"/>
                <a:gd name="connsiteY104" fmla="*/ 606044 h 1004878"/>
                <a:gd name="connsiteX105" fmla="*/ 467591 w 1051251"/>
                <a:gd name="connsiteY105" fmla="*/ 654682 h 1004878"/>
                <a:gd name="connsiteX106" fmla="*/ 798332 w 1051251"/>
                <a:gd name="connsiteY106" fmla="*/ 683865 h 1004878"/>
                <a:gd name="connsiteX107" fmla="*/ 827515 w 1051251"/>
                <a:gd name="connsiteY107" fmla="*/ 693593 h 1004878"/>
                <a:gd name="connsiteX108" fmla="*/ 837243 w 1051251"/>
                <a:gd name="connsiteY108" fmla="*/ 790869 h 1004878"/>
                <a:gd name="connsiteX109" fmla="*/ 788604 w 1051251"/>
                <a:gd name="connsiteY109" fmla="*/ 839508 h 1004878"/>
                <a:gd name="connsiteX110" fmla="*/ 710783 w 1051251"/>
                <a:gd name="connsiteY110" fmla="*/ 917329 h 1004878"/>
                <a:gd name="connsiteX111" fmla="*/ 662145 w 1051251"/>
                <a:gd name="connsiteY111" fmla="*/ 956240 h 1004878"/>
                <a:gd name="connsiteX112" fmla="*/ 642689 w 1051251"/>
                <a:gd name="connsiteY112" fmla="*/ 975695 h 1004878"/>
                <a:gd name="connsiteX113" fmla="*/ 603779 w 1051251"/>
                <a:gd name="connsiteY113" fmla="*/ 1004878 h 1004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Lst>
              <a:rect l="l" t="t" r="r" b="b"/>
              <a:pathLst>
                <a:path w="1051251" h="1004878">
                  <a:moveTo>
                    <a:pt x="613506" y="197482"/>
                  </a:moveTo>
                  <a:cubicBezTo>
                    <a:pt x="610264" y="213695"/>
                    <a:pt x="612542" y="232100"/>
                    <a:pt x="603779" y="246121"/>
                  </a:cubicBezTo>
                  <a:cubicBezTo>
                    <a:pt x="579924" y="284290"/>
                    <a:pt x="533685" y="279758"/>
                    <a:pt x="496774" y="285031"/>
                  </a:cubicBezTo>
                  <a:cubicBezTo>
                    <a:pt x="461106" y="278546"/>
                    <a:pt x="421246" y="283562"/>
                    <a:pt x="389770" y="265576"/>
                  </a:cubicBezTo>
                  <a:cubicBezTo>
                    <a:pt x="370884" y="254784"/>
                    <a:pt x="368020" y="227652"/>
                    <a:pt x="360587" y="207210"/>
                  </a:cubicBezTo>
                  <a:cubicBezTo>
                    <a:pt x="354937" y="191672"/>
                    <a:pt x="354447" y="174712"/>
                    <a:pt x="350860" y="158572"/>
                  </a:cubicBezTo>
                  <a:cubicBezTo>
                    <a:pt x="347960" y="145521"/>
                    <a:pt x="344375" y="132631"/>
                    <a:pt x="341132" y="119661"/>
                  </a:cubicBezTo>
                  <a:cubicBezTo>
                    <a:pt x="344375" y="100206"/>
                    <a:pt x="339919" y="77706"/>
                    <a:pt x="350860" y="61295"/>
                  </a:cubicBezTo>
                  <a:cubicBezTo>
                    <a:pt x="361348" y="45563"/>
                    <a:pt x="382587" y="40568"/>
                    <a:pt x="399498" y="32112"/>
                  </a:cubicBezTo>
                  <a:cubicBezTo>
                    <a:pt x="423447" y="20137"/>
                    <a:pt x="464626" y="16394"/>
                    <a:pt x="487047" y="12657"/>
                  </a:cubicBezTo>
                  <a:cubicBezTo>
                    <a:pt x="496775" y="9414"/>
                    <a:pt x="505976" y="2929"/>
                    <a:pt x="516230" y="2929"/>
                  </a:cubicBezTo>
                  <a:cubicBezTo>
                    <a:pt x="545593" y="2929"/>
                    <a:pt x="583017" y="-8105"/>
                    <a:pt x="603779" y="12657"/>
                  </a:cubicBezTo>
                  <a:cubicBezTo>
                    <a:pt x="619992" y="28870"/>
                    <a:pt x="601887" y="59202"/>
                    <a:pt x="594051" y="80750"/>
                  </a:cubicBezTo>
                  <a:cubicBezTo>
                    <a:pt x="579050" y="122001"/>
                    <a:pt x="530784" y="141567"/>
                    <a:pt x="496774" y="158572"/>
                  </a:cubicBezTo>
                  <a:cubicBezTo>
                    <a:pt x="436413" y="188752"/>
                    <a:pt x="430923" y="178859"/>
                    <a:pt x="350860" y="187755"/>
                  </a:cubicBezTo>
                  <a:cubicBezTo>
                    <a:pt x="324877" y="190642"/>
                    <a:pt x="299037" y="194745"/>
                    <a:pt x="273038" y="197482"/>
                  </a:cubicBezTo>
                  <a:cubicBezTo>
                    <a:pt x="199436" y="205229"/>
                    <a:pt x="112613" y="211319"/>
                    <a:pt x="39574" y="216938"/>
                  </a:cubicBezTo>
                  <a:cubicBezTo>
                    <a:pt x="29846" y="220180"/>
                    <a:pt x="11363" y="216457"/>
                    <a:pt x="10391" y="226665"/>
                  </a:cubicBezTo>
                  <a:cubicBezTo>
                    <a:pt x="-748" y="343621"/>
                    <a:pt x="-4097" y="383705"/>
                    <a:pt x="39574" y="460129"/>
                  </a:cubicBezTo>
                  <a:cubicBezTo>
                    <a:pt x="45375" y="470280"/>
                    <a:pt x="52545" y="479584"/>
                    <a:pt x="59030" y="489312"/>
                  </a:cubicBezTo>
                  <a:cubicBezTo>
                    <a:pt x="62272" y="499040"/>
                    <a:pt x="63481" y="509702"/>
                    <a:pt x="68757" y="518495"/>
                  </a:cubicBezTo>
                  <a:cubicBezTo>
                    <a:pt x="76970" y="532184"/>
                    <a:pt x="121016" y="562905"/>
                    <a:pt x="127123" y="567133"/>
                  </a:cubicBezTo>
                  <a:cubicBezTo>
                    <a:pt x="171956" y="598172"/>
                    <a:pt x="210607" y="630901"/>
                    <a:pt x="263311" y="644955"/>
                  </a:cubicBezTo>
                  <a:cubicBezTo>
                    <a:pt x="287790" y="651483"/>
                    <a:pt x="382927" y="668992"/>
                    <a:pt x="418953" y="674138"/>
                  </a:cubicBezTo>
                  <a:cubicBezTo>
                    <a:pt x="481731" y="683106"/>
                    <a:pt x="497103" y="681985"/>
                    <a:pt x="555140" y="693593"/>
                  </a:cubicBezTo>
                  <a:cubicBezTo>
                    <a:pt x="568250" y="696215"/>
                    <a:pt x="581081" y="700078"/>
                    <a:pt x="594051" y="703321"/>
                  </a:cubicBezTo>
                  <a:cubicBezTo>
                    <a:pt x="626477" y="696836"/>
                    <a:pt x="661224" y="697549"/>
                    <a:pt x="691328" y="683865"/>
                  </a:cubicBezTo>
                  <a:cubicBezTo>
                    <a:pt x="700663" y="679622"/>
                    <a:pt x="698831" y="664692"/>
                    <a:pt x="701055" y="654682"/>
                  </a:cubicBezTo>
                  <a:cubicBezTo>
                    <a:pt x="705334" y="635428"/>
                    <a:pt x="707540" y="615771"/>
                    <a:pt x="710783" y="596316"/>
                  </a:cubicBezTo>
                  <a:cubicBezTo>
                    <a:pt x="708907" y="579429"/>
                    <a:pt x="729950" y="436610"/>
                    <a:pt x="671872" y="401763"/>
                  </a:cubicBezTo>
                  <a:cubicBezTo>
                    <a:pt x="663079" y="396487"/>
                    <a:pt x="652744" y="394046"/>
                    <a:pt x="642689" y="392035"/>
                  </a:cubicBezTo>
                  <a:cubicBezTo>
                    <a:pt x="620206" y="387538"/>
                    <a:pt x="597294" y="385550"/>
                    <a:pt x="574596" y="382308"/>
                  </a:cubicBezTo>
                  <a:cubicBezTo>
                    <a:pt x="564868" y="379065"/>
                    <a:pt x="555650" y="373165"/>
                    <a:pt x="545413" y="372580"/>
                  </a:cubicBezTo>
                  <a:cubicBezTo>
                    <a:pt x="441770" y="366657"/>
                    <a:pt x="336836" y="377956"/>
                    <a:pt x="234128" y="362852"/>
                  </a:cubicBezTo>
                  <a:cubicBezTo>
                    <a:pt x="219781" y="360742"/>
                    <a:pt x="221867" y="336532"/>
                    <a:pt x="214672" y="323942"/>
                  </a:cubicBezTo>
                  <a:cubicBezTo>
                    <a:pt x="208871" y="313791"/>
                    <a:pt x="201702" y="304487"/>
                    <a:pt x="195217" y="294759"/>
                  </a:cubicBezTo>
                  <a:cubicBezTo>
                    <a:pt x="191974" y="278546"/>
                    <a:pt x="189076" y="262261"/>
                    <a:pt x="185489" y="246121"/>
                  </a:cubicBezTo>
                  <a:cubicBezTo>
                    <a:pt x="182589" y="233070"/>
                    <a:pt x="175762" y="220579"/>
                    <a:pt x="175762" y="207210"/>
                  </a:cubicBezTo>
                  <a:cubicBezTo>
                    <a:pt x="175762" y="177847"/>
                    <a:pt x="178887" y="148272"/>
                    <a:pt x="185489" y="119661"/>
                  </a:cubicBezTo>
                  <a:cubicBezTo>
                    <a:pt x="191022" y="95687"/>
                    <a:pt x="213736" y="65161"/>
                    <a:pt x="234128" y="51567"/>
                  </a:cubicBezTo>
                  <a:cubicBezTo>
                    <a:pt x="242660" y="45879"/>
                    <a:pt x="253583" y="45082"/>
                    <a:pt x="263311" y="41840"/>
                  </a:cubicBezTo>
                  <a:cubicBezTo>
                    <a:pt x="286009" y="45082"/>
                    <a:pt x="311497" y="40192"/>
                    <a:pt x="331404" y="51567"/>
                  </a:cubicBezTo>
                  <a:cubicBezTo>
                    <a:pt x="359274" y="67493"/>
                    <a:pt x="369046" y="109510"/>
                    <a:pt x="399498" y="119661"/>
                  </a:cubicBezTo>
                  <a:lnTo>
                    <a:pt x="428681" y="129389"/>
                  </a:lnTo>
                  <a:cubicBezTo>
                    <a:pt x="447391" y="157455"/>
                    <a:pt x="464452" y="168144"/>
                    <a:pt x="438408" y="207210"/>
                  </a:cubicBezTo>
                  <a:cubicBezTo>
                    <a:pt x="432720" y="215742"/>
                    <a:pt x="418953" y="213695"/>
                    <a:pt x="409225" y="216938"/>
                  </a:cubicBezTo>
                  <a:cubicBezTo>
                    <a:pt x="393012" y="233151"/>
                    <a:pt x="378491" y="251253"/>
                    <a:pt x="360587" y="265576"/>
                  </a:cubicBezTo>
                  <a:cubicBezTo>
                    <a:pt x="345823" y="277387"/>
                    <a:pt x="326002" y="282111"/>
                    <a:pt x="311949" y="294759"/>
                  </a:cubicBezTo>
                  <a:cubicBezTo>
                    <a:pt x="293125" y="311701"/>
                    <a:pt x="281219" y="335218"/>
                    <a:pt x="263311" y="353125"/>
                  </a:cubicBezTo>
                  <a:cubicBezTo>
                    <a:pt x="248630" y="367806"/>
                    <a:pt x="229353" y="377354"/>
                    <a:pt x="214672" y="392035"/>
                  </a:cubicBezTo>
                  <a:cubicBezTo>
                    <a:pt x="193533" y="413174"/>
                    <a:pt x="176704" y="438274"/>
                    <a:pt x="156306" y="460129"/>
                  </a:cubicBezTo>
                  <a:cubicBezTo>
                    <a:pt x="156289" y="460147"/>
                    <a:pt x="71601" y="544834"/>
                    <a:pt x="49302" y="567133"/>
                  </a:cubicBezTo>
                  <a:lnTo>
                    <a:pt x="29847" y="586589"/>
                  </a:lnTo>
                  <a:lnTo>
                    <a:pt x="10391" y="606044"/>
                  </a:lnTo>
                  <a:cubicBezTo>
                    <a:pt x="7149" y="619014"/>
                    <a:pt x="664" y="631586"/>
                    <a:pt x="664" y="644955"/>
                  </a:cubicBezTo>
                  <a:cubicBezTo>
                    <a:pt x="664" y="683674"/>
                    <a:pt x="-7017" y="729841"/>
                    <a:pt x="29847" y="751959"/>
                  </a:cubicBezTo>
                  <a:cubicBezTo>
                    <a:pt x="38640" y="757234"/>
                    <a:pt x="49302" y="758444"/>
                    <a:pt x="59030" y="761686"/>
                  </a:cubicBezTo>
                  <a:cubicBezTo>
                    <a:pt x="68758" y="768171"/>
                    <a:pt x="77122" y="777445"/>
                    <a:pt x="88213" y="781142"/>
                  </a:cubicBezTo>
                  <a:cubicBezTo>
                    <a:pt x="166325" y="807179"/>
                    <a:pt x="398386" y="781185"/>
                    <a:pt x="399498" y="781142"/>
                  </a:cubicBezTo>
                  <a:cubicBezTo>
                    <a:pt x="415711" y="774657"/>
                    <a:pt x="434353" y="772406"/>
                    <a:pt x="448136" y="761686"/>
                  </a:cubicBezTo>
                  <a:cubicBezTo>
                    <a:pt x="464136" y="749242"/>
                    <a:pt x="492544" y="704803"/>
                    <a:pt x="506502" y="683865"/>
                  </a:cubicBezTo>
                  <a:cubicBezTo>
                    <a:pt x="528461" y="596035"/>
                    <a:pt x="524189" y="635579"/>
                    <a:pt x="487047" y="479584"/>
                  </a:cubicBezTo>
                  <a:cubicBezTo>
                    <a:pt x="483688" y="465477"/>
                    <a:pt x="473303" y="454003"/>
                    <a:pt x="467591" y="440674"/>
                  </a:cubicBezTo>
                  <a:cubicBezTo>
                    <a:pt x="463552" y="431249"/>
                    <a:pt x="461106" y="421219"/>
                    <a:pt x="457864" y="411491"/>
                  </a:cubicBezTo>
                  <a:cubicBezTo>
                    <a:pt x="467592" y="392036"/>
                    <a:pt x="474573" y="370945"/>
                    <a:pt x="487047" y="353125"/>
                  </a:cubicBezTo>
                  <a:cubicBezTo>
                    <a:pt x="515322" y="312732"/>
                    <a:pt x="530805" y="310683"/>
                    <a:pt x="574596" y="294759"/>
                  </a:cubicBezTo>
                  <a:cubicBezTo>
                    <a:pt x="671941" y="259362"/>
                    <a:pt x="649609" y="273346"/>
                    <a:pt x="798332" y="255848"/>
                  </a:cubicBezTo>
                  <a:cubicBezTo>
                    <a:pt x="870188" y="207945"/>
                    <a:pt x="837992" y="202908"/>
                    <a:pt x="895608" y="246121"/>
                  </a:cubicBezTo>
                  <a:cubicBezTo>
                    <a:pt x="948901" y="332721"/>
                    <a:pt x="967085" y="353968"/>
                    <a:pt x="1002613" y="430946"/>
                  </a:cubicBezTo>
                  <a:cubicBezTo>
                    <a:pt x="1012961" y="453368"/>
                    <a:pt x="1024430" y="475469"/>
                    <a:pt x="1031796" y="499040"/>
                  </a:cubicBezTo>
                  <a:cubicBezTo>
                    <a:pt x="1040713" y="527574"/>
                    <a:pt x="1044766" y="557406"/>
                    <a:pt x="1051251" y="586589"/>
                  </a:cubicBezTo>
                  <a:cubicBezTo>
                    <a:pt x="1048008" y="622257"/>
                    <a:pt x="1051629" y="659233"/>
                    <a:pt x="1041523" y="693593"/>
                  </a:cubicBezTo>
                  <a:cubicBezTo>
                    <a:pt x="1026699" y="743993"/>
                    <a:pt x="985012" y="766410"/>
                    <a:pt x="944247" y="790869"/>
                  </a:cubicBezTo>
                  <a:cubicBezTo>
                    <a:pt x="931812" y="798330"/>
                    <a:pt x="919404" y="806808"/>
                    <a:pt x="905336" y="810325"/>
                  </a:cubicBezTo>
                  <a:cubicBezTo>
                    <a:pt x="879974" y="816665"/>
                    <a:pt x="853455" y="816810"/>
                    <a:pt x="827515" y="820052"/>
                  </a:cubicBezTo>
                  <a:cubicBezTo>
                    <a:pt x="791847" y="816810"/>
                    <a:pt x="753571" y="824100"/>
                    <a:pt x="720511" y="810325"/>
                  </a:cubicBezTo>
                  <a:cubicBezTo>
                    <a:pt x="708170" y="805183"/>
                    <a:pt x="716762" y="783372"/>
                    <a:pt x="710783" y="771414"/>
                  </a:cubicBezTo>
                  <a:cubicBezTo>
                    <a:pt x="690637" y="731123"/>
                    <a:pt x="665387" y="693593"/>
                    <a:pt x="642689" y="654682"/>
                  </a:cubicBezTo>
                  <a:cubicBezTo>
                    <a:pt x="630907" y="634485"/>
                    <a:pt x="620313" y="612850"/>
                    <a:pt x="603779" y="596316"/>
                  </a:cubicBezTo>
                  <a:cubicBezTo>
                    <a:pt x="580851" y="573388"/>
                    <a:pt x="551898" y="557405"/>
                    <a:pt x="525957" y="537950"/>
                  </a:cubicBezTo>
                  <a:cubicBezTo>
                    <a:pt x="514951" y="529696"/>
                    <a:pt x="508718" y="515592"/>
                    <a:pt x="496774" y="508767"/>
                  </a:cubicBezTo>
                  <a:cubicBezTo>
                    <a:pt x="485166" y="502134"/>
                    <a:pt x="470974" y="501662"/>
                    <a:pt x="457864" y="499040"/>
                  </a:cubicBezTo>
                  <a:cubicBezTo>
                    <a:pt x="411107" y="489689"/>
                    <a:pt x="369504" y="485563"/>
                    <a:pt x="321677" y="479584"/>
                  </a:cubicBezTo>
                  <a:cubicBezTo>
                    <a:pt x="250341" y="486069"/>
                    <a:pt x="174428" y="473078"/>
                    <a:pt x="107668" y="499040"/>
                  </a:cubicBezTo>
                  <a:cubicBezTo>
                    <a:pt x="88317" y="506565"/>
                    <a:pt x="129969" y="535220"/>
                    <a:pt x="146579" y="547678"/>
                  </a:cubicBezTo>
                  <a:cubicBezTo>
                    <a:pt x="157274" y="555700"/>
                    <a:pt x="172971" y="552712"/>
                    <a:pt x="185489" y="557406"/>
                  </a:cubicBezTo>
                  <a:cubicBezTo>
                    <a:pt x="377836" y="629536"/>
                    <a:pt x="108633" y="538271"/>
                    <a:pt x="253583" y="586589"/>
                  </a:cubicBezTo>
                  <a:cubicBezTo>
                    <a:pt x="256357" y="585895"/>
                    <a:pt x="355818" y="567008"/>
                    <a:pt x="370315" y="547678"/>
                  </a:cubicBezTo>
                  <a:cubicBezTo>
                    <a:pt x="406999" y="498766"/>
                    <a:pt x="415008" y="453243"/>
                    <a:pt x="438408" y="401763"/>
                  </a:cubicBezTo>
                  <a:cubicBezTo>
                    <a:pt x="447409" y="381961"/>
                    <a:pt x="455525" y="361496"/>
                    <a:pt x="467591" y="343397"/>
                  </a:cubicBezTo>
                  <a:cubicBezTo>
                    <a:pt x="475222" y="331950"/>
                    <a:pt x="487821" y="324659"/>
                    <a:pt x="496774" y="314214"/>
                  </a:cubicBezTo>
                  <a:cubicBezTo>
                    <a:pt x="507325" y="301905"/>
                    <a:pt x="516533" y="288497"/>
                    <a:pt x="525957" y="275304"/>
                  </a:cubicBezTo>
                  <a:cubicBezTo>
                    <a:pt x="532753" y="265790"/>
                    <a:pt x="535685" y="252606"/>
                    <a:pt x="545413" y="246121"/>
                  </a:cubicBezTo>
                  <a:cubicBezTo>
                    <a:pt x="556537" y="238705"/>
                    <a:pt x="571071" y="238160"/>
                    <a:pt x="584323" y="236393"/>
                  </a:cubicBezTo>
                  <a:cubicBezTo>
                    <a:pt x="619824" y="231659"/>
                    <a:pt x="655660" y="229908"/>
                    <a:pt x="691328" y="226665"/>
                  </a:cubicBezTo>
                  <a:cubicBezTo>
                    <a:pt x="720197" y="217043"/>
                    <a:pt x="739204" y="221135"/>
                    <a:pt x="701055" y="187755"/>
                  </a:cubicBezTo>
                  <a:cubicBezTo>
                    <a:pt x="683458" y="172358"/>
                    <a:pt x="663216" y="160041"/>
                    <a:pt x="642689" y="148844"/>
                  </a:cubicBezTo>
                  <a:cubicBezTo>
                    <a:pt x="593438" y="121980"/>
                    <a:pt x="605386" y="137026"/>
                    <a:pt x="564868" y="119661"/>
                  </a:cubicBezTo>
                  <a:cubicBezTo>
                    <a:pt x="551539" y="113949"/>
                    <a:pt x="538927" y="106691"/>
                    <a:pt x="525957" y="100206"/>
                  </a:cubicBezTo>
                  <a:cubicBezTo>
                    <a:pt x="498037" y="118819"/>
                    <a:pt x="483329" y="123947"/>
                    <a:pt x="467591" y="158572"/>
                  </a:cubicBezTo>
                  <a:cubicBezTo>
                    <a:pt x="457823" y="180062"/>
                    <a:pt x="455078" y="204103"/>
                    <a:pt x="448136" y="226665"/>
                  </a:cubicBezTo>
                  <a:cubicBezTo>
                    <a:pt x="442105" y="246266"/>
                    <a:pt x="435166" y="265576"/>
                    <a:pt x="428681" y="285031"/>
                  </a:cubicBezTo>
                  <a:cubicBezTo>
                    <a:pt x="425438" y="307729"/>
                    <a:pt x="423757" y="330706"/>
                    <a:pt x="418953" y="353125"/>
                  </a:cubicBezTo>
                  <a:cubicBezTo>
                    <a:pt x="380322" y="533405"/>
                    <a:pt x="415345" y="310296"/>
                    <a:pt x="389770" y="489312"/>
                  </a:cubicBezTo>
                  <a:cubicBezTo>
                    <a:pt x="396255" y="528223"/>
                    <a:pt x="397459" y="568392"/>
                    <a:pt x="409225" y="606044"/>
                  </a:cubicBezTo>
                  <a:cubicBezTo>
                    <a:pt x="419443" y="638741"/>
                    <a:pt x="438913" y="648946"/>
                    <a:pt x="467591" y="654682"/>
                  </a:cubicBezTo>
                  <a:cubicBezTo>
                    <a:pt x="614399" y="684044"/>
                    <a:pt x="617982" y="675668"/>
                    <a:pt x="798332" y="683865"/>
                  </a:cubicBezTo>
                  <a:cubicBezTo>
                    <a:pt x="808060" y="687108"/>
                    <a:pt x="819508" y="687187"/>
                    <a:pt x="827515" y="693593"/>
                  </a:cubicBezTo>
                  <a:cubicBezTo>
                    <a:pt x="857368" y="717476"/>
                    <a:pt x="853173" y="759010"/>
                    <a:pt x="837243" y="790869"/>
                  </a:cubicBezTo>
                  <a:cubicBezTo>
                    <a:pt x="826989" y="811377"/>
                    <a:pt x="803283" y="821894"/>
                    <a:pt x="788604" y="839508"/>
                  </a:cubicBezTo>
                  <a:cubicBezTo>
                    <a:pt x="721406" y="920145"/>
                    <a:pt x="771060" y="897236"/>
                    <a:pt x="710783" y="917329"/>
                  </a:cubicBezTo>
                  <a:cubicBezTo>
                    <a:pt x="694570" y="930299"/>
                    <a:pt x="677909" y="942728"/>
                    <a:pt x="662145" y="956240"/>
                  </a:cubicBezTo>
                  <a:cubicBezTo>
                    <a:pt x="655182" y="962209"/>
                    <a:pt x="650553" y="970976"/>
                    <a:pt x="642689" y="975695"/>
                  </a:cubicBezTo>
                  <a:cubicBezTo>
                    <a:pt x="599760" y="1001452"/>
                    <a:pt x="622948" y="966539"/>
                    <a:pt x="603779" y="1004878"/>
                  </a:cubicBezTo>
                </a:path>
              </a:pathLst>
            </a:cu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1" name="Freeform 530"/>
            <p:cNvSpPr/>
            <p:nvPr/>
          </p:nvSpPr>
          <p:spPr>
            <a:xfrm rot="12152126">
              <a:off x="4251456" y="2361829"/>
              <a:ext cx="1051251" cy="1004878"/>
            </a:xfrm>
            <a:custGeom>
              <a:avLst/>
              <a:gdLst>
                <a:gd name="connsiteX0" fmla="*/ 613506 w 1051251"/>
                <a:gd name="connsiteY0" fmla="*/ 197482 h 1004878"/>
                <a:gd name="connsiteX1" fmla="*/ 603779 w 1051251"/>
                <a:gd name="connsiteY1" fmla="*/ 246121 h 1004878"/>
                <a:gd name="connsiteX2" fmla="*/ 496774 w 1051251"/>
                <a:gd name="connsiteY2" fmla="*/ 285031 h 1004878"/>
                <a:gd name="connsiteX3" fmla="*/ 389770 w 1051251"/>
                <a:gd name="connsiteY3" fmla="*/ 265576 h 1004878"/>
                <a:gd name="connsiteX4" fmla="*/ 360587 w 1051251"/>
                <a:gd name="connsiteY4" fmla="*/ 207210 h 1004878"/>
                <a:gd name="connsiteX5" fmla="*/ 350860 w 1051251"/>
                <a:gd name="connsiteY5" fmla="*/ 158572 h 1004878"/>
                <a:gd name="connsiteX6" fmla="*/ 341132 w 1051251"/>
                <a:gd name="connsiteY6" fmla="*/ 119661 h 1004878"/>
                <a:gd name="connsiteX7" fmla="*/ 350860 w 1051251"/>
                <a:gd name="connsiteY7" fmla="*/ 61295 h 1004878"/>
                <a:gd name="connsiteX8" fmla="*/ 399498 w 1051251"/>
                <a:gd name="connsiteY8" fmla="*/ 32112 h 1004878"/>
                <a:gd name="connsiteX9" fmla="*/ 487047 w 1051251"/>
                <a:gd name="connsiteY9" fmla="*/ 12657 h 1004878"/>
                <a:gd name="connsiteX10" fmla="*/ 516230 w 1051251"/>
                <a:gd name="connsiteY10" fmla="*/ 2929 h 1004878"/>
                <a:gd name="connsiteX11" fmla="*/ 603779 w 1051251"/>
                <a:gd name="connsiteY11" fmla="*/ 12657 h 1004878"/>
                <a:gd name="connsiteX12" fmla="*/ 594051 w 1051251"/>
                <a:gd name="connsiteY12" fmla="*/ 80750 h 1004878"/>
                <a:gd name="connsiteX13" fmla="*/ 496774 w 1051251"/>
                <a:gd name="connsiteY13" fmla="*/ 158572 h 1004878"/>
                <a:gd name="connsiteX14" fmla="*/ 350860 w 1051251"/>
                <a:gd name="connsiteY14" fmla="*/ 187755 h 1004878"/>
                <a:gd name="connsiteX15" fmla="*/ 273038 w 1051251"/>
                <a:gd name="connsiteY15" fmla="*/ 197482 h 1004878"/>
                <a:gd name="connsiteX16" fmla="*/ 39574 w 1051251"/>
                <a:gd name="connsiteY16" fmla="*/ 216938 h 1004878"/>
                <a:gd name="connsiteX17" fmla="*/ 10391 w 1051251"/>
                <a:gd name="connsiteY17" fmla="*/ 226665 h 1004878"/>
                <a:gd name="connsiteX18" fmla="*/ 39574 w 1051251"/>
                <a:gd name="connsiteY18" fmla="*/ 460129 h 1004878"/>
                <a:gd name="connsiteX19" fmla="*/ 59030 w 1051251"/>
                <a:gd name="connsiteY19" fmla="*/ 489312 h 1004878"/>
                <a:gd name="connsiteX20" fmla="*/ 68757 w 1051251"/>
                <a:gd name="connsiteY20" fmla="*/ 518495 h 1004878"/>
                <a:gd name="connsiteX21" fmla="*/ 127123 w 1051251"/>
                <a:gd name="connsiteY21" fmla="*/ 567133 h 1004878"/>
                <a:gd name="connsiteX22" fmla="*/ 263311 w 1051251"/>
                <a:gd name="connsiteY22" fmla="*/ 644955 h 1004878"/>
                <a:gd name="connsiteX23" fmla="*/ 418953 w 1051251"/>
                <a:gd name="connsiteY23" fmla="*/ 674138 h 1004878"/>
                <a:gd name="connsiteX24" fmla="*/ 555140 w 1051251"/>
                <a:gd name="connsiteY24" fmla="*/ 693593 h 1004878"/>
                <a:gd name="connsiteX25" fmla="*/ 594051 w 1051251"/>
                <a:gd name="connsiteY25" fmla="*/ 703321 h 1004878"/>
                <a:gd name="connsiteX26" fmla="*/ 691328 w 1051251"/>
                <a:gd name="connsiteY26" fmla="*/ 683865 h 1004878"/>
                <a:gd name="connsiteX27" fmla="*/ 701055 w 1051251"/>
                <a:gd name="connsiteY27" fmla="*/ 654682 h 1004878"/>
                <a:gd name="connsiteX28" fmla="*/ 710783 w 1051251"/>
                <a:gd name="connsiteY28" fmla="*/ 596316 h 1004878"/>
                <a:gd name="connsiteX29" fmla="*/ 671872 w 1051251"/>
                <a:gd name="connsiteY29" fmla="*/ 401763 h 1004878"/>
                <a:gd name="connsiteX30" fmla="*/ 642689 w 1051251"/>
                <a:gd name="connsiteY30" fmla="*/ 392035 h 1004878"/>
                <a:gd name="connsiteX31" fmla="*/ 574596 w 1051251"/>
                <a:gd name="connsiteY31" fmla="*/ 382308 h 1004878"/>
                <a:gd name="connsiteX32" fmla="*/ 545413 w 1051251"/>
                <a:gd name="connsiteY32" fmla="*/ 372580 h 1004878"/>
                <a:gd name="connsiteX33" fmla="*/ 234128 w 1051251"/>
                <a:gd name="connsiteY33" fmla="*/ 362852 h 1004878"/>
                <a:gd name="connsiteX34" fmla="*/ 214672 w 1051251"/>
                <a:gd name="connsiteY34" fmla="*/ 323942 h 1004878"/>
                <a:gd name="connsiteX35" fmla="*/ 195217 w 1051251"/>
                <a:gd name="connsiteY35" fmla="*/ 294759 h 1004878"/>
                <a:gd name="connsiteX36" fmla="*/ 185489 w 1051251"/>
                <a:gd name="connsiteY36" fmla="*/ 246121 h 1004878"/>
                <a:gd name="connsiteX37" fmla="*/ 175762 w 1051251"/>
                <a:gd name="connsiteY37" fmla="*/ 207210 h 1004878"/>
                <a:gd name="connsiteX38" fmla="*/ 185489 w 1051251"/>
                <a:gd name="connsiteY38" fmla="*/ 119661 h 1004878"/>
                <a:gd name="connsiteX39" fmla="*/ 234128 w 1051251"/>
                <a:gd name="connsiteY39" fmla="*/ 51567 h 1004878"/>
                <a:gd name="connsiteX40" fmla="*/ 263311 w 1051251"/>
                <a:gd name="connsiteY40" fmla="*/ 41840 h 1004878"/>
                <a:gd name="connsiteX41" fmla="*/ 331404 w 1051251"/>
                <a:gd name="connsiteY41" fmla="*/ 51567 h 1004878"/>
                <a:gd name="connsiteX42" fmla="*/ 399498 w 1051251"/>
                <a:gd name="connsiteY42" fmla="*/ 119661 h 1004878"/>
                <a:gd name="connsiteX43" fmla="*/ 428681 w 1051251"/>
                <a:gd name="connsiteY43" fmla="*/ 129389 h 1004878"/>
                <a:gd name="connsiteX44" fmla="*/ 438408 w 1051251"/>
                <a:gd name="connsiteY44" fmla="*/ 207210 h 1004878"/>
                <a:gd name="connsiteX45" fmla="*/ 409225 w 1051251"/>
                <a:gd name="connsiteY45" fmla="*/ 216938 h 1004878"/>
                <a:gd name="connsiteX46" fmla="*/ 360587 w 1051251"/>
                <a:gd name="connsiteY46" fmla="*/ 265576 h 1004878"/>
                <a:gd name="connsiteX47" fmla="*/ 311949 w 1051251"/>
                <a:gd name="connsiteY47" fmla="*/ 294759 h 1004878"/>
                <a:gd name="connsiteX48" fmla="*/ 263311 w 1051251"/>
                <a:gd name="connsiteY48" fmla="*/ 353125 h 1004878"/>
                <a:gd name="connsiteX49" fmla="*/ 214672 w 1051251"/>
                <a:gd name="connsiteY49" fmla="*/ 392035 h 1004878"/>
                <a:gd name="connsiteX50" fmla="*/ 156306 w 1051251"/>
                <a:gd name="connsiteY50" fmla="*/ 460129 h 1004878"/>
                <a:gd name="connsiteX51" fmla="*/ 49302 w 1051251"/>
                <a:gd name="connsiteY51" fmla="*/ 567133 h 1004878"/>
                <a:gd name="connsiteX52" fmla="*/ 29847 w 1051251"/>
                <a:gd name="connsiteY52" fmla="*/ 586589 h 1004878"/>
                <a:gd name="connsiteX53" fmla="*/ 10391 w 1051251"/>
                <a:gd name="connsiteY53" fmla="*/ 606044 h 1004878"/>
                <a:gd name="connsiteX54" fmla="*/ 664 w 1051251"/>
                <a:gd name="connsiteY54" fmla="*/ 644955 h 1004878"/>
                <a:gd name="connsiteX55" fmla="*/ 29847 w 1051251"/>
                <a:gd name="connsiteY55" fmla="*/ 751959 h 1004878"/>
                <a:gd name="connsiteX56" fmla="*/ 59030 w 1051251"/>
                <a:gd name="connsiteY56" fmla="*/ 761686 h 1004878"/>
                <a:gd name="connsiteX57" fmla="*/ 88213 w 1051251"/>
                <a:gd name="connsiteY57" fmla="*/ 781142 h 1004878"/>
                <a:gd name="connsiteX58" fmla="*/ 399498 w 1051251"/>
                <a:gd name="connsiteY58" fmla="*/ 781142 h 1004878"/>
                <a:gd name="connsiteX59" fmla="*/ 448136 w 1051251"/>
                <a:gd name="connsiteY59" fmla="*/ 761686 h 1004878"/>
                <a:gd name="connsiteX60" fmla="*/ 506502 w 1051251"/>
                <a:gd name="connsiteY60" fmla="*/ 683865 h 1004878"/>
                <a:gd name="connsiteX61" fmla="*/ 487047 w 1051251"/>
                <a:gd name="connsiteY61" fmla="*/ 479584 h 1004878"/>
                <a:gd name="connsiteX62" fmla="*/ 467591 w 1051251"/>
                <a:gd name="connsiteY62" fmla="*/ 440674 h 1004878"/>
                <a:gd name="connsiteX63" fmla="*/ 457864 w 1051251"/>
                <a:gd name="connsiteY63" fmla="*/ 411491 h 1004878"/>
                <a:gd name="connsiteX64" fmla="*/ 487047 w 1051251"/>
                <a:gd name="connsiteY64" fmla="*/ 353125 h 1004878"/>
                <a:gd name="connsiteX65" fmla="*/ 574596 w 1051251"/>
                <a:gd name="connsiteY65" fmla="*/ 294759 h 1004878"/>
                <a:gd name="connsiteX66" fmla="*/ 798332 w 1051251"/>
                <a:gd name="connsiteY66" fmla="*/ 255848 h 1004878"/>
                <a:gd name="connsiteX67" fmla="*/ 895608 w 1051251"/>
                <a:gd name="connsiteY67" fmla="*/ 246121 h 1004878"/>
                <a:gd name="connsiteX68" fmla="*/ 1002613 w 1051251"/>
                <a:gd name="connsiteY68" fmla="*/ 430946 h 1004878"/>
                <a:gd name="connsiteX69" fmla="*/ 1031796 w 1051251"/>
                <a:gd name="connsiteY69" fmla="*/ 499040 h 1004878"/>
                <a:gd name="connsiteX70" fmla="*/ 1051251 w 1051251"/>
                <a:gd name="connsiteY70" fmla="*/ 586589 h 1004878"/>
                <a:gd name="connsiteX71" fmla="*/ 1041523 w 1051251"/>
                <a:gd name="connsiteY71" fmla="*/ 693593 h 1004878"/>
                <a:gd name="connsiteX72" fmla="*/ 944247 w 1051251"/>
                <a:gd name="connsiteY72" fmla="*/ 790869 h 1004878"/>
                <a:gd name="connsiteX73" fmla="*/ 905336 w 1051251"/>
                <a:gd name="connsiteY73" fmla="*/ 810325 h 1004878"/>
                <a:gd name="connsiteX74" fmla="*/ 827515 w 1051251"/>
                <a:gd name="connsiteY74" fmla="*/ 820052 h 1004878"/>
                <a:gd name="connsiteX75" fmla="*/ 720511 w 1051251"/>
                <a:gd name="connsiteY75" fmla="*/ 810325 h 1004878"/>
                <a:gd name="connsiteX76" fmla="*/ 710783 w 1051251"/>
                <a:gd name="connsiteY76" fmla="*/ 771414 h 1004878"/>
                <a:gd name="connsiteX77" fmla="*/ 642689 w 1051251"/>
                <a:gd name="connsiteY77" fmla="*/ 654682 h 1004878"/>
                <a:gd name="connsiteX78" fmla="*/ 603779 w 1051251"/>
                <a:gd name="connsiteY78" fmla="*/ 596316 h 1004878"/>
                <a:gd name="connsiteX79" fmla="*/ 525957 w 1051251"/>
                <a:gd name="connsiteY79" fmla="*/ 537950 h 1004878"/>
                <a:gd name="connsiteX80" fmla="*/ 496774 w 1051251"/>
                <a:gd name="connsiteY80" fmla="*/ 508767 h 1004878"/>
                <a:gd name="connsiteX81" fmla="*/ 457864 w 1051251"/>
                <a:gd name="connsiteY81" fmla="*/ 499040 h 1004878"/>
                <a:gd name="connsiteX82" fmla="*/ 321677 w 1051251"/>
                <a:gd name="connsiteY82" fmla="*/ 479584 h 1004878"/>
                <a:gd name="connsiteX83" fmla="*/ 107668 w 1051251"/>
                <a:gd name="connsiteY83" fmla="*/ 499040 h 1004878"/>
                <a:gd name="connsiteX84" fmla="*/ 146579 w 1051251"/>
                <a:gd name="connsiteY84" fmla="*/ 547678 h 1004878"/>
                <a:gd name="connsiteX85" fmla="*/ 185489 w 1051251"/>
                <a:gd name="connsiteY85" fmla="*/ 557406 h 1004878"/>
                <a:gd name="connsiteX86" fmla="*/ 253583 w 1051251"/>
                <a:gd name="connsiteY86" fmla="*/ 586589 h 1004878"/>
                <a:gd name="connsiteX87" fmla="*/ 370315 w 1051251"/>
                <a:gd name="connsiteY87" fmla="*/ 547678 h 1004878"/>
                <a:gd name="connsiteX88" fmla="*/ 438408 w 1051251"/>
                <a:gd name="connsiteY88" fmla="*/ 401763 h 1004878"/>
                <a:gd name="connsiteX89" fmla="*/ 467591 w 1051251"/>
                <a:gd name="connsiteY89" fmla="*/ 343397 h 1004878"/>
                <a:gd name="connsiteX90" fmla="*/ 496774 w 1051251"/>
                <a:gd name="connsiteY90" fmla="*/ 314214 h 1004878"/>
                <a:gd name="connsiteX91" fmla="*/ 525957 w 1051251"/>
                <a:gd name="connsiteY91" fmla="*/ 275304 h 1004878"/>
                <a:gd name="connsiteX92" fmla="*/ 545413 w 1051251"/>
                <a:gd name="connsiteY92" fmla="*/ 246121 h 1004878"/>
                <a:gd name="connsiteX93" fmla="*/ 584323 w 1051251"/>
                <a:gd name="connsiteY93" fmla="*/ 236393 h 1004878"/>
                <a:gd name="connsiteX94" fmla="*/ 691328 w 1051251"/>
                <a:gd name="connsiteY94" fmla="*/ 226665 h 1004878"/>
                <a:gd name="connsiteX95" fmla="*/ 701055 w 1051251"/>
                <a:gd name="connsiteY95" fmla="*/ 187755 h 1004878"/>
                <a:gd name="connsiteX96" fmla="*/ 642689 w 1051251"/>
                <a:gd name="connsiteY96" fmla="*/ 148844 h 1004878"/>
                <a:gd name="connsiteX97" fmla="*/ 564868 w 1051251"/>
                <a:gd name="connsiteY97" fmla="*/ 119661 h 1004878"/>
                <a:gd name="connsiteX98" fmla="*/ 525957 w 1051251"/>
                <a:gd name="connsiteY98" fmla="*/ 100206 h 1004878"/>
                <a:gd name="connsiteX99" fmla="*/ 467591 w 1051251"/>
                <a:gd name="connsiteY99" fmla="*/ 158572 h 1004878"/>
                <a:gd name="connsiteX100" fmla="*/ 448136 w 1051251"/>
                <a:gd name="connsiteY100" fmla="*/ 226665 h 1004878"/>
                <a:gd name="connsiteX101" fmla="*/ 428681 w 1051251"/>
                <a:gd name="connsiteY101" fmla="*/ 285031 h 1004878"/>
                <a:gd name="connsiteX102" fmla="*/ 418953 w 1051251"/>
                <a:gd name="connsiteY102" fmla="*/ 353125 h 1004878"/>
                <a:gd name="connsiteX103" fmla="*/ 389770 w 1051251"/>
                <a:gd name="connsiteY103" fmla="*/ 489312 h 1004878"/>
                <a:gd name="connsiteX104" fmla="*/ 409225 w 1051251"/>
                <a:gd name="connsiteY104" fmla="*/ 606044 h 1004878"/>
                <a:gd name="connsiteX105" fmla="*/ 467591 w 1051251"/>
                <a:gd name="connsiteY105" fmla="*/ 654682 h 1004878"/>
                <a:gd name="connsiteX106" fmla="*/ 798332 w 1051251"/>
                <a:gd name="connsiteY106" fmla="*/ 683865 h 1004878"/>
                <a:gd name="connsiteX107" fmla="*/ 827515 w 1051251"/>
                <a:gd name="connsiteY107" fmla="*/ 693593 h 1004878"/>
                <a:gd name="connsiteX108" fmla="*/ 837243 w 1051251"/>
                <a:gd name="connsiteY108" fmla="*/ 790869 h 1004878"/>
                <a:gd name="connsiteX109" fmla="*/ 788604 w 1051251"/>
                <a:gd name="connsiteY109" fmla="*/ 839508 h 1004878"/>
                <a:gd name="connsiteX110" fmla="*/ 710783 w 1051251"/>
                <a:gd name="connsiteY110" fmla="*/ 917329 h 1004878"/>
                <a:gd name="connsiteX111" fmla="*/ 662145 w 1051251"/>
                <a:gd name="connsiteY111" fmla="*/ 956240 h 1004878"/>
                <a:gd name="connsiteX112" fmla="*/ 642689 w 1051251"/>
                <a:gd name="connsiteY112" fmla="*/ 975695 h 1004878"/>
                <a:gd name="connsiteX113" fmla="*/ 603779 w 1051251"/>
                <a:gd name="connsiteY113" fmla="*/ 1004878 h 1004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Lst>
              <a:rect l="l" t="t" r="r" b="b"/>
              <a:pathLst>
                <a:path w="1051251" h="1004878">
                  <a:moveTo>
                    <a:pt x="613506" y="197482"/>
                  </a:moveTo>
                  <a:cubicBezTo>
                    <a:pt x="610264" y="213695"/>
                    <a:pt x="612542" y="232100"/>
                    <a:pt x="603779" y="246121"/>
                  </a:cubicBezTo>
                  <a:cubicBezTo>
                    <a:pt x="579924" y="284290"/>
                    <a:pt x="533685" y="279758"/>
                    <a:pt x="496774" y="285031"/>
                  </a:cubicBezTo>
                  <a:cubicBezTo>
                    <a:pt x="461106" y="278546"/>
                    <a:pt x="421246" y="283562"/>
                    <a:pt x="389770" y="265576"/>
                  </a:cubicBezTo>
                  <a:cubicBezTo>
                    <a:pt x="370884" y="254784"/>
                    <a:pt x="368020" y="227652"/>
                    <a:pt x="360587" y="207210"/>
                  </a:cubicBezTo>
                  <a:cubicBezTo>
                    <a:pt x="354937" y="191672"/>
                    <a:pt x="354447" y="174712"/>
                    <a:pt x="350860" y="158572"/>
                  </a:cubicBezTo>
                  <a:cubicBezTo>
                    <a:pt x="347960" y="145521"/>
                    <a:pt x="344375" y="132631"/>
                    <a:pt x="341132" y="119661"/>
                  </a:cubicBezTo>
                  <a:cubicBezTo>
                    <a:pt x="344375" y="100206"/>
                    <a:pt x="339919" y="77706"/>
                    <a:pt x="350860" y="61295"/>
                  </a:cubicBezTo>
                  <a:cubicBezTo>
                    <a:pt x="361348" y="45563"/>
                    <a:pt x="382587" y="40568"/>
                    <a:pt x="399498" y="32112"/>
                  </a:cubicBezTo>
                  <a:cubicBezTo>
                    <a:pt x="423447" y="20137"/>
                    <a:pt x="464626" y="16394"/>
                    <a:pt x="487047" y="12657"/>
                  </a:cubicBezTo>
                  <a:cubicBezTo>
                    <a:pt x="496775" y="9414"/>
                    <a:pt x="505976" y="2929"/>
                    <a:pt x="516230" y="2929"/>
                  </a:cubicBezTo>
                  <a:cubicBezTo>
                    <a:pt x="545593" y="2929"/>
                    <a:pt x="583017" y="-8105"/>
                    <a:pt x="603779" y="12657"/>
                  </a:cubicBezTo>
                  <a:cubicBezTo>
                    <a:pt x="619992" y="28870"/>
                    <a:pt x="601887" y="59202"/>
                    <a:pt x="594051" y="80750"/>
                  </a:cubicBezTo>
                  <a:cubicBezTo>
                    <a:pt x="579050" y="122001"/>
                    <a:pt x="530784" y="141567"/>
                    <a:pt x="496774" y="158572"/>
                  </a:cubicBezTo>
                  <a:cubicBezTo>
                    <a:pt x="436413" y="188752"/>
                    <a:pt x="430923" y="178859"/>
                    <a:pt x="350860" y="187755"/>
                  </a:cubicBezTo>
                  <a:cubicBezTo>
                    <a:pt x="324877" y="190642"/>
                    <a:pt x="299037" y="194745"/>
                    <a:pt x="273038" y="197482"/>
                  </a:cubicBezTo>
                  <a:cubicBezTo>
                    <a:pt x="199436" y="205229"/>
                    <a:pt x="112613" y="211319"/>
                    <a:pt x="39574" y="216938"/>
                  </a:cubicBezTo>
                  <a:cubicBezTo>
                    <a:pt x="29846" y="220180"/>
                    <a:pt x="11363" y="216457"/>
                    <a:pt x="10391" y="226665"/>
                  </a:cubicBezTo>
                  <a:cubicBezTo>
                    <a:pt x="-748" y="343621"/>
                    <a:pt x="-4097" y="383705"/>
                    <a:pt x="39574" y="460129"/>
                  </a:cubicBezTo>
                  <a:cubicBezTo>
                    <a:pt x="45375" y="470280"/>
                    <a:pt x="52545" y="479584"/>
                    <a:pt x="59030" y="489312"/>
                  </a:cubicBezTo>
                  <a:cubicBezTo>
                    <a:pt x="62272" y="499040"/>
                    <a:pt x="63481" y="509702"/>
                    <a:pt x="68757" y="518495"/>
                  </a:cubicBezTo>
                  <a:cubicBezTo>
                    <a:pt x="76970" y="532184"/>
                    <a:pt x="121016" y="562905"/>
                    <a:pt x="127123" y="567133"/>
                  </a:cubicBezTo>
                  <a:cubicBezTo>
                    <a:pt x="171956" y="598172"/>
                    <a:pt x="210607" y="630901"/>
                    <a:pt x="263311" y="644955"/>
                  </a:cubicBezTo>
                  <a:cubicBezTo>
                    <a:pt x="287790" y="651483"/>
                    <a:pt x="382927" y="668992"/>
                    <a:pt x="418953" y="674138"/>
                  </a:cubicBezTo>
                  <a:cubicBezTo>
                    <a:pt x="481731" y="683106"/>
                    <a:pt x="497103" y="681985"/>
                    <a:pt x="555140" y="693593"/>
                  </a:cubicBezTo>
                  <a:cubicBezTo>
                    <a:pt x="568250" y="696215"/>
                    <a:pt x="581081" y="700078"/>
                    <a:pt x="594051" y="703321"/>
                  </a:cubicBezTo>
                  <a:cubicBezTo>
                    <a:pt x="626477" y="696836"/>
                    <a:pt x="661224" y="697549"/>
                    <a:pt x="691328" y="683865"/>
                  </a:cubicBezTo>
                  <a:cubicBezTo>
                    <a:pt x="700663" y="679622"/>
                    <a:pt x="698831" y="664692"/>
                    <a:pt x="701055" y="654682"/>
                  </a:cubicBezTo>
                  <a:cubicBezTo>
                    <a:pt x="705334" y="635428"/>
                    <a:pt x="707540" y="615771"/>
                    <a:pt x="710783" y="596316"/>
                  </a:cubicBezTo>
                  <a:cubicBezTo>
                    <a:pt x="708907" y="579429"/>
                    <a:pt x="729950" y="436610"/>
                    <a:pt x="671872" y="401763"/>
                  </a:cubicBezTo>
                  <a:cubicBezTo>
                    <a:pt x="663079" y="396487"/>
                    <a:pt x="652744" y="394046"/>
                    <a:pt x="642689" y="392035"/>
                  </a:cubicBezTo>
                  <a:cubicBezTo>
                    <a:pt x="620206" y="387538"/>
                    <a:pt x="597294" y="385550"/>
                    <a:pt x="574596" y="382308"/>
                  </a:cubicBezTo>
                  <a:cubicBezTo>
                    <a:pt x="564868" y="379065"/>
                    <a:pt x="555650" y="373165"/>
                    <a:pt x="545413" y="372580"/>
                  </a:cubicBezTo>
                  <a:cubicBezTo>
                    <a:pt x="441770" y="366657"/>
                    <a:pt x="336836" y="377956"/>
                    <a:pt x="234128" y="362852"/>
                  </a:cubicBezTo>
                  <a:cubicBezTo>
                    <a:pt x="219781" y="360742"/>
                    <a:pt x="221867" y="336532"/>
                    <a:pt x="214672" y="323942"/>
                  </a:cubicBezTo>
                  <a:cubicBezTo>
                    <a:pt x="208871" y="313791"/>
                    <a:pt x="201702" y="304487"/>
                    <a:pt x="195217" y="294759"/>
                  </a:cubicBezTo>
                  <a:cubicBezTo>
                    <a:pt x="191974" y="278546"/>
                    <a:pt x="189076" y="262261"/>
                    <a:pt x="185489" y="246121"/>
                  </a:cubicBezTo>
                  <a:cubicBezTo>
                    <a:pt x="182589" y="233070"/>
                    <a:pt x="175762" y="220579"/>
                    <a:pt x="175762" y="207210"/>
                  </a:cubicBezTo>
                  <a:cubicBezTo>
                    <a:pt x="175762" y="177847"/>
                    <a:pt x="178887" y="148272"/>
                    <a:pt x="185489" y="119661"/>
                  </a:cubicBezTo>
                  <a:cubicBezTo>
                    <a:pt x="191022" y="95687"/>
                    <a:pt x="213736" y="65161"/>
                    <a:pt x="234128" y="51567"/>
                  </a:cubicBezTo>
                  <a:cubicBezTo>
                    <a:pt x="242660" y="45879"/>
                    <a:pt x="253583" y="45082"/>
                    <a:pt x="263311" y="41840"/>
                  </a:cubicBezTo>
                  <a:cubicBezTo>
                    <a:pt x="286009" y="45082"/>
                    <a:pt x="311497" y="40192"/>
                    <a:pt x="331404" y="51567"/>
                  </a:cubicBezTo>
                  <a:cubicBezTo>
                    <a:pt x="359274" y="67493"/>
                    <a:pt x="369046" y="109510"/>
                    <a:pt x="399498" y="119661"/>
                  </a:cubicBezTo>
                  <a:lnTo>
                    <a:pt x="428681" y="129389"/>
                  </a:lnTo>
                  <a:cubicBezTo>
                    <a:pt x="447391" y="157455"/>
                    <a:pt x="464452" y="168144"/>
                    <a:pt x="438408" y="207210"/>
                  </a:cubicBezTo>
                  <a:cubicBezTo>
                    <a:pt x="432720" y="215742"/>
                    <a:pt x="418953" y="213695"/>
                    <a:pt x="409225" y="216938"/>
                  </a:cubicBezTo>
                  <a:cubicBezTo>
                    <a:pt x="393012" y="233151"/>
                    <a:pt x="378491" y="251253"/>
                    <a:pt x="360587" y="265576"/>
                  </a:cubicBezTo>
                  <a:cubicBezTo>
                    <a:pt x="345823" y="277387"/>
                    <a:pt x="326002" y="282111"/>
                    <a:pt x="311949" y="294759"/>
                  </a:cubicBezTo>
                  <a:cubicBezTo>
                    <a:pt x="293125" y="311701"/>
                    <a:pt x="281219" y="335218"/>
                    <a:pt x="263311" y="353125"/>
                  </a:cubicBezTo>
                  <a:cubicBezTo>
                    <a:pt x="248630" y="367806"/>
                    <a:pt x="229353" y="377354"/>
                    <a:pt x="214672" y="392035"/>
                  </a:cubicBezTo>
                  <a:cubicBezTo>
                    <a:pt x="193533" y="413174"/>
                    <a:pt x="176704" y="438274"/>
                    <a:pt x="156306" y="460129"/>
                  </a:cubicBezTo>
                  <a:cubicBezTo>
                    <a:pt x="156289" y="460147"/>
                    <a:pt x="71601" y="544834"/>
                    <a:pt x="49302" y="567133"/>
                  </a:cubicBezTo>
                  <a:lnTo>
                    <a:pt x="29847" y="586589"/>
                  </a:lnTo>
                  <a:lnTo>
                    <a:pt x="10391" y="606044"/>
                  </a:lnTo>
                  <a:cubicBezTo>
                    <a:pt x="7149" y="619014"/>
                    <a:pt x="664" y="631586"/>
                    <a:pt x="664" y="644955"/>
                  </a:cubicBezTo>
                  <a:cubicBezTo>
                    <a:pt x="664" y="683674"/>
                    <a:pt x="-7017" y="729841"/>
                    <a:pt x="29847" y="751959"/>
                  </a:cubicBezTo>
                  <a:cubicBezTo>
                    <a:pt x="38640" y="757234"/>
                    <a:pt x="49302" y="758444"/>
                    <a:pt x="59030" y="761686"/>
                  </a:cubicBezTo>
                  <a:cubicBezTo>
                    <a:pt x="68758" y="768171"/>
                    <a:pt x="77122" y="777445"/>
                    <a:pt x="88213" y="781142"/>
                  </a:cubicBezTo>
                  <a:cubicBezTo>
                    <a:pt x="166325" y="807179"/>
                    <a:pt x="398386" y="781185"/>
                    <a:pt x="399498" y="781142"/>
                  </a:cubicBezTo>
                  <a:cubicBezTo>
                    <a:pt x="415711" y="774657"/>
                    <a:pt x="434353" y="772406"/>
                    <a:pt x="448136" y="761686"/>
                  </a:cubicBezTo>
                  <a:cubicBezTo>
                    <a:pt x="464136" y="749242"/>
                    <a:pt x="492544" y="704803"/>
                    <a:pt x="506502" y="683865"/>
                  </a:cubicBezTo>
                  <a:cubicBezTo>
                    <a:pt x="528461" y="596035"/>
                    <a:pt x="524189" y="635579"/>
                    <a:pt x="487047" y="479584"/>
                  </a:cubicBezTo>
                  <a:cubicBezTo>
                    <a:pt x="483688" y="465477"/>
                    <a:pt x="473303" y="454003"/>
                    <a:pt x="467591" y="440674"/>
                  </a:cubicBezTo>
                  <a:cubicBezTo>
                    <a:pt x="463552" y="431249"/>
                    <a:pt x="461106" y="421219"/>
                    <a:pt x="457864" y="411491"/>
                  </a:cubicBezTo>
                  <a:cubicBezTo>
                    <a:pt x="467592" y="392036"/>
                    <a:pt x="474573" y="370945"/>
                    <a:pt x="487047" y="353125"/>
                  </a:cubicBezTo>
                  <a:cubicBezTo>
                    <a:pt x="515322" y="312732"/>
                    <a:pt x="530805" y="310683"/>
                    <a:pt x="574596" y="294759"/>
                  </a:cubicBezTo>
                  <a:cubicBezTo>
                    <a:pt x="671941" y="259362"/>
                    <a:pt x="649609" y="273346"/>
                    <a:pt x="798332" y="255848"/>
                  </a:cubicBezTo>
                  <a:cubicBezTo>
                    <a:pt x="870188" y="207945"/>
                    <a:pt x="837992" y="202908"/>
                    <a:pt x="895608" y="246121"/>
                  </a:cubicBezTo>
                  <a:cubicBezTo>
                    <a:pt x="948901" y="332721"/>
                    <a:pt x="967085" y="353968"/>
                    <a:pt x="1002613" y="430946"/>
                  </a:cubicBezTo>
                  <a:cubicBezTo>
                    <a:pt x="1012961" y="453368"/>
                    <a:pt x="1024430" y="475469"/>
                    <a:pt x="1031796" y="499040"/>
                  </a:cubicBezTo>
                  <a:cubicBezTo>
                    <a:pt x="1040713" y="527574"/>
                    <a:pt x="1044766" y="557406"/>
                    <a:pt x="1051251" y="586589"/>
                  </a:cubicBezTo>
                  <a:cubicBezTo>
                    <a:pt x="1048008" y="622257"/>
                    <a:pt x="1051629" y="659233"/>
                    <a:pt x="1041523" y="693593"/>
                  </a:cubicBezTo>
                  <a:cubicBezTo>
                    <a:pt x="1026699" y="743993"/>
                    <a:pt x="985012" y="766410"/>
                    <a:pt x="944247" y="790869"/>
                  </a:cubicBezTo>
                  <a:cubicBezTo>
                    <a:pt x="931812" y="798330"/>
                    <a:pt x="919404" y="806808"/>
                    <a:pt x="905336" y="810325"/>
                  </a:cubicBezTo>
                  <a:cubicBezTo>
                    <a:pt x="879974" y="816665"/>
                    <a:pt x="853455" y="816810"/>
                    <a:pt x="827515" y="820052"/>
                  </a:cubicBezTo>
                  <a:cubicBezTo>
                    <a:pt x="791847" y="816810"/>
                    <a:pt x="753571" y="824100"/>
                    <a:pt x="720511" y="810325"/>
                  </a:cubicBezTo>
                  <a:cubicBezTo>
                    <a:pt x="708170" y="805183"/>
                    <a:pt x="716762" y="783372"/>
                    <a:pt x="710783" y="771414"/>
                  </a:cubicBezTo>
                  <a:cubicBezTo>
                    <a:pt x="690637" y="731123"/>
                    <a:pt x="665387" y="693593"/>
                    <a:pt x="642689" y="654682"/>
                  </a:cubicBezTo>
                  <a:cubicBezTo>
                    <a:pt x="630907" y="634485"/>
                    <a:pt x="620313" y="612850"/>
                    <a:pt x="603779" y="596316"/>
                  </a:cubicBezTo>
                  <a:cubicBezTo>
                    <a:pt x="580851" y="573388"/>
                    <a:pt x="551898" y="557405"/>
                    <a:pt x="525957" y="537950"/>
                  </a:cubicBezTo>
                  <a:cubicBezTo>
                    <a:pt x="514951" y="529696"/>
                    <a:pt x="508718" y="515592"/>
                    <a:pt x="496774" y="508767"/>
                  </a:cubicBezTo>
                  <a:cubicBezTo>
                    <a:pt x="485166" y="502134"/>
                    <a:pt x="470974" y="501662"/>
                    <a:pt x="457864" y="499040"/>
                  </a:cubicBezTo>
                  <a:cubicBezTo>
                    <a:pt x="411107" y="489689"/>
                    <a:pt x="369504" y="485563"/>
                    <a:pt x="321677" y="479584"/>
                  </a:cubicBezTo>
                  <a:cubicBezTo>
                    <a:pt x="250341" y="486069"/>
                    <a:pt x="174428" y="473078"/>
                    <a:pt x="107668" y="499040"/>
                  </a:cubicBezTo>
                  <a:cubicBezTo>
                    <a:pt x="88317" y="506565"/>
                    <a:pt x="129969" y="535220"/>
                    <a:pt x="146579" y="547678"/>
                  </a:cubicBezTo>
                  <a:cubicBezTo>
                    <a:pt x="157274" y="555700"/>
                    <a:pt x="172971" y="552712"/>
                    <a:pt x="185489" y="557406"/>
                  </a:cubicBezTo>
                  <a:cubicBezTo>
                    <a:pt x="377836" y="629536"/>
                    <a:pt x="108633" y="538271"/>
                    <a:pt x="253583" y="586589"/>
                  </a:cubicBezTo>
                  <a:cubicBezTo>
                    <a:pt x="256357" y="585895"/>
                    <a:pt x="355818" y="567008"/>
                    <a:pt x="370315" y="547678"/>
                  </a:cubicBezTo>
                  <a:cubicBezTo>
                    <a:pt x="406999" y="498766"/>
                    <a:pt x="415008" y="453243"/>
                    <a:pt x="438408" y="401763"/>
                  </a:cubicBezTo>
                  <a:cubicBezTo>
                    <a:pt x="447409" y="381961"/>
                    <a:pt x="455525" y="361496"/>
                    <a:pt x="467591" y="343397"/>
                  </a:cubicBezTo>
                  <a:cubicBezTo>
                    <a:pt x="475222" y="331950"/>
                    <a:pt x="487821" y="324659"/>
                    <a:pt x="496774" y="314214"/>
                  </a:cubicBezTo>
                  <a:cubicBezTo>
                    <a:pt x="507325" y="301905"/>
                    <a:pt x="516533" y="288497"/>
                    <a:pt x="525957" y="275304"/>
                  </a:cubicBezTo>
                  <a:cubicBezTo>
                    <a:pt x="532753" y="265790"/>
                    <a:pt x="535685" y="252606"/>
                    <a:pt x="545413" y="246121"/>
                  </a:cubicBezTo>
                  <a:cubicBezTo>
                    <a:pt x="556537" y="238705"/>
                    <a:pt x="571071" y="238160"/>
                    <a:pt x="584323" y="236393"/>
                  </a:cubicBezTo>
                  <a:cubicBezTo>
                    <a:pt x="619824" y="231659"/>
                    <a:pt x="655660" y="229908"/>
                    <a:pt x="691328" y="226665"/>
                  </a:cubicBezTo>
                  <a:cubicBezTo>
                    <a:pt x="720197" y="217043"/>
                    <a:pt x="739204" y="221135"/>
                    <a:pt x="701055" y="187755"/>
                  </a:cubicBezTo>
                  <a:cubicBezTo>
                    <a:pt x="683458" y="172358"/>
                    <a:pt x="663216" y="160041"/>
                    <a:pt x="642689" y="148844"/>
                  </a:cubicBezTo>
                  <a:cubicBezTo>
                    <a:pt x="593438" y="121980"/>
                    <a:pt x="605386" y="137026"/>
                    <a:pt x="564868" y="119661"/>
                  </a:cubicBezTo>
                  <a:cubicBezTo>
                    <a:pt x="551539" y="113949"/>
                    <a:pt x="538927" y="106691"/>
                    <a:pt x="525957" y="100206"/>
                  </a:cubicBezTo>
                  <a:cubicBezTo>
                    <a:pt x="498037" y="118819"/>
                    <a:pt x="483329" y="123947"/>
                    <a:pt x="467591" y="158572"/>
                  </a:cubicBezTo>
                  <a:cubicBezTo>
                    <a:pt x="457823" y="180062"/>
                    <a:pt x="455078" y="204103"/>
                    <a:pt x="448136" y="226665"/>
                  </a:cubicBezTo>
                  <a:cubicBezTo>
                    <a:pt x="442105" y="246266"/>
                    <a:pt x="435166" y="265576"/>
                    <a:pt x="428681" y="285031"/>
                  </a:cubicBezTo>
                  <a:cubicBezTo>
                    <a:pt x="425438" y="307729"/>
                    <a:pt x="423757" y="330706"/>
                    <a:pt x="418953" y="353125"/>
                  </a:cubicBezTo>
                  <a:cubicBezTo>
                    <a:pt x="380322" y="533405"/>
                    <a:pt x="415345" y="310296"/>
                    <a:pt x="389770" y="489312"/>
                  </a:cubicBezTo>
                  <a:cubicBezTo>
                    <a:pt x="396255" y="528223"/>
                    <a:pt x="397459" y="568392"/>
                    <a:pt x="409225" y="606044"/>
                  </a:cubicBezTo>
                  <a:cubicBezTo>
                    <a:pt x="419443" y="638741"/>
                    <a:pt x="438913" y="648946"/>
                    <a:pt x="467591" y="654682"/>
                  </a:cubicBezTo>
                  <a:cubicBezTo>
                    <a:pt x="614399" y="684044"/>
                    <a:pt x="617982" y="675668"/>
                    <a:pt x="798332" y="683865"/>
                  </a:cubicBezTo>
                  <a:cubicBezTo>
                    <a:pt x="808060" y="687108"/>
                    <a:pt x="819508" y="687187"/>
                    <a:pt x="827515" y="693593"/>
                  </a:cubicBezTo>
                  <a:cubicBezTo>
                    <a:pt x="857368" y="717476"/>
                    <a:pt x="853173" y="759010"/>
                    <a:pt x="837243" y="790869"/>
                  </a:cubicBezTo>
                  <a:cubicBezTo>
                    <a:pt x="826989" y="811377"/>
                    <a:pt x="803283" y="821894"/>
                    <a:pt x="788604" y="839508"/>
                  </a:cubicBezTo>
                  <a:cubicBezTo>
                    <a:pt x="721406" y="920145"/>
                    <a:pt x="771060" y="897236"/>
                    <a:pt x="710783" y="917329"/>
                  </a:cubicBezTo>
                  <a:cubicBezTo>
                    <a:pt x="694570" y="930299"/>
                    <a:pt x="677909" y="942728"/>
                    <a:pt x="662145" y="956240"/>
                  </a:cubicBezTo>
                  <a:cubicBezTo>
                    <a:pt x="655182" y="962209"/>
                    <a:pt x="650553" y="970976"/>
                    <a:pt x="642689" y="975695"/>
                  </a:cubicBezTo>
                  <a:cubicBezTo>
                    <a:pt x="599760" y="1001452"/>
                    <a:pt x="622948" y="966539"/>
                    <a:pt x="603779" y="1004878"/>
                  </a:cubicBezTo>
                </a:path>
              </a:pathLst>
            </a:cu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2" name="Freeform 531"/>
            <p:cNvSpPr/>
            <p:nvPr/>
          </p:nvSpPr>
          <p:spPr>
            <a:xfrm rot="5400000">
              <a:off x="4530240" y="3002911"/>
              <a:ext cx="1051251" cy="1004878"/>
            </a:xfrm>
            <a:custGeom>
              <a:avLst/>
              <a:gdLst>
                <a:gd name="connsiteX0" fmla="*/ 613506 w 1051251"/>
                <a:gd name="connsiteY0" fmla="*/ 197482 h 1004878"/>
                <a:gd name="connsiteX1" fmla="*/ 603779 w 1051251"/>
                <a:gd name="connsiteY1" fmla="*/ 246121 h 1004878"/>
                <a:gd name="connsiteX2" fmla="*/ 496774 w 1051251"/>
                <a:gd name="connsiteY2" fmla="*/ 285031 h 1004878"/>
                <a:gd name="connsiteX3" fmla="*/ 389770 w 1051251"/>
                <a:gd name="connsiteY3" fmla="*/ 265576 h 1004878"/>
                <a:gd name="connsiteX4" fmla="*/ 360587 w 1051251"/>
                <a:gd name="connsiteY4" fmla="*/ 207210 h 1004878"/>
                <a:gd name="connsiteX5" fmla="*/ 350860 w 1051251"/>
                <a:gd name="connsiteY5" fmla="*/ 158572 h 1004878"/>
                <a:gd name="connsiteX6" fmla="*/ 341132 w 1051251"/>
                <a:gd name="connsiteY6" fmla="*/ 119661 h 1004878"/>
                <a:gd name="connsiteX7" fmla="*/ 350860 w 1051251"/>
                <a:gd name="connsiteY7" fmla="*/ 61295 h 1004878"/>
                <a:gd name="connsiteX8" fmla="*/ 399498 w 1051251"/>
                <a:gd name="connsiteY8" fmla="*/ 32112 h 1004878"/>
                <a:gd name="connsiteX9" fmla="*/ 487047 w 1051251"/>
                <a:gd name="connsiteY9" fmla="*/ 12657 h 1004878"/>
                <a:gd name="connsiteX10" fmla="*/ 516230 w 1051251"/>
                <a:gd name="connsiteY10" fmla="*/ 2929 h 1004878"/>
                <a:gd name="connsiteX11" fmla="*/ 603779 w 1051251"/>
                <a:gd name="connsiteY11" fmla="*/ 12657 h 1004878"/>
                <a:gd name="connsiteX12" fmla="*/ 594051 w 1051251"/>
                <a:gd name="connsiteY12" fmla="*/ 80750 h 1004878"/>
                <a:gd name="connsiteX13" fmla="*/ 496774 w 1051251"/>
                <a:gd name="connsiteY13" fmla="*/ 158572 h 1004878"/>
                <a:gd name="connsiteX14" fmla="*/ 350860 w 1051251"/>
                <a:gd name="connsiteY14" fmla="*/ 187755 h 1004878"/>
                <a:gd name="connsiteX15" fmla="*/ 273038 w 1051251"/>
                <a:gd name="connsiteY15" fmla="*/ 197482 h 1004878"/>
                <a:gd name="connsiteX16" fmla="*/ 39574 w 1051251"/>
                <a:gd name="connsiteY16" fmla="*/ 216938 h 1004878"/>
                <a:gd name="connsiteX17" fmla="*/ 10391 w 1051251"/>
                <a:gd name="connsiteY17" fmla="*/ 226665 h 1004878"/>
                <a:gd name="connsiteX18" fmla="*/ 39574 w 1051251"/>
                <a:gd name="connsiteY18" fmla="*/ 460129 h 1004878"/>
                <a:gd name="connsiteX19" fmla="*/ 59030 w 1051251"/>
                <a:gd name="connsiteY19" fmla="*/ 489312 h 1004878"/>
                <a:gd name="connsiteX20" fmla="*/ 68757 w 1051251"/>
                <a:gd name="connsiteY20" fmla="*/ 518495 h 1004878"/>
                <a:gd name="connsiteX21" fmla="*/ 127123 w 1051251"/>
                <a:gd name="connsiteY21" fmla="*/ 567133 h 1004878"/>
                <a:gd name="connsiteX22" fmla="*/ 263311 w 1051251"/>
                <a:gd name="connsiteY22" fmla="*/ 644955 h 1004878"/>
                <a:gd name="connsiteX23" fmla="*/ 418953 w 1051251"/>
                <a:gd name="connsiteY23" fmla="*/ 674138 h 1004878"/>
                <a:gd name="connsiteX24" fmla="*/ 555140 w 1051251"/>
                <a:gd name="connsiteY24" fmla="*/ 693593 h 1004878"/>
                <a:gd name="connsiteX25" fmla="*/ 594051 w 1051251"/>
                <a:gd name="connsiteY25" fmla="*/ 703321 h 1004878"/>
                <a:gd name="connsiteX26" fmla="*/ 691328 w 1051251"/>
                <a:gd name="connsiteY26" fmla="*/ 683865 h 1004878"/>
                <a:gd name="connsiteX27" fmla="*/ 701055 w 1051251"/>
                <a:gd name="connsiteY27" fmla="*/ 654682 h 1004878"/>
                <a:gd name="connsiteX28" fmla="*/ 710783 w 1051251"/>
                <a:gd name="connsiteY28" fmla="*/ 596316 h 1004878"/>
                <a:gd name="connsiteX29" fmla="*/ 671872 w 1051251"/>
                <a:gd name="connsiteY29" fmla="*/ 401763 h 1004878"/>
                <a:gd name="connsiteX30" fmla="*/ 642689 w 1051251"/>
                <a:gd name="connsiteY30" fmla="*/ 392035 h 1004878"/>
                <a:gd name="connsiteX31" fmla="*/ 574596 w 1051251"/>
                <a:gd name="connsiteY31" fmla="*/ 382308 h 1004878"/>
                <a:gd name="connsiteX32" fmla="*/ 545413 w 1051251"/>
                <a:gd name="connsiteY32" fmla="*/ 372580 h 1004878"/>
                <a:gd name="connsiteX33" fmla="*/ 234128 w 1051251"/>
                <a:gd name="connsiteY33" fmla="*/ 362852 h 1004878"/>
                <a:gd name="connsiteX34" fmla="*/ 214672 w 1051251"/>
                <a:gd name="connsiteY34" fmla="*/ 323942 h 1004878"/>
                <a:gd name="connsiteX35" fmla="*/ 195217 w 1051251"/>
                <a:gd name="connsiteY35" fmla="*/ 294759 h 1004878"/>
                <a:gd name="connsiteX36" fmla="*/ 185489 w 1051251"/>
                <a:gd name="connsiteY36" fmla="*/ 246121 h 1004878"/>
                <a:gd name="connsiteX37" fmla="*/ 175762 w 1051251"/>
                <a:gd name="connsiteY37" fmla="*/ 207210 h 1004878"/>
                <a:gd name="connsiteX38" fmla="*/ 185489 w 1051251"/>
                <a:gd name="connsiteY38" fmla="*/ 119661 h 1004878"/>
                <a:gd name="connsiteX39" fmla="*/ 234128 w 1051251"/>
                <a:gd name="connsiteY39" fmla="*/ 51567 h 1004878"/>
                <a:gd name="connsiteX40" fmla="*/ 263311 w 1051251"/>
                <a:gd name="connsiteY40" fmla="*/ 41840 h 1004878"/>
                <a:gd name="connsiteX41" fmla="*/ 331404 w 1051251"/>
                <a:gd name="connsiteY41" fmla="*/ 51567 h 1004878"/>
                <a:gd name="connsiteX42" fmla="*/ 399498 w 1051251"/>
                <a:gd name="connsiteY42" fmla="*/ 119661 h 1004878"/>
                <a:gd name="connsiteX43" fmla="*/ 428681 w 1051251"/>
                <a:gd name="connsiteY43" fmla="*/ 129389 h 1004878"/>
                <a:gd name="connsiteX44" fmla="*/ 438408 w 1051251"/>
                <a:gd name="connsiteY44" fmla="*/ 207210 h 1004878"/>
                <a:gd name="connsiteX45" fmla="*/ 409225 w 1051251"/>
                <a:gd name="connsiteY45" fmla="*/ 216938 h 1004878"/>
                <a:gd name="connsiteX46" fmla="*/ 360587 w 1051251"/>
                <a:gd name="connsiteY46" fmla="*/ 265576 h 1004878"/>
                <a:gd name="connsiteX47" fmla="*/ 311949 w 1051251"/>
                <a:gd name="connsiteY47" fmla="*/ 294759 h 1004878"/>
                <a:gd name="connsiteX48" fmla="*/ 263311 w 1051251"/>
                <a:gd name="connsiteY48" fmla="*/ 353125 h 1004878"/>
                <a:gd name="connsiteX49" fmla="*/ 214672 w 1051251"/>
                <a:gd name="connsiteY49" fmla="*/ 392035 h 1004878"/>
                <a:gd name="connsiteX50" fmla="*/ 156306 w 1051251"/>
                <a:gd name="connsiteY50" fmla="*/ 460129 h 1004878"/>
                <a:gd name="connsiteX51" fmla="*/ 49302 w 1051251"/>
                <a:gd name="connsiteY51" fmla="*/ 567133 h 1004878"/>
                <a:gd name="connsiteX52" fmla="*/ 29847 w 1051251"/>
                <a:gd name="connsiteY52" fmla="*/ 586589 h 1004878"/>
                <a:gd name="connsiteX53" fmla="*/ 10391 w 1051251"/>
                <a:gd name="connsiteY53" fmla="*/ 606044 h 1004878"/>
                <a:gd name="connsiteX54" fmla="*/ 664 w 1051251"/>
                <a:gd name="connsiteY54" fmla="*/ 644955 h 1004878"/>
                <a:gd name="connsiteX55" fmla="*/ 29847 w 1051251"/>
                <a:gd name="connsiteY55" fmla="*/ 751959 h 1004878"/>
                <a:gd name="connsiteX56" fmla="*/ 59030 w 1051251"/>
                <a:gd name="connsiteY56" fmla="*/ 761686 h 1004878"/>
                <a:gd name="connsiteX57" fmla="*/ 88213 w 1051251"/>
                <a:gd name="connsiteY57" fmla="*/ 781142 h 1004878"/>
                <a:gd name="connsiteX58" fmla="*/ 399498 w 1051251"/>
                <a:gd name="connsiteY58" fmla="*/ 781142 h 1004878"/>
                <a:gd name="connsiteX59" fmla="*/ 448136 w 1051251"/>
                <a:gd name="connsiteY59" fmla="*/ 761686 h 1004878"/>
                <a:gd name="connsiteX60" fmla="*/ 506502 w 1051251"/>
                <a:gd name="connsiteY60" fmla="*/ 683865 h 1004878"/>
                <a:gd name="connsiteX61" fmla="*/ 487047 w 1051251"/>
                <a:gd name="connsiteY61" fmla="*/ 479584 h 1004878"/>
                <a:gd name="connsiteX62" fmla="*/ 467591 w 1051251"/>
                <a:gd name="connsiteY62" fmla="*/ 440674 h 1004878"/>
                <a:gd name="connsiteX63" fmla="*/ 457864 w 1051251"/>
                <a:gd name="connsiteY63" fmla="*/ 411491 h 1004878"/>
                <a:gd name="connsiteX64" fmla="*/ 487047 w 1051251"/>
                <a:gd name="connsiteY64" fmla="*/ 353125 h 1004878"/>
                <a:gd name="connsiteX65" fmla="*/ 574596 w 1051251"/>
                <a:gd name="connsiteY65" fmla="*/ 294759 h 1004878"/>
                <a:gd name="connsiteX66" fmla="*/ 798332 w 1051251"/>
                <a:gd name="connsiteY66" fmla="*/ 255848 h 1004878"/>
                <a:gd name="connsiteX67" fmla="*/ 895608 w 1051251"/>
                <a:gd name="connsiteY67" fmla="*/ 246121 h 1004878"/>
                <a:gd name="connsiteX68" fmla="*/ 1002613 w 1051251"/>
                <a:gd name="connsiteY68" fmla="*/ 430946 h 1004878"/>
                <a:gd name="connsiteX69" fmla="*/ 1031796 w 1051251"/>
                <a:gd name="connsiteY69" fmla="*/ 499040 h 1004878"/>
                <a:gd name="connsiteX70" fmla="*/ 1051251 w 1051251"/>
                <a:gd name="connsiteY70" fmla="*/ 586589 h 1004878"/>
                <a:gd name="connsiteX71" fmla="*/ 1041523 w 1051251"/>
                <a:gd name="connsiteY71" fmla="*/ 693593 h 1004878"/>
                <a:gd name="connsiteX72" fmla="*/ 944247 w 1051251"/>
                <a:gd name="connsiteY72" fmla="*/ 790869 h 1004878"/>
                <a:gd name="connsiteX73" fmla="*/ 905336 w 1051251"/>
                <a:gd name="connsiteY73" fmla="*/ 810325 h 1004878"/>
                <a:gd name="connsiteX74" fmla="*/ 827515 w 1051251"/>
                <a:gd name="connsiteY74" fmla="*/ 820052 h 1004878"/>
                <a:gd name="connsiteX75" fmla="*/ 720511 w 1051251"/>
                <a:gd name="connsiteY75" fmla="*/ 810325 h 1004878"/>
                <a:gd name="connsiteX76" fmla="*/ 710783 w 1051251"/>
                <a:gd name="connsiteY76" fmla="*/ 771414 h 1004878"/>
                <a:gd name="connsiteX77" fmla="*/ 642689 w 1051251"/>
                <a:gd name="connsiteY77" fmla="*/ 654682 h 1004878"/>
                <a:gd name="connsiteX78" fmla="*/ 603779 w 1051251"/>
                <a:gd name="connsiteY78" fmla="*/ 596316 h 1004878"/>
                <a:gd name="connsiteX79" fmla="*/ 525957 w 1051251"/>
                <a:gd name="connsiteY79" fmla="*/ 537950 h 1004878"/>
                <a:gd name="connsiteX80" fmla="*/ 496774 w 1051251"/>
                <a:gd name="connsiteY80" fmla="*/ 508767 h 1004878"/>
                <a:gd name="connsiteX81" fmla="*/ 457864 w 1051251"/>
                <a:gd name="connsiteY81" fmla="*/ 499040 h 1004878"/>
                <a:gd name="connsiteX82" fmla="*/ 321677 w 1051251"/>
                <a:gd name="connsiteY82" fmla="*/ 479584 h 1004878"/>
                <a:gd name="connsiteX83" fmla="*/ 107668 w 1051251"/>
                <a:gd name="connsiteY83" fmla="*/ 499040 h 1004878"/>
                <a:gd name="connsiteX84" fmla="*/ 146579 w 1051251"/>
                <a:gd name="connsiteY84" fmla="*/ 547678 h 1004878"/>
                <a:gd name="connsiteX85" fmla="*/ 185489 w 1051251"/>
                <a:gd name="connsiteY85" fmla="*/ 557406 h 1004878"/>
                <a:gd name="connsiteX86" fmla="*/ 253583 w 1051251"/>
                <a:gd name="connsiteY86" fmla="*/ 586589 h 1004878"/>
                <a:gd name="connsiteX87" fmla="*/ 370315 w 1051251"/>
                <a:gd name="connsiteY87" fmla="*/ 547678 h 1004878"/>
                <a:gd name="connsiteX88" fmla="*/ 438408 w 1051251"/>
                <a:gd name="connsiteY88" fmla="*/ 401763 h 1004878"/>
                <a:gd name="connsiteX89" fmla="*/ 467591 w 1051251"/>
                <a:gd name="connsiteY89" fmla="*/ 343397 h 1004878"/>
                <a:gd name="connsiteX90" fmla="*/ 496774 w 1051251"/>
                <a:gd name="connsiteY90" fmla="*/ 314214 h 1004878"/>
                <a:gd name="connsiteX91" fmla="*/ 525957 w 1051251"/>
                <a:gd name="connsiteY91" fmla="*/ 275304 h 1004878"/>
                <a:gd name="connsiteX92" fmla="*/ 545413 w 1051251"/>
                <a:gd name="connsiteY92" fmla="*/ 246121 h 1004878"/>
                <a:gd name="connsiteX93" fmla="*/ 584323 w 1051251"/>
                <a:gd name="connsiteY93" fmla="*/ 236393 h 1004878"/>
                <a:gd name="connsiteX94" fmla="*/ 691328 w 1051251"/>
                <a:gd name="connsiteY94" fmla="*/ 226665 h 1004878"/>
                <a:gd name="connsiteX95" fmla="*/ 701055 w 1051251"/>
                <a:gd name="connsiteY95" fmla="*/ 187755 h 1004878"/>
                <a:gd name="connsiteX96" fmla="*/ 642689 w 1051251"/>
                <a:gd name="connsiteY96" fmla="*/ 148844 h 1004878"/>
                <a:gd name="connsiteX97" fmla="*/ 564868 w 1051251"/>
                <a:gd name="connsiteY97" fmla="*/ 119661 h 1004878"/>
                <a:gd name="connsiteX98" fmla="*/ 525957 w 1051251"/>
                <a:gd name="connsiteY98" fmla="*/ 100206 h 1004878"/>
                <a:gd name="connsiteX99" fmla="*/ 467591 w 1051251"/>
                <a:gd name="connsiteY99" fmla="*/ 158572 h 1004878"/>
                <a:gd name="connsiteX100" fmla="*/ 448136 w 1051251"/>
                <a:gd name="connsiteY100" fmla="*/ 226665 h 1004878"/>
                <a:gd name="connsiteX101" fmla="*/ 428681 w 1051251"/>
                <a:gd name="connsiteY101" fmla="*/ 285031 h 1004878"/>
                <a:gd name="connsiteX102" fmla="*/ 418953 w 1051251"/>
                <a:gd name="connsiteY102" fmla="*/ 353125 h 1004878"/>
                <a:gd name="connsiteX103" fmla="*/ 389770 w 1051251"/>
                <a:gd name="connsiteY103" fmla="*/ 489312 h 1004878"/>
                <a:gd name="connsiteX104" fmla="*/ 409225 w 1051251"/>
                <a:gd name="connsiteY104" fmla="*/ 606044 h 1004878"/>
                <a:gd name="connsiteX105" fmla="*/ 467591 w 1051251"/>
                <a:gd name="connsiteY105" fmla="*/ 654682 h 1004878"/>
                <a:gd name="connsiteX106" fmla="*/ 798332 w 1051251"/>
                <a:gd name="connsiteY106" fmla="*/ 683865 h 1004878"/>
                <a:gd name="connsiteX107" fmla="*/ 827515 w 1051251"/>
                <a:gd name="connsiteY107" fmla="*/ 693593 h 1004878"/>
                <a:gd name="connsiteX108" fmla="*/ 837243 w 1051251"/>
                <a:gd name="connsiteY108" fmla="*/ 790869 h 1004878"/>
                <a:gd name="connsiteX109" fmla="*/ 788604 w 1051251"/>
                <a:gd name="connsiteY109" fmla="*/ 839508 h 1004878"/>
                <a:gd name="connsiteX110" fmla="*/ 710783 w 1051251"/>
                <a:gd name="connsiteY110" fmla="*/ 917329 h 1004878"/>
                <a:gd name="connsiteX111" fmla="*/ 662145 w 1051251"/>
                <a:gd name="connsiteY111" fmla="*/ 956240 h 1004878"/>
                <a:gd name="connsiteX112" fmla="*/ 642689 w 1051251"/>
                <a:gd name="connsiteY112" fmla="*/ 975695 h 1004878"/>
                <a:gd name="connsiteX113" fmla="*/ 603779 w 1051251"/>
                <a:gd name="connsiteY113" fmla="*/ 1004878 h 1004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Lst>
              <a:rect l="l" t="t" r="r" b="b"/>
              <a:pathLst>
                <a:path w="1051251" h="1004878">
                  <a:moveTo>
                    <a:pt x="613506" y="197482"/>
                  </a:moveTo>
                  <a:cubicBezTo>
                    <a:pt x="610264" y="213695"/>
                    <a:pt x="612542" y="232100"/>
                    <a:pt x="603779" y="246121"/>
                  </a:cubicBezTo>
                  <a:cubicBezTo>
                    <a:pt x="579924" y="284290"/>
                    <a:pt x="533685" y="279758"/>
                    <a:pt x="496774" y="285031"/>
                  </a:cubicBezTo>
                  <a:cubicBezTo>
                    <a:pt x="461106" y="278546"/>
                    <a:pt x="421246" y="283562"/>
                    <a:pt x="389770" y="265576"/>
                  </a:cubicBezTo>
                  <a:cubicBezTo>
                    <a:pt x="370884" y="254784"/>
                    <a:pt x="368020" y="227652"/>
                    <a:pt x="360587" y="207210"/>
                  </a:cubicBezTo>
                  <a:cubicBezTo>
                    <a:pt x="354937" y="191672"/>
                    <a:pt x="354447" y="174712"/>
                    <a:pt x="350860" y="158572"/>
                  </a:cubicBezTo>
                  <a:cubicBezTo>
                    <a:pt x="347960" y="145521"/>
                    <a:pt x="344375" y="132631"/>
                    <a:pt x="341132" y="119661"/>
                  </a:cubicBezTo>
                  <a:cubicBezTo>
                    <a:pt x="344375" y="100206"/>
                    <a:pt x="339919" y="77706"/>
                    <a:pt x="350860" y="61295"/>
                  </a:cubicBezTo>
                  <a:cubicBezTo>
                    <a:pt x="361348" y="45563"/>
                    <a:pt x="382587" y="40568"/>
                    <a:pt x="399498" y="32112"/>
                  </a:cubicBezTo>
                  <a:cubicBezTo>
                    <a:pt x="423447" y="20137"/>
                    <a:pt x="464626" y="16394"/>
                    <a:pt x="487047" y="12657"/>
                  </a:cubicBezTo>
                  <a:cubicBezTo>
                    <a:pt x="496775" y="9414"/>
                    <a:pt x="505976" y="2929"/>
                    <a:pt x="516230" y="2929"/>
                  </a:cubicBezTo>
                  <a:cubicBezTo>
                    <a:pt x="545593" y="2929"/>
                    <a:pt x="583017" y="-8105"/>
                    <a:pt x="603779" y="12657"/>
                  </a:cubicBezTo>
                  <a:cubicBezTo>
                    <a:pt x="619992" y="28870"/>
                    <a:pt x="601887" y="59202"/>
                    <a:pt x="594051" y="80750"/>
                  </a:cubicBezTo>
                  <a:cubicBezTo>
                    <a:pt x="579050" y="122001"/>
                    <a:pt x="530784" y="141567"/>
                    <a:pt x="496774" y="158572"/>
                  </a:cubicBezTo>
                  <a:cubicBezTo>
                    <a:pt x="436413" y="188752"/>
                    <a:pt x="430923" y="178859"/>
                    <a:pt x="350860" y="187755"/>
                  </a:cubicBezTo>
                  <a:cubicBezTo>
                    <a:pt x="324877" y="190642"/>
                    <a:pt x="299037" y="194745"/>
                    <a:pt x="273038" y="197482"/>
                  </a:cubicBezTo>
                  <a:cubicBezTo>
                    <a:pt x="199436" y="205229"/>
                    <a:pt x="112613" y="211319"/>
                    <a:pt x="39574" y="216938"/>
                  </a:cubicBezTo>
                  <a:cubicBezTo>
                    <a:pt x="29846" y="220180"/>
                    <a:pt x="11363" y="216457"/>
                    <a:pt x="10391" y="226665"/>
                  </a:cubicBezTo>
                  <a:cubicBezTo>
                    <a:pt x="-748" y="343621"/>
                    <a:pt x="-4097" y="383705"/>
                    <a:pt x="39574" y="460129"/>
                  </a:cubicBezTo>
                  <a:cubicBezTo>
                    <a:pt x="45375" y="470280"/>
                    <a:pt x="52545" y="479584"/>
                    <a:pt x="59030" y="489312"/>
                  </a:cubicBezTo>
                  <a:cubicBezTo>
                    <a:pt x="62272" y="499040"/>
                    <a:pt x="63481" y="509702"/>
                    <a:pt x="68757" y="518495"/>
                  </a:cubicBezTo>
                  <a:cubicBezTo>
                    <a:pt x="76970" y="532184"/>
                    <a:pt x="121016" y="562905"/>
                    <a:pt x="127123" y="567133"/>
                  </a:cubicBezTo>
                  <a:cubicBezTo>
                    <a:pt x="171956" y="598172"/>
                    <a:pt x="210607" y="630901"/>
                    <a:pt x="263311" y="644955"/>
                  </a:cubicBezTo>
                  <a:cubicBezTo>
                    <a:pt x="287790" y="651483"/>
                    <a:pt x="382927" y="668992"/>
                    <a:pt x="418953" y="674138"/>
                  </a:cubicBezTo>
                  <a:cubicBezTo>
                    <a:pt x="481731" y="683106"/>
                    <a:pt x="497103" y="681985"/>
                    <a:pt x="555140" y="693593"/>
                  </a:cubicBezTo>
                  <a:cubicBezTo>
                    <a:pt x="568250" y="696215"/>
                    <a:pt x="581081" y="700078"/>
                    <a:pt x="594051" y="703321"/>
                  </a:cubicBezTo>
                  <a:cubicBezTo>
                    <a:pt x="626477" y="696836"/>
                    <a:pt x="661224" y="697549"/>
                    <a:pt x="691328" y="683865"/>
                  </a:cubicBezTo>
                  <a:cubicBezTo>
                    <a:pt x="700663" y="679622"/>
                    <a:pt x="698831" y="664692"/>
                    <a:pt x="701055" y="654682"/>
                  </a:cubicBezTo>
                  <a:cubicBezTo>
                    <a:pt x="705334" y="635428"/>
                    <a:pt x="707540" y="615771"/>
                    <a:pt x="710783" y="596316"/>
                  </a:cubicBezTo>
                  <a:cubicBezTo>
                    <a:pt x="708907" y="579429"/>
                    <a:pt x="729950" y="436610"/>
                    <a:pt x="671872" y="401763"/>
                  </a:cubicBezTo>
                  <a:cubicBezTo>
                    <a:pt x="663079" y="396487"/>
                    <a:pt x="652744" y="394046"/>
                    <a:pt x="642689" y="392035"/>
                  </a:cubicBezTo>
                  <a:cubicBezTo>
                    <a:pt x="620206" y="387538"/>
                    <a:pt x="597294" y="385550"/>
                    <a:pt x="574596" y="382308"/>
                  </a:cubicBezTo>
                  <a:cubicBezTo>
                    <a:pt x="564868" y="379065"/>
                    <a:pt x="555650" y="373165"/>
                    <a:pt x="545413" y="372580"/>
                  </a:cubicBezTo>
                  <a:cubicBezTo>
                    <a:pt x="441770" y="366657"/>
                    <a:pt x="336836" y="377956"/>
                    <a:pt x="234128" y="362852"/>
                  </a:cubicBezTo>
                  <a:cubicBezTo>
                    <a:pt x="219781" y="360742"/>
                    <a:pt x="221867" y="336532"/>
                    <a:pt x="214672" y="323942"/>
                  </a:cubicBezTo>
                  <a:cubicBezTo>
                    <a:pt x="208871" y="313791"/>
                    <a:pt x="201702" y="304487"/>
                    <a:pt x="195217" y="294759"/>
                  </a:cubicBezTo>
                  <a:cubicBezTo>
                    <a:pt x="191974" y="278546"/>
                    <a:pt x="189076" y="262261"/>
                    <a:pt x="185489" y="246121"/>
                  </a:cubicBezTo>
                  <a:cubicBezTo>
                    <a:pt x="182589" y="233070"/>
                    <a:pt x="175762" y="220579"/>
                    <a:pt x="175762" y="207210"/>
                  </a:cubicBezTo>
                  <a:cubicBezTo>
                    <a:pt x="175762" y="177847"/>
                    <a:pt x="178887" y="148272"/>
                    <a:pt x="185489" y="119661"/>
                  </a:cubicBezTo>
                  <a:cubicBezTo>
                    <a:pt x="191022" y="95687"/>
                    <a:pt x="213736" y="65161"/>
                    <a:pt x="234128" y="51567"/>
                  </a:cubicBezTo>
                  <a:cubicBezTo>
                    <a:pt x="242660" y="45879"/>
                    <a:pt x="253583" y="45082"/>
                    <a:pt x="263311" y="41840"/>
                  </a:cubicBezTo>
                  <a:cubicBezTo>
                    <a:pt x="286009" y="45082"/>
                    <a:pt x="311497" y="40192"/>
                    <a:pt x="331404" y="51567"/>
                  </a:cubicBezTo>
                  <a:cubicBezTo>
                    <a:pt x="359274" y="67493"/>
                    <a:pt x="369046" y="109510"/>
                    <a:pt x="399498" y="119661"/>
                  </a:cubicBezTo>
                  <a:lnTo>
                    <a:pt x="428681" y="129389"/>
                  </a:lnTo>
                  <a:cubicBezTo>
                    <a:pt x="447391" y="157455"/>
                    <a:pt x="464452" y="168144"/>
                    <a:pt x="438408" y="207210"/>
                  </a:cubicBezTo>
                  <a:cubicBezTo>
                    <a:pt x="432720" y="215742"/>
                    <a:pt x="418953" y="213695"/>
                    <a:pt x="409225" y="216938"/>
                  </a:cubicBezTo>
                  <a:cubicBezTo>
                    <a:pt x="393012" y="233151"/>
                    <a:pt x="378491" y="251253"/>
                    <a:pt x="360587" y="265576"/>
                  </a:cubicBezTo>
                  <a:cubicBezTo>
                    <a:pt x="345823" y="277387"/>
                    <a:pt x="326002" y="282111"/>
                    <a:pt x="311949" y="294759"/>
                  </a:cubicBezTo>
                  <a:cubicBezTo>
                    <a:pt x="293125" y="311701"/>
                    <a:pt x="281219" y="335218"/>
                    <a:pt x="263311" y="353125"/>
                  </a:cubicBezTo>
                  <a:cubicBezTo>
                    <a:pt x="248630" y="367806"/>
                    <a:pt x="229353" y="377354"/>
                    <a:pt x="214672" y="392035"/>
                  </a:cubicBezTo>
                  <a:cubicBezTo>
                    <a:pt x="193533" y="413174"/>
                    <a:pt x="176704" y="438274"/>
                    <a:pt x="156306" y="460129"/>
                  </a:cubicBezTo>
                  <a:cubicBezTo>
                    <a:pt x="156289" y="460147"/>
                    <a:pt x="71601" y="544834"/>
                    <a:pt x="49302" y="567133"/>
                  </a:cubicBezTo>
                  <a:lnTo>
                    <a:pt x="29847" y="586589"/>
                  </a:lnTo>
                  <a:lnTo>
                    <a:pt x="10391" y="606044"/>
                  </a:lnTo>
                  <a:cubicBezTo>
                    <a:pt x="7149" y="619014"/>
                    <a:pt x="664" y="631586"/>
                    <a:pt x="664" y="644955"/>
                  </a:cubicBezTo>
                  <a:cubicBezTo>
                    <a:pt x="664" y="683674"/>
                    <a:pt x="-7017" y="729841"/>
                    <a:pt x="29847" y="751959"/>
                  </a:cubicBezTo>
                  <a:cubicBezTo>
                    <a:pt x="38640" y="757234"/>
                    <a:pt x="49302" y="758444"/>
                    <a:pt x="59030" y="761686"/>
                  </a:cubicBezTo>
                  <a:cubicBezTo>
                    <a:pt x="68758" y="768171"/>
                    <a:pt x="77122" y="777445"/>
                    <a:pt x="88213" y="781142"/>
                  </a:cubicBezTo>
                  <a:cubicBezTo>
                    <a:pt x="166325" y="807179"/>
                    <a:pt x="398386" y="781185"/>
                    <a:pt x="399498" y="781142"/>
                  </a:cubicBezTo>
                  <a:cubicBezTo>
                    <a:pt x="415711" y="774657"/>
                    <a:pt x="434353" y="772406"/>
                    <a:pt x="448136" y="761686"/>
                  </a:cubicBezTo>
                  <a:cubicBezTo>
                    <a:pt x="464136" y="749242"/>
                    <a:pt x="492544" y="704803"/>
                    <a:pt x="506502" y="683865"/>
                  </a:cubicBezTo>
                  <a:cubicBezTo>
                    <a:pt x="528461" y="596035"/>
                    <a:pt x="524189" y="635579"/>
                    <a:pt x="487047" y="479584"/>
                  </a:cubicBezTo>
                  <a:cubicBezTo>
                    <a:pt x="483688" y="465477"/>
                    <a:pt x="473303" y="454003"/>
                    <a:pt x="467591" y="440674"/>
                  </a:cubicBezTo>
                  <a:cubicBezTo>
                    <a:pt x="463552" y="431249"/>
                    <a:pt x="461106" y="421219"/>
                    <a:pt x="457864" y="411491"/>
                  </a:cubicBezTo>
                  <a:cubicBezTo>
                    <a:pt x="467592" y="392036"/>
                    <a:pt x="474573" y="370945"/>
                    <a:pt x="487047" y="353125"/>
                  </a:cubicBezTo>
                  <a:cubicBezTo>
                    <a:pt x="515322" y="312732"/>
                    <a:pt x="530805" y="310683"/>
                    <a:pt x="574596" y="294759"/>
                  </a:cubicBezTo>
                  <a:cubicBezTo>
                    <a:pt x="671941" y="259362"/>
                    <a:pt x="649609" y="273346"/>
                    <a:pt x="798332" y="255848"/>
                  </a:cubicBezTo>
                  <a:cubicBezTo>
                    <a:pt x="870188" y="207945"/>
                    <a:pt x="837992" y="202908"/>
                    <a:pt x="895608" y="246121"/>
                  </a:cubicBezTo>
                  <a:cubicBezTo>
                    <a:pt x="948901" y="332721"/>
                    <a:pt x="967085" y="353968"/>
                    <a:pt x="1002613" y="430946"/>
                  </a:cubicBezTo>
                  <a:cubicBezTo>
                    <a:pt x="1012961" y="453368"/>
                    <a:pt x="1024430" y="475469"/>
                    <a:pt x="1031796" y="499040"/>
                  </a:cubicBezTo>
                  <a:cubicBezTo>
                    <a:pt x="1040713" y="527574"/>
                    <a:pt x="1044766" y="557406"/>
                    <a:pt x="1051251" y="586589"/>
                  </a:cubicBezTo>
                  <a:cubicBezTo>
                    <a:pt x="1048008" y="622257"/>
                    <a:pt x="1051629" y="659233"/>
                    <a:pt x="1041523" y="693593"/>
                  </a:cubicBezTo>
                  <a:cubicBezTo>
                    <a:pt x="1026699" y="743993"/>
                    <a:pt x="985012" y="766410"/>
                    <a:pt x="944247" y="790869"/>
                  </a:cubicBezTo>
                  <a:cubicBezTo>
                    <a:pt x="931812" y="798330"/>
                    <a:pt x="919404" y="806808"/>
                    <a:pt x="905336" y="810325"/>
                  </a:cubicBezTo>
                  <a:cubicBezTo>
                    <a:pt x="879974" y="816665"/>
                    <a:pt x="853455" y="816810"/>
                    <a:pt x="827515" y="820052"/>
                  </a:cubicBezTo>
                  <a:cubicBezTo>
                    <a:pt x="791847" y="816810"/>
                    <a:pt x="753571" y="824100"/>
                    <a:pt x="720511" y="810325"/>
                  </a:cubicBezTo>
                  <a:cubicBezTo>
                    <a:pt x="708170" y="805183"/>
                    <a:pt x="716762" y="783372"/>
                    <a:pt x="710783" y="771414"/>
                  </a:cubicBezTo>
                  <a:cubicBezTo>
                    <a:pt x="690637" y="731123"/>
                    <a:pt x="665387" y="693593"/>
                    <a:pt x="642689" y="654682"/>
                  </a:cubicBezTo>
                  <a:cubicBezTo>
                    <a:pt x="630907" y="634485"/>
                    <a:pt x="620313" y="612850"/>
                    <a:pt x="603779" y="596316"/>
                  </a:cubicBezTo>
                  <a:cubicBezTo>
                    <a:pt x="580851" y="573388"/>
                    <a:pt x="551898" y="557405"/>
                    <a:pt x="525957" y="537950"/>
                  </a:cubicBezTo>
                  <a:cubicBezTo>
                    <a:pt x="514951" y="529696"/>
                    <a:pt x="508718" y="515592"/>
                    <a:pt x="496774" y="508767"/>
                  </a:cubicBezTo>
                  <a:cubicBezTo>
                    <a:pt x="485166" y="502134"/>
                    <a:pt x="470974" y="501662"/>
                    <a:pt x="457864" y="499040"/>
                  </a:cubicBezTo>
                  <a:cubicBezTo>
                    <a:pt x="411107" y="489689"/>
                    <a:pt x="369504" y="485563"/>
                    <a:pt x="321677" y="479584"/>
                  </a:cubicBezTo>
                  <a:cubicBezTo>
                    <a:pt x="250341" y="486069"/>
                    <a:pt x="174428" y="473078"/>
                    <a:pt x="107668" y="499040"/>
                  </a:cubicBezTo>
                  <a:cubicBezTo>
                    <a:pt x="88317" y="506565"/>
                    <a:pt x="129969" y="535220"/>
                    <a:pt x="146579" y="547678"/>
                  </a:cubicBezTo>
                  <a:cubicBezTo>
                    <a:pt x="157274" y="555700"/>
                    <a:pt x="172971" y="552712"/>
                    <a:pt x="185489" y="557406"/>
                  </a:cubicBezTo>
                  <a:cubicBezTo>
                    <a:pt x="377836" y="629536"/>
                    <a:pt x="108633" y="538271"/>
                    <a:pt x="253583" y="586589"/>
                  </a:cubicBezTo>
                  <a:cubicBezTo>
                    <a:pt x="256357" y="585895"/>
                    <a:pt x="355818" y="567008"/>
                    <a:pt x="370315" y="547678"/>
                  </a:cubicBezTo>
                  <a:cubicBezTo>
                    <a:pt x="406999" y="498766"/>
                    <a:pt x="415008" y="453243"/>
                    <a:pt x="438408" y="401763"/>
                  </a:cubicBezTo>
                  <a:cubicBezTo>
                    <a:pt x="447409" y="381961"/>
                    <a:pt x="455525" y="361496"/>
                    <a:pt x="467591" y="343397"/>
                  </a:cubicBezTo>
                  <a:cubicBezTo>
                    <a:pt x="475222" y="331950"/>
                    <a:pt x="487821" y="324659"/>
                    <a:pt x="496774" y="314214"/>
                  </a:cubicBezTo>
                  <a:cubicBezTo>
                    <a:pt x="507325" y="301905"/>
                    <a:pt x="516533" y="288497"/>
                    <a:pt x="525957" y="275304"/>
                  </a:cubicBezTo>
                  <a:cubicBezTo>
                    <a:pt x="532753" y="265790"/>
                    <a:pt x="535685" y="252606"/>
                    <a:pt x="545413" y="246121"/>
                  </a:cubicBezTo>
                  <a:cubicBezTo>
                    <a:pt x="556537" y="238705"/>
                    <a:pt x="571071" y="238160"/>
                    <a:pt x="584323" y="236393"/>
                  </a:cubicBezTo>
                  <a:cubicBezTo>
                    <a:pt x="619824" y="231659"/>
                    <a:pt x="655660" y="229908"/>
                    <a:pt x="691328" y="226665"/>
                  </a:cubicBezTo>
                  <a:cubicBezTo>
                    <a:pt x="720197" y="217043"/>
                    <a:pt x="739204" y="221135"/>
                    <a:pt x="701055" y="187755"/>
                  </a:cubicBezTo>
                  <a:cubicBezTo>
                    <a:pt x="683458" y="172358"/>
                    <a:pt x="663216" y="160041"/>
                    <a:pt x="642689" y="148844"/>
                  </a:cubicBezTo>
                  <a:cubicBezTo>
                    <a:pt x="593438" y="121980"/>
                    <a:pt x="605386" y="137026"/>
                    <a:pt x="564868" y="119661"/>
                  </a:cubicBezTo>
                  <a:cubicBezTo>
                    <a:pt x="551539" y="113949"/>
                    <a:pt x="538927" y="106691"/>
                    <a:pt x="525957" y="100206"/>
                  </a:cubicBezTo>
                  <a:cubicBezTo>
                    <a:pt x="498037" y="118819"/>
                    <a:pt x="483329" y="123947"/>
                    <a:pt x="467591" y="158572"/>
                  </a:cubicBezTo>
                  <a:cubicBezTo>
                    <a:pt x="457823" y="180062"/>
                    <a:pt x="455078" y="204103"/>
                    <a:pt x="448136" y="226665"/>
                  </a:cubicBezTo>
                  <a:cubicBezTo>
                    <a:pt x="442105" y="246266"/>
                    <a:pt x="435166" y="265576"/>
                    <a:pt x="428681" y="285031"/>
                  </a:cubicBezTo>
                  <a:cubicBezTo>
                    <a:pt x="425438" y="307729"/>
                    <a:pt x="423757" y="330706"/>
                    <a:pt x="418953" y="353125"/>
                  </a:cubicBezTo>
                  <a:cubicBezTo>
                    <a:pt x="380322" y="533405"/>
                    <a:pt x="415345" y="310296"/>
                    <a:pt x="389770" y="489312"/>
                  </a:cubicBezTo>
                  <a:cubicBezTo>
                    <a:pt x="396255" y="528223"/>
                    <a:pt x="397459" y="568392"/>
                    <a:pt x="409225" y="606044"/>
                  </a:cubicBezTo>
                  <a:cubicBezTo>
                    <a:pt x="419443" y="638741"/>
                    <a:pt x="438913" y="648946"/>
                    <a:pt x="467591" y="654682"/>
                  </a:cubicBezTo>
                  <a:cubicBezTo>
                    <a:pt x="614399" y="684044"/>
                    <a:pt x="617982" y="675668"/>
                    <a:pt x="798332" y="683865"/>
                  </a:cubicBezTo>
                  <a:cubicBezTo>
                    <a:pt x="808060" y="687108"/>
                    <a:pt x="819508" y="687187"/>
                    <a:pt x="827515" y="693593"/>
                  </a:cubicBezTo>
                  <a:cubicBezTo>
                    <a:pt x="857368" y="717476"/>
                    <a:pt x="853173" y="759010"/>
                    <a:pt x="837243" y="790869"/>
                  </a:cubicBezTo>
                  <a:cubicBezTo>
                    <a:pt x="826989" y="811377"/>
                    <a:pt x="803283" y="821894"/>
                    <a:pt x="788604" y="839508"/>
                  </a:cubicBezTo>
                  <a:cubicBezTo>
                    <a:pt x="721406" y="920145"/>
                    <a:pt x="771060" y="897236"/>
                    <a:pt x="710783" y="917329"/>
                  </a:cubicBezTo>
                  <a:cubicBezTo>
                    <a:pt x="694570" y="930299"/>
                    <a:pt x="677909" y="942728"/>
                    <a:pt x="662145" y="956240"/>
                  </a:cubicBezTo>
                  <a:cubicBezTo>
                    <a:pt x="655182" y="962209"/>
                    <a:pt x="650553" y="970976"/>
                    <a:pt x="642689" y="975695"/>
                  </a:cubicBezTo>
                  <a:cubicBezTo>
                    <a:pt x="599760" y="1001452"/>
                    <a:pt x="622948" y="966539"/>
                    <a:pt x="603779" y="1004878"/>
                  </a:cubicBezTo>
                </a:path>
              </a:pathLst>
            </a:cu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3" name="Freeform 532"/>
            <p:cNvSpPr/>
            <p:nvPr/>
          </p:nvSpPr>
          <p:spPr>
            <a:xfrm>
              <a:off x="4027800" y="3324238"/>
              <a:ext cx="1051251" cy="1004878"/>
            </a:xfrm>
            <a:custGeom>
              <a:avLst/>
              <a:gdLst>
                <a:gd name="connsiteX0" fmla="*/ 613506 w 1051251"/>
                <a:gd name="connsiteY0" fmla="*/ 197482 h 1004878"/>
                <a:gd name="connsiteX1" fmla="*/ 603779 w 1051251"/>
                <a:gd name="connsiteY1" fmla="*/ 246121 h 1004878"/>
                <a:gd name="connsiteX2" fmla="*/ 496774 w 1051251"/>
                <a:gd name="connsiteY2" fmla="*/ 285031 h 1004878"/>
                <a:gd name="connsiteX3" fmla="*/ 389770 w 1051251"/>
                <a:gd name="connsiteY3" fmla="*/ 265576 h 1004878"/>
                <a:gd name="connsiteX4" fmla="*/ 360587 w 1051251"/>
                <a:gd name="connsiteY4" fmla="*/ 207210 h 1004878"/>
                <a:gd name="connsiteX5" fmla="*/ 350860 w 1051251"/>
                <a:gd name="connsiteY5" fmla="*/ 158572 h 1004878"/>
                <a:gd name="connsiteX6" fmla="*/ 341132 w 1051251"/>
                <a:gd name="connsiteY6" fmla="*/ 119661 h 1004878"/>
                <a:gd name="connsiteX7" fmla="*/ 350860 w 1051251"/>
                <a:gd name="connsiteY7" fmla="*/ 61295 h 1004878"/>
                <a:gd name="connsiteX8" fmla="*/ 399498 w 1051251"/>
                <a:gd name="connsiteY8" fmla="*/ 32112 h 1004878"/>
                <a:gd name="connsiteX9" fmla="*/ 487047 w 1051251"/>
                <a:gd name="connsiteY9" fmla="*/ 12657 h 1004878"/>
                <a:gd name="connsiteX10" fmla="*/ 516230 w 1051251"/>
                <a:gd name="connsiteY10" fmla="*/ 2929 h 1004878"/>
                <a:gd name="connsiteX11" fmla="*/ 603779 w 1051251"/>
                <a:gd name="connsiteY11" fmla="*/ 12657 h 1004878"/>
                <a:gd name="connsiteX12" fmla="*/ 594051 w 1051251"/>
                <a:gd name="connsiteY12" fmla="*/ 80750 h 1004878"/>
                <a:gd name="connsiteX13" fmla="*/ 496774 w 1051251"/>
                <a:gd name="connsiteY13" fmla="*/ 158572 h 1004878"/>
                <a:gd name="connsiteX14" fmla="*/ 350860 w 1051251"/>
                <a:gd name="connsiteY14" fmla="*/ 187755 h 1004878"/>
                <a:gd name="connsiteX15" fmla="*/ 273038 w 1051251"/>
                <a:gd name="connsiteY15" fmla="*/ 197482 h 1004878"/>
                <a:gd name="connsiteX16" fmla="*/ 39574 w 1051251"/>
                <a:gd name="connsiteY16" fmla="*/ 216938 h 1004878"/>
                <a:gd name="connsiteX17" fmla="*/ 10391 w 1051251"/>
                <a:gd name="connsiteY17" fmla="*/ 226665 h 1004878"/>
                <a:gd name="connsiteX18" fmla="*/ 39574 w 1051251"/>
                <a:gd name="connsiteY18" fmla="*/ 460129 h 1004878"/>
                <a:gd name="connsiteX19" fmla="*/ 59030 w 1051251"/>
                <a:gd name="connsiteY19" fmla="*/ 489312 h 1004878"/>
                <a:gd name="connsiteX20" fmla="*/ 68757 w 1051251"/>
                <a:gd name="connsiteY20" fmla="*/ 518495 h 1004878"/>
                <a:gd name="connsiteX21" fmla="*/ 127123 w 1051251"/>
                <a:gd name="connsiteY21" fmla="*/ 567133 h 1004878"/>
                <a:gd name="connsiteX22" fmla="*/ 263311 w 1051251"/>
                <a:gd name="connsiteY22" fmla="*/ 644955 h 1004878"/>
                <a:gd name="connsiteX23" fmla="*/ 418953 w 1051251"/>
                <a:gd name="connsiteY23" fmla="*/ 674138 h 1004878"/>
                <a:gd name="connsiteX24" fmla="*/ 555140 w 1051251"/>
                <a:gd name="connsiteY24" fmla="*/ 693593 h 1004878"/>
                <a:gd name="connsiteX25" fmla="*/ 594051 w 1051251"/>
                <a:gd name="connsiteY25" fmla="*/ 703321 h 1004878"/>
                <a:gd name="connsiteX26" fmla="*/ 691328 w 1051251"/>
                <a:gd name="connsiteY26" fmla="*/ 683865 h 1004878"/>
                <a:gd name="connsiteX27" fmla="*/ 701055 w 1051251"/>
                <a:gd name="connsiteY27" fmla="*/ 654682 h 1004878"/>
                <a:gd name="connsiteX28" fmla="*/ 710783 w 1051251"/>
                <a:gd name="connsiteY28" fmla="*/ 596316 h 1004878"/>
                <a:gd name="connsiteX29" fmla="*/ 671872 w 1051251"/>
                <a:gd name="connsiteY29" fmla="*/ 401763 h 1004878"/>
                <a:gd name="connsiteX30" fmla="*/ 642689 w 1051251"/>
                <a:gd name="connsiteY30" fmla="*/ 392035 h 1004878"/>
                <a:gd name="connsiteX31" fmla="*/ 574596 w 1051251"/>
                <a:gd name="connsiteY31" fmla="*/ 382308 h 1004878"/>
                <a:gd name="connsiteX32" fmla="*/ 545413 w 1051251"/>
                <a:gd name="connsiteY32" fmla="*/ 372580 h 1004878"/>
                <a:gd name="connsiteX33" fmla="*/ 234128 w 1051251"/>
                <a:gd name="connsiteY33" fmla="*/ 362852 h 1004878"/>
                <a:gd name="connsiteX34" fmla="*/ 214672 w 1051251"/>
                <a:gd name="connsiteY34" fmla="*/ 323942 h 1004878"/>
                <a:gd name="connsiteX35" fmla="*/ 195217 w 1051251"/>
                <a:gd name="connsiteY35" fmla="*/ 294759 h 1004878"/>
                <a:gd name="connsiteX36" fmla="*/ 185489 w 1051251"/>
                <a:gd name="connsiteY36" fmla="*/ 246121 h 1004878"/>
                <a:gd name="connsiteX37" fmla="*/ 175762 w 1051251"/>
                <a:gd name="connsiteY37" fmla="*/ 207210 h 1004878"/>
                <a:gd name="connsiteX38" fmla="*/ 185489 w 1051251"/>
                <a:gd name="connsiteY38" fmla="*/ 119661 h 1004878"/>
                <a:gd name="connsiteX39" fmla="*/ 234128 w 1051251"/>
                <a:gd name="connsiteY39" fmla="*/ 51567 h 1004878"/>
                <a:gd name="connsiteX40" fmla="*/ 263311 w 1051251"/>
                <a:gd name="connsiteY40" fmla="*/ 41840 h 1004878"/>
                <a:gd name="connsiteX41" fmla="*/ 331404 w 1051251"/>
                <a:gd name="connsiteY41" fmla="*/ 51567 h 1004878"/>
                <a:gd name="connsiteX42" fmla="*/ 399498 w 1051251"/>
                <a:gd name="connsiteY42" fmla="*/ 119661 h 1004878"/>
                <a:gd name="connsiteX43" fmla="*/ 428681 w 1051251"/>
                <a:gd name="connsiteY43" fmla="*/ 129389 h 1004878"/>
                <a:gd name="connsiteX44" fmla="*/ 438408 w 1051251"/>
                <a:gd name="connsiteY44" fmla="*/ 207210 h 1004878"/>
                <a:gd name="connsiteX45" fmla="*/ 409225 w 1051251"/>
                <a:gd name="connsiteY45" fmla="*/ 216938 h 1004878"/>
                <a:gd name="connsiteX46" fmla="*/ 360587 w 1051251"/>
                <a:gd name="connsiteY46" fmla="*/ 265576 h 1004878"/>
                <a:gd name="connsiteX47" fmla="*/ 311949 w 1051251"/>
                <a:gd name="connsiteY47" fmla="*/ 294759 h 1004878"/>
                <a:gd name="connsiteX48" fmla="*/ 263311 w 1051251"/>
                <a:gd name="connsiteY48" fmla="*/ 353125 h 1004878"/>
                <a:gd name="connsiteX49" fmla="*/ 214672 w 1051251"/>
                <a:gd name="connsiteY49" fmla="*/ 392035 h 1004878"/>
                <a:gd name="connsiteX50" fmla="*/ 156306 w 1051251"/>
                <a:gd name="connsiteY50" fmla="*/ 460129 h 1004878"/>
                <a:gd name="connsiteX51" fmla="*/ 49302 w 1051251"/>
                <a:gd name="connsiteY51" fmla="*/ 567133 h 1004878"/>
                <a:gd name="connsiteX52" fmla="*/ 29847 w 1051251"/>
                <a:gd name="connsiteY52" fmla="*/ 586589 h 1004878"/>
                <a:gd name="connsiteX53" fmla="*/ 10391 w 1051251"/>
                <a:gd name="connsiteY53" fmla="*/ 606044 h 1004878"/>
                <a:gd name="connsiteX54" fmla="*/ 664 w 1051251"/>
                <a:gd name="connsiteY54" fmla="*/ 644955 h 1004878"/>
                <a:gd name="connsiteX55" fmla="*/ 29847 w 1051251"/>
                <a:gd name="connsiteY55" fmla="*/ 751959 h 1004878"/>
                <a:gd name="connsiteX56" fmla="*/ 59030 w 1051251"/>
                <a:gd name="connsiteY56" fmla="*/ 761686 h 1004878"/>
                <a:gd name="connsiteX57" fmla="*/ 88213 w 1051251"/>
                <a:gd name="connsiteY57" fmla="*/ 781142 h 1004878"/>
                <a:gd name="connsiteX58" fmla="*/ 399498 w 1051251"/>
                <a:gd name="connsiteY58" fmla="*/ 781142 h 1004878"/>
                <a:gd name="connsiteX59" fmla="*/ 448136 w 1051251"/>
                <a:gd name="connsiteY59" fmla="*/ 761686 h 1004878"/>
                <a:gd name="connsiteX60" fmla="*/ 506502 w 1051251"/>
                <a:gd name="connsiteY60" fmla="*/ 683865 h 1004878"/>
                <a:gd name="connsiteX61" fmla="*/ 487047 w 1051251"/>
                <a:gd name="connsiteY61" fmla="*/ 479584 h 1004878"/>
                <a:gd name="connsiteX62" fmla="*/ 467591 w 1051251"/>
                <a:gd name="connsiteY62" fmla="*/ 440674 h 1004878"/>
                <a:gd name="connsiteX63" fmla="*/ 457864 w 1051251"/>
                <a:gd name="connsiteY63" fmla="*/ 411491 h 1004878"/>
                <a:gd name="connsiteX64" fmla="*/ 487047 w 1051251"/>
                <a:gd name="connsiteY64" fmla="*/ 353125 h 1004878"/>
                <a:gd name="connsiteX65" fmla="*/ 574596 w 1051251"/>
                <a:gd name="connsiteY65" fmla="*/ 294759 h 1004878"/>
                <a:gd name="connsiteX66" fmla="*/ 798332 w 1051251"/>
                <a:gd name="connsiteY66" fmla="*/ 255848 h 1004878"/>
                <a:gd name="connsiteX67" fmla="*/ 895608 w 1051251"/>
                <a:gd name="connsiteY67" fmla="*/ 246121 h 1004878"/>
                <a:gd name="connsiteX68" fmla="*/ 1002613 w 1051251"/>
                <a:gd name="connsiteY68" fmla="*/ 430946 h 1004878"/>
                <a:gd name="connsiteX69" fmla="*/ 1031796 w 1051251"/>
                <a:gd name="connsiteY69" fmla="*/ 499040 h 1004878"/>
                <a:gd name="connsiteX70" fmla="*/ 1051251 w 1051251"/>
                <a:gd name="connsiteY70" fmla="*/ 586589 h 1004878"/>
                <a:gd name="connsiteX71" fmla="*/ 1041523 w 1051251"/>
                <a:gd name="connsiteY71" fmla="*/ 693593 h 1004878"/>
                <a:gd name="connsiteX72" fmla="*/ 944247 w 1051251"/>
                <a:gd name="connsiteY72" fmla="*/ 790869 h 1004878"/>
                <a:gd name="connsiteX73" fmla="*/ 905336 w 1051251"/>
                <a:gd name="connsiteY73" fmla="*/ 810325 h 1004878"/>
                <a:gd name="connsiteX74" fmla="*/ 827515 w 1051251"/>
                <a:gd name="connsiteY74" fmla="*/ 820052 h 1004878"/>
                <a:gd name="connsiteX75" fmla="*/ 720511 w 1051251"/>
                <a:gd name="connsiteY75" fmla="*/ 810325 h 1004878"/>
                <a:gd name="connsiteX76" fmla="*/ 710783 w 1051251"/>
                <a:gd name="connsiteY76" fmla="*/ 771414 h 1004878"/>
                <a:gd name="connsiteX77" fmla="*/ 642689 w 1051251"/>
                <a:gd name="connsiteY77" fmla="*/ 654682 h 1004878"/>
                <a:gd name="connsiteX78" fmla="*/ 603779 w 1051251"/>
                <a:gd name="connsiteY78" fmla="*/ 596316 h 1004878"/>
                <a:gd name="connsiteX79" fmla="*/ 525957 w 1051251"/>
                <a:gd name="connsiteY79" fmla="*/ 537950 h 1004878"/>
                <a:gd name="connsiteX80" fmla="*/ 496774 w 1051251"/>
                <a:gd name="connsiteY80" fmla="*/ 508767 h 1004878"/>
                <a:gd name="connsiteX81" fmla="*/ 457864 w 1051251"/>
                <a:gd name="connsiteY81" fmla="*/ 499040 h 1004878"/>
                <a:gd name="connsiteX82" fmla="*/ 321677 w 1051251"/>
                <a:gd name="connsiteY82" fmla="*/ 479584 h 1004878"/>
                <a:gd name="connsiteX83" fmla="*/ 107668 w 1051251"/>
                <a:gd name="connsiteY83" fmla="*/ 499040 h 1004878"/>
                <a:gd name="connsiteX84" fmla="*/ 146579 w 1051251"/>
                <a:gd name="connsiteY84" fmla="*/ 547678 h 1004878"/>
                <a:gd name="connsiteX85" fmla="*/ 185489 w 1051251"/>
                <a:gd name="connsiteY85" fmla="*/ 557406 h 1004878"/>
                <a:gd name="connsiteX86" fmla="*/ 253583 w 1051251"/>
                <a:gd name="connsiteY86" fmla="*/ 586589 h 1004878"/>
                <a:gd name="connsiteX87" fmla="*/ 370315 w 1051251"/>
                <a:gd name="connsiteY87" fmla="*/ 547678 h 1004878"/>
                <a:gd name="connsiteX88" fmla="*/ 438408 w 1051251"/>
                <a:gd name="connsiteY88" fmla="*/ 401763 h 1004878"/>
                <a:gd name="connsiteX89" fmla="*/ 467591 w 1051251"/>
                <a:gd name="connsiteY89" fmla="*/ 343397 h 1004878"/>
                <a:gd name="connsiteX90" fmla="*/ 496774 w 1051251"/>
                <a:gd name="connsiteY90" fmla="*/ 314214 h 1004878"/>
                <a:gd name="connsiteX91" fmla="*/ 525957 w 1051251"/>
                <a:gd name="connsiteY91" fmla="*/ 275304 h 1004878"/>
                <a:gd name="connsiteX92" fmla="*/ 545413 w 1051251"/>
                <a:gd name="connsiteY92" fmla="*/ 246121 h 1004878"/>
                <a:gd name="connsiteX93" fmla="*/ 584323 w 1051251"/>
                <a:gd name="connsiteY93" fmla="*/ 236393 h 1004878"/>
                <a:gd name="connsiteX94" fmla="*/ 691328 w 1051251"/>
                <a:gd name="connsiteY94" fmla="*/ 226665 h 1004878"/>
                <a:gd name="connsiteX95" fmla="*/ 701055 w 1051251"/>
                <a:gd name="connsiteY95" fmla="*/ 187755 h 1004878"/>
                <a:gd name="connsiteX96" fmla="*/ 642689 w 1051251"/>
                <a:gd name="connsiteY96" fmla="*/ 148844 h 1004878"/>
                <a:gd name="connsiteX97" fmla="*/ 564868 w 1051251"/>
                <a:gd name="connsiteY97" fmla="*/ 119661 h 1004878"/>
                <a:gd name="connsiteX98" fmla="*/ 525957 w 1051251"/>
                <a:gd name="connsiteY98" fmla="*/ 100206 h 1004878"/>
                <a:gd name="connsiteX99" fmla="*/ 467591 w 1051251"/>
                <a:gd name="connsiteY99" fmla="*/ 158572 h 1004878"/>
                <a:gd name="connsiteX100" fmla="*/ 448136 w 1051251"/>
                <a:gd name="connsiteY100" fmla="*/ 226665 h 1004878"/>
                <a:gd name="connsiteX101" fmla="*/ 428681 w 1051251"/>
                <a:gd name="connsiteY101" fmla="*/ 285031 h 1004878"/>
                <a:gd name="connsiteX102" fmla="*/ 418953 w 1051251"/>
                <a:gd name="connsiteY102" fmla="*/ 353125 h 1004878"/>
                <a:gd name="connsiteX103" fmla="*/ 389770 w 1051251"/>
                <a:gd name="connsiteY103" fmla="*/ 489312 h 1004878"/>
                <a:gd name="connsiteX104" fmla="*/ 409225 w 1051251"/>
                <a:gd name="connsiteY104" fmla="*/ 606044 h 1004878"/>
                <a:gd name="connsiteX105" fmla="*/ 467591 w 1051251"/>
                <a:gd name="connsiteY105" fmla="*/ 654682 h 1004878"/>
                <a:gd name="connsiteX106" fmla="*/ 798332 w 1051251"/>
                <a:gd name="connsiteY106" fmla="*/ 683865 h 1004878"/>
                <a:gd name="connsiteX107" fmla="*/ 827515 w 1051251"/>
                <a:gd name="connsiteY107" fmla="*/ 693593 h 1004878"/>
                <a:gd name="connsiteX108" fmla="*/ 837243 w 1051251"/>
                <a:gd name="connsiteY108" fmla="*/ 790869 h 1004878"/>
                <a:gd name="connsiteX109" fmla="*/ 788604 w 1051251"/>
                <a:gd name="connsiteY109" fmla="*/ 839508 h 1004878"/>
                <a:gd name="connsiteX110" fmla="*/ 710783 w 1051251"/>
                <a:gd name="connsiteY110" fmla="*/ 917329 h 1004878"/>
                <a:gd name="connsiteX111" fmla="*/ 662145 w 1051251"/>
                <a:gd name="connsiteY111" fmla="*/ 956240 h 1004878"/>
                <a:gd name="connsiteX112" fmla="*/ 642689 w 1051251"/>
                <a:gd name="connsiteY112" fmla="*/ 975695 h 1004878"/>
                <a:gd name="connsiteX113" fmla="*/ 603779 w 1051251"/>
                <a:gd name="connsiteY113" fmla="*/ 1004878 h 1004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Lst>
              <a:rect l="l" t="t" r="r" b="b"/>
              <a:pathLst>
                <a:path w="1051251" h="1004878">
                  <a:moveTo>
                    <a:pt x="613506" y="197482"/>
                  </a:moveTo>
                  <a:cubicBezTo>
                    <a:pt x="610264" y="213695"/>
                    <a:pt x="612542" y="232100"/>
                    <a:pt x="603779" y="246121"/>
                  </a:cubicBezTo>
                  <a:cubicBezTo>
                    <a:pt x="579924" y="284290"/>
                    <a:pt x="533685" y="279758"/>
                    <a:pt x="496774" y="285031"/>
                  </a:cubicBezTo>
                  <a:cubicBezTo>
                    <a:pt x="461106" y="278546"/>
                    <a:pt x="421246" y="283562"/>
                    <a:pt x="389770" y="265576"/>
                  </a:cubicBezTo>
                  <a:cubicBezTo>
                    <a:pt x="370884" y="254784"/>
                    <a:pt x="368020" y="227652"/>
                    <a:pt x="360587" y="207210"/>
                  </a:cubicBezTo>
                  <a:cubicBezTo>
                    <a:pt x="354937" y="191672"/>
                    <a:pt x="354447" y="174712"/>
                    <a:pt x="350860" y="158572"/>
                  </a:cubicBezTo>
                  <a:cubicBezTo>
                    <a:pt x="347960" y="145521"/>
                    <a:pt x="344375" y="132631"/>
                    <a:pt x="341132" y="119661"/>
                  </a:cubicBezTo>
                  <a:cubicBezTo>
                    <a:pt x="344375" y="100206"/>
                    <a:pt x="339919" y="77706"/>
                    <a:pt x="350860" y="61295"/>
                  </a:cubicBezTo>
                  <a:cubicBezTo>
                    <a:pt x="361348" y="45563"/>
                    <a:pt x="382587" y="40568"/>
                    <a:pt x="399498" y="32112"/>
                  </a:cubicBezTo>
                  <a:cubicBezTo>
                    <a:pt x="423447" y="20137"/>
                    <a:pt x="464626" y="16394"/>
                    <a:pt x="487047" y="12657"/>
                  </a:cubicBezTo>
                  <a:cubicBezTo>
                    <a:pt x="496775" y="9414"/>
                    <a:pt x="505976" y="2929"/>
                    <a:pt x="516230" y="2929"/>
                  </a:cubicBezTo>
                  <a:cubicBezTo>
                    <a:pt x="545593" y="2929"/>
                    <a:pt x="583017" y="-8105"/>
                    <a:pt x="603779" y="12657"/>
                  </a:cubicBezTo>
                  <a:cubicBezTo>
                    <a:pt x="619992" y="28870"/>
                    <a:pt x="601887" y="59202"/>
                    <a:pt x="594051" y="80750"/>
                  </a:cubicBezTo>
                  <a:cubicBezTo>
                    <a:pt x="579050" y="122001"/>
                    <a:pt x="530784" y="141567"/>
                    <a:pt x="496774" y="158572"/>
                  </a:cubicBezTo>
                  <a:cubicBezTo>
                    <a:pt x="436413" y="188752"/>
                    <a:pt x="430923" y="178859"/>
                    <a:pt x="350860" y="187755"/>
                  </a:cubicBezTo>
                  <a:cubicBezTo>
                    <a:pt x="324877" y="190642"/>
                    <a:pt x="299037" y="194745"/>
                    <a:pt x="273038" y="197482"/>
                  </a:cubicBezTo>
                  <a:cubicBezTo>
                    <a:pt x="199436" y="205229"/>
                    <a:pt x="112613" y="211319"/>
                    <a:pt x="39574" y="216938"/>
                  </a:cubicBezTo>
                  <a:cubicBezTo>
                    <a:pt x="29846" y="220180"/>
                    <a:pt x="11363" y="216457"/>
                    <a:pt x="10391" y="226665"/>
                  </a:cubicBezTo>
                  <a:cubicBezTo>
                    <a:pt x="-748" y="343621"/>
                    <a:pt x="-4097" y="383705"/>
                    <a:pt x="39574" y="460129"/>
                  </a:cubicBezTo>
                  <a:cubicBezTo>
                    <a:pt x="45375" y="470280"/>
                    <a:pt x="52545" y="479584"/>
                    <a:pt x="59030" y="489312"/>
                  </a:cubicBezTo>
                  <a:cubicBezTo>
                    <a:pt x="62272" y="499040"/>
                    <a:pt x="63481" y="509702"/>
                    <a:pt x="68757" y="518495"/>
                  </a:cubicBezTo>
                  <a:cubicBezTo>
                    <a:pt x="76970" y="532184"/>
                    <a:pt x="121016" y="562905"/>
                    <a:pt x="127123" y="567133"/>
                  </a:cubicBezTo>
                  <a:cubicBezTo>
                    <a:pt x="171956" y="598172"/>
                    <a:pt x="210607" y="630901"/>
                    <a:pt x="263311" y="644955"/>
                  </a:cubicBezTo>
                  <a:cubicBezTo>
                    <a:pt x="287790" y="651483"/>
                    <a:pt x="382927" y="668992"/>
                    <a:pt x="418953" y="674138"/>
                  </a:cubicBezTo>
                  <a:cubicBezTo>
                    <a:pt x="481731" y="683106"/>
                    <a:pt x="497103" y="681985"/>
                    <a:pt x="555140" y="693593"/>
                  </a:cubicBezTo>
                  <a:cubicBezTo>
                    <a:pt x="568250" y="696215"/>
                    <a:pt x="581081" y="700078"/>
                    <a:pt x="594051" y="703321"/>
                  </a:cubicBezTo>
                  <a:cubicBezTo>
                    <a:pt x="626477" y="696836"/>
                    <a:pt x="661224" y="697549"/>
                    <a:pt x="691328" y="683865"/>
                  </a:cubicBezTo>
                  <a:cubicBezTo>
                    <a:pt x="700663" y="679622"/>
                    <a:pt x="698831" y="664692"/>
                    <a:pt x="701055" y="654682"/>
                  </a:cubicBezTo>
                  <a:cubicBezTo>
                    <a:pt x="705334" y="635428"/>
                    <a:pt x="707540" y="615771"/>
                    <a:pt x="710783" y="596316"/>
                  </a:cubicBezTo>
                  <a:cubicBezTo>
                    <a:pt x="708907" y="579429"/>
                    <a:pt x="729950" y="436610"/>
                    <a:pt x="671872" y="401763"/>
                  </a:cubicBezTo>
                  <a:cubicBezTo>
                    <a:pt x="663079" y="396487"/>
                    <a:pt x="652744" y="394046"/>
                    <a:pt x="642689" y="392035"/>
                  </a:cubicBezTo>
                  <a:cubicBezTo>
                    <a:pt x="620206" y="387538"/>
                    <a:pt x="597294" y="385550"/>
                    <a:pt x="574596" y="382308"/>
                  </a:cubicBezTo>
                  <a:cubicBezTo>
                    <a:pt x="564868" y="379065"/>
                    <a:pt x="555650" y="373165"/>
                    <a:pt x="545413" y="372580"/>
                  </a:cubicBezTo>
                  <a:cubicBezTo>
                    <a:pt x="441770" y="366657"/>
                    <a:pt x="336836" y="377956"/>
                    <a:pt x="234128" y="362852"/>
                  </a:cubicBezTo>
                  <a:cubicBezTo>
                    <a:pt x="219781" y="360742"/>
                    <a:pt x="221867" y="336532"/>
                    <a:pt x="214672" y="323942"/>
                  </a:cubicBezTo>
                  <a:cubicBezTo>
                    <a:pt x="208871" y="313791"/>
                    <a:pt x="201702" y="304487"/>
                    <a:pt x="195217" y="294759"/>
                  </a:cubicBezTo>
                  <a:cubicBezTo>
                    <a:pt x="191974" y="278546"/>
                    <a:pt x="189076" y="262261"/>
                    <a:pt x="185489" y="246121"/>
                  </a:cubicBezTo>
                  <a:cubicBezTo>
                    <a:pt x="182589" y="233070"/>
                    <a:pt x="175762" y="220579"/>
                    <a:pt x="175762" y="207210"/>
                  </a:cubicBezTo>
                  <a:cubicBezTo>
                    <a:pt x="175762" y="177847"/>
                    <a:pt x="178887" y="148272"/>
                    <a:pt x="185489" y="119661"/>
                  </a:cubicBezTo>
                  <a:cubicBezTo>
                    <a:pt x="191022" y="95687"/>
                    <a:pt x="213736" y="65161"/>
                    <a:pt x="234128" y="51567"/>
                  </a:cubicBezTo>
                  <a:cubicBezTo>
                    <a:pt x="242660" y="45879"/>
                    <a:pt x="253583" y="45082"/>
                    <a:pt x="263311" y="41840"/>
                  </a:cubicBezTo>
                  <a:cubicBezTo>
                    <a:pt x="286009" y="45082"/>
                    <a:pt x="311497" y="40192"/>
                    <a:pt x="331404" y="51567"/>
                  </a:cubicBezTo>
                  <a:cubicBezTo>
                    <a:pt x="359274" y="67493"/>
                    <a:pt x="369046" y="109510"/>
                    <a:pt x="399498" y="119661"/>
                  </a:cubicBezTo>
                  <a:lnTo>
                    <a:pt x="428681" y="129389"/>
                  </a:lnTo>
                  <a:cubicBezTo>
                    <a:pt x="447391" y="157455"/>
                    <a:pt x="464452" y="168144"/>
                    <a:pt x="438408" y="207210"/>
                  </a:cubicBezTo>
                  <a:cubicBezTo>
                    <a:pt x="432720" y="215742"/>
                    <a:pt x="418953" y="213695"/>
                    <a:pt x="409225" y="216938"/>
                  </a:cubicBezTo>
                  <a:cubicBezTo>
                    <a:pt x="393012" y="233151"/>
                    <a:pt x="378491" y="251253"/>
                    <a:pt x="360587" y="265576"/>
                  </a:cubicBezTo>
                  <a:cubicBezTo>
                    <a:pt x="345823" y="277387"/>
                    <a:pt x="326002" y="282111"/>
                    <a:pt x="311949" y="294759"/>
                  </a:cubicBezTo>
                  <a:cubicBezTo>
                    <a:pt x="293125" y="311701"/>
                    <a:pt x="281219" y="335218"/>
                    <a:pt x="263311" y="353125"/>
                  </a:cubicBezTo>
                  <a:cubicBezTo>
                    <a:pt x="248630" y="367806"/>
                    <a:pt x="229353" y="377354"/>
                    <a:pt x="214672" y="392035"/>
                  </a:cubicBezTo>
                  <a:cubicBezTo>
                    <a:pt x="193533" y="413174"/>
                    <a:pt x="176704" y="438274"/>
                    <a:pt x="156306" y="460129"/>
                  </a:cubicBezTo>
                  <a:cubicBezTo>
                    <a:pt x="156289" y="460147"/>
                    <a:pt x="71601" y="544834"/>
                    <a:pt x="49302" y="567133"/>
                  </a:cubicBezTo>
                  <a:lnTo>
                    <a:pt x="29847" y="586589"/>
                  </a:lnTo>
                  <a:lnTo>
                    <a:pt x="10391" y="606044"/>
                  </a:lnTo>
                  <a:cubicBezTo>
                    <a:pt x="7149" y="619014"/>
                    <a:pt x="664" y="631586"/>
                    <a:pt x="664" y="644955"/>
                  </a:cubicBezTo>
                  <a:cubicBezTo>
                    <a:pt x="664" y="683674"/>
                    <a:pt x="-7017" y="729841"/>
                    <a:pt x="29847" y="751959"/>
                  </a:cubicBezTo>
                  <a:cubicBezTo>
                    <a:pt x="38640" y="757234"/>
                    <a:pt x="49302" y="758444"/>
                    <a:pt x="59030" y="761686"/>
                  </a:cubicBezTo>
                  <a:cubicBezTo>
                    <a:pt x="68758" y="768171"/>
                    <a:pt x="77122" y="777445"/>
                    <a:pt x="88213" y="781142"/>
                  </a:cubicBezTo>
                  <a:cubicBezTo>
                    <a:pt x="166325" y="807179"/>
                    <a:pt x="398386" y="781185"/>
                    <a:pt x="399498" y="781142"/>
                  </a:cubicBezTo>
                  <a:cubicBezTo>
                    <a:pt x="415711" y="774657"/>
                    <a:pt x="434353" y="772406"/>
                    <a:pt x="448136" y="761686"/>
                  </a:cubicBezTo>
                  <a:cubicBezTo>
                    <a:pt x="464136" y="749242"/>
                    <a:pt x="492544" y="704803"/>
                    <a:pt x="506502" y="683865"/>
                  </a:cubicBezTo>
                  <a:cubicBezTo>
                    <a:pt x="528461" y="596035"/>
                    <a:pt x="524189" y="635579"/>
                    <a:pt x="487047" y="479584"/>
                  </a:cubicBezTo>
                  <a:cubicBezTo>
                    <a:pt x="483688" y="465477"/>
                    <a:pt x="473303" y="454003"/>
                    <a:pt x="467591" y="440674"/>
                  </a:cubicBezTo>
                  <a:cubicBezTo>
                    <a:pt x="463552" y="431249"/>
                    <a:pt x="461106" y="421219"/>
                    <a:pt x="457864" y="411491"/>
                  </a:cubicBezTo>
                  <a:cubicBezTo>
                    <a:pt x="467592" y="392036"/>
                    <a:pt x="474573" y="370945"/>
                    <a:pt x="487047" y="353125"/>
                  </a:cubicBezTo>
                  <a:cubicBezTo>
                    <a:pt x="515322" y="312732"/>
                    <a:pt x="530805" y="310683"/>
                    <a:pt x="574596" y="294759"/>
                  </a:cubicBezTo>
                  <a:cubicBezTo>
                    <a:pt x="671941" y="259362"/>
                    <a:pt x="649609" y="273346"/>
                    <a:pt x="798332" y="255848"/>
                  </a:cubicBezTo>
                  <a:cubicBezTo>
                    <a:pt x="870188" y="207945"/>
                    <a:pt x="837992" y="202908"/>
                    <a:pt x="895608" y="246121"/>
                  </a:cubicBezTo>
                  <a:cubicBezTo>
                    <a:pt x="948901" y="332721"/>
                    <a:pt x="967085" y="353968"/>
                    <a:pt x="1002613" y="430946"/>
                  </a:cubicBezTo>
                  <a:cubicBezTo>
                    <a:pt x="1012961" y="453368"/>
                    <a:pt x="1024430" y="475469"/>
                    <a:pt x="1031796" y="499040"/>
                  </a:cubicBezTo>
                  <a:cubicBezTo>
                    <a:pt x="1040713" y="527574"/>
                    <a:pt x="1044766" y="557406"/>
                    <a:pt x="1051251" y="586589"/>
                  </a:cubicBezTo>
                  <a:cubicBezTo>
                    <a:pt x="1048008" y="622257"/>
                    <a:pt x="1051629" y="659233"/>
                    <a:pt x="1041523" y="693593"/>
                  </a:cubicBezTo>
                  <a:cubicBezTo>
                    <a:pt x="1026699" y="743993"/>
                    <a:pt x="985012" y="766410"/>
                    <a:pt x="944247" y="790869"/>
                  </a:cubicBezTo>
                  <a:cubicBezTo>
                    <a:pt x="931812" y="798330"/>
                    <a:pt x="919404" y="806808"/>
                    <a:pt x="905336" y="810325"/>
                  </a:cubicBezTo>
                  <a:cubicBezTo>
                    <a:pt x="879974" y="816665"/>
                    <a:pt x="853455" y="816810"/>
                    <a:pt x="827515" y="820052"/>
                  </a:cubicBezTo>
                  <a:cubicBezTo>
                    <a:pt x="791847" y="816810"/>
                    <a:pt x="753571" y="824100"/>
                    <a:pt x="720511" y="810325"/>
                  </a:cubicBezTo>
                  <a:cubicBezTo>
                    <a:pt x="708170" y="805183"/>
                    <a:pt x="716762" y="783372"/>
                    <a:pt x="710783" y="771414"/>
                  </a:cubicBezTo>
                  <a:cubicBezTo>
                    <a:pt x="690637" y="731123"/>
                    <a:pt x="665387" y="693593"/>
                    <a:pt x="642689" y="654682"/>
                  </a:cubicBezTo>
                  <a:cubicBezTo>
                    <a:pt x="630907" y="634485"/>
                    <a:pt x="620313" y="612850"/>
                    <a:pt x="603779" y="596316"/>
                  </a:cubicBezTo>
                  <a:cubicBezTo>
                    <a:pt x="580851" y="573388"/>
                    <a:pt x="551898" y="557405"/>
                    <a:pt x="525957" y="537950"/>
                  </a:cubicBezTo>
                  <a:cubicBezTo>
                    <a:pt x="514951" y="529696"/>
                    <a:pt x="508718" y="515592"/>
                    <a:pt x="496774" y="508767"/>
                  </a:cubicBezTo>
                  <a:cubicBezTo>
                    <a:pt x="485166" y="502134"/>
                    <a:pt x="470974" y="501662"/>
                    <a:pt x="457864" y="499040"/>
                  </a:cubicBezTo>
                  <a:cubicBezTo>
                    <a:pt x="411107" y="489689"/>
                    <a:pt x="369504" y="485563"/>
                    <a:pt x="321677" y="479584"/>
                  </a:cubicBezTo>
                  <a:cubicBezTo>
                    <a:pt x="250341" y="486069"/>
                    <a:pt x="174428" y="473078"/>
                    <a:pt x="107668" y="499040"/>
                  </a:cubicBezTo>
                  <a:cubicBezTo>
                    <a:pt x="88317" y="506565"/>
                    <a:pt x="129969" y="535220"/>
                    <a:pt x="146579" y="547678"/>
                  </a:cubicBezTo>
                  <a:cubicBezTo>
                    <a:pt x="157274" y="555700"/>
                    <a:pt x="172971" y="552712"/>
                    <a:pt x="185489" y="557406"/>
                  </a:cubicBezTo>
                  <a:cubicBezTo>
                    <a:pt x="377836" y="629536"/>
                    <a:pt x="108633" y="538271"/>
                    <a:pt x="253583" y="586589"/>
                  </a:cubicBezTo>
                  <a:cubicBezTo>
                    <a:pt x="256357" y="585895"/>
                    <a:pt x="355818" y="567008"/>
                    <a:pt x="370315" y="547678"/>
                  </a:cubicBezTo>
                  <a:cubicBezTo>
                    <a:pt x="406999" y="498766"/>
                    <a:pt x="415008" y="453243"/>
                    <a:pt x="438408" y="401763"/>
                  </a:cubicBezTo>
                  <a:cubicBezTo>
                    <a:pt x="447409" y="381961"/>
                    <a:pt x="455525" y="361496"/>
                    <a:pt x="467591" y="343397"/>
                  </a:cubicBezTo>
                  <a:cubicBezTo>
                    <a:pt x="475222" y="331950"/>
                    <a:pt x="487821" y="324659"/>
                    <a:pt x="496774" y="314214"/>
                  </a:cubicBezTo>
                  <a:cubicBezTo>
                    <a:pt x="507325" y="301905"/>
                    <a:pt x="516533" y="288497"/>
                    <a:pt x="525957" y="275304"/>
                  </a:cubicBezTo>
                  <a:cubicBezTo>
                    <a:pt x="532753" y="265790"/>
                    <a:pt x="535685" y="252606"/>
                    <a:pt x="545413" y="246121"/>
                  </a:cubicBezTo>
                  <a:cubicBezTo>
                    <a:pt x="556537" y="238705"/>
                    <a:pt x="571071" y="238160"/>
                    <a:pt x="584323" y="236393"/>
                  </a:cubicBezTo>
                  <a:cubicBezTo>
                    <a:pt x="619824" y="231659"/>
                    <a:pt x="655660" y="229908"/>
                    <a:pt x="691328" y="226665"/>
                  </a:cubicBezTo>
                  <a:cubicBezTo>
                    <a:pt x="720197" y="217043"/>
                    <a:pt x="739204" y="221135"/>
                    <a:pt x="701055" y="187755"/>
                  </a:cubicBezTo>
                  <a:cubicBezTo>
                    <a:pt x="683458" y="172358"/>
                    <a:pt x="663216" y="160041"/>
                    <a:pt x="642689" y="148844"/>
                  </a:cubicBezTo>
                  <a:cubicBezTo>
                    <a:pt x="593438" y="121980"/>
                    <a:pt x="605386" y="137026"/>
                    <a:pt x="564868" y="119661"/>
                  </a:cubicBezTo>
                  <a:cubicBezTo>
                    <a:pt x="551539" y="113949"/>
                    <a:pt x="538927" y="106691"/>
                    <a:pt x="525957" y="100206"/>
                  </a:cubicBezTo>
                  <a:cubicBezTo>
                    <a:pt x="498037" y="118819"/>
                    <a:pt x="483329" y="123947"/>
                    <a:pt x="467591" y="158572"/>
                  </a:cubicBezTo>
                  <a:cubicBezTo>
                    <a:pt x="457823" y="180062"/>
                    <a:pt x="455078" y="204103"/>
                    <a:pt x="448136" y="226665"/>
                  </a:cubicBezTo>
                  <a:cubicBezTo>
                    <a:pt x="442105" y="246266"/>
                    <a:pt x="435166" y="265576"/>
                    <a:pt x="428681" y="285031"/>
                  </a:cubicBezTo>
                  <a:cubicBezTo>
                    <a:pt x="425438" y="307729"/>
                    <a:pt x="423757" y="330706"/>
                    <a:pt x="418953" y="353125"/>
                  </a:cubicBezTo>
                  <a:cubicBezTo>
                    <a:pt x="380322" y="533405"/>
                    <a:pt x="415345" y="310296"/>
                    <a:pt x="389770" y="489312"/>
                  </a:cubicBezTo>
                  <a:cubicBezTo>
                    <a:pt x="396255" y="528223"/>
                    <a:pt x="397459" y="568392"/>
                    <a:pt x="409225" y="606044"/>
                  </a:cubicBezTo>
                  <a:cubicBezTo>
                    <a:pt x="419443" y="638741"/>
                    <a:pt x="438913" y="648946"/>
                    <a:pt x="467591" y="654682"/>
                  </a:cubicBezTo>
                  <a:cubicBezTo>
                    <a:pt x="614399" y="684044"/>
                    <a:pt x="617982" y="675668"/>
                    <a:pt x="798332" y="683865"/>
                  </a:cubicBezTo>
                  <a:cubicBezTo>
                    <a:pt x="808060" y="687108"/>
                    <a:pt x="819508" y="687187"/>
                    <a:pt x="827515" y="693593"/>
                  </a:cubicBezTo>
                  <a:cubicBezTo>
                    <a:pt x="857368" y="717476"/>
                    <a:pt x="853173" y="759010"/>
                    <a:pt x="837243" y="790869"/>
                  </a:cubicBezTo>
                  <a:cubicBezTo>
                    <a:pt x="826989" y="811377"/>
                    <a:pt x="803283" y="821894"/>
                    <a:pt x="788604" y="839508"/>
                  </a:cubicBezTo>
                  <a:cubicBezTo>
                    <a:pt x="721406" y="920145"/>
                    <a:pt x="771060" y="897236"/>
                    <a:pt x="710783" y="917329"/>
                  </a:cubicBezTo>
                  <a:cubicBezTo>
                    <a:pt x="694570" y="930299"/>
                    <a:pt x="677909" y="942728"/>
                    <a:pt x="662145" y="956240"/>
                  </a:cubicBezTo>
                  <a:cubicBezTo>
                    <a:pt x="655182" y="962209"/>
                    <a:pt x="650553" y="970976"/>
                    <a:pt x="642689" y="975695"/>
                  </a:cubicBezTo>
                  <a:cubicBezTo>
                    <a:pt x="599760" y="1001452"/>
                    <a:pt x="622948" y="966539"/>
                    <a:pt x="603779" y="1004878"/>
                  </a:cubicBezTo>
                </a:path>
              </a:pathLst>
            </a:cu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4" name="Freeform 533"/>
            <p:cNvSpPr/>
            <p:nvPr/>
          </p:nvSpPr>
          <p:spPr>
            <a:xfrm>
              <a:off x="4882631" y="3334140"/>
              <a:ext cx="1051251" cy="1004878"/>
            </a:xfrm>
            <a:custGeom>
              <a:avLst/>
              <a:gdLst>
                <a:gd name="connsiteX0" fmla="*/ 613506 w 1051251"/>
                <a:gd name="connsiteY0" fmla="*/ 197482 h 1004878"/>
                <a:gd name="connsiteX1" fmla="*/ 603779 w 1051251"/>
                <a:gd name="connsiteY1" fmla="*/ 246121 h 1004878"/>
                <a:gd name="connsiteX2" fmla="*/ 496774 w 1051251"/>
                <a:gd name="connsiteY2" fmla="*/ 285031 h 1004878"/>
                <a:gd name="connsiteX3" fmla="*/ 389770 w 1051251"/>
                <a:gd name="connsiteY3" fmla="*/ 265576 h 1004878"/>
                <a:gd name="connsiteX4" fmla="*/ 360587 w 1051251"/>
                <a:gd name="connsiteY4" fmla="*/ 207210 h 1004878"/>
                <a:gd name="connsiteX5" fmla="*/ 350860 w 1051251"/>
                <a:gd name="connsiteY5" fmla="*/ 158572 h 1004878"/>
                <a:gd name="connsiteX6" fmla="*/ 341132 w 1051251"/>
                <a:gd name="connsiteY6" fmla="*/ 119661 h 1004878"/>
                <a:gd name="connsiteX7" fmla="*/ 350860 w 1051251"/>
                <a:gd name="connsiteY7" fmla="*/ 61295 h 1004878"/>
                <a:gd name="connsiteX8" fmla="*/ 399498 w 1051251"/>
                <a:gd name="connsiteY8" fmla="*/ 32112 h 1004878"/>
                <a:gd name="connsiteX9" fmla="*/ 487047 w 1051251"/>
                <a:gd name="connsiteY9" fmla="*/ 12657 h 1004878"/>
                <a:gd name="connsiteX10" fmla="*/ 516230 w 1051251"/>
                <a:gd name="connsiteY10" fmla="*/ 2929 h 1004878"/>
                <a:gd name="connsiteX11" fmla="*/ 603779 w 1051251"/>
                <a:gd name="connsiteY11" fmla="*/ 12657 h 1004878"/>
                <a:gd name="connsiteX12" fmla="*/ 594051 w 1051251"/>
                <a:gd name="connsiteY12" fmla="*/ 80750 h 1004878"/>
                <a:gd name="connsiteX13" fmla="*/ 496774 w 1051251"/>
                <a:gd name="connsiteY13" fmla="*/ 158572 h 1004878"/>
                <a:gd name="connsiteX14" fmla="*/ 350860 w 1051251"/>
                <a:gd name="connsiteY14" fmla="*/ 187755 h 1004878"/>
                <a:gd name="connsiteX15" fmla="*/ 273038 w 1051251"/>
                <a:gd name="connsiteY15" fmla="*/ 197482 h 1004878"/>
                <a:gd name="connsiteX16" fmla="*/ 39574 w 1051251"/>
                <a:gd name="connsiteY16" fmla="*/ 216938 h 1004878"/>
                <a:gd name="connsiteX17" fmla="*/ 10391 w 1051251"/>
                <a:gd name="connsiteY17" fmla="*/ 226665 h 1004878"/>
                <a:gd name="connsiteX18" fmla="*/ 39574 w 1051251"/>
                <a:gd name="connsiteY18" fmla="*/ 460129 h 1004878"/>
                <a:gd name="connsiteX19" fmla="*/ 59030 w 1051251"/>
                <a:gd name="connsiteY19" fmla="*/ 489312 h 1004878"/>
                <a:gd name="connsiteX20" fmla="*/ 68757 w 1051251"/>
                <a:gd name="connsiteY20" fmla="*/ 518495 h 1004878"/>
                <a:gd name="connsiteX21" fmla="*/ 127123 w 1051251"/>
                <a:gd name="connsiteY21" fmla="*/ 567133 h 1004878"/>
                <a:gd name="connsiteX22" fmla="*/ 263311 w 1051251"/>
                <a:gd name="connsiteY22" fmla="*/ 644955 h 1004878"/>
                <a:gd name="connsiteX23" fmla="*/ 418953 w 1051251"/>
                <a:gd name="connsiteY23" fmla="*/ 674138 h 1004878"/>
                <a:gd name="connsiteX24" fmla="*/ 555140 w 1051251"/>
                <a:gd name="connsiteY24" fmla="*/ 693593 h 1004878"/>
                <a:gd name="connsiteX25" fmla="*/ 594051 w 1051251"/>
                <a:gd name="connsiteY25" fmla="*/ 703321 h 1004878"/>
                <a:gd name="connsiteX26" fmla="*/ 691328 w 1051251"/>
                <a:gd name="connsiteY26" fmla="*/ 683865 h 1004878"/>
                <a:gd name="connsiteX27" fmla="*/ 701055 w 1051251"/>
                <a:gd name="connsiteY27" fmla="*/ 654682 h 1004878"/>
                <a:gd name="connsiteX28" fmla="*/ 710783 w 1051251"/>
                <a:gd name="connsiteY28" fmla="*/ 596316 h 1004878"/>
                <a:gd name="connsiteX29" fmla="*/ 671872 w 1051251"/>
                <a:gd name="connsiteY29" fmla="*/ 401763 h 1004878"/>
                <a:gd name="connsiteX30" fmla="*/ 642689 w 1051251"/>
                <a:gd name="connsiteY30" fmla="*/ 392035 h 1004878"/>
                <a:gd name="connsiteX31" fmla="*/ 574596 w 1051251"/>
                <a:gd name="connsiteY31" fmla="*/ 382308 h 1004878"/>
                <a:gd name="connsiteX32" fmla="*/ 545413 w 1051251"/>
                <a:gd name="connsiteY32" fmla="*/ 372580 h 1004878"/>
                <a:gd name="connsiteX33" fmla="*/ 234128 w 1051251"/>
                <a:gd name="connsiteY33" fmla="*/ 362852 h 1004878"/>
                <a:gd name="connsiteX34" fmla="*/ 214672 w 1051251"/>
                <a:gd name="connsiteY34" fmla="*/ 323942 h 1004878"/>
                <a:gd name="connsiteX35" fmla="*/ 195217 w 1051251"/>
                <a:gd name="connsiteY35" fmla="*/ 294759 h 1004878"/>
                <a:gd name="connsiteX36" fmla="*/ 185489 w 1051251"/>
                <a:gd name="connsiteY36" fmla="*/ 246121 h 1004878"/>
                <a:gd name="connsiteX37" fmla="*/ 175762 w 1051251"/>
                <a:gd name="connsiteY37" fmla="*/ 207210 h 1004878"/>
                <a:gd name="connsiteX38" fmla="*/ 185489 w 1051251"/>
                <a:gd name="connsiteY38" fmla="*/ 119661 h 1004878"/>
                <a:gd name="connsiteX39" fmla="*/ 234128 w 1051251"/>
                <a:gd name="connsiteY39" fmla="*/ 51567 h 1004878"/>
                <a:gd name="connsiteX40" fmla="*/ 263311 w 1051251"/>
                <a:gd name="connsiteY40" fmla="*/ 41840 h 1004878"/>
                <a:gd name="connsiteX41" fmla="*/ 331404 w 1051251"/>
                <a:gd name="connsiteY41" fmla="*/ 51567 h 1004878"/>
                <a:gd name="connsiteX42" fmla="*/ 399498 w 1051251"/>
                <a:gd name="connsiteY42" fmla="*/ 119661 h 1004878"/>
                <a:gd name="connsiteX43" fmla="*/ 428681 w 1051251"/>
                <a:gd name="connsiteY43" fmla="*/ 129389 h 1004878"/>
                <a:gd name="connsiteX44" fmla="*/ 438408 w 1051251"/>
                <a:gd name="connsiteY44" fmla="*/ 207210 h 1004878"/>
                <a:gd name="connsiteX45" fmla="*/ 409225 w 1051251"/>
                <a:gd name="connsiteY45" fmla="*/ 216938 h 1004878"/>
                <a:gd name="connsiteX46" fmla="*/ 360587 w 1051251"/>
                <a:gd name="connsiteY46" fmla="*/ 265576 h 1004878"/>
                <a:gd name="connsiteX47" fmla="*/ 311949 w 1051251"/>
                <a:gd name="connsiteY47" fmla="*/ 294759 h 1004878"/>
                <a:gd name="connsiteX48" fmla="*/ 263311 w 1051251"/>
                <a:gd name="connsiteY48" fmla="*/ 353125 h 1004878"/>
                <a:gd name="connsiteX49" fmla="*/ 214672 w 1051251"/>
                <a:gd name="connsiteY49" fmla="*/ 392035 h 1004878"/>
                <a:gd name="connsiteX50" fmla="*/ 156306 w 1051251"/>
                <a:gd name="connsiteY50" fmla="*/ 460129 h 1004878"/>
                <a:gd name="connsiteX51" fmla="*/ 49302 w 1051251"/>
                <a:gd name="connsiteY51" fmla="*/ 567133 h 1004878"/>
                <a:gd name="connsiteX52" fmla="*/ 29847 w 1051251"/>
                <a:gd name="connsiteY52" fmla="*/ 586589 h 1004878"/>
                <a:gd name="connsiteX53" fmla="*/ 10391 w 1051251"/>
                <a:gd name="connsiteY53" fmla="*/ 606044 h 1004878"/>
                <a:gd name="connsiteX54" fmla="*/ 664 w 1051251"/>
                <a:gd name="connsiteY54" fmla="*/ 644955 h 1004878"/>
                <a:gd name="connsiteX55" fmla="*/ 29847 w 1051251"/>
                <a:gd name="connsiteY55" fmla="*/ 751959 h 1004878"/>
                <a:gd name="connsiteX56" fmla="*/ 59030 w 1051251"/>
                <a:gd name="connsiteY56" fmla="*/ 761686 h 1004878"/>
                <a:gd name="connsiteX57" fmla="*/ 88213 w 1051251"/>
                <a:gd name="connsiteY57" fmla="*/ 781142 h 1004878"/>
                <a:gd name="connsiteX58" fmla="*/ 399498 w 1051251"/>
                <a:gd name="connsiteY58" fmla="*/ 781142 h 1004878"/>
                <a:gd name="connsiteX59" fmla="*/ 448136 w 1051251"/>
                <a:gd name="connsiteY59" fmla="*/ 761686 h 1004878"/>
                <a:gd name="connsiteX60" fmla="*/ 506502 w 1051251"/>
                <a:gd name="connsiteY60" fmla="*/ 683865 h 1004878"/>
                <a:gd name="connsiteX61" fmla="*/ 487047 w 1051251"/>
                <a:gd name="connsiteY61" fmla="*/ 479584 h 1004878"/>
                <a:gd name="connsiteX62" fmla="*/ 467591 w 1051251"/>
                <a:gd name="connsiteY62" fmla="*/ 440674 h 1004878"/>
                <a:gd name="connsiteX63" fmla="*/ 457864 w 1051251"/>
                <a:gd name="connsiteY63" fmla="*/ 411491 h 1004878"/>
                <a:gd name="connsiteX64" fmla="*/ 487047 w 1051251"/>
                <a:gd name="connsiteY64" fmla="*/ 353125 h 1004878"/>
                <a:gd name="connsiteX65" fmla="*/ 574596 w 1051251"/>
                <a:gd name="connsiteY65" fmla="*/ 294759 h 1004878"/>
                <a:gd name="connsiteX66" fmla="*/ 798332 w 1051251"/>
                <a:gd name="connsiteY66" fmla="*/ 255848 h 1004878"/>
                <a:gd name="connsiteX67" fmla="*/ 895608 w 1051251"/>
                <a:gd name="connsiteY67" fmla="*/ 246121 h 1004878"/>
                <a:gd name="connsiteX68" fmla="*/ 1002613 w 1051251"/>
                <a:gd name="connsiteY68" fmla="*/ 430946 h 1004878"/>
                <a:gd name="connsiteX69" fmla="*/ 1031796 w 1051251"/>
                <a:gd name="connsiteY69" fmla="*/ 499040 h 1004878"/>
                <a:gd name="connsiteX70" fmla="*/ 1051251 w 1051251"/>
                <a:gd name="connsiteY70" fmla="*/ 586589 h 1004878"/>
                <a:gd name="connsiteX71" fmla="*/ 1041523 w 1051251"/>
                <a:gd name="connsiteY71" fmla="*/ 693593 h 1004878"/>
                <a:gd name="connsiteX72" fmla="*/ 944247 w 1051251"/>
                <a:gd name="connsiteY72" fmla="*/ 790869 h 1004878"/>
                <a:gd name="connsiteX73" fmla="*/ 905336 w 1051251"/>
                <a:gd name="connsiteY73" fmla="*/ 810325 h 1004878"/>
                <a:gd name="connsiteX74" fmla="*/ 827515 w 1051251"/>
                <a:gd name="connsiteY74" fmla="*/ 820052 h 1004878"/>
                <a:gd name="connsiteX75" fmla="*/ 720511 w 1051251"/>
                <a:gd name="connsiteY75" fmla="*/ 810325 h 1004878"/>
                <a:gd name="connsiteX76" fmla="*/ 710783 w 1051251"/>
                <a:gd name="connsiteY76" fmla="*/ 771414 h 1004878"/>
                <a:gd name="connsiteX77" fmla="*/ 642689 w 1051251"/>
                <a:gd name="connsiteY77" fmla="*/ 654682 h 1004878"/>
                <a:gd name="connsiteX78" fmla="*/ 603779 w 1051251"/>
                <a:gd name="connsiteY78" fmla="*/ 596316 h 1004878"/>
                <a:gd name="connsiteX79" fmla="*/ 525957 w 1051251"/>
                <a:gd name="connsiteY79" fmla="*/ 537950 h 1004878"/>
                <a:gd name="connsiteX80" fmla="*/ 496774 w 1051251"/>
                <a:gd name="connsiteY80" fmla="*/ 508767 h 1004878"/>
                <a:gd name="connsiteX81" fmla="*/ 457864 w 1051251"/>
                <a:gd name="connsiteY81" fmla="*/ 499040 h 1004878"/>
                <a:gd name="connsiteX82" fmla="*/ 321677 w 1051251"/>
                <a:gd name="connsiteY82" fmla="*/ 479584 h 1004878"/>
                <a:gd name="connsiteX83" fmla="*/ 107668 w 1051251"/>
                <a:gd name="connsiteY83" fmla="*/ 499040 h 1004878"/>
                <a:gd name="connsiteX84" fmla="*/ 146579 w 1051251"/>
                <a:gd name="connsiteY84" fmla="*/ 547678 h 1004878"/>
                <a:gd name="connsiteX85" fmla="*/ 185489 w 1051251"/>
                <a:gd name="connsiteY85" fmla="*/ 557406 h 1004878"/>
                <a:gd name="connsiteX86" fmla="*/ 253583 w 1051251"/>
                <a:gd name="connsiteY86" fmla="*/ 586589 h 1004878"/>
                <a:gd name="connsiteX87" fmla="*/ 370315 w 1051251"/>
                <a:gd name="connsiteY87" fmla="*/ 547678 h 1004878"/>
                <a:gd name="connsiteX88" fmla="*/ 438408 w 1051251"/>
                <a:gd name="connsiteY88" fmla="*/ 401763 h 1004878"/>
                <a:gd name="connsiteX89" fmla="*/ 467591 w 1051251"/>
                <a:gd name="connsiteY89" fmla="*/ 343397 h 1004878"/>
                <a:gd name="connsiteX90" fmla="*/ 496774 w 1051251"/>
                <a:gd name="connsiteY90" fmla="*/ 314214 h 1004878"/>
                <a:gd name="connsiteX91" fmla="*/ 525957 w 1051251"/>
                <a:gd name="connsiteY91" fmla="*/ 275304 h 1004878"/>
                <a:gd name="connsiteX92" fmla="*/ 545413 w 1051251"/>
                <a:gd name="connsiteY92" fmla="*/ 246121 h 1004878"/>
                <a:gd name="connsiteX93" fmla="*/ 584323 w 1051251"/>
                <a:gd name="connsiteY93" fmla="*/ 236393 h 1004878"/>
                <a:gd name="connsiteX94" fmla="*/ 691328 w 1051251"/>
                <a:gd name="connsiteY94" fmla="*/ 226665 h 1004878"/>
                <a:gd name="connsiteX95" fmla="*/ 701055 w 1051251"/>
                <a:gd name="connsiteY95" fmla="*/ 187755 h 1004878"/>
                <a:gd name="connsiteX96" fmla="*/ 642689 w 1051251"/>
                <a:gd name="connsiteY96" fmla="*/ 148844 h 1004878"/>
                <a:gd name="connsiteX97" fmla="*/ 564868 w 1051251"/>
                <a:gd name="connsiteY97" fmla="*/ 119661 h 1004878"/>
                <a:gd name="connsiteX98" fmla="*/ 525957 w 1051251"/>
                <a:gd name="connsiteY98" fmla="*/ 100206 h 1004878"/>
                <a:gd name="connsiteX99" fmla="*/ 467591 w 1051251"/>
                <a:gd name="connsiteY99" fmla="*/ 158572 h 1004878"/>
                <a:gd name="connsiteX100" fmla="*/ 448136 w 1051251"/>
                <a:gd name="connsiteY100" fmla="*/ 226665 h 1004878"/>
                <a:gd name="connsiteX101" fmla="*/ 428681 w 1051251"/>
                <a:gd name="connsiteY101" fmla="*/ 285031 h 1004878"/>
                <a:gd name="connsiteX102" fmla="*/ 418953 w 1051251"/>
                <a:gd name="connsiteY102" fmla="*/ 353125 h 1004878"/>
                <a:gd name="connsiteX103" fmla="*/ 389770 w 1051251"/>
                <a:gd name="connsiteY103" fmla="*/ 489312 h 1004878"/>
                <a:gd name="connsiteX104" fmla="*/ 409225 w 1051251"/>
                <a:gd name="connsiteY104" fmla="*/ 606044 h 1004878"/>
                <a:gd name="connsiteX105" fmla="*/ 467591 w 1051251"/>
                <a:gd name="connsiteY105" fmla="*/ 654682 h 1004878"/>
                <a:gd name="connsiteX106" fmla="*/ 798332 w 1051251"/>
                <a:gd name="connsiteY106" fmla="*/ 683865 h 1004878"/>
                <a:gd name="connsiteX107" fmla="*/ 827515 w 1051251"/>
                <a:gd name="connsiteY107" fmla="*/ 693593 h 1004878"/>
                <a:gd name="connsiteX108" fmla="*/ 837243 w 1051251"/>
                <a:gd name="connsiteY108" fmla="*/ 790869 h 1004878"/>
                <a:gd name="connsiteX109" fmla="*/ 788604 w 1051251"/>
                <a:gd name="connsiteY109" fmla="*/ 839508 h 1004878"/>
                <a:gd name="connsiteX110" fmla="*/ 710783 w 1051251"/>
                <a:gd name="connsiteY110" fmla="*/ 917329 h 1004878"/>
                <a:gd name="connsiteX111" fmla="*/ 662145 w 1051251"/>
                <a:gd name="connsiteY111" fmla="*/ 956240 h 1004878"/>
                <a:gd name="connsiteX112" fmla="*/ 642689 w 1051251"/>
                <a:gd name="connsiteY112" fmla="*/ 975695 h 1004878"/>
                <a:gd name="connsiteX113" fmla="*/ 603779 w 1051251"/>
                <a:gd name="connsiteY113" fmla="*/ 1004878 h 1004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Lst>
              <a:rect l="l" t="t" r="r" b="b"/>
              <a:pathLst>
                <a:path w="1051251" h="1004878">
                  <a:moveTo>
                    <a:pt x="613506" y="197482"/>
                  </a:moveTo>
                  <a:cubicBezTo>
                    <a:pt x="610264" y="213695"/>
                    <a:pt x="612542" y="232100"/>
                    <a:pt x="603779" y="246121"/>
                  </a:cubicBezTo>
                  <a:cubicBezTo>
                    <a:pt x="579924" y="284290"/>
                    <a:pt x="533685" y="279758"/>
                    <a:pt x="496774" y="285031"/>
                  </a:cubicBezTo>
                  <a:cubicBezTo>
                    <a:pt x="461106" y="278546"/>
                    <a:pt x="421246" y="283562"/>
                    <a:pt x="389770" y="265576"/>
                  </a:cubicBezTo>
                  <a:cubicBezTo>
                    <a:pt x="370884" y="254784"/>
                    <a:pt x="368020" y="227652"/>
                    <a:pt x="360587" y="207210"/>
                  </a:cubicBezTo>
                  <a:cubicBezTo>
                    <a:pt x="354937" y="191672"/>
                    <a:pt x="354447" y="174712"/>
                    <a:pt x="350860" y="158572"/>
                  </a:cubicBezTo>
                  <a:cubicBezTo>
                    <a:pt x="347960" y="145521"/>
                    <a:pt x="344375" y="132631"/>
                    <a:pt x="341132" y="119661"/>
                  </a:cubicBezTo>
                  <a:cubicBezTo>
                    <a:pt x="344375" y="100206"/>
                    <a:pt x="339919" y="77706"/>
                    <a:pt x="350860" y="61295"/>
                  </a:cubicBezTo>
                  <a:cubicBezTo>
                    <a:pt x="361348" y="45563"/>
                    <a:pt x="382587" y="40568"/>
                    <a:pt x="399498" y="32112"/>
                  </a:cubicBezTo>
                  <a:cubicBezTo>
                    <a:pt x="423447" y="20137"/>
                    <a:pt x="464626" y="16394"/>
                    <a:pt x="487047" y="12657"/>
                  </a:cubicBezTo>
                  <a:cubicBezTo>
                    <a:pt x="496775" y="9414"/>
                    <a:pt x="505976" y="2929"/>
                    <a:pt x="516230" y="2929"/>
                  </a:cubicBezTo>
                  <a:cubicBezTo>
                    <a:pt x="545593" y="2929"/>
                    <a:pt x="583017" y="-8105"/>
                    <a:pt x="603779" y="12657"/>
                  </a:cubicBezTo>
                  <a:cubicBezTo>
                    <a:pt x="619992" y="28870"/>
                    <a:pt x="601887" y="59202"/>
                    <a:pt x="594051" y="80750"/>
                  </a:cubicBezTo>
                  <a:cubicBezTo>
                    <a:pt x="579050" y="122001"/>
                    <a:pt x="530784" y="141567"/>
                    <a:pt x="496774" y="158572"/>
                  </a:cubicBezTo>
                  <a:cubicBezTo>
                    <a:pt x="436413" y="188752"/>
                    <a:pt x="430923" y="178859"/>
                    <a:pt x="350860" y="187755"/>
                  </a:cubicBezTo>
                  <a:cubicBezTo>
                    <a:pt x="324877" y="190642"/>
                    <a:pt x="299037" y="194745"/>
                    <a:pt x="273038" y="197482"/>
                  </a:cubicBezTo>
                  <a:cubicBezTo>
                    <a:pt x="199436" y="205229"/>
                    <a:pt x="112613" y="211319"/>
                    <a:pt x="39574" y="216938"/>
                  </a:cubicBezTo>
                  <a:cubicBezTo>
                    <a:pt x="29846" y="220180"/>
                    <a:pt x="11363" y="216457"/>
                    <a:pt x="10391" y="226665"/>
                  </a:cubicBezTo>
                  <a:cubicBezTo>
                    <a:pt x="-748" y="343621"/>
                    <a:pt x="-4097" y="383705"/>
                    <a:pt x="39574" y="460129"/>
                  </a:cubicBezTo>
                  <a:cubicBezTo>
                    <a:pt x="45375" y="470280"/>
                    <a:pt x="52545" y="479584"/>
                    <a:pt x="59030" y="489312"/>
                  </a:cubicBezTo>
                  <a:cubicBezTo>
                    <a:pt x="62272" y="499040"/>
                    <a:pt x="63481" y="509702"/>
                    <a:pt x="68757" y="518495"/>
                  </a:cubicBezTo>
                  <a:cubicBezTo>
                    <a:pt x="76970" y="532184"/>
                    <a:pt x="121016" y="562905"/>
                    <a:pt x="127123" y="567133"/>
                  </a:cubicBezTo>
                  <a:cubicBezTo>
                    <a:pt x="171956" y="598172"/>
                    <a:pt x="210607" y="630901"/>
                    <a:pt x="263311" y="644955"/>
                  </a:cubicBezTo>
                  <a:cubicBezTo>
                    <a:pt x="287790" y="651483"/>
                    <a:pt x="382927" y="668992"/>
                    <a:pt x="418953" y="674138"/>
                  </a:cubicBezTo>
                  <a:cubicBezTo>
                    <a:pt x="481731" y="683106"/>
                    <a:pt x="497103" y="681985"/>
                    <a:pt x="555140" y="693593"/>
                  </a:cubicBezTo>
                  <a:cubicBezTo>
                    <a:pt x="568250" y="696215"/>
                    <a:pt x="581081" y="700078"/>
                    <a:pt x="594051" y="703321"/>
                  </a:cubicBezTo>
                  <a:cubicBezTo>
                    <a:pt x="626477" y="696836"/>
                    <a:pt x="661224" y="697549"/>
                    <a:pt x="691328" y="683865"/>
                  </a:cubicBezTo>
                  <a:cubicBezTo>
                    <a:pt x="700663" y="679622"/>
                    <a:pt x="698831" y="664692"/>
                    <a:pt x="701055" y="654682"/>
                  </a:cubicBezTo>
                  <a:cubicBezTo>
                    <a:pt x="705334" y="635428"/>
                    <a:pt x="707540" y="615771"/>
                    <a:pt x="710783" y="596316"/>
                  </a:cubicBezTo>
                  <a:cubicBezTo>
                    <a:pt x="708907" y="579429"/>
                    <a:pt x="729950" y="436610"/>
                    <a:pt x="671872" y="401763"/>
                  </a:cubicBezTo>
                  <a:cubicBezTo>
                    <a:pt x="663079" y="396487"/>
                    <a:pt x="652744" y="394046"/>
                    <a:pt x="642689" y="392035"/>
                  </a:cubicBezTo>
                  <a:cubicBezTo>
                    <a:pt x="620206" y="387538"/>
                    <a:pt x="597294" y="385550"/>
                    <a:pt x="574596" y="382308"/>
                  </a:cubicBezTo>
                  <a:cubicBezTo>
                    <a:pt x="564868" y="379065"/>
                    <a:pt x="555650" y="373165"/>
                    <a:pt x="545413" y="372580"/>
                  </a:cubicBezTo>
                  <a:cubicBezTo>
                    <a:pt x="441770" y="366657"/>
                    <a:pt x="336836" y="377956"/>
                    <a:pt x="234128" y="362852"/>
                  </a:cubicBezTo>
                  <a:cubicBezTo>
                    <a:pt x="219781" y="360742"/>
                    <a:pt x="221867" y="336532"/>
                    <a:pt x="214672" y="323942"/>
                  </a:cubicBezTo>
                  <a:cubicBezTo>
                    <a:pt x="208871" y="313791"/>
                    <a:pt x="201702" y="304487"/>
                    <a:pt x="195217" y="294759"/>
                  </a:cubicBezTo>
                  <a:cubicBezTo>
                    <a:pt x="191974" y="278546"/>
                    <a:pt x="189076" y="262261"/>
                    <a:pt x="185489" y="246121"/>
                  </a:cubicBezTo>
                  <a:cubicBezTo>
                    <a:pt x="182589" y="233070"/>
                    <a:pt x="175762" y="220579"/>
                    <a:pt x="175762" y="207210"/>
                  </a:cubicBezTo>
                  <a:cubicBezTo>
                    <a:pt x="175762" y="177847"/>
                    <a:pt x="178887" y="148272"/>
                    <a:pt x="185489" y="119661"/>
                  </a:cubicBezTo>
                  <a:cubicBezTo>
                    <a:pt x="191022" y="95687"/>
                    <a:pt x="213736" y="65161"/>
                    <a:pt x="234128" y="51567"/>
                  </a:cubicBezTo>
                  <a:cubicBezTo>
                    <a:pt x="242660" y="45879"/>
                    <a:pt x="253583" y="45082"/>
                    <a:pt x="263311" y="41840"/>
                  </a:cubicBezTo>
                  <a:cubicBezTo>
                    <a:pt x="286009" y="45082"/>
                    <a:pt x="311497" y="40192"/>
                    <a:pt x="331404" y="51567"/>
                  </a:cubicBezTo>
                  <a:cubicBezTo>
                    <a:pt x="359274" y="67493"/>
                    <a:pt x="369046" y="109510"/>
                    <a:pt x="399498" y="119661"/>
                  </a:cubicBezTo>
                  <a:lnTo>
                    <a:pt x="428681" y="129389"/>
                  </a:lnTo>
                  <a:cubicBezTo>
                    <a:pt x="447391" y="157455"/>
                    <a:pt x="464452" y="168144"/>
                    <a:pt x="438408" y="207210"/>
                  </a:cubicBezTo>
                  <a:cubicBezTo>
                    <a:pt x="432720" y="215742"/>
                    <a:pt x="418953" y="213695"/>
                    <a:pt x="409225" y="216938"/>
                  </a:cubicBezTo>
                  <a:cubicBezTo>
                    <a:pt x="393012" y="233151"/>
                    <a:pt x="378491" y="251253"/>
                    <a:pt x="360587" y="265576"/>
                  </a:cubicBezTo>
                  <a:cubicBezTo>
                    <a:pt x="345823" y="277387"/>
                    <a:pt x="326002" y="282111"/>
                    <a:pt x="311949" y="294759"/>
                  </a:cubicBezTo>
                  <a:cubicBezTo>
                    <a:pt x="293125" y="311701"/>
                    <a:pt x="281219" y="335218"/>
                    <a:pt x="263311" y="353125"/>
                  </a:cubicBezTo>
                  <a:cubicBezTo>
                    <a:pt x="248630" y="367806"/>
                    <a:pt x="229353" y="377354"/>
                    <a:pt x="214672" y="392035"/>
                  </a:cubicBezTo>
                  <a:cubicBezTo>
                    <a:pt x="193533" y="413174"/>
                    <a:pt x="176704" y="438274"/>
                    <a:pt x="156306" y="460129"/>
                  </a:cubicBezTo>
                  <a:cubicBezTo>
                    <a:pt x="156289" y="460147"/>
                    <a:pt x="71601" y="544834"/>
                    <a:pt x="49302" y="567133"/>
                  </a:cubicBezTo>
                  <a:lnTo>
                    <a:pt x="29847" y="586589"/>
                  </a:lnTo>
                  <a:lnTo>
                    <a:pt x="10391" y="606044"/>
                  </a:lnTo>
                  <a:cubicBezTo>
                    <a:pt x="7149" y="619014"/>
                    <a:pt x="664" y="631586"/>
                    <a:pt x="664" y="644955"/>
                  </a:cubicBezTo>
                  <a:cubicBezTo>
                    <a:pt x="664" y="683674"/>
                    <a:pt x="-7017" y="729841"/>
                    <a:pt x="29847" y="751959"/>
                  </a:cubicBezTo>
                  <a:cubicBezTo>
                    <a:pt x="38640" y="757234"/>
                    <a:pt x="49302" y="758444"/>
                    <a:pt x="59030" y="761686"/>
                  </a:cubicBezTo>
                  <a:cubicBezTo>
                    <a:pt x="68758" y="768171"/>
                    <a:pt x="77122" y="777445"/>
                    <a:pt x="88213" y="781142"/>
                  </a:cubicBezTo>
                  <a:cubicBezTo>
                    <a:pt x="166325" y="807179"/>
                    <a:pt x="398386" y="781185"/>
                    <a:pt x="399498" y="781142"/>
                  </a:cubicBezTo>
                  <a:cubicBezTo>
                    <a:pt x="415711" y="774657"/>
                    <a:pt x="434353" y="772406"/>
                    <a:pt x="448136" y="761686"/>
                  </a:cubicBezTo>
                  <a:cubicBezTo>
                    <a:pt x="464136" y="749242"/>
                    <a:pt x="492544" y="704803"/>
                    <a:pt x="506502" y="683865"/>
                  </a:cubicBezTo>
                  <a:cubicBezTo>
                    <a:pt x="528461" y="596035"/>
                    <a:pt x="524189" y="635579"/>
                    <a:pt x="487047" y="479584"/>
                  </a:cubicBezTo>
                  <a:cubicBezTo>
                    <a:pt x="483688" y="465477"/>
                    <a:pt x="473303" y="454003"/>
                    <a:pt x="467591" y="440674"/>
                  </a:cubicBezTo>
                  <a:cubicBezTo>
                    <a:pt x="463552" y="431249"/>
                    <a:pt x="461106" y="421219"/>
                    <a:pt x="457864" y="411491"/>
                  </a:cubicBezTo>
                  <a:cubicBezTo>
                    <a:pt x="467592" y="392036"/>
                    <a:pt x="474573" y="370945"/>
                    <a:pt x="487047" y="353125"/>
                  </a:cubicBezTo>
                  <a:cubicBezTo>
                    <a:pt x="515322" y="312732"/>
                    <a:pt x="530805" y="310683"/>
                    <a:pt x="574596" y="294759"/>
                  </a:cubicBezTo>
                  <a:cubicBezTo>
                    <a:pt x="671941" y="259362"/>
                    <a:pt x="649609" y="273346"/>
                    <a:pt x="798332" y="255848"/>
                  </a:cubicBezTo>
                  <a:cubicBezTo>
                    <a:pt x="870188" y="207945"/>
                    <a:pt x="837992" y="202908"/>
                    <a:pt x="895608" y="246121"/>
                  </a:cubicBezTo>
                  <a:cubicBezTo>
                    <a:pt x="948901" y="332721"/>
                    <a:pt x="967085" y="353968"/>
                    <a:pt x="1002613" y="430946"/>
                  </a:cubicBezTo>
                  <a:cubicBezTo>
                    <a:pt x="1012961" y="453368"/>
                    <a:pt x="1024430" y="475469"/>
                    <a:pt x="1031796" y="499040"/>
                  </a:cubicBezTo>
                  <a:cubicBezTo>
                    <a:pt x="1040713" y="527574"/>
                    <a:pt x="1044766" y="557406"/>
                    <a:pt x="1051251" y="586589"/>
                  </a:cubicBezTo>
                  <a:cubicBezTo>
                    <a:pt x="1048008" y="622257"/>
                    <a:pt x="1051629" y="659233"/>
                    <a:pt x="1041523" y="693593"/>
                  </a:cubicBezTo>
                  <a:cubicBezTo>
                    <a:pt x="1026699" y="743993"/>
                    <a:pt x="985012" y="766410"/>
                    <a:pt x="944247" y="790869"/>
                  </a:cubicBezTo>
                  <a:cubicBezTo>
                    <a:pt x="931812" y="798330"/>
                    <a:pt x="919404" y="806808"/>
                    <a:pt x="905336" y="810325"/>
                  </a:cubicBezTo>
                  <a:cubicBezTo>
                    <a:pt x="879974" y="816665"/>
                    <a:pt x="853455" y="816810"/>
                    <a:pt x="827515" y="820052"/>
                  </a:cubicBezTo>
                  <a:cubicBezTo>
                    <a:pt x="791847" y="816810"/>
                    <a:pt x="753571" y="824100"/>
                    <a:pt x="720511" y="810325"/>
                  </a:cubicBezTo>
                  <a:cubicBezTo>
                    <a:pt x="708170" y="805183"/>
                    <a:pt x="716762" y="783372"/>
                    <a:pt x="710783" y="771414"/>
                  </a:cubicBezTo>
                  <a:cubicBezTo>
                    <a:pt x="690637" y="731123"/>
                    <a:pt x="665387" y="693593"/>
                    <a:pt x="642689" y="654682"/>
                  </a:cubicBezTo>
                  <a:cubicBezTo>
                    <a:pt x="630907" y="634485"/>
                    <a:pt x="620313" y="612850"/>
                    <a:pt x="603779" y="596316"/>
                  </a:cubicBezTo>
                  <a:cubicBezTo>
                    <a:pt x="580851" y="573388"/>
                    <a:pt x="551898" y="557405"/>
                    <a:pt x="525957" y="537950"/>
                  </a:cubicBezTo>
                  <a:cubicBezTo>
                    <a:pt x="514951" y="529696"/>
                    <a:pt x="508718" y="515592"/>
                    <a:pt x="496774" y="508767"/>
                  </a:cubicBezTo>
                  <a:cubicBezTo>
                    <a:pt x="485166" y="502134"/>
                    <a:pt x="470974" y="501662"/>
                    <a:pt x="457864" y="499040"/>
                  </a:cubicBezTo>
                  <a:cubicBezTo>
                    <a:pt x="411107" y="489689"/>
                    <a:pt x="369504" y="485563"/>
                    <a:pt x="321677" y="479584"/>
                  </a:cubicBezTo>
                  <a:cubicBezTo>
                    <a:pt x="250341" y="486069"/>
                    <a:pt x="174428" y="473078"/>
                    <a:pt x="107668" y="499040"/>
                  </a:cubicBezTo>
                  <a:cubicBezTo>
                    <a:pt x="88317" y="506565"/>
                    <a:pt x="129969" y="535220"/>
                    <a:pt x="146579" y="547678"/>
                  </a:cubicBezTo>
                  <a:cubicBezTo>
                    <a:pt x="157274" y="555700"/>
                    <a:pt x="172971" y="552712"/>
                    <a:pt x="185489" y="557406"/>
                  </a:cubicBezTo>
                  <a:cubicBezTo>
                    <a:pt x="377836" y="629536"/>
                    <a:pt x="108633" y="538271"/>
                    <a:pt x="253583" y="586589"/>
                  </a:cubicBezTo>
                  <a:cubicBezTo>
                    <a:pt x="256357" y="585895"/>
                    <a:pt x="355818" y="567008"/>
                    <a:pt x="370315" y="547678"/>
                  </a:cubicBezTo>
                  <a:cubicBezTo>
                    <a:pt x="406999" y="498766"/>
                    <a:pt x="415008" y="453243"/>
                    <a:pt x="438408" y="401763"/>
                  </a:cubicBezTo>
                  <a:cubicBezTo>
                    <a:pt x="447409" y="381961"/>
                    <a:pt x="455525" y="361496"/>
                    <a:pt x="467591" y="343397"/>
                  </a:cubicBezTo>
                  <a:cubicBezTo>
                    <a:pt x="475222" y="331950"/>
                    <a:pt x="487821" y="324659"/>
                    <a:pt x="496774" y="314214"/>
                  </a:cubicBezTo>
                  <a:cubicBezTo>
                    <a:pt x="507325" y="301905"/>
                    <a:pt x="516533" y="288497"/>
                    <a:pt x="525957" y="275304"/>
                  </a:cubicBezTo>
                  <a:cubicBezTo>
                    <a:pt x="532753" y="265790"/>
                    <a:pt x="535685" y="252606"/>
                    <a:pt x="545413" y="246121"/>
                  </a:cubicBezTo>
                  <a:cubicBezTo>
                    <a:pt x="556537" y="238705"/>
                    <a:pt x="571071" y="238160"/>
                    <a:pt x="584323" y="236393"/>
                  </a:cubicBezTo>
                  <a:cubicBezTo>
                    <a:pt x="619824" y="231659"/>
                    <a:pt x="655660" y="229908"/>
                    <a:pt x="691328" y="226665"/>
                  </a:cubicBezTo>
                  <a:cubicBezTo>
                    <a:pt x="720197" y="217043"/>
                    <a:pt x="739204" y="221135"/>
                    <a:pt x="701055" y="187755"/>
                  </a:cubicBezTo>
                  <a:cubicBezTo>
                    <a:pt x="683458" y="172358"/>
                    <a:pt x="663216" y="160041"/>
                    <a:pt x="642689" y="148844"/>
                  </a:cubicBezTo>
                  <a:cubicBezTo>
                    <a:pt x="593438" y="121980"/>
                    <a:pt x="605386" y="137026"/>
                    <a:pt x="564868" y="119661"/>
                  </a:cubicBezTo>
                  <a:cubicBezTo>
                    <a:pt x="551539" y="113949"/>
                    <a:pt x="538927" y="106691"/>
                    <a:pt x="525957" y="100206"/>
                  </a:cubicBezTo>
                  <a:cubicBezTo>
                    <a:pt x="498037" y="118819"/>
                    <a:pt x="483329" y="123947"/>
                    <a:pt x="467591" y="158572"/>
                  </a:cubicBezTo>
                  <a:cubicBezTo>
                    <a:pt x="457823" y="180062"/>
                    <a:pt x="455078" y="204103"/>
                    <a:pt x="448136" y="226665"/>
                  </a:cubicBezTo>
                  <a:cubicBezTo>
                    <a:pt x="442105" y="246266"/>
                    <a:pt x="435166" y="265576"/>
                    <a:pt x="428681" y="285031"/>
                  </a:cubicBezTo>
                  <a:cubicBezTo>
                    <a:pt x="425438" y="307729"/>
                    <a:pt x="423757" y="330706"/>
                    <a:pt x="418953" y="353125"/>
                  </a:cubicBezTo>
                  <a:cubicBezTo>
                    <a:pt x="380322" y="533405"/>
                    <a:pt x="415345" y="310296"/>
                    <a:pt x="389770" y="489312"/>
                  </a:cubicBezTo>
                  <a:cubicBezTo>
                    <a:pt x="396255" y="528223"/>
                    <a:pt x="397459" y="568392"/>
                    <a:pt x="409225" y="606044"/>
                  </a:cubicBezTo>
                  <a:cubicBezTo>
                    <a:pt x="419443" y="638741"/>
                    <a:pt x="438913" y="648946"/>
                    <a:pt x="467591" y="654682"/>
                  </a:cubicBezTo>
                  <a:cubicBezTo>
                    <a:pt x="614399" y="684044"/>
                    <a:pt x="617982" y="675668"/>
                    <a:pt x="798332" y="683865"/>
                  </a:cubicBezTo>
                  <a:cubicBezTo>
                    <a:pt x="808060" y="687108"/>
                    <a:pt x="819508" y="687187"/>
                    <a:pt x="827515" y="693593"/>
                  </a:cubicBezTo>
                  <a:cubicBezTo>
                    <a:pt x="857368" y="717476"/>
                    <a:pt x="853173" y="759010"/>
                    <a:pt x="837243" y="790869"/>
                  </a:cubicBezTo>
                  <a:cubicBezTo>
                    <a:pt x="826989" y="811377"/>
                    <a:pt x="803283" y="821894"/>
                    <a:pt x="788604" y="839508"/>
                  </a:cubicBezTo>
                  <a:cubicBezTo>
                    <a:pt x="721406" y="920145"/>
                    <a:pt x="771060" y="897236"/>
                    <a:pt x="710783" y="917329"/>
                  </a:cubicBezTo>
                  <a:cubicBezTo>
                    <a:pt x="694570" y="930299"/>
                    <a:pt x="677909" y="942728"/>
                    <a:pt x="662145" y="956240"/>
                  </a:cubicBezTo>
                  <a:cubicBezTo>
                    <a:pt x="655182" y="962209"/>
                    <a:pt x="650553" y="970976"/>
                    <a:pt x="642689" y="975695"/>
                  </a:cubicBezTo>
                  <a:cubicBezTo>
                    <a:pt x="599760" y="1001452"/>
                    <a:pt x="622948" y="966539"/>
                    <a:pt x="603779" y="1004878"/>
                  </a:cubicBezTo>
                </a:path>
              </a:pathLst>
            </a:cu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5" name="Freeform 534"/>
            <p:cNvSpPr/>
            <p:nvPr/>
          </p:nvSpPr>
          <p:spPr>
            <a:xfrm rot="12650904">
              <a:off x="7657774" y="3284658"/>
              <a:ext cx="1051251" cy="1004878"/>
            </a:xfrm>
            <a:custGeom>
              <a:avLst/>
              <a:gdLst>
                <a:gd name="connsiteX0" fmla="*/ 613506 w 1051251"/>
                <a:gd name="connsiteY0" fmla="*/ 197482 h 1004878"/>
                <a:gd name="connsiteX1" fmla="*/ 603779 w 1051251"/>
                <a:gd name="connsiteY1" fmla="*/ 246121 h 1004878"/>
                <a:gd name="connsiteX2" fmla="*/ 496774 w 1051251"/>
                <a:gd name="connsiteY2" fmla="*/ 285031 h 1004878"/>
                <a:gd name="connsiteX3" fmla="*/ 389770 w 1051251"/>
                <a:gd name="connsiteY3" fmla="*/ 265576 h 1004878"/>
                <a:gd name="connsiteX4" fmla="*/ 360587 w 1051251"/>
                <a:gd name="connsiteY4" fmla="*/ 207210 h 1004878"/>
                <a:gd name="connsiteX5" fmla="*/ 350860 w 1051251"/>
                <a:gd name="connsiteY5" fmla="*/ 158572 h 1004878"/>
                <a:gd name="connsiteX6" fmla="*/ 341132 w 1051251"/>
                <a:gd name="connsiteY6" fmla="*/ 119661 h 1004878"/>
                <a:gd name="connsiteX7" fmla="*/ 350860 w 1051251"/>
                <a:gd name="connsiteY7" fmla="*/ 61295 h 1004878"/>
                <a:gd name="connsiteX8" fmla="*/ 399498 w 1051251"/>
                <a:gd name="connsiteY8" fmla="*/ 32112 h 1004878"/>
                <a:gd name="connsiteX9" fmla="*/ 487047 w 1051251"/>
                <a:gd name="connsiteY9" fmla="*/ 12657 h 1004878"/>
                <a:gd name="connsiteX10" fmla="*/ 516230 w 1051251"/>
                <a:gd name="connsiteY10" fmla="*/ 2929 h 1004878"/>
                <a:gd name="connsiteX11" fmla="*/ 603779 w 1051251"/>
                <a:gd name="connsiteY11" fmla="*/ 12657 h 1004878"/>
                <a:gd name="connsiteX12" fmla="*/ 594051 w 1051251"/>
                <a:gd name="connsiteY12" fmla="*/ 80750 h 1004878"/>
                <a:gd name="connsiteX13" fmla="*/ 496774 w 1051251"/>
                <a:gd name="connsiteY13" fmla="*/ 158572 h 1004878"/>
                <a:gd name="connsiteX14" fmla="*/ 350860 w 1051251"/>
                <a:gd name="connsiteY14" fmla="*/ 187755 h 1004878"/>
                <a:gd name="connsiteX15" fmla="*/ 273038 w 1051251"/>
                <a:gd name="connsiteY15" fmla="*/ 197482 h 1004878"/>
                <a:gd name="connsiteX16" fmla="*/ 39574 w 1051251"/>
                <a:gd name="connsiteY16" fmla="*/ 216938 h 1004878"/>
                <a:gd name="connsiteX17" fmla="*/ 10391 w 1051251"/>
                <a:gd name="connsiteY17" fmla="*/ 226665 h 1004878"/>
                <a:gd name="connsiteX18" fmla="*/ 39574 w 1051251"/>
                <a:gd name="connsiteY18" fmla="*/ 460129 h 1004878"/>
                <a:gd name="connsiteX19" fmla="*/ 59030 w 1051251"/>
                <a:gd name="connsiteY19" fmla="*/ 489312 h 1004878"/>
                <a:gd name="connsiteX20" fmla="*/ 68757 w 1051251"/>
                <a:gd name="connsiteY20" fmla="*/ 518495 h 1004878"/>
                <a:gd name="connsiteX21" fmla="*/ 127123 w 1051251"/>
                <a:gd name="connsiteY21" fmla="*/ 567133 h 1004878"/>
                <a:gd name="connsiteX22" fmla="*/ 263311 w 1051251"/>
                <a:gd name="connsiteY22" fmla="*/ 644955 h 1004878"/>
                <a:gd name="connsiteX23" fmla="*/ 418953 w 1051251"/>
                <a:gd name="connsiteY23" fmla="*/ 674138 h 1004878"/>
                <a:gd name="connsiteX24" fmla="*/ 555140 w 1051251"/>
                <a:gd name="connsiteY24" fmla="*/ 693593 h 1004878"/>
                <a:gd name="connsiteX25" fmla="*/ 594051 w 1051251"/>
                <a:gd name="connsiteY25" fmla="*/ 703321 h 1004878"/>
                <a:gd name="connsiteX26" fmla="*/ 691328 w 1051251"/>
                <a:gd name="connsiteY26" fmla="*/ 683865 h 1004878"/>
                <a:gd name="connsiteX27" fmla="*/ 701055 w 1051251"/>
                <a:gd name="connsiteY27" fmla="*/ 654682 h 1004878"/>
                <a:gd name="connsiteX28" fmla="*/ 710783 w 1051251"/>
                <a:gd name="connsiteY28" fmla="*/ 596316 h 1004878"/>
                <a:gd name="connsiteX29" fmla="*/ 671872 w 1051251"/>
                <a:gd name="connsiteY29" fmla="*/ 401763 h 1004878"/>
                <a:gd name="connsiteX30" fmla="*/ 642689 w 1051251"/>
                <a:gd name="connsiteY30" fmla="*/ 392035 h 1004878"/>
                <a:gd name="connsiteX31" fmla="*/ 574596 w 1051251"/>
                <a:gd name="connsiteY31" fmla="*/ 382308 h 1004878"/>
                <a:gd name="connsiteX32" fmla="*/ 545413 w 1051251"/>
                <a:gd name="connsiteY32" fmla="*/ 372580 h 1004878"/>
                <a:gd name="connsiteX33" fmla="*/ 234128 w 1051251"/>
                <a:gd name="connsiteY33" fmla="*/ 362852 h 1004878"/>
                <a:gd name="connsiteX34" fmla="*/ 214672 w 1051251"/>
                <a:gd name="connsiteY34" fmla="*/ 323942 h 1004878"/>
                <a:gd name="connsiteX35" fmla="*/ 195217 w 1051251"/>
                <a:gd name="connsiteY35" fmla="*/ 294759 h 1004878"/>
                <a:gd name="connsiteX36" fmla="*/ 185489 w 1051251"/>
                <a:gd name="connsiteY36" fmla="*/ 246121 h 1004878"/>
                <a:gd name="connsiteX37" fmla="*/ 175762 w 1051251"/>
                <a:gd name="connsiteY37" fmla="*/ 207210 h 1004878"/>
                <a:gd name="connsiteX38" fmla="*/ 185489 w 1051251"/>
                <a:gd name="connsiteY38" fmla="*/ 119661 h 1004878"/>
                <a:gd name="connsiteX39" fmla="*/ 234128 w 1051251"/>
                <a:gd name="connsiteY39" fmla="*/ 51567 h 1004878"/>
                <a:gd name="connsiteX40" fmla="*/ 263311 w 1051251"/>
                <a:gd name="connsiteY40" fmla="*/ 41840 h 1004878"/>
                <a:gd name="connsiteX41" fmla="*/ 331404 w 1051251"/>
                <a:gd name="connsiteY41" fmla="*/ 51567 h 1004878"/>
                <a:gd name="connsiteX42" fmla="*/ 399498 w 1051251"/>
                <a:gd name="connsiteY42" fmla="*/ 119661 h 1004878"/>
                <a:gd name="connsiteX43" fmla="*/ 428681 w 1051251"/>
                <a:gd name="connsiteY43" fmla="*/ 129389 h 1004878"/>
                <a:gd name="connsiteX44" fmla="*/ 438408 w 1051251"/>
                <a:gd name="connsiteY44" fmla="*/ 207210 h 1004878"/>
                <a:gd name="connsiteX45" fmla="*/ 409225 w 1051251"/>
                <a:gd name="connsiteY45" fmla="*/ 216938 h 1004878"/>
                <a:gd name="connsiteX46" fmla="*/ 360587 w 1051251"/>
                <a:gd name="connsiteY46" fmla="*/ 265576 h 1004878"/>
                <a:gd name="connsiteX47" fmla="*/ 311949 w 1051251"/>
                <a:gd name="connsiteY47" fmla="*/ 294759 h 1004878"/>
                <a:gd name="connsiteX48" fmla="*/ 263311 w 1051251"/>
                <a:gd name="connsiteY48" fmla="*/ 353125 h 1004878"/>
                <a:gd name="connsiteX49" fmla="*/ 214672 w 1051251"/>
                <a:gd name="connsiteY49" fmla="*/ 392035 h 1004878"/>
                <a:gd name="connsiteX50" fmla="*/ 156306 w 1051251"/>
                <a:gd name="connsiteY50" fmla="*/ 460129 h 1004878"/>
                <a:gd name="connsiteX51" fmla="*/ 49302 w 1051251"/>
                <a:gd name="connsiteY51" fmla="*/ 567133 h 1004878"/>
                <a:gd name="connsiteX52" fmla="*/ 29847 w 1051251"/>
                <a:gd name="connsiteY52" fmla="*/ 586589 h 1004878"/>
                <a:gd name="connsiteX53" fmla="*/ 10391 w 1051251"/>
                <a:gd name="connsiteY53" fmla="*/ 606044 h 1004878"/>
                <a:gd name="connsiteX54" fmla="*/ 664 w 1051251"/>
                <a:gd name="connsiteY54" fmla="*/ 644955 h 1004878"/>
                <a:gd name="connsiteX55" fmla="*/ 29847 w 1051251"/>
                <a:gd name="connsiteY55" fmla="*/ 751959 h 1004878"/>
                <a:gd name="connsiteX56" fmla="*/ 59030 w 1051251"/>
                <a:gd name="connsiteY56" fmla="*/ 761686 h 1004878"/>
                <a:gd name="connsiteX57" fmla="*/ 88213 w 1051251"/>
                <a:gd name="connsiteY57" fmla="*/ 781142 h 1004878"/>
                <a:gd name="connsiteX58" fmla="*/ 399498 w 1051251"/>
                <a:gd name="connsiteY58" fmla="*/ 781142 h 1004878"/>
                <a:gd name="connsiteX59" fmla="*/ 448136 w 1051251"/>
                <a:gd name="connsiteY59" fmla="*/ 761686 h 1004878"/>
                <a:gd name="connsiteX60" fmla="*/ 506502 w 1051251"/>
                <a:gd name="connsiteY60" fmla="*/ 683865 h 1004878"/>
                <a:gd name="connsiteX61" fmla="*/ 487047 w 1051251"/>
                <a:gd name="connsiteY61" fmla="*/ 479584 h 1004878"/>
                <a:gd name="connsiteX62" fmla="*/ 467591 w 1051251"/>
                <a:gd name="connsiteY62" fmla="*/ 440674 h 1004878"/>
                <a:gd name="connsiteX63" fmla="*/ 457864 w 1051251"/>
                <a:gd name="connsiteY63" fmla="*/ 411491 h 1004878"/>
                <a:gd name="connsiteX64" fmla="*/ 487047 w 1051251"/>
                <a:gd name="connsiteY64" fmla="*/ 353125 h 1004878"/>
                <a:gd name="connsiteX65" fmla="*/ 574596 w 1051251"/>
                <a:gd name="connsiteY65" fmla="*/ 294759 h 1004878"/>
                <a:gd name="connsiteX66" fmla="*/ 798332 w 1051251"/>
                <a:gd name="connsiteY66" fmla="*/ 255848 h 1004878"/>
                <a:gd name="connsiteX67" fmla="*/ 895608 w 1051251"/>
                <a:gd name="connsiteY67" fmla="*/ 246121 h 1004878"/>
                <a:gd name="connsiteX68" fmla="*/ 1002613 w 1051251"/>
                <a:gd name="connsiteY68" fmla="*/ 430946 h 1004878"/>
                <a:gd name="connsiteX69" fmla="*/ 1031796 w 1051251"/>
                <a:gd name="connsiteY69" fmla="*/ 499040 h 1004878"/>
                <a:gd name="connsiteX70" fmla="*/ 1051251 w 1051251"/>
                <a:gd name="connsiteY70" fmla="*/ 586589 h 1004878"/>
                <a:gd name="connsiteX71" fmla="*/ 1041523 w 1051251"/>
                <a:gd name="connsiteY71" fmla="*/ 693593 h 1004878"/>
                <a:gd name="connsiteX72" fmla="*/ 944247 w 1051251"/>
                <a:gd name="connsiteY72" fmla="*/ 790869 h 1004878"/>
                <a:gd name="connsiteX73" fmla="*/ 905336 w 1051251"/>
                <a:gd name="connsiteY73" fmla="*/ 810325 h 1004878"/>
                <a:gd name="connsiteX74" fmla="*/ 827515 w 1051251"/>
                <a:gd name="connsiteY74" fmla="*/ 820052 h 1004878"/>
                <a:gd name="connsiteX75" fmla="*/ 720511 w 1051251"/>
                <a:gd name="connsiteY75" fmla="*/ 810325 h 1004878"/>
                <a:gd name="connsiteX76" fmla="*/ 710783 w 1051251"/>
                <a:gd name="connsiteY76" fmla="*/ 771414 h 1004878"/>
                <a:gd name="connsiteX77" fmla="*/ 642689 w 1051251"/>
                <a:gd name="connsiteY77" fmla="*/ 654682 h 1004878"/>
                <a:gd name="connsiteX78" fmla="*/ 603779 w 1051251"/>
                <a:gd name="connsiteY78" fmla="*/ 596316 h 1004878"/>
                <a:gd name="connsiteX79" fmla="*/ 525957 w 1051251"/>
                <a:gd name="connsiteY79" fmla="*/ 537950 h 1004878"/>
                <a:gd name="connsiteX80" fmla="*/ 496774 w 1051251"/>
                <a:gd name="connsiteY80" fmla="*/ 508767 h 1004878"/>
                <a:gd name="connsiteX81" fmla="*/ 457864 w 1051251"/>
                <a:gd name="connsiteY81" fmla="*/ 499040 h 1004878"/>
                <a:gd name="connsiteX82" fmla="*/ 321677 w 1051251"/>
                <a:gd name="connsiteY82" fmla="*/ 479584 h 1004878"/>
                <a:gd name="connsiteX83" fmla="*/ 107668 w 1051251"/>
                <a:gd name="connsiteY83" fmla="*/ 499040 h 1004878"/>
                <a:gd name="connsiteX84" fmla="*/ 146579 w 1051251"/>
                <a:gd name="connsiteY84" fmla="*/ 547678 h 1004878"/>
                <a:gd name="connsiteX85" fmla="*/ 185489 w 1051251"/>
                <a:gd name="connsiteY85" fmla="*/ 557406 h 1004878"/>
                <a:gd name="connsiteX86" fmla="*/ 253583 w 1051251"/>
                <a:gd name="connsiteY86" fmla="*/ 586589 h 1004878"/>
                <a:gd name="connsiteX87" fmla="*/ 370315 w 1051251"/>
                <a:gd name="connsiteY87" fmla="*/ 547678 h 1004878"/>
                <a:gd name="connsiteX88" fmla="*/ 438408 w 1051251"/>
                <a:gd name="connsiteY88" fmla="*/ 401763 h 1004878"/>
                <a:gd name="connsiteX89" fmla="*/ 467591 w 1051251"/>
                <a:gd name="connsiteY89" fmla="*/ 343397 h 1004878"/>
                <a:gd name="connsiteX90" fmla="*/ 496774 w 1051251"/>
                <a:gd name="connsiteY90" fmla="*/ 314214 h 1004878"/>
                <a:gd name="connsiteX91" fmla="*/ 525957 w 1051251"/>
                <a:gd name="connsiteY91" fmla="*/ 275304 h 1004878"/>
                <a:gd name="connsiteX92" fmla="*/ 545413 w 1051251"/>
                <a:gd name="connsiteY92" fmla="*/ 246121 h 1004878"/>
                <a:gd name="connsiteX93" fmla="*/ 584323 w 1051251"/>
                <a:gd name="connsiteY93" fmla="*/ 236393 h 1004878"/>
                <a:gd name="connsiteX94" fmla="*/ 691328 w 1051251"/>
                <a:gd name="connsiteY94" fmla="*/ 226665 h 1004878"/>
                <a:gd name="connsiteX95" fmla="*/ 701055 w 1051251"/>
                <a:gd name="connsiteY95" fmla="*/ 187755 h 1004878"/>
                <a:gd name="connsiteX96" fmla="*/ 642689 w 1051251"/>
                <a:gd name="connsiteY96" fmla="*/ 148844 h 1004878"/>
                <a:gd name="connsiteX97" fmla="*/ 564868 w 1051251"/>
                <a:gd name="connsiteY97" fmla="*/ 119661 h 1004878"/>
                <a:gd name="connsiteX98" fmla="*/ 525957 w 1051251"/>
                <a:gd name="connsiteY98" fmla="*/ 100206 h 1004878"/>
                <a:gd name="connsiteX99" fmla="*/ 467591 w 1051251"/>
                <a:gd name="connsiteY99" fmla="*/ 158572 h 1004878"/>
                <a:gd name="connsiteX100" fmla="*/ 448136 w 1051251"/>
                <a:gd name="connsiteY100" fmla="*/ 226665 h 1004878"/>
                <a:gd name="connsiteX101" fmla="*/ 428681 w 1051251"/>
                <a:gd name="connsiteY101" fmla="*/ 285031 h 1004878"/>
                <a:gd name="connsiteX102" fmla="*/ 418953 w 1051251"/>
                <a:gd name="connsiteY102" fmla="*/ 353125 h 1004878"/>
                <a:gd name="connsiteX103" fmla="*/ 389770 w 1051251"/>
                <a:gd name="connsiteY103" fmla="*/ 489312 h 1004878"/>
                <a:gd name="connsiteX104" fmla="*/ 409225 w 1051251"/>
                <a:gd name="connsiteY104" fmla="*/ 606044 h 1004878"/>
                <a:gd name="connsiteX105" fmla="*/ 467591 w 1051251"/>
                <a:gd name="connsiteY105" fmla="*/ 654682 h 1004878"/>
                <a:gd name="connsiteX106" fmla="*/ 798332 w 1051251"/>
                <a:gd name="connsiteY106" fmla="*/ 683865 h 1004878"/>
                <a:gd name="connsiteX107" fmla="*/ 827515 w 1051251"/>
                <a:gd name="connsiteY107" fmla="*/ 693593 h 1004878"/>
                <a:gd name="connsiteX108" fmla="*/ 837243 w 1051251"/>
                <a:gd name="connsiteY108" fmla="*/ 790869 h 1004878"/>
                <a:gd name="connsiteX109" fmla="*/ 788604 w 1051251"/>
                <a:gd name="connsiteY109" fmla="*/ 839508 h 1004878"/>
                <a:gd name="connsiteX110" fmla="*/ 710783 w 1051251"/>
                <a:gd name="connsiteY110" fmla="*/ 917329 h 1004878"/>
                <a:gd name="connsiteX111" fmla="*/ 662145 w 1051251"/>
                <a:gd name="connsiteY111" fmla="*/ 956240 h 1004878"/>
                <a:gd name="connsiteX112" fmla="*/ 642689 w 1051251"/>
                <a:gd name="connsiteY112" fmla="*/ 975695 h 1004878"/>
                <a:gd name="connsiteX113" fmla="*/ 603779 w 1051251"/>
                <a:gd name="connsiteY113" fmla="*/ 1004878 h 1004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Lst>
              <a:rect l="l" t="t" r="r" b="b"/>
              <a:pathLst>
                <a:path w="1051251" h="1004878">
                  <a:moveTo>
                    <a:pt x="613506" y="197482"/>
                  </a:moveTo>
                  <a:cubicBezTo>
                    <a:pt x="610264" y="213695"/>
                    <a:pt x="612542" y="232100"/>
                    <a:pt x="603779" y="246121"/>
                  </a:cubicBezTo>
                  <a:cubicBezTo>
                    <a:pt x="579924" y="284290"/>
                    <a:pt x="533685" y="279758"/>
                    <a:pt x="496774" y="285031"/>
                  </a:cubicBezTo>
                  <a:cubicBezTo>
                    <a:pt x="461106" y="278546"/>
                    <a:pt x="421246" y="283562"/>
                    <a:pt x="389770" y="265576"/>
                  </a:cubicBezTo>
                  <a:cubicBezTo>
                    <a:pt x="370884" y="254784"/>
                    <a:pt x="368020" y="227652"/>
                    <a:pt x="360587" y="207210"/>
                  </a:cubicBezTo>
                  <a:cubicBezTo>
                    <a:pt x="354937" y="191672"/>
                    <a:pt x="354447" y="174712"/>
                    <a:pt x="350860" y="158572"/>
                  </a:cubicBezTo>
                  <a:cubicBezTo>
                    <a:pt x="347960" y="145521"/>
                    <a:pt x="344375" y="132631"/>
                    <a:pt x="341132" y="119661"/>
                  </a:cubicBezTo>
                  <a:cubicBezTo>
                    <a:pt x="344375" y="100206"/>
                    <a:pt x="339919" y="77706"/>
                    <a:pt x="350860" y="61295"/>
                  </a:cubicBezTo>
                  <a:cubicBezTo>
                    <a:pt x="361348" y="45563"/>
                    <a:pt x="382587" y="40568"/>
                    <a:pt x="399498" y="32112"/>
                  </a:cubicBezTo>
                  <a:cubicBezTo>
                    <a:pt x="423447" y="20137"/>
                    <a:pt x="464626" y="16394"/>
                    <a:pt x="487047" y="12657"/>
                  </a:cubicBezTo>
                  <a:cubicBezTo>
                    <a:pt x="496775" y="9414"/>
                    <a:pt x="505976" y="2929"/>
                    <a:pt x="516230" y="2929"/>
                  </a:cubicBezTo>
                  <a:cubicBezTo>
                    <a:pt x="545593" y="2929"/>
                    <a:pt x="583017" y="-8105"/>
                    <a:pt x="603779" y="12657"/>
                  </a:cubicBezTo>
                  <a:cubicBezTo>
                    <a:pt x="619992" y="28870"/>
                    <a:pt x="601887" y="59202"/>
                    <a:pt x="594051" y="80750"/>
                  </a:cubicBezTo>
                  <a:cubicBezTo>
                    <a:pt x="579050" y="122001"/>
                    <a:pt x="530784" y="141567"/>
                    <a:pt x="496774" y="158572"/>
                  </a:cubicBezTo>
                  <a:cubicBezTo>
                    <a:pt x="436413" y="188752"/>
                    <a:pt x="430923" y="178859"/>
                    <a:pt x="350860" y="187755"/>
                  </a:cubicBezTo>
                  <a:cubicBezTo>
                    <a:pt x="324877" y="190642"/>
                    <a:pt x="299037" y="194745"/>
                    <a:pt x="273038" y="197482"/>
                  </a:cubicBezTo>
                  <a:cubicBezTo>
                    <a:pt x="199436" y="205229"/>
                    <a:pt x="112613" y="211319"/>
                    <a:pt x="39574" y="216938"/>
                  </a:cubicBezTo>
                  <a:cubicBezTo>
                    <a:pt x="29846" y="220180"/>
                    <a:pt x="11363" y="216457"/>
                    <a:pt x="10391" y="226665"/>
                  </a:cubicBezTo>
                  <a:cubicBezTo>
                    <a:pt x="-748" y="343621"/>
                    <a:pt x="-4097" y="383705"/>
                    <a:pt x="39574" y="460129"/>
                  </a:cubicBezTo>
                  <a:cubicBezTo>
                    <a:pt x="45375" y="470280"/>
                    <a:pt x="52545" y="479584"/>
                    <a:pt x="59030" y="489312"/>
                  </a:cubicBezTo>
                  <a:cubicBezTo>
                    <a:pt x="62272" y="499040"/>
                    <a:pt x="63481" y="509702"/>
                    <a:pt x="68757" y="518495"/>
                  </a:cubicBezTo>
                  <a:cubicBezTo>
                    <a:pt x="76970" y="532184"/>
                    <a:pt x="121016" y="562905"/>
                    <a:pt x="127123" y="567133"/>
                  </a:cubicBezTo>
                  <a:cubicBezTo>
                    <a:pt x="171956" y="598172"/>
                    <a:pt x="210607" y="630901"/>
                    <a:pt x="263311" y="644955"/>
                  </a:cubicBezTo>
                  <a:cubicBezTo>
                    <a:pt x="287790" y="651483"/>
                    <a:pt x="382927" y="668992"/>
                    <a:pt x="418953" y="674138"/>
                  </a:cubicBezTo>
                  <a:cubicBezTo>
                    <a:pt x="481731" y="683106"/>
                    <a:pt x="497103" y="681985"/>
                    <a:pt x="555140" y="693593"/>
                  </a:cubicBezTo>
                  <a:cubicBezTo>
                    <a:pt x="568250" y="696215"/>
                    <a:pt x="581081" y="700078"/>
                    <a:pt x="594051" y="703321"/>
                  </a:cubicBezTo>
                  <a:cubicBezTo>
                    <a:pt x="626477" y="696836"/>
                    <a:pt x="661224" y="697549"/>
                    <a:pt x="691328" y="683865"/>
                  </a:cubicBezTo>
                  <a:cubicBezTo>
                    <a:pt x="700663" y="679622"/>
                    <a:pt x="698831" y="664692"/>
                    <a:pt x="701055" y="654682"/>
                  </a:cubicBezTo>
                  <a:cubicBezTo>
                    <a:pt x="705334" y="635428"/>
                    <a:pt x="707540" y="615771"/>
                    <a:pt x="710783" y="596316"/>
                  </a:cubicBezTo>
                  <a:cubicBezTo>
                    <a:pt x="708907" y="579429"/>
                    <a:pt x="729950" y="436610"/>
                    <a:pt x="671872" y="401763"/>
                  </a:cubicBezTo>
                  <a:cubicBezTo>
                    <a:pt x="663079" y="396487"/>
                    <a:pt x="652744" y="394046"/>
                    <a:pt x="642689" y="392035"/>
                  </a:cubicBezTo>
                  <a:cubicBezTo>
                    <a:pt x="620206" y="387538"/>
                    <a:pt x="597294" y="385550"/>
                    <a:pt x="574596" y="382308"/>
                  </a:cubicBezTo>
                  <a:cubicBezTo>
                    <a:pt x="564868" y="379065"/>
                    <a:pt x="555650" y="373165"/>
                    <a:pt x="545413" y="372580"/>
                  </a:cubicBezTo>
                  <a:cubicBezTo>
                    <a:pt x="441770" y="366657"/>
                    <a:pt x="336836" y="377956"/>
                    <a:pt x="234128" y="362852"/>
                  </a:cubicBezTo>
                  <a:cubicBezTo>
                    <a:pt x="219781" y="360742"/>
                    <a:pt x="221867" y="336532"/>
                    <a:pt x="214672" y="323942"/>
                  </a:cubicBezTo>
                  <a:cubicBezTo>
                    <a:pt x="208871" y="313791"/>
                    <a:pt x="201702" y="304487"/>
                    <a:pt x="195217" y="294759"/>
                  </a:cubicBezTo>
                  <a:cubicBezTo>
                    <a:pt x="191974" y="278546"/>
                    <a:pt x="189076" y="262261"/>
                    <a:pt x="185489" y="246121"/>
                  </a:cubicBezTo>
                  <a:cubicBezTo>
                    <a:pt x="182589" y="233070"/>
                    <a:pt x="175762" y="220579"/>
                    <a:pt x="175762" y="207210"/>
                  </a:cubicBezTo>
                  <a:cubicBezTo>
                    <a:pt x="175762" y="177847"/>
                    <a:pt x="178887" y="148272"/>
                    <a:pt x="185489" y="119661"/>
                  </a:cubicBezTo>
                  <a:cubicBezTo>
                    <a:pt x="191022" y="95687"/>
                    <a:pt x="213736" y="65161"/>
                    <a:pt x="234128" y="51567"/>
                  </a:cubicBezTo>
                  <a:cubicBezTo>
                    <a:pt x="242660" y="45879"/>
                    <a:pt x="253583" y="45082"/>
                    <a:pt x="263311" y="41840"/>
                  </a:cubicBezTo>
                  <a:cubicBezTo>
                    <a:pt x="286009" y="45082"/>
                    <a:pt x="311497" y="40192"/>
                    <a:pt x="331404" y="51567"/>
                  </a:cubicBezTo>
                  <a:cubicBezTo>
                    <a:pt x="359274" y="67493"/>
                    <a:pt x="369046" y="109510"/>
                    <a:pt x="399498" y="119661"/>
                  </a:cubicBezTo>
                  <a:lnTo>
                    <a:pt x="428681" y="129389"/>
                  </a:lnTo>
                  <a:cubicBezTo>
                    <a:pt x="447391" y="157455"/>
                    <a:pt x="464452" y="168144"/>
                    <a:pt x="438408" y="207210"/>
                  </a:cubicBezTo>
                  <a:cubicBezTo>
                    <a:pt x="432720" y="215742"/>
                    <a:pt x="418953" y="213695"/>
                    <a:pt x="409225" y="216938"/>
                  </a:cubicBezTo>
                  <a:cubicBezTo>
                    <a:pt x="393012" y="233151"/>
                    <a:pt x="378491" y="251253"/>
                    <a:pt x="360587" y="265576"/>
                  </a:cubicBezTo>
                  <a:cubicBezTo>
                    <a:pt x="345823" y="277387"/>
                    <a:pt x="326002" y="282111"/>
                    <a:pt x="311949" y="294759"/>
                  </a:cubicBezTo>
                  <a:cubicBezTo>
                    <a:pt x="293125" y="311701"/>
                    <a:pt x="281219" y="335218"/>
                    <a:pt x="263311" y="353125"/>
                  </a:cubicBezTo>
                  <a:cubicBezTo>
                    <a:pt x="248630" y="367806"/>
                    <a:pt x="229353" y="377354"/>
                    <a:pt x="214672" y="392035"/>
                  </a:cubicBezTo>
                  <a:cubicBezTo>
                    <a:pt x="193533" y="413174"/>
                    <a:pt x="176704" y="438274"/>
                    <a:pt x="156306" y="460129"/>
                  </a:cubicBezTo>
                  <a:cubicBezTo>
                    <a:pt x="156289" y="460147"/>
                    <a:pt x="71601" y="544834"/>
                    <a:pt x="49302" y="567133"/>
                  </a:cubicBezTo>
                  <a:lnTo>
                    <a:pt x="29847" y="586589"/>
                  </a:lnTo>
                  <a:lnTo>
                    <a:pt x="10391" y="606044"/>
                  </a:lnTo>
                  <a:cubicBezTo>
                    <a:pt x="7149" y="619014"/>
                    <a:pt x="664" y="631586"/>
                    <a:pt x="664" y="644955"/>
                  </a:cubicBezTo>
                  <a:cubicBezTo>
                    <a:pt x="664" y="683674"/>
                    <a:pt x="-7017" y="729841"/>
                    <a:pt x="29847" y="751959"/>
                  </a:cubicBezTo>
                  <a:cubicBezTo>
                    <a:pt x="38640" y="757234"/>
                    <a:pt x="49302" y="758444"/>
                    <a:pt x="59030" y="761686"/>
                  </a:cubicBezTo>
                  <a:cubicBezTo>
                    <a:pt x="68758" y="768171"/>
                    <a:pt x="77122" y="777445"/>
                    <a:pt x="88213" y="781142"/>
                  </a:cubicBezTo>
                  <a:cubicBezTo>
                    <a:pt x="166325" y="807179"/>
                    <a:pt x="398386" y="781185"/>
                    <a:pt x="399498" y="781142"/>
                  </a:cubicBezTo>
                  <a:cubicBezTo>
                    <a:pt x="415711" y="774657"/>
                    <a:pt x="434353" y="772406"/>
                    <a:pt x="448136" y="761686"/>
                  </a:cubicBezTo>
                  <a:cubicBezTo>
                    <a:pt x="464136" y="749242"/>
                    <a:pt x="492544" y="704803"/>
                    <a:pt x="506502" y="683865"/>
                  </a:cubicBezTo>
                  <a:cubicBezTo>
                    <a:pt x="528461" y="596035"/>
                    <a:pt x="524189" y="635579"/>
                    <a:pt x="487047" y="479584"/>
                  </a:cubicBezTo>
                  <a:cubicBezTo>
                    <a:pt x="483688" y="465477"/>
                    <a:pt x="473303" y="454003"/>
                    <a:pt x="467591" y="440674"/>
                  </a:cubicBezTo>
                  <a:cubicBezTo>
                    <a:pt x="463552" y="431249"/>
                    <a:pt x="461106" y="421219"/>
                    <a:pt x="457864" y="411491"/>
                  </a:cubicBezTo>
                  <a:cubicBezTo>
                    <a:pt x="467592" y="392036"/>
                    <a:pt x="474573" y="370945"/>
                    <a:pt x="487047" y="353125"/>
                  </a:cubicBezTo>
                  <a:cubicBezTo>
                    <a:pt x="515322" y="312732"/>
                    <a:pt x="530805" y="310683"/>
                    <a:pt x="574596" y="294759"/>
                  </a:cubicBezTo>
                  <a:cubicBezTo>
                    <a:pt x="671941" y="259362"/>
                    <a:pt x="649609" y="273346"/>
                    <a:pt x="798332" y="255848"/>
                  </a:cubicBezTo>
                  <a:cubicBezTo>
                    <a:pt x="870188" y="207945"/>
                    <a:pt x="837992" y="202908"/>
                    <a:pt x="895608" y="246121"/>
                  </a:cubicBezTo>
                  <a:cubicBezTo>
                    <a:pt x="948901" y="332721"/>
                    <a:pt x="967085" y="353968"/>
                    <a:pt x="1002613" y="430946"/>
                  </a:cubicBezTo>
                  <a:cubicBezTo>
                    <a:pt x="1012961" y="453368"/>
                    <a:pt x="1024430" y="475469"/>
                    <a:pt x="1031796" y="499040"/>
                  </a:cubicBezTo>
                  <a:cubicBezTo>
                    <a:pt x="1040713" y="527574"/>
                    <a:pt x="1044766" y="557406"/>
                    <a:pt x="1051251" y="586589"/>
                  </a:cubicBezTo>
                  <a:cubicBezTo>
                    <a:pt x="1048008" y="622257"/>
                    <a:pt x="1051629" y="659233"/>
                    <a:pt x="1041523" y="693593"/>
                  </a:cubicBezTo>
                  <a:cubicBezTo>
                    <a:pt x="1026699" y="743993"/>
                    <a:pt x="985012" y="766410"/>
                    <a:pt x="944247" y="790869"/>
                  </a:cubicBezTo>
                  <a:cubicBezTo>
                    <a:pt x="931812" y="798330"/>
                    <a:pt x="919404" y="806808"/>
                    <a:pt x="905336" y="810325"/>
                  </a:cubicBezTo>
                  <a:cubicBezTo>
                    <a:pt x="879974" y="816665"/>
                    <a:pt x="853455" y="816810"/>
                    <a:pt x="827515" y="820052"/>
                  </a:cubicBezTo>
                  <a:cubicBezTo>
                    <a:pt x="791847" y="816810"/>
                    <a:pt x="753571" y="824100"/>
                    <a:pt x="720511" y="810325"/>
                  </a:cubicBezTo>
                  <a:cubicBezTo>
                    <a:pt x="708170" y="805183"/>
                    <a:pt x="716762" y="783372"/>
                    <a:pt x="710783" y="771414"/>
                  </a:cubicBezTo>
                  <a:cubicBezTo>
                    <a:pt x="690637" y="731123"/>
                    <a:pt x="665387" y="693593"/>
                    <a:pt x="642689" y="654682"/>
                  </a:cubicBezTo>
                  <a:cubicBezTo>
                    <a:pt x="630907" y="634485"/>
                    <a:pt x="620313" y="612850"/>
                    <a:pt x="603779" y="596316"/>
                  </a:cubicBezTo>
                  <a:cubicBezTo>
                    <a:pt x="580851" y="573388"/>
                    <a:pt x="551898" y="557405"/>
                    <a:pt x="525957" y="537950"/>
                  </a:cubicBezTo>
                  <a:cubicBezTo>
                    <a:pt x="514951" y="529696"/>
                    <a:pt x="508718" y="515592"/>
                    <a:pt x="496774" y="508767"/>
                  </a:cubicBezTo>
                  <a:cubicBezTo>
                    <a:pt x="485166" y="502134"/>
                    <a:pt x="470974" y="501662"/>
                    <a:pt x="457864" y="499040"/>
                  </a:cubicBezTo>
                  <a:cubicBezTo>
                    <a:pt x="411107" y="489689"/>
                    <a:pt x="369504" y="485563"/>
                    <a:pt x="321677" y="479584"/>
                  </a:cubicBezTo>
                  <a:cubicBezTo>
                    <a:pt x="250341" y="486069"/>
                    <a:pt x="174428" y="473078"/>
                    <a:pt x="107668" y="499040"/>
                  </a:cubicBezTo>
                  <a:cubicBezTo>
                    <a:pt x="88317" y="506565"/>
                    <a:pt x="129969" y="535220"/>
                    <a:pt x="146579" y="547678"/>
                  </a:cubicBezTo>
                  <a:cubicBezTo>
                    <a:pt x="157274" y="555700"/>
                    <a:pt x="172971" y="552712"/>
                    <a:pt x="185489" y="557406"/>
                  </a:cubicBezTo>
                  <a:cubicBezTo>
                    <a:pt x="377836" y="629536"/>
                    <a:pt x="108633" y="538271"/>
                    <a:pt x="253583" y="586589"/>
                  </a:cubicBezTo>
                  <a:cubicBezTo>
                    <a:pt x="256357" y="585895"/>
                    <a:pt x="355818" y="567008"/>
                    <a:pt x="370315" y="547678"/>
                  </a:cubicBezTo>
                  <a:cubicBezTo>
                    <a:pt x="406999" y="498766"/>
                    <a:pt x="415008" y="453243"/>
                    <a:pt x="438408" y="401763"/>
                  </a:cubicBezTo>
                  <a:cubicBezTo>
                    <a:pt x="447409" y="381961"/>
                    <a:pt x="455525" y="361496"/>
                    <a:pt x="467591" y="343397"/>
                  </a:cubicBezTo>
                  <a:cubicBezTo>
                    <a:pt x="475222" y="331950"/>
                    <a:pt x="487821" y="324659"/>
                    <a:pt x="496774" y="314214"/>
                  </a:cubicBezTo>
                  <a:cubicBezTo>
                    <a:pt x="507325" y="301905"/>
                    <a:pt x="516533" y="288497"/>
                    <a:pt x="525957" y="275304"/>
                  </a:cubicBezTo>
                  <a:cubicBezTo>
                    <a:pt x="532753" y="265790"/>
                    <a:pt x="535685" y="252606"/>
                    <a:pt x="545413" y="246121"/>
                  </a:cubicBezTo>
                  <a:cubicBezTo>
                    <a:pt x="556537" y="238705"/>
                    <a:pt x="571071" y="238160"/>
                    <a:pt x="584323" y="236393"/>
                  </a:cubicBezTo>
                  <a:cubicBezTo>
                    <a:pt x="619824" y="231659"/>
                    <a:pt x="655660" y="229908"/>
                    <a:pt x="691328" y="226665"/>
                  </a:cubicBezTo>
                  <a:cubicBezTo>
                    <a:pt x="720197" y="217043"/>
                    <a:pt x="739204" y="221135"/>
                    <a:pt x="701055" y="187755"/>
                  </a:cubicBezTo>
                  <a:cubicBezTo>
                    <a:pt x="683458" y="172358"/>
                    <a:pt x="663216" y="160041"/>
                    <a:pt x="642689" y="148844"/>
                  </a:cubicBezTo>
                  <a:cubicBezTo>
                    <a:pt x="593438" y="121980"/>
                    <a:pt x="605386" y="137026"/>
                    <a:pt x="564868" y="119661"/>
                  </a:cubicBezTo>
                  <a:cubicBezTo>
                    <a:pt x="551539" y="113949"/>
                    <a:pt x="538927" y="106691"/>
                    <a:pt x="525957" y="100206"/>
                  </a:cubicBezTo>
                  <a:cubicBezTo>
                    <a:pt x="498037" y="118819"/>
                    <a:pt x="483329" y="123947"/>
                    <a:pt x="467591" y="158572"/>
                  </a:cubicBezTo>
                  <a:cubicBezTo>
                    <a:pt x="457823" y="180062"/>
                    <a:pt x="455078" y="204103"/>
                    <a:pt x="448136" y="226665"/>
                  </a:cubicBezTo>
                  <a:cubicBezTo>
                    <a:pt x="442105" y="246266"/>
                    <a:pt x="435166" y="265576"/>
                    <a:pt x="428681" y="285031"/>
                  </a:cubicBezTo>
                  <a:cubicBezTo>
                    <a:pt x="425438" y="307729"/>
                    <a:pt x="423757" y="330706"/>
                    <a:pt x="418953" y="353125"/>
                  </a:cubicBezTo>
                  <a:cubicBezTo>
                    <a:pt x="380322" y="533405"/>
                    <a:pt x="415345" y="310296"/>
                    <a:pt x="389770" y="489312"/>
                  </a:cubicBezTo>
                  <a:cubicBezTo>
                    <a:pt x="396255" y="528223"/>
                    <a:pt x="397459" y="568392"/>
                    <a:pt x="409225" y="606044"/>
                  </a:cubicBezTo>
                  <a:cubicBezTo>
                    <a:pt x="419443" y="638741"/>
                    <a:pt x="438913" y="648946"/>
                    <a:pt x="467591" y="654682"/>
                  </a:cubicBezTo>
                  <a:cubicBezTo>
                    <a:pt x="614399" y="684044"/>
                    <a:pt x="617982" y="675668"/>
                    <a:pt x="798332" y="683865"/>
                  </a:cubicBezTo>
                  <a:cubicBezTo>
                    <a:pt x="808060" y="687108"/>
                    <a:pt x="819508" y="687187"/>
                    <a:pt x="827515" y="693593"/>
                  </a:cubicBezTo>
                  <a:cubicBezTo>
                    <a:pt x="857368" y="717476"/>
                    <a:pt x="853173" y="759010"/>
                    <a:pt x="837243" y="790869"/>
                  </a:cubicBezTo>
                  <a:cubicBezTo>
                    <a:pt x="826989" y="811377"/>
                    <a:pt x="803283" y="821894"/>
                    <a:pt x="788604" y="839508"/>
                  </a:cubicBezTo>
                  <a:cubicBezTo>
                    <a:pt x="721406" y="920145"/>
                    <a:pt x="771060" y="897236"/>
                    <a:pt x="710783" y="917329"/>
                  </a:cubicBezTo>
                  <a:cubicBezTo>
                    <a:pt x="694570" y="930299"/>
                    <a:pt x="677909" y="942728"/>
                    <a:pt x="662145" y="956240"/>
                  </a:cubicBezTo>
                  <a:cubicBezTo>
                    <a:pt x="655182" y="962209"/>
                    <a:pt x="650553" y="970976"/>
                    <a:pt x="642689" y="975695"/>
                  </a:cubicBezTo>
                  <a:cubicBezTo>
                    <a:pt x="599760" y="1001452"/>
                    <a:pt x="622948" y="966539"/>
                    <a:pt x="603779" y="1004878"/>
                  </a:cubicBezTo>
                </a:path>
              </a:pathLst>
            </a:cu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6" name="Freeform 535"/>
            <p:cNvSpPr/>
            <p:nvPr/>
          </p:nvSpPr>
          <p:spPr>
            <a:xfrm rot="15537693">
              <a:off x="7841503" y="2854933"/>
              <a:ext cx="1051251" cy="1004878"/>
            </a:xfrm>
            <a:custGeom>
              <a:avLst/>
              <a:gdLst>
                <a:gd name="connsiteX0" fmla="*/ 613506 w 1051251"/>
                <a:gd name="connsiteY0" fmla="*/ 197482 h 1004878"/>
                <a:gd name="connsiteX1" fmla="*/ 603779 w 1051251"/>
                <a:gd name="connsiteY1" fmla="*/ 246121 h 1004878"/>
                <a:gd name="connsiteX2" fmla="*/ 496774 w 1051251"/>
                <a:gd name="connsiteY2" fmla="*/ 285031 h 1004878"/>
                <a:gd name="connsiteX3" fmla="*/ 389770 w 1051251"/>
                <a:gd name="connsiteY3" fmla="*/ 265576 h 1004878"/>
                <a:gd name="connsiteX4" fmla="*/ 360587 w 1051251"/>
                <a:gd name="connsiteY4" fmla="*/ 207210 h 1004878"/>
                <a:gd name="connsiteX5" fmla="*/ 350860 w 1051251"/>
                <a:gd name="connsiteY5" fmla="*/ 158572 h 1004878"/>
                <a:gd name="connsiteX6" fmla="*/ 341132 w 1051251"/>
                <a:gd name="connsiteY6" fmla="*/ 119661 h 1004878"/>
                <a:gd name="connsiteX7" fmla="*/ 350860 w 1051251"/>
                <a:gd name="connsiteY7" fmla="*/ 61295 h 1004878"/>
                <a:gd name="connsiteX8" fmla="*/ 399498 w 1051251"/>
                <a:gd name="connsiteY8" fmla="*/ 32112 h 1004878"/>
                <a:gd name="connsiteX9" fmla="*/ 487047 w 1051251"/>
                <a:gd name="connsiteY9" fmla="*/ 12657 h 1004878"/>
                <a:gd name="connsiteX10" fmla="*/ 516230 w 1051251"/>
                <a:gd name="connsiteY10" fmla="*/ 2929 h 1004878"/>
                <a:gd name="connsiteX11" fmla="*/ 603779 w 1051251"/>
                <a:gd name="connsiteY11" fmla="*/ 12657 h 1004878"/>
                <a:gd name="connsiteX12" fmla="*/ 594051 w 1051251"/>
                <a:gd name="connsiteY12" fmla="*/ 80750 h 1004878"/>
                <a:gd name="connsiteX13" fmla="*/ 496774 w 1051251"/>
                <a:gd name="connsiteY13" fmla="*/ 158572 h 1004878"/>
                <a:gd name="connsiteX14" fmla="*/ 350860 w 1051251"/>
                <a:gd name="connsiteY14" fmla="*/ 187755 h 1004878"/>
                <a:gd name="connsiteX15" fmla="*/ 273038 w 1051251"/>
                <a:gd name="connsiteY15" fmla="*/ 197482 h 1004878"/>
                <a:gd name="connsiteX16" fmla="*/ 39574 w 1051251"/>
                <a:gd name="connsiteY16" fmla="*/ 216938 h 1004878"/>
                <a:gd name="connsiteX17" fmla="*/ 10391 w 1051251"/>
                <a:gd name="connsiteY17" fmla="*/ 226665 h 1004878"/>
                <a:gd name="connsiteX18" fmla="*/ 39574 w 1051251"/>
                <a:gd name="connsiteY18" fmla="*/ 460129 h 1004878"/>
                <a:gd name="connsiteX19" fmla="*/ 59030 w 1051251"/>
                <a:gd name="connsiteY19" fmla="*/ 489312 h 1004878"/>
                <a:gd name="connsiteX20" fmla="*/ 68757 w 1051251"/>
                <a:gd name="connsiteY20" fmla="*/ 518495 h 1004878"/>
                <a:gd name="connsiteX21" fmla="*/ 127123 w 1051251"/>
                <a:gd name="connsiteY21" fmla="*/ 567133 h 1004878"/>
                <a:gd name="connsiteX22" fmla="*/ 263311 w 1051251"/>
                <a:gd name="connsiteY22" fmla="*/ 644955 h 1004878"/>
                <a:gd name="connsiteX23" fmla="*/ 418953 w 1051251"/>
                <a:gd name="connsiteY23" fmla="*/ 674138 h 1004878"/>
                <a:gd name="connsiteX24" fmla="*/ 555140 w 1051251"/>
                <a:gd name="connsiteY24" fmla="*/ 693593 h 1004878"/>
                <a:gd name="connsiteX25" fmla="*/ 594051 w 1051251"/>
                <a:gd name="connsiteY25" fmla="*/ 703321 h 1004878"/>
                <a:gd name="connsiteX26" fmla="*/ 691328 w 1051251"/>
                <a:gd name="connsiteY26" fmla="*/ 683865 h 1004878"/>
                <a:gd name="connsiteX27" fmla="*/ 701055 w 1051251"/>
                <a:gd name="connsiteY27" fmla="*/ 654682 h 1004878"/>
                <a:gd name="connsiteX28" fmla="*/ 710783 w 1051251"/>
                <a:gd name="connsiteY28" fmla="*/ 596316 h 1004878"/>
                <a:gd name="connsiteX29" fmla="*/ 671872 w 1051251"/>
                <a:gd name="connsiteY29" fmla="*/ 401763 h 1004878"/>
                <a:gd name="connsiteX30" fmla="*/ 642689 w 1051251"/>
                <a:gd name="connsiteY30" fmla="*/ 392035 h 1004878"/>
                <a:gd name="connsiteX31" fmla="*/ 574596 w 1051251"/>
                <a:gd name="connsiteY31" fmla="*/ 382308 h 1004878"/>
                <a:gd name="connsiteX32" fmla="*/ 545413 w 1051251"/>
                <a:gd name="connsiteY32" fmla="*/ 372580 h 1004878"/>
                <a:gd name="connsiteX33" fmla="*/ 234128 w 1051251"/>
                <a:gd name="connsiteY33" fmla="*/ 362852 h 1004878"/>
                <a:gd name="connsiteX34" fmla="*/ 214672 w 1051251"/>
                <a:gd name="connsiteY34" fmla="*/ 323942 h 1004878"/>
                <a:gd name="connsiteX35" fmla="*/ 195217 w 1051251"/>
                <a:gd name="connsiteY35" fmla="*/ 294759 h 1004878"/>
                <a:gd name="connsiteX36" fmla="*/ 185489 w 1051251"/>
                <a:gd name="connsiteY36" fmla="*/ 246121 h 1004878"/>
                <a:gd name="connsiteX37" fmla="*/ 175762 w 1051251"/>
                <a:gd name="connsiteY37" fmla="*/ 207210 h 1004878"/>
                <a:gd name="connsiteX38" fmla="*/ 185489 w 1051251"/>
                <a:gd name="connsiteY38" fmla="*/ 119661 h 1004878"/>
                <a:gd name="connsiteX39" fmla="*/ 234128 w 1051251"/>
                <a:gd name="connsiteY39" fmla="*/ 51567 h 1004878"/>
                <a:gd name="connsiteX40" fmla="*/ 263311 w 1051251"/>
                <a:gd name="connsiteY40" fmla="*/ 41840 h 1004878"/>
                <a:gd name="connsiteX41" fmla="*/ 331404 w 1051251"/>
                <a:gd name="connsiteY41" fmla="*/ 51567 h 1004878"/>
                <a:gd name="connsiteX42" fmla="*/ 399498 w 1051251"/>
                <a:gd name="connsiteY42" fmla="*/ 119661 h 1004878"/>
                <a:gd name="connsiteX43" fmla="*/ 428681 w 1051251"/>
                <a:gd name="connsiteY43" fmla="*/ 129389 h 1004878"/>
                <a:gd name="connsiteX44" fmla="*/ 438408 w 1051251"/>
                <a:gd name="connsiteY44" fmla="*/ 207210 h 1004878"/>
                <a:gd name="connsiteX45" fmla="*/ 409225 w 1051251"/>
                <a:gd name="connsiteY45" fmla="*/ 216938 h 1004878"/>
                <a:gd name="connsiteX46" fmla="*/ 360587 w 1051251"/>
                <a:gd name="connsiteY46" fmla="*/ 265576 h 1004878"/>
                <a:gd name="connsiteX47" fmla="*/ 311949 w 1051251"/>
                <a:gd name="connsiteY47" fmla="*/ 294759 h 1004878"/>
                <a:gd name="connsiteX48" fmla="*/ 263311 w 1051251"/>
                <a:gd name="connsiteY48" fmla="*/ 353125 h 1004878"/>
                <a:gd name="connsiteX49" fmla="*/ 214672 w 1051251"/>
                <a:gd name="connsiteY49" fmla="*/ 392035 h 1004878"/>
                <a:gd name="connsiteX50" fmla="*/ 156306 w 1051251"/>
                <a:gd name="connsiteY50" fmla="*/ 460129 h 1004878"/>
                <a:gd name="connsiteX51" fmla="*/ 49302 w 1051251"/>
                <a:gd name="connsiteY51" fmla="*/ 567133 h 1004878"/>
                <a:gd name="connsiteX52" fmla="*/ 29847 w 1051251"/>
                <a:gd name="connsiteY52" fmla="*/ 586589 h 1004878"/>
                <a:gd name="connsiteX53" fmla="*/ 10391 w 1051251"/>
                <a:gd name="connsiteY53" fmla="*/ 606044 h 1004878"/>
                <a:gd name="connsiteX54" fmla="*/ 664 w 1051251"/>
                <a:gd name="connsiteY54" fmla="*/ 644955 h 1004878"/>
                <a:gd name="connsiteX55" fmla="*/ 29847 w 1051251"/>
                <a:gd name="connsiteY55" fmla="*/ 751959 h 1004878"/>
                <a:gd name="connsiteX56" fmla="*/ 59030 w 1051251"/>
                <a:gd name="connsiteY56" fmla="*/ 761686 h 1004878"/>
                <a:gd name="connsiteX57" fmla="*/ 88213 w 1051251"/>
                <a:gd name="connsiteY57" fmla="*/ 781142 h 1004878"/>
                <a:gd name="connsiteX58" fmla="*/ 399498 w 1051251"/>
                <a:gd name="connsiteY58" fmla="*/ 781142 h 1004878"/>
                <a:gd name="connsiteX59" fmla="*/ 448136 w 1051251"/>
                <a:gd name="connsiteY59" fmla="*/ 761686 h 1004878"/>
                <a:gd name="connsiteX60" fmla="*/ 506502 w 1051251"/>
                <a:gd name="connsiteY60" fmla="*/ 683865 h 1004878"/>
                <a:gd name="connsiteX61" fmla="*/ 487047 w 1051251"/>
                <a:gd name="connsiteY61" fmla="*/ 479584 h 1004878"/>
                <a:gd name="connsiteX62" fmla="*/ 467591 w 1051251"/>
                <a:gd name="connsiteY62" fmla="*/ 440674 h 1004878"/>
                <a:gd name="connsiteX63" fmla="*/ 457864 w 1051251"/>
                <a:gd name="connsiteY63" fmla="*/ 411491 h 1004878"/>
                <a:gd name="connsiteX64" fmla="*/ 487047 w 1051251"/>
                <a:gd name="connsiteY64" fmla="*/ 353125 h 1004878"/>
                <a:gd name="connsiteX65" fmla="*/ 574596 w 1051251"/>
                <a:gd name="connsiteY65" fmla="*/ 294759 h 1004878"/>
                <a:gd name="connsiteX66" fmla="*/ 798332 w 1051251"/>
                <a:gd name="connsiteY66" fmla="*/ 255848 h 1004878"/>
                <a:gd name="connsiteX67" fmla="*/ 895608 w 1051251"/>
                <a:gd name="connsiteY67" fmla="*/ 246121 h 1004878"/>
                <a:gd name="connsiteX68" fmla="*/ 1002613 w 1051251"/>
                <a:gd name="connsiteY68" fmla="*/ 430946 h 1004878"/>
                <a:gd name="connsiteX69" fmla="*/ 1031796 w 1051251"/>
                <a:gd name="connsiteY69" fmla="*/ 499040 h 1004878"/>
                <a:gd name="connsiteX70" fmla="*/ 1051251 w 1051251"/>
                <a:gd name="connsiteY70" fmla="*/ 586589 h 1004878"/>
                <a:gd name="connsiteX71" fmla="*/ 1041523 w 1051251"/>
                <a:gd name="connsiteY71" fmla="*/ 693593 h 1004878"/>
                <a:gd name="connsiteX72" fmla="*/ 944247 w 1051251"/>
                <a:gd name="connsiteY72" fmla="*/ 790869 h 1004878"/>
                <a:gd name="connsiteX73" fmla="*/ 905336 w 1051251"/>
                <a:gd name="connsiteY73" fmla="*/ 810325 h 1004878"/>
                <a:gd name="connsiteX74" fmla="*/ 827515 w 1051251"/>
                <a:gd name="connsiteY74" fmla="*/ 820052 h 1004878"/>
                <a:gd name="connsiteX75" fmla="*/ 720511 w 1051251"/>
                <a:gd name="connsiteY75" fmla="*/ 810325 h 1004878"/>
                <a:gd name="connsiteX76" fmla="*/ 710783 w 1051251"/>
                <a:gd name="connsiteY76" fmla="*/ 771414 h 1004878"/>
                <a:gd name="connsiteX77" fmla="*/ 642689 w 1051251"/>
                <a:gd name="connsiteY77" fmla="*/ 654682 h 1004878"/>
                <a:gd name="connsiteX78" fmla="*/ 603779 w 1051251"/>
                <a:gd name="connsiteY78" fmla="*/ 596316 h 1004878"/>
                <a:gd name="connsiteX79" fmla="*/ 525957 w 1051251"/>
                <a:gd name="connsiteY79" fmla="*/ 537950 h 1004878"/>
                <a:gd name="connsiteX80" fmla="*/ 496774 w 1051251"/>
                <a:gd name="connsiteY80" fmla="*/ 508767 h 1004878"/>
                <a:gd name="connsiteX81" fmla="*/ 457864 w 1051251"/>
                <a:gd name="connsiteY81" fmla="*/ 499040 h 1004878"/>
                <a:gd name="connsiteX82" fmla="*/ 321677 w 1051251"/>
                <a:gd name="connsiteY82" fmla="*/ 479584 h 1004878"/>
                <a:gd name="connsiteX83" fmla="*/ 107668 w 1051251"/>
                <a:gd name="connsiteY83" fmla="*/ 499040 h 1004878"/>
                <a:gd name="connsiteX84" fmla="*/ 146579 w 1051251"/>
                <a:gd name="connsiteY84" fmla="*/ 547678 h 1004878"/>
                <a:gd name="connsiteX85" fmla="*/ 185489 w 1051251"/>
                <a:gd name="connsiteY85" fmla="*/ 557406 h 1004878"/>
                <a:gd name="connsiteX86" fmla="*/ 253583 w 1051251"/>
                <a:gd name="connsiteY86" fmla="*/ 586589 h 1004878"/>
                <a:gd name="connsiteX87" fmla="*/ 370315 w 1051251"/>
                <a:gd name="connsiteY87" fmla="*/ 547678 h 1004878"/>
                <a:gd name="connsiteX88" fmla="*/ 438408 w 1051251"/>
                <a:gd name="connsiteY88" fmla="*/ 401763 h 1004878"/>
                <a:gd name="connsiteX89" fmla="*/ 467591 w 1051251"/>
                <a:gd name="connsiteY89" fmla="*/ 343397 h 1004878"/>
                <a:gd name="connsiteX90" fmla="*/ 496774 w 1051251"/>
                <a:gd name="connsiteY90" fmla="*/ 314214 h 1004878"/>
                <a:gd name="connsiteX91" fmla="*/ 525957 w 1051251"/>
                <a:gd name="connsiteY91" fmla="*/ 275304 h 1004878"/>
                <a:gd name="connsiteX92" fmla="*/ 545413 w 1051251"/>
                <a:gd name="connsiteY92" fmla="*/ 246121 h 1004878"/>
                <a:gd name="connsiteX93" fmla="*/ 584323 w 1051251"/>
                <a:gd name="connsiteY93" fmla="*/ 236393 h 1004878"/>
                <a:gd name="connsiteX94" fmla="*/ 691328 w 1051251"/>
                <a:gd name="connsiteY94" fmla="*/ 226665 h 1004878"/>
                <a:gd name="connsiteX95" fmla="*/ 701055 w 1051251"/>
                <a:gd name="connsiteY95" fmla="*/ 187755 h 1004878"/>
                <a:gd name="connsiteX96" fmla="*/ 642689 w 1051251"/>
                <a:gd name="connsiteY96" fmla="*/ 148844 h 1004878"/>
                <a:gd name="connsiteX97" fmla="*/ 564868 w 1051251"/>
                <a:gd name="connsiteY97" fmla="*/ 119661 h 1004878"/>
                <a:gd name="connsiteX98" fmla="*/ 525957 w 1051251"/>
                <a:gd name="connsiteY98" fmla="*/ 100206 h 1004878"/>
                <a:gd name="connsiteX99" fmla="*/ 467591 w 1051251"/>
                <a:gd name="connsiteY99" fmla="*/ 158572 h 1004878"/>
                <a:gd name="connsiteX100" fmla="*/ 448136 w 1051251"/>
                <a:gd name="connsiteY100" fmla="*/ 226665 h 1004878"/>
                <a:gd name="connsiteX101" fmla="*/ 428681 w 1051251"/>
                <a:gd name="connsiteY101" fmla="*/ 285031 h 1004878"/>
                <a:gd name="connsiteX102" fmla="*/ 418953 w 1051251"/>
                <a:gd name="connsiteY102" fmla="*/ 353125 h 1004878"/>
                <a:gd name="connsiteX103" fmla="*/ 389770 w 1051251"/>
                <a:gd name="connsiteY103" fmla="*/ 489312 h 1004878"/>
                <a:gd name="connsiteX104" fmla="*/ 409225 w 1051251"/>
                <a:gd name="connsiteY104" fmla="*/ 606044 h 1004878"/>
                <a:gd name="connsiteX105" fmla="*/ 467591 w 1051251"/>
                <a:gd name="connsiteY105" fmla="*/ 654682 h 1004878"/>
                <a:gd name="connsiteX106" fmla="*/ 798332 w 1051251"/>
                <a:gd name="connsiteY106" fmla="*/ 683865 h 1004878"/>
                <a:gd name="connsiteX107" fmla="*/ 827515 w 1051251"/>
                <a:gd name="connsiteY107" fmla="*/ 693593 h 1004878"/>
                <a:gd name="connsiteX108" fmla="*/ 837243 w 1051251"/>
                <a:gd name="connsiteY108" fmla="*/ 790869 h 1004878"/>
                <a:gd name="connsiteX109" fmla="*/ 788604 w 1051251"/>
                <a:gd name="connsiteY109" fmla="*/ 839508 h 1004878"/>
                <a:gd name="connsiteX110" fmla="*/ 710783 w 1051251"/>
                <a:gd name="connsiteY110" fmla="*/ 917329 h 1004878"/>
                <a:gd name="connsiteX111" fmla="*/ 662145 w 1051251"/>
                <a:gd name="connsiteY111" fmla="*/ 956240 h 1004878"/>
                <a:gd name="connsiteX112" fmla="*/ 642689 w 1051251"/>
                <a:gd name="connsiteY112" fmla="*/ 975695 h 1004878"/>
                <a:gd name="connsiteX113" fmla="*/ 603779 w 1051251"/>
                <a:gd name="connsiteY113" fmla="*/ 1004878 h 1004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Lst>
              <a:rect l="l" t="t" r="r" b="b"/>
              <a:pathLst>
                <a:path w="1051251" h="1004878">
                  <a:moveTo>
                    <a:pt x="613506" y="197482"/>
                  </a:moveTo>
                  <a:cubicBezTo>
                    <a:pt x="610264" y="213695"/>
                    <a:pt x="612542" y="232100"/>
                    <a:pt x="603779" y="246121"/>
                  </a:cubicBezTo>
                  <a:cubicBezTo>
                    <a:pt x="579924" y="284290"/>
                    <a:pt x="533685" y="279758"/>
                    <a:pt x="496774" y="285031"/>
                  </a:cubicBezTo>
                  <a:cubicBezTo>
                    <a:pt x="461106" y="278546"/>
                    <a:pt x="421246" y="283562"/>
                    <a:pt x="389770" y="265576"/>
                  </a:cubicBezTo>
                  <a:cubicBezTo>
                    <a:pt x="370884" y="254784"/>
                    <a:pt x="368020" y="227652"/>
                    <a:pt x="360587" y="207210"/>
                  </a:cubicBezTo>
                  <a:cubicBezTo>
                    <a:pt x="354937" y="191672"/>
                    <a:pt x="354447" y="174712"/>
                    <a:pt x="350860" y="158572"/>
                  </a:cubicBezTo>
                  <a:cubicBezTo>
                    <a:pt x="347960" y="145521"/>
                    <a:pt x="344375" y="132631"/>
                    <a:pt x="341132" y="119661"/>
                  </a:cubicBezTo>
                  <a:cubicBezTo>
                    <a:pt x="344375" y="100206"/>
                    <a:pt x="339919" y="77706"/>
                    <a:pt x="350860" y="61295"/>
                  </a:cubicBezTo>
                  <a:cubicBezTo>
                    <a:pt x="361348" y="45563"/>
                    <a:pt x="382587" y="40568"/>
                    <a:pt x="399498" y="32112"/>
                  </a:cubicBezTo>
                  <a:cubicBezTo>
                    <a:pt x="423447" y="20137"/>
                    <a:pt x="464626" y="16394"/>
                    <a:pt x="487047" y="12657"/>
                  </a:cubicBezTo>
                  <a:cubicBezTo>
                    <a:pt x="496775" y="9414"/>
                    <a:pt x="505976" y="2929"/>
                    <a:pt x="516230" y="2929"/>
                  </a:cubicBezTo>
                  <a:cubicBezTo>
                    <a:pt x="545593" y="2929"/>
                    <a:pt x="583017" y="-8105"/>
                    <a:pt x="603779" y="12657"/>
                  </a:cubicBezTo>
                  <a:cubicBezTo>
                    <a:pt x="619992" y="28870"/>
                    <a:pt x="601887" y="59202"/>
                    <a:pt x="594051" y="80750"/>
                  </a:cubicBezTo>
                  <a:cubicBezTo>
                    <a:pt x="579050" y="122001"/>
                    <a:pt x="530784" y="141567"/>
                    <a:pt x="496774" y="158572"/>
                  </a:cubicBezTo>
                  <a:cubicBezTo>
                    <a:pt x="436413" y="188752"/>
                    <a:pt x="430923" y="178859"/>
                    <a:pt x="350860" y="187755"/>
                  </a:cubicBezTo>
                  <a:cubicBezTo>
                    <a:pt x="324877" y="190642"/>
                    <a:pt x="299037" y="194745"/>
                    <a:pt x="273038" y="197482"/>
                  </a:cubicBezTo>
                  <a:cubicBezTo>
                    <a:pt x="199436" y="205229"/>
                    <a:pt x="112613" y="211319"/>
                    <a:pt x="39574" y="216938"/>
                  </a:cubicBezTo>
                  <a:cubicBezTo>
                    <a:pt x="29846" y="220180"/>
                    <a:pt x="11363" y="216457"/>
                    <a:pt x="10391" y="226665"/>
                  </a:cubicBezTo>
                  <a:cubicBezTo>
                    <a:pt x="-748" y="343621"/>
                    <a:pt x="-4097" y="383705"/>
                    <a:pt x="39574" y="460129"/>
                  </a:cubicBezTo>
                  <a:cubicBezTo>
                    <a:pt x="45375" y="470280"/>
                    <a:pt x="52545" y="479584"/>
                    <a:pt x="59030" y="489312"/>
                  </a:cubicBezTo>
                  <a:cubicBezTo>
                    <a:pt x="62272" y="499040"/>
                    <a:pt x="63481" y="509702"/>
                    <a:pt x="68757" y="518495"/>
                  </a:cubicBezTo>
                  <a:cubicBezTo>
                    <a:pt x="76970" y="532184"/>
                    <a:pt x="121016" y="562905"/>
                    <a:pt x="127123" y="567133"/>
                  </a:cubicBezTo>
                  <a:cubicBezTo>
                    <a:pt x="171956" y="598172"/>
                    <a:pt x="210607" y="630901"/>
                    <a:pt x="263311" y="644955"/>
                  </a:cubicBezTo>
                  <a:cubicBezTo>
                    <a:pt x="287790" y="651483"/>
                    <a:pt x="382927" y="668992"/>
                    <a:pt x="418953" y="674138"/>
                  </a:cubicBezTo>
                  <a:cubicBezTo>
                    <a:pt x="481731" y="683106"/>
                    <a:pt x="497103" y="681985"/>
                    <a:pt x="555140" y="693593"/>
                  </a:cubicBezTo>
                  <a:cubicBezTo>
                    <a:pt x="568250" y="696215"/>
                    <a:pt x="581081" y="700078"/>
                    <a:pt x="594051" y="703321"/>
                  </a:cubicBezTo>
                  <a:cubicBezTo>
                    <a:pt x="626477" y="696836"/>
                    <a:pt x="661224" y="697549"/>
                    <a:pt x="691328" y="683865"/>
                  </a:cubicBezTo>
                  <a:cubicBezTo>
                    <a:pt x="700663" y="679622"/>
                    <a:pt x="698831" y="664692"/>
                    <a:pt x="701055" y="654682"/>
                  </a:cubicBezTo>
                  <a:cubicBezTo>
                    <a:pt x="705334" y="635428"/>
                    <a:pt x="707540" y="615771"/>
                    <a:pt x="710783" y="596316"/>
                  </a:cubicBezTo>
                  <a:cubicBezTo>
                    <a:pt x="708907" y="579429"/>
                    <a:pt x="729950" y="436610"/>
                    <a:pt x="671872" y="401763"/>
                  </a:cubicBezTo>
                  <a:cubicBezTo>
                    <a:pt x="663079" y="396487"/>
                    <a:pt x="652744" y="394046"/>
                    <a:pt x="642689" y="392035"/>
                  </a:cubicBezTo>
                  <a:cubicBezTo>
                    <a:pt x="620206" y="387538"/>
                    <a:pt x="597294" y="385550"/>
                    <a:pt x="574596" y="382308"/>
                  </a:cubicBezTo>
                  <a:cubicBezTo>
                    <a:pt x="564868" y="379065"/>
                    <a:pt x="555650" y="373165"/>
                    <a:pt x="545413" y="372580"/>
                  </a:cubicBezTo>
                  <a:cubicBezTo>
                    <a:pt x="441770" y="366657"/>
                    <a:pt x="336836" y="377956"/>
                    <a:pt x="234128" y="362852"/>
                  </a:cubicBezTo>
                  <a:cubicBezTo>
                    <a:pt x="219781" y="360742"/>
                    <a:pt x="221867" y="336532"/>
                    <a:pt x="214672" y="323942"/>
                  </a:cubicBezTo>
                  <a:cubicBezTo>
                    <a:pt x="208871" y="313791"/>
                    <a:pt x="201702" y="304487"/>
                    <a:pt x="195217" y="294759"/>
                  </a:cubicBezTo>
                  <a:cubicBezTo>
                    <a:pt x="191974" y="278546"/>
                    <a:pt x="189076" y="262261"/>
                    <a:pt x="185489" y="246121"/>
                  </a:cubicBezTo>
                  <a:cubicBezTo>
                    <a:pt x="182589" y="233070"/>
                    <a:pt x="175762" y="220579"/>
                    <a:pt x="175762" y="207210"/>
                  </a:cubicBezTo>
                  <a:cubicBezTo>
                    <a:pt x="175762" y="177847"/>
                    <a:pt x="178887" y="148272"/>
                    <a:pt x="185489" y="119661"/>
                  </a:cubicBezTo>
                  <a:cubicBezTo>
                    <a:pt x="191022" y="95687"/>
                    <a:pt x="213736" y="65161"/>
                    <a:pt x="234128" y="51567"/>
                  </a:cubicBezTo>
                  <a:cubicBezTo>
                    <a:pt x="242660" y="45879"/>
                    <a:pt x="253583" y="45082"/>
                    <a:pt x="263311" y="41840"/>
                  </a:cubicBezTo>
                  <a:cubicBezTo>
                    <a:pt x="286009" y="45082"/>
                    <a:pt x="311497" y="40192"/>
                    <a:pt x="331404" y="51567"/>
                  </a:cubicBezTo>
                  <a:cubicBezTo>
                    <a:pt x="359274" y="67493"/>
                    <a:pt x="369046" y="109510"/>
                    <a:pt x="399498" y="119661"/>
                  </a:cubicBezTo>
                  <a:lnTo>
                    <a:pt x="428681" y="129389"/>
                  </a:lnTo>
                  <a:cubicBezTo>
                    <a:pt x="447391" y="157455"/>
                    <a:pt x="464452" y="168144"/>
                    <a:pt x="438408" y="207210"/>
                  </a:cubicBezTo>
                  <a:cubicBezTo>
                    <a:pt x="432720" y="215742"/>
                    <a:pt x="418953" y="213695"/>
                    <a:pt x="409225" y="216938"/>
                  </a:cubicBezTo>
                  <a:cubicBezTo>
                    <a:pt x="393012" y="233151"/>
                    <a:pt x="378491" y="251253"/>
                    <a:pt x="360587" y="265576"/>
                  </a:cubicBezTo>
                  <a:cubicBezTo>
                    <a:pt x="345823" y="277387"/>
                    <a:pt x="326002" y="282111"/>
                    <a:pt x="311949" y="294759"/>
                  </a:cubicBezTo>
                  <a:cubicBezTo>
                    <a:pt x="293125" y="311701"/>
                    <a:pt x="281219" y="335218"/>
                    <a:pt x="263311" y="353125"/>
                  </a:cubicBezTo>
                  <a:cubicBezTo>
                    <a:pt x="248630" y="367806"/>
                    <a:pt x="229353" y="377354"/>
                    <a:pt x="214672" y="392035"/>
                  </a:cubicBezTo>
                  <a:cubicBezTo>
                    <a:pt x="193533" y="413174"/>
                    <a:pt x="176704" y="438274"/>
                    <a:pt x="156306" y="460129"/>
                  </a:cubicBezTo>
                  <a:cubicBezTo>
                    <a:pt x="156289" y="460147"/>
                    <a:pt x="71601" y="544834"/>
                    <a:pt x="49302" y="567133"/>
                  </a:cubicBezTo>
                  <a:lnTo>
                    <a:pt x="29847" y="586589"/>
                  </a:lnTo>
                  <a:lnTo>
                    <a:pt x="10391" y="606044"/>
                  </a:lnTo>
                  <a:cubicBezTo>
                    <a:pt x="7149" y="619014"/>
                    <a:pt x="664" y="631586"/>
                    <a:pt x="664" y="644955"/>
                  </a:cubicBezTo>
                  <a:cubicBezTo>
                    <a:pt x="664" y="683674"/>
                    <a:pt x="-7017" y="729841"/>
                    <a:pt x="29847" y="751959"/>
                  </a:cubicBezTo>
                  <a:cubicBezTo>
                    <a:pt x="38640" y="757234"/>
                    <a:pt x="49302" y="758444"/>
                    <a:pt x="59030" y="761686"/>
                  </a:cubicBezTo>
                  <a:cubicBezTo>
                    <a:pt x="68758" y="768171"/>
                    <a:pt x="77122" y="777445"/>
                    <a:pt x="88213" y="781142"/>
                  </a:cubicBezTo>
                  <a:cubicBezTo>
                    <a:pt x="166325" y="807179"/>
                    <a:pt x="398386" y="781185"/>
                    <a:pt x="399498" y="781142"/>
                  </a:cubicBezTo>
                  <a:cubicBezTo>
                    <a:pt x="415711" y="774657"/>
                    <a:pt x="434353" y="772406"/>
                    <a:pt x="448136" y="761686"/>
                  </a:cubicBezTo>
                  <a:cubicBezTo>
                    <a:pt x="464136" y="749242"/>
                    <a:pt x="492544" y="704803"/>
                    <a:pt x="506502" y="683865"/>
                  </a:cubicBezTo>
                  <a:cubicBezTo>
                    <a:pt x="528461" y="596035"/>
                    <a:pt x="524189" y="635579"/>
                    <a:pt x="487047" y="479584"/>
                  </a:cubicBezTo>
                  <a:cubicBezTo>
                    <a:pt x="483688" y="465477"/>
                    <a:pt x="473303" y="454003"/>
                    <a:pt x="467591" y="440674"/>
                  </a:cubicBezTo>
                  <a:cubicBezTo>
                    <a:pt x="463552" y="431249"/>
                    <a:pt x="461106" y="421219"/>
                    <a:pt x="457864" y="411491"/>
                  </a:cubicBezTo>
                  <a:cubicBezTo>
                    <a:pt x="467592" y="392036"/>
                    <a:pt x="474573" y="370945"/>
                    <a:pt x="487047" y="353125"/>
                  </a:cubicBezTo>
                  <a:cubicBezTo>
                    <a:pt x="515322" y="312732"/>
                    <a:pt x="530805" y="310683"/>
                    <a:pt x="574596" y="294759"/>
                  </a:cubicBezTo>
                  <a:cubicBezTo>
                    <a:pt x="671941" y="259362"/>
                    <a:pt x="649609" y="273346"/>
                    <a:pt x="798332" y="255848"/>
                  </a:cubicBezTo>
                  <a:cubicBezTo>
                    <a:pt x="870188" y="207945"/>
                    <a:pt x="837992" y="202908"/>
                    <a:pt x="895608" y="246121"/>
                  </a:cubicBezTo>
                  <a:cubicBezTo>
                    <a:pt x="948901" y="332721"/>
                    <a:pt x="967085" y="353968"/>
                    <a:pt x="1002613" y="430946"/>
                  </a:cubicBezTo>
                  <a:cubicBezTo>
                    <a:pt x="1012961" y="453368"/>
                    <a:pt x="1024430" y="475469"/>
                    <a:pt x="1031796" y="499040"/>
                  </a:cubicBezTo>
                  <a:cubicBezTo>
                    <a:pt x="1040713" y="527574"/>
                    <a:pt x="1044766" y="557406"/>
                    <a:pt x="1051251" y="586589"/>
                  </a:cubicBezTo>
                  <a:cubicBezTo>
                    <a:pt x="1048008" y="622257"/>
                    <a:pt x="1051629" y="659233"/>
                    <a:pt x="1041523" y="693593"/>
                  </a:cubicBezTo>
                  <a:cubicBezTo>
                    <a:pt x="1026699" y="743993"/>
                    <a:pt x="985012" y="766410"/>
                    <a:pt x="944247" y="790869"/>
                  </a:cubicBezTo>
                  <a:cubicBezTo>
                    <a:pt x="931812" y="798330"/>
                    <a:pt x="919404" y="806808"/>
                    <a:pt x="905336" y="810325"/>
                  </a:cubicBezTo>
                  <a:cubicBezTo>
                    <a:pt x="879974" y="816665"/>
                    <a:pt x="853455" y="816810"/>
                    <a:pt x="827515" y="820052"/>
                  </a:cubicBezTo>
                  <a:cubicBezTo>
                    <a:pt x="791847" y="816810"/>
                    <a:pt x="753571" y="824100"/>
                    <a:pt x="720511" y="810325"/>
                  </a:cubicBezTo>
                  <a:cubicBezTo>
                    <a:pt x="708170" y="805183"/>
                    <a:pt x="716762" y="783372"/>
                    <a:pt x="710783" y="771414"/>
                  </a:cubicBezTo>
                  <a:cubicBezTo>
                    <a:pt x="690637" y="731123"/>
                    <a:pt x="665387" y="693593"/>
                    <a:pt x="642689" y="654682"/>
                  </a:cubicBezTo>
                  <a:cubicBezTo>
                    <a:pt x="630907" y="634485"/>
                    <a:pt x="620313" y="612850"/>
                    <a:pt x="603779" y="596316"/>
                  </a:cubicBezTo>
                  <a:cubicBezTo>
                    <a:pt x="580851" y="573388"/>
                    <a:pt x="551898" y="557405"/>
                    <a:pt x="525957" y="537950"/>
                  </a:cubicBezTo>
                  <a:cubicBezTo>
                    <a:pt x="514951" y="529696"/>
                    <a:pt x="508718" y="515592"/>
                    <a:pt x="496774" y="508767"/>
                  </a:cubicBezTo>
                  <a:cubicBezTo>
                    <a:pt x="485166" y="502134"/>
                    <a:pt x="470974" y="501662"/>
                    <a:pt x="457864" y="499040"/>
                  </a:cubicBezTo>
                  <a:cubicBezTo>
                    <a:pt x="411107" y="489689"/>
                    <a:pt x="369504" y="485563"/>
                    <a:pt x="321677" y="479584"/>
                  </a:cubicBezTo>
                  <a:cubicBezTo>
                    <a:pt x="250341" y="486069"/>
                    <a:pt x="174428" y="473078"/>
                    <a:pt x="107668" y="499040"/>
                  </a:cubicBezTo>
                  <a:cubicBezTo>
                    <a:pt x="88317" y="506565"/>
                    <a:pt x="129969" y="535220"/>
                    <a:pt x="146579" y="547678"/>
                  </a:cubicBezTo>
                  <a:cubicBezTo>
                    <a:pt x="157274" y="555700"/>
                    <a:pt x="172971" y="552712"/>
                    <a:pt x="185489" y="557406"/>
                  </a:cubicBezTo>
                  <a:cubicBezTo>
                    <a:pt x="377836" y="629536"/>
                    <a:pt x="108633" y="538271"/>
                    <a:pt x="253583" y="586589"/>
                  </a:cubicBezTo>
                  <a:cubicBezTo>
                    <a:pt x="256357" y="585895"/>
                    <a:pt x="355818" y="567008"/>
                    <a:pt x="370315" y="547678"/>
                  </a:cubicBezTo>
                  <a:cubicBezTo>
                    <a:pt x="406999" y="498766"/>
                    <a:pt x="415008" y="453243"/>
                    <a:pt x="438408" y="401763"/>
                  </a:cubicBezTo>
                  <a:cubicBezTo>
                    <a:pt x="447409" y="381961"/>
                    <a:pt x="455525" y="361496"/>
                    <a:pt x="467591" y="343397"/>
                  </a:cubicBezTo>
                  <a:cubicBezTo>
                    <a:pt x="475222" y="331950"/>
                    <a:pt x="487821" y="324659"/>
                    <a:pt x="496774" y="314214"/>
                  </a:cubicBezTo>
                  <a:cubicBezTo>
                    <a:pt x="507325" y="301905"/>
                    <a:pt x="516533" y="288497"/>
                    <a:pt x="525957" y="275304"/>
                  </a:cubicBezTo>
                  <a:cubicBezTo>
                    <a:pt x="532753" y="265790"/>
                    <a:pt x="535685" y="252606"/>
                    <a:pt x="545413" y="246121"/>
                  </a:cubicBezTo>
                  <a:cubicBezTo>
                    <a:pt x="556537" y="238705"/>
                    <a:pt x="571071" y="238160"/>
                    <a:pt x="584323" y="236393"/>
                  </a:cubicBezTo>
                  <a:cubicBezTo>
                    <a:pt x="619824" y="231659"/>
                    <a:pt x="655660" y="229908"/>
                    <a:pt x="691328" y="226665"/>
                  </a:cubicBezTo>
                  <a:cubicBezTo>
                    <a:pt x="720197" y="217043"/>
                    <a:pt x="739204" y="221135"/>
                    <a:pt x="701055" y="187755"/>
                  </a:cubicBezTo>
                  <a:cubicBezTo>
                    <a:pt x="683458" y="172358"/>
                    <a:pt x="663216" y="160041"/>
                    <a:pt x="642689" y="148844"/>
                  </a:cubicBezTo>
                  <a:cubicBezTo>
                    <a:pt x="593438" y="121980"/>
                    <a:pt x="605386" y="137026"/>
                    <a:pt x="564868" y="119661"/>
                  </a:cubicBezTo>
                  <a:cubicBezTo>
                    <a:pt x="551539" y="113949"/>
                    <a:pt x="538927" y="106691"/>
                    <a:pt x="525957" y="100206"/>
                  </a:cubicBezTo>
                  <a:cubicBezTo>
                    <a:pt x="498037" y="118819"/>
                    <a:pt x="483329" y="123947"/>
                    <a:pt x="467591" y="158572"/>
                  </a:cubicBezTo>
                  <a:cubicBezTo>
                    <a:pt x="457823" y="180062"/>
                    <a:pt x="455078" y="204103"/>
                    <a:pt x="448136" y="226665"/>
                  </a:cubicBezTo>
                  <a:cubicBezTo>
                    <a:pt x="442105" y="246266"/>
                    <a:pt x="435166" y="265576"/>
                    <a:pt x="428681" y="285031"/>
                  </a:cubicBezTo>
                  <a:cubicBezTo>
                    <a:pt x="425438" y="307729"/>
                    <a:pt x="423757" y="330706"/>
                    <a:pt x="418953" y="353125"/>
                  </a:cubicBezTo>
                  <a:cubicBezTo>
                    <a:pt x="380322" y="533405"/>
                    <a:pt x="415345" y="310296"/>
                    <a:pt x="389770" y="489312"/>
                  </a:cubicBezTo>
                  <a:cubicBezTo>
                    <a:pt x="396255" y="528223"/>
                    <a:pt x="397459" y="568392"/>
                    <a:pt x="409225" y="606044"/>
                  </a:cubicBezTo>
                  <a:cubicBezTo>
                    <a:pt x="419443" y="638741"/>
                    <a:pt x="438913" y="648946"/>
                    <a:pt x="467591" y="654682"/>
                  </a:cubicBezTo>
                  <a:cubicBezTo>
                    <a:pt x="614399" y="684044"/>
                    <a:pt x="617982" y="675668"/>
                    <a:pt x="798332" y="683865"/>
                  </a:cubicBezTo>
                  <a:cubicBezTo>
                    <a:pt x="808060" y="687108"/>
                    <a:pt x="819508" y="687187"/>
                    <a:pt x="827515" y="693593"/>
                  </a:cubicBezTo>
                  <a:cubicBezTo>
                    <a:pt x="857368" y="717476"/>
                    <a:pt x="853173" y="759010"/>
                    <a:pt x="837243" y="790869"/>
                  </a:cubicBezTo>
                  <a:cubicBezTo>
                    <a:pt x="826989" y="811377"/>
                    <a:pt x="803283" y="821894"/>
                    <a:pt x="788604" y="839508"/>
                  </a:cubicBezTo>
                  <a:cubicBezTo>
                    <a:pt x="721406" y="920145"/>
                    <a:pt x="771060" y="897236"/>
                    <a:pt x="710783" y="917329"/>
                  </a:cubicBezTo>
                  <a:cubicBezTo>
                    <a:pt x="694570" y="930299"/>
                    <a:pt x="677909" y="942728"/>
                    <a:pt x="662145" y="956240"/>
                  </a:cubicBezTo>
                  <a:cubicBezTo>
                    <a:pt x="655182" y="962209"/>
                    <a:pt x="650553" y="970976"/>
                    <a:pt x="642689" y="975695"/>
                  </a:cubicBezTo>
                  <a:cubicBezTo>
                    <a:pt x="599760" y="1001452"/>
                    <a:pt x="622948" y="966539"/>
                    <a:pt x="603779" y="1004878"/>
                  </a:cubicBezTo>
                </a:path>
              </a:pathLst>
            </a:cu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8" name="Freeform 537"/>
            <p:cNvSpPr/>
            <p:nvPr/>
          </p:nvSpPr>
          <p:spPr>
            <a:xfrm>
              <a:off x="5651770" y="3531140"/>
              <a:ext cx="2451370" cy="836579"/>
            </a:xfrm>
            <a:custGeom>
              <a:avLst/>
              <a:gdLst>
                <a:gd name="connsiteX0" fmla="*/ 0 w 2451370"/>
                <a:gd name="connsiteY0" fmla="*/ 564205 h 836579"/>
                <a:gd name="connsiteX1" fmla="*/ 19456 w 2451370"/>
                <a:gd name="connsiteY1" fmla="*/ 379379 h 836579"/>
                <a:gd name="connsiteX2" fmla="*/ 38911 w 2451370"/>
                <a:gd name="connsiteY2" fmla="*/ 350196 h 836579"/>
                <a:gd name="connsiteX3" fmla="*/ 58366 w 2451370"/>
                <a:gd name="connsiteY3" fmla="*/ 311286 h 836579"/>
                <a:gd name="connsiteX4" fmla="*/ 107004 w 2451370"/>
                <a:gd name="connsiteY4" fmla="*/ 272375 h 836579"/>
                <a:gd name="connsiteX5" fmla="*/ 165370 w 2451370"/>
                <a:gd name="connsiteY5" fmla="*/ 243192 h 836579"/>
                <a:gd name="connsiteX6" fmla="*/ 233464 w 2451370"/>
                <a:gd name="connsiteY6" fmla="*/ 301558 h 836579"/>
                <a:gd name="connsiteX7" fmla="*/ 301558 w 2451370"/>
                <a:gd name="connsiteY7" fmla="*/ 408562 h 836579"/>
                <a:gd name="connsiteX8" fmla="*/ 350196 w 2451370"/>
                <a:gd name="connsiteY8" fmla="*/ 544749 h 836579"/>
                <a:gd name="connsiteX9" fmla="*/ 359924 w 2451370"/>
                <a:gd name="connsiteY9" fmla="*/ 632298 h 836579"/>
                <a:gd name="connsiteX10" fmla="*/ 379379 w 2451370"/>
                <a:gd name="connsiteY10" fmla="*/ 651754 h 836579"/>
                <a:gd name="connsiteX11" fmla="*/ 418290 w 2451370"/>
                <a:gd name="connsiteY11" fmla="*/ 632298 h 836579"/>
                <a:gd name="connsiteX12" fmla="*/ 486383 w 2451370"/>
                <a:gd name="connsiteY12" fmla="*/ 612843 h 836579"/>
                <a:gd name="connsiteX13" fmla="*/ 515566 w 2451370"/>
                <a:gd name="connsiteY13" fmla="*/ 593388 h 836579"/>
                <a:gd name="connsiteX14" fmla="*/ 612843 w 2451370"/>
                <a:gd name="connsiteY14" fmla="*/ 564205 h 836579"/>
                <a:gd name="connsiteX15" fmla="*/ 680936 w 2451370"/>
                <a:gd name="connsiteY15" fmla="*/ 544749 h 836579"/>
                <a:gd name="connsiteX16" fmla="*/ 573932 w 2451370"/>
                <a:gd name="connsiteY16" fmla="*/ 505839 h 836579"/>
                <a:gd name="connsiteX17" fmla="*/ 476656 w 2451370"/>
                <a:gd name="connsiteY17" fmla="*/ 466928 h 836579"/>
                <a:gd name="connsiteX18" fmla="*/ 359924 w 2451370"/>
                <a:gd name="connsiteY18" fmla="*/ 428017 h 836579"/>
                <a:gd name="connsiteX19" fmla="*/ 311285 w 2451370"/>
                <a:gd name="connsiteY19" fmla="*/ 389107 h 836579"/>
                <a:gd name="connsiteX20" fmla="*/ 321013 w 2451370"/>
                <a:gd name="connsiteY20" fmla="*/ 359924 h 836579"/>
                <a:gd name="connsiteX21" fmla="*/ 437745 w 2451370"/>
                <a:gd name="connsiteY21" fmla="*/ 359924 h 836579"/>
                <a:gd name="connsiteX22" fmla="*/ 466928 w 2451370"/>
                <a:gd name="connsiteY22" fmla="*/ 369651 h 836579"/>
                <a:gd name="connsiteX23" fmla="*/ 496111 w 2451370"/>
                <a:gd name="connsiteY23" fmla="*/ 398834 h 836579"/>
                <a:gd name="connsiteX24" fmla="*/ 505839 w 2451370"/>
                <a:gd name="connsiteY24" fmla="*/ 428017 h 836579"/>
                <a:gd name="connsiteX25" fmla="*/ 564204 w 2451370"/>
                <a:gd name="connsiteY25" fmla="*/ 486383 h 836579"/>
                <a:gd name="connsiteX26" fmla="*/ 603115 w 2451370"/>
                <a:gd name="connsiteY26" fmla="*/ 544749 h 836579"/>
                <a:gd name="connsiteX27" fmla="*/ 603115 w 2451370"/>
                <a:gd name="connsiteY27" fmla="*/ 642026 h 836579"/>
                <a:gd name="connsiteX28" fmla="*/ 486383 w 2451370"/>
                <a:gd name="connsiteY28" fmla="*/ 710120 h 836579"/>
                <a:gd name="connsiteX29" fmla="*/ 408562 w 2451370"/>
                <a:gd name="connsiteY29" fmla="*/ 739303 h 836579"/>
                <a:gd name="connsiteX30" fmla="*/ 369651 w 2451370"/>
                <a:gd name="connsiteY30" fmla="*/ 758758 h 836579"/>
                <a:gd name="connsiteX31" fmla="*/ 330741 w 2451370"/>
                <a:gd name="connsiteY31" fmla="*/ 749030 h 836579"/>
                <a:gd name="connsiteX32" fmla="*/ 476656 w 2451370"/>
                <a:gd name="connsiteY32" fmla="*/ 671209 h 836579"/>
                <a:gd name="connsiteX33" fmla="*/ 573932 w 2451370"/>
                <a:gd name="connsiteY33" fmla="*/ 622571 h 836579"/>
                <a:gd name="connsiteX34" fmla="*/ 632298 w 2451370"/>
                <a:gd name="connsiteY34" fmla="*/ 593388 h 836579"/>
                <a:gd name="connsiteX35" fmla="*/ 671209 w 2451370"/>
                <a:gd name="connsiteY35" fmla="*/ 583660 h 836579"/>
                <a:gd name="connsiteX36" fmla="*/ 700392 w 2451370"/>
                <a:gd name="connsiteY36" fmla="*/ 564205 h 836579"/>
                <a:gd name="connsiteX37" fmla="*/ 787941 w 2451370"/>
                <a:gd name="connsiteY37" fmla="*/ 554477 h 836579"/>
                <a:gd name="connsiteX38" fmla="*/ 846307 w 2451370"/>
                <a:gd name="connsiteY38" fmla="*/ 544749 h 836579"/>
                <a:gd name="connsiteX39" fmla="*/ 924128 w 2451370"/>
                <a:gd name="connsiteY39" fmla="*/ 535022 h 836579"/>
                <a:gd name="connsiteX40" fmla="*/ 982494 w 2451370"/>
                <a:gd name="connsiteY40" fmla="*/ 525294 h 836579"/>
                <a:gd name="connsiteX41" fmla="*/ 1060315 w 2451370"/>
                <a:gd name="connsiteY41" fmla="*/ 515566 h 836579"/>
                <a:gd name="connsiteX42" fmla="*/ 1186775 w 2451370"/>
                <a:gd name="connsiteY42" fmla="*/ 486383 h 836579"/>
                <a:gd name="connsiteX43" fmla="*/ 1245141 w 2451370"/>
                <a:gd name="connsiteY43" fmla="*/ 476656 h 836579"/>
                <a:gd name="connsiteX44" fmla="*/ 1274324 w 2451370"/>
                <a:gd name="connsiteY44" fmla="*/ 496111 h 836579"/>
                <a:gd name="connsiteX45" fmla="*/ 1284051 w 2451370"/>
                <a:gd name="connsiteY45" fmla="*/ 535022 h 836579"/>
                <a:gd name="connsiteX46" fmla="*/ 1303507 w 2451370"/>
                <a:gd name="connsiteY46" fmla="*/ 564205 h 836579"/>
                <a:gd name="connsiteX47" fmla="*/ 1293779 w 2451370"/>
                <a:gd name="connsiteY47" fmla="*/ 700392 h 836579"/>
                <a:gd name="connsiteX48" fmla="*/ 1274324 w 2451370"/>
                <a:gd name="connsiteY48" fmla="*/ 739303 h 836579"/>
                <a:gd name="connsiteX49" fmla="*/ 1196502 w 2451370"/>
                <a:gd name="connsiteY49" fmla="*/ 826851 h 836579"/>
                <a:gd name="connsiteX50" fmla="*/ 1167319 w 2451370"/>
                <a:gd name="connsiteY50" fmla="*/ 836579 h 836579"/>
                <a:gd name="connsiteX51" fmla="*/ 1089498 w 2451370"/>
                <a:gd name="connsiteY51" fmla="*/ 807396 h 836579"/>
                <a:gd name="connsiteX52" fmla="*/ 972766 w 2451370"/>
                <a:gd name="connsiteY52" fmla="*/ 719847 h 836579"/>
                <a:gd name="connsiteX53" fmla="*/ 914400 w 2451370"/>
                <a:gd name="connsiteY53" fmla="*/ 680937 h 836579"/>
                <a:gd name="connsiteX54" fmla="*/ 894945 w 2451370"/>
                <a:gd name="connsiteY54" fmla="*/ 661481 h 836579"/>
                <a:gd name="connsiteX55" fmla="*/ 846307 w 2451370"/>
                <a:gd name="connsiteY55" fmla="*/ 651754 h 836579"/>
                <a:gd name="connsiteX56" fmla="*/ 817124 w 2451370"/>
                <a:gd name="connsiteY56" fmla="*/ 632298 h 836579"/>
                <a:gd name="connsiteX57" fmla="*/ 826851 w 2451370"/>
                <a:gd name="connsiteY57" fmla="*/ 593388 h 836579"/>
                <a:gd name="connsiteX58" fmla="*/ 885217 w 2451370"/>
                <a:gd name="connsiteY58" fmla="*/ 554477 h 836579"/>
                <a:gd name="connsiteX59" fmla="*/ 924128 w 2451370"/>
                <a:gd name="connsiteY59" fmla="*/ 535022 h 836579"/>
                <a:gd name="connsiteX60" fmla="*/ 972766 w 2451370"/>
                <a:gd name="connsiteY60" fmla="*/ 515566 h 836579"/>
                <a:gd name="connsiteX61" fmla="*/ 1050587 w 2451370"/>
                <a:gd name="connsiteY61" fmla="*/ 505839 h 836579"/>
                <a:gd name="connsiteX62" fmla="*/ 1099226 w 2451370"/>
                <a:gd name="connsiteY62" fmla="*/ 496111 h 836579"/>
                <a:gd name="connsiteX63" fmla="*/ 1186775 w 2451370"/>
                <a:gd name="connsiteY63" fmla="*/ 515566 h 836579"/>
                <a:gd name="connsiteX64" fmla="*/ 1147864 w 2451370"/>
                <a:gd name="connsiteY64" fmla="*/ 535022 h 836579"/>
                <a:gd name="connsiteX65" fmla="*/ 846307 w 2451370"/>
                <a:gd name="connsiteY65" fmla="*/ 515566 h 836579"/>
                <a:gd name="connsiteX66" fmla="*/ 719847 w 2451370"/>
                <a:gd name="connsiteY66" fmla="*/ 476656 h 836579"/>
                <a:gd name="connsiteX67" fmla="*/ 700392 w 2451370"/>
                <a:gd name="connsiteY67" fmla="*/ 457200 h 836579"/>
                <a:gd name="connsiteX68" fmla="*/ 680936 w 2451370"/>
                <a:gd name="connsiteY68" fmla="*/ 583660 h 836579"/>
                <a:gd name="connsiteX69" fmla="*/ 651753 w 2451370"/>
                <a:gd name="connsiteY69" fmla="*/ 671209 h 836579"/>
                <a:gd name="connsiteX70" fmla="*/ 671209 w 2451370"/>
                <a:gd name="connsiteY70" fmla="*/ 749030 h 836579"/>
                <a:gd name="connsiteX71" fmla="*/ 826851 w 2451370"/>
                <a:gd name="connsiteY71" fmla="*/ 719847 h 836579"/>
                <a:gd name="connsiteX72" fmla="*/ 885217 w 2451370"/>
                <a:gd name="connsiteY72" fmla="*/ 710120 h 836579"/>
                <a:gd name="connsiteX73" fmla="*/ 943583 w 2451370"/>
                <a:gd name="connsiteY73" fmla="*/ 671209 h 836579"/>
                <a:gd name="connsiteX74" fmla="*/ 972766 w 2451370"/>
                <a:gd name="connsiteY74" fmla="*/ 661481 h 836579"/>
                <a:gd name="connsiteX75" fmla="*/ 1011677 w 2451370"/>
                <a:gd name="connsiteY75" fmla="*/ 632298 h 836579"/>
                <a:gd name="connsiteX76" fmla="*/ 1089498 w 2451370"/>
                <a:gd name="connsiteY76" fmla="*/ 593388 h 836579"/>
                <a:gd name="connsiteX77" fmla="*/ 1147864 w 2451370"/>
                <a:gd name="connsiteY77" fmla="*/ 554477 h 836579"/>
                <a:gd name="connsiteX78" fmla="*/ 1215958 w 2451370"/>
                <a:gd name="connsiteY78" fmla="*/ 515566 h 836579"/>
                <a:gd name="connsiteX79" fmla="*/ 1254868 w 2451370"/>
                <a:gd name="connsiteY79" fmla="*/ 486383 h 836579"/>
                <a:gd name="connsiteX80" fmla="*/ 1274324 w 2451370"/>
                <a:gd name="connsiteY80" fmla="*/ 466928 h 836579"/>
                <a:gd name="connsiteX81" fmla="*/ 1303507 w 2451370"/>
                <a:gd name="connsiteY81" fmla="*/ 457200 h 836579"/>
                <a:gd name="connsiteX82" fmla="*/ 1371600 w 2451370"/>
                <a:gd name="connsiteY82" fmla="*/ 466928 h 836579"/>
                <a:gd name="connsiteX83" fmla="*/ 1391056 w 2451370"/>
                <a:gd name="connsiteY83" fmla="*/ 505839 h 836579"/>
                <a:gd name="connsiteX84" fmla="*/ 1439694 w 2451370"/>
                <a:gd name="connsiteY84" fmla="*/ 603115 h 836579"/>
                <a:gd name="connsiteX85" fmla="*/ 1459149 w 2451370"/>
                <a:gd name="connsiteY85" fmla="*/ 671209 h 836579"/>
                <a:gd name="connsiteX86" fmla="*/ 1488332 w 2451370"/>
                <a:gd name="connsiteY86" fmla="*/ 680937 h 836579"/>
                <a:gd name="connsiteX87" fmla="*/ 1673158 w 2451370"/>
                <a:gd name="connsiteY87" fmla="*/ 554477 h 836579"/>
                <a:gd name="connsiteX88" fmla="*/ 1721796 w 2451370"/>
                <a:gd name="connsiteY88" fmla="*/ 525294 h 836579"/>
                <a:gd name="connsiteX89" fmla="*/ 1780162 w 2451370"/>
                <a:gd name="connsiteY89" fmla="*/ 486383 h 836579"/>
                <a:gd name="connsiteX90" fmla="*/ 1838528 w 2451370"/>
                <a:gd name="connsiteY90" fmla="*/ 428017 h 836579"/>
                <a:gd name="connsiteX91" fmla="*/ 1848256 w 2451370"/>
                <a:gd name="connsiteY91" fmla="*/ 398834 h 836579"/>
                <a:gd name="connsiteX92" fmla="*/ 1809345 w 2451370"/>
                <a:gd name="connsiteY92" fmla="*/ 321013 h 836579"/>
                <a:gd name="connsiteX93" fmla="*/ 1721796 w 2451370"/>
                <a:gd name="connsiteY93" fmla="*/ 408562 h 836579"/>
                <a:gd name="connsiteX94" fmla="*/ 1692613 w 2451370"/>
                <a:gd name="connsiteY94" fmla="*/ 437745 h 836579"/>
                <a:gd name="connsiteX95" fmla="*/ 1663430 w 2451370"/>
                <a:gd name="connsiteY95" fmla="*/ 486383 h 836579"/>
                <a:gd name="connsiteX96" fmla="*/ 1575881 w 2451370"/>
                <a:gd name="connsiteY96" fmla="*/ 554477 h 836579"/>
                <a:gd name="connsiteX97" fmla="*/ 1546698 w 2451370"/>
                <a:gd name="connsiteY97" fmla="*/ 564205 h 836579"/>
                <a:gd name="connsiteX98" fmla="*/ 1595336 w 2451370"/>
                <a:gd name="connsiteY98" fmla="*/ 535022 h 836579"/>
                <a:gd name="connsiteX99" fmla="*/ 1692613 w 2451370"/>
                <a:gd name="connsiteY99" fmla="*/ 496111 h 836579"/>
                <a:gd name="connsiteX100" fmla="*/ 1789890 w 2451370"/>
                <a:gd name="connsiteY100" fmla="*/ 466928 h 836579"/>
                <a:gd name="connsiteX101" fmla="*/ 1838528 w 2451370"/>
                <a:gd name="connsiteY101" fmla="*/ 476656 h 836579"/>
                <a:gd name="connsiteX102" fmla="*/ 1896894 w 2451370"/>
                <a:gd name="connsiteY102" fmla="*/ 525294 h 836579"/>
                <a:gd name="connsiteX103" fmla="*/ 1994170 w 2451370"/>
                <a:gd name="connsiteY103" fmla="*/ 632298 h 836579"/>
                <a:gd name="connsiteX104" fmla="*/ 2023353 w 2451370"/>
                <a:gd name="connsiteY104" fmla="*/ 680937 h 836579"/>
                <a:gd name="connsiteX105" fmla="*/ 2052536 w 2451370"/>
                <a:gd name="connsiteY105" fmla="*/ 768486 h 836579"/>
                <a:gd name="connsiteX106" fmla="*/ 2062264 w 2451370"/>
                <a:gd name="connsiteY106" fmla="*/ 807396 h 836579"/>
                <a:gd name="connsiteX107" fmla="*/ 2023353 w 2451370"/>
                <a:gd name="connsiteY107" fmla="*/ 758758 h 836579"/>
                <a:gd name="connsiteX108" fmla="*/ 1984443 w 2451370"/>
                <a:gd name="connsiteY108" fmla="*/ 719847 h 836579"/>
                <a:gd name="connsiteX109" fmla="*/ 1945532 w 2451370"/>
                <a:gd name="connsiteY109" fmla="*/ 700392 h 836579"/>
                <a:gd name="connsiteX110" fmla="*/ 1887166 w 2451370"/>
                <a:gd name="connsiteY110" fmla="*/ 661481 h 836579"/>
                <a:gd name="connsiteX111" fmla="*/ 1877439 w 2451370"/>
                <a:gd name="connsiteY111" fmla="*/ 544749 h 836579"/>
                <a:gd name="connsiteX112" fmla="*/ 1887166 w 2451370"/>
                <a:gd name="connsiteY112" fmla="*/ 515566 h 836579"/>
                <a:gd name="connsiteX113" fmla="*/ 1916349 w 2451370"/>
                <a:gd name="connsiteY113" fmla="*/ 505839 h 836579"/>
                <a:gd name="connsiteX114" fmla="*/ 1984443 w 2451370"/>
                <a:gd name="connsiteY114" fmla="*/ 457200 h 836579"/>
                <a:gd name="connsiteX115" fmla="*/ 2013626 w 2451370"/>
                <a:gd name="connsiteY115" fmla="*/ 428017 h 836579"/>
                <a:gd name="connsiteX116" fmla="*/ 2101175 w 2451370"/>
                <a:gd name="connsiteY116" fmla="*/ 398834 h 836579"/>
                <a:gd name="connsiteX117" fmla="*/ 2188724 w 2451370"/>
                <a:gd name="connsiteY117" fmla="*/ 350196 h 836579"/>
                <a:gd name="connsiteX118" fmla="*/ 2266545 w 2451370"/>
                <a:gd name="connsiteY118" fmla="*/ 311286 h 836579"/>
                <a:gd name="connsiteX119" fmla="*/ 2334639 w 2451370"/>
                <a:gd name="connsiteY119" fmla="*/ 272375 h 836579"/>
                <a:gd name="connsiteX120" fmla="*/ 2276273 w 2451370"/>
                <a:gd name="connsiteY120" fmla="*/ 223737 h 836579"/>
                <a:gd name="connsiteX121" fmla="*/ 2178996 w 2451370"/>
                <a:gd name="connsiteY121" fmla="*/ 175098 h 836579"/>
                <a:gd name="connsiteX122" fmla="*/ 2120630 w 2451370"/>
                <a:gd name="connsiteY122" fmla="*/ 116732 h 836579"/>
                <a:gd name="connsiteX123" fmla="*/ 2110902 w 2451370"/>
                <a:gd name="connsiteY123" fmla="*/ 87549 h 836579"/>
                <a:gd name="connsiteX124" fmla="*/ 2130358 w 2451370"/>
                <a:gd name="connsiteY124" fmla="*/ 107005 h 836579"/>
                <a:gd name="connsiteX125" fmla="*/ 2169268 w 2451370"/>
                <a:gd name="connsiteY125" fmla="*/ 155643 h 836579"/>
                <a:gd name="connsiteX126" fmla="*/ 2208179 w 2451370"/>
                <a:gd name="connsiteY126" fmla="*/ 204281 h 836579"/>
                <a:gd name="connsiteX127" fmla="*/ 2217907 w 2451370"/>
                <a:gd name="connsiteY127" fmla="*/ 233464 h 836579"/>
                <a:gd name="connsiteX128" fmla="*/ 2208179 w 2451370"/>
                <a:gd name="connsiteY128" fmla="*/ 282103 h 836579"/>
                <a:gd name="connsiteX129" fmla="*/ 2101175 w 2451370"/>
                <a:gd name="connsiteY129" fmla="*/ 379379 h 836579"/>
                <a:gd name="connsiteX130" fmla="*/ 2042809 w 2451370"/>
                <a:gd name="connsiteY130" fmla="*/ 428017 h 836579"/>
                <a:gd name="connsiteX131" fmla="*/ 1984443 w 2451370"/>
                <a:gd name="connsiteY131" fmla="*/ 476656 h 836579"/>
                <a:gd name="connsiteX132" fmla="*/ 1838528 w 2451370"/>
                <a:gd name="connsiteY132" fmla="*/ 573932 h 836579"/>
                <a:gd name="connsiteX133" fmla="*/ 1682885 w 2451370"/>
                <a:gd name="connsiteY133" fmla="*/ 690664 h 836579"/>
                <a:gd name="connsiteX134" fmla="*/ 1653702 w 2451370"/>
                <a:gd name="connsiteY134" fmla="*/ 719847 h 836579"/>
                <a:gd name="connsiteX135" fmla="*/ 1595336 w 2451370"/>
                <a:gd name="connsiteY135" fmla="*/ 739303 h 836579"/>
                <a:gd name="connsiteX136" fmla="*/ 1663430 w 2451370"/>
                <a:gd name="connsiteY136" fmla="*/ 749030 h 836579"/>
                <a:gd name="connsiteX137" fmla="*/ 1741251 w 2451370"/>
                <a:gd name="connsiteY137" fmla="*/ 768486 h 836579"/>
                <a:gd name="connsiteX138" fmla="*/ 2062264 w 2451370"/>
                <a:gd name="connsiteY138" fmla="*/ 749030 h 836579"/>
                <a:gd name="connsiteX139" fmla="*/ 2188724 w 2451370"/>
                <a:gd name="connsiteY139" fmla="*/ 729575 h 836579"/>
                <a:gd name="connsiteX140" fmla="*/ 2266545 w 2451370"/>
                <a:gd name="connsiteY140" fmla="*/ 690664 h 836579"/>
                <a:gd name="connsiteX141" fmla="*/ 2344366 w 2451370"/>
                <a:gd name="connsiteY141" fmla="*/ 632298 h 836579"/>
                <a:gd name="connsiteX142" fmla="*/ 2383277 w 2451370"/>
                <a:gd name="connsiteY142" fmla="*/ 573932 h 836579"/>
                <a:gd name="connsiteX143" fmla="*/ 2363821 w 2451370"/>
                <a:gd name="connsiteY143" fmla="*/ 535022 h 836579"/>
                <a:gd name="connsiteX144" fmla="*/ 2324911 w 2451370"/>
                <a:gd name="connsiteY144" fmla="*/ 515566 h 836579"/>
                <a:gd name="connsiteX145" fmla="*/ 2178996 w 2451370"/>
                <a:gd name="connsiteY145" fmla="*/ 496111 h 836579"/>
                <a:gd name="connsiteX146" fmla="*/ 2101175 w 2451370"/>
                <a:gd name="connsiteY146" fmla="*/ 525294 h 836579"/>
                <a:gd name="connsiteX147" fmla="*/ 2071992 w 2451370"/>
                <a:gd name="connsiteY147" fmla="*/ 544749 h 836579"/>
                <a:gd name="connsiteX148" fmla="*/ 2052536 w 2451370"/>
                <a:gd name="connsiteY148" fmla="*/ 603115 h 836579"/>
                <a:gd name="connsiteX149" fmla="*/ 2033081 w 2451370"/>
                <a:gd name="connsiteY149" fmla="*/ 573932 h 836579"/>
                <a:gd name="connsiteX150" fmla="*/ 1994170 w 2451370"/>
                <a:gd name="connsiteY150" fmla="*/ 525294 h 836579"/>
                <a:gd name="connsiteX151" fmla="*/ 1974715 w 2451370"/>
                <a:gd name="connsiteY151" fmla="*/ 428017 h 836579"/>
                <a:gd name="connsiteX152" fmla="*/ 2013626 w 2451370"/>
                <a:gd name="connsiteY152" fmla="*/ 233464 h 836579"/>
                <a:gd name="connsiteX153" fmla="*/ 2042809 w 2451370"/>
                <a:gd name="connsiteY153" fmla="*/ 214009 h 836579"/>
                <a:gd name="connsiteX154" fmla="*/ 2091447 w 2451370"/>
                <a:gd name="connsiteY154" fmla="*/ 165371 h 836579"/>
                <a:gd name="connsiteX155" fmla="*/ 2159541 w 2451370"/>
                <a:gd name="connsiteY155" fmla="*/ 116732 h 836579"/>
                <a:gd name="connsiteX156" fmla="*/ 2451370 w 2451370"/>
                <a:gd name="connsiteY156" fmla="*/ 87549 h 836579"/>
                <a:gd name="connsiteX157" fmla="*/ 2431915 w 2451370"/>
                <a:gd name="connsiteY157" fmla="*/ 19456 h 836579"/>
                <a:gd name="connsiteX158" fmla="*/ 2422187 w 2451370"/>
                <a:gd name="connsiteY158" fmla="*/ 0 h 836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Lst>
              <a:rect l="l" t="t" r="r" b="b"/>
              <a:pathLst>
                <a:path w="2451370" h="836579">
                  <a:moveTo>
                    <a:pt x="0" y="564205"/>
                  </a:moveTo>
                  <a:cubicBezTo>
                    <a:pt x="279" y="560026"/>
                    <a:pt x="741" y="423049"/>
                    <a:pt x="19456" y="379379"/>
                  </a:cubicBezTo>
                  <a:cubicBezTo>
                    <a:pt x="24061" y="368633"/>
                    <a:pt x="33111" y="360347"/>
                    <a:pt x="38911" y="350196"/>
                  </a:cubicBezTo>
                  <a:cubicBezTo>
                    <a:pt x="46105" y="337606"/>
                    <a:pt x="48817" y="322199"/>
                    <a:pt x="58366" y="311286"/>
                  </a:cubicBezTo>
                  <a:cubicBezTo>
                    <a:pt x="72038" y="295661"/>
                    <a:pt x="91240" y="285887"/>
                    <a:pt x="107004" y="272375"/>
                  </a:cubicBezTo>
                  <a:cubicBezTo>
                    <a:pt x="142714" y="241767"/>
                    <a:pt x="107650" y="257623"/>
                    <a:pt x="165370" y="243192"/>
                  </a:cubicBezTo>
                  <a:cubicBezTo>
                    <a:pt x="194127" y="262363"/>
                    <a:pt x="210900" y="270789"/>
                    <a:pt x="233464" y="301558"/>
                  </a:cubicBezTo>
                  <a:cubicBezTo>
                    <a:pt x="258466" y="335651"/>
                    <a:pt x="301558" y="408562"/>
                    <a:pt x="301558" y="408562"/>
                  </a:cubicBezTo>
                  <a:cubicBezTo>
                    <a:pt x="336263" y="512676"/>
                    <a:pt x="319317" y="467550"/>
                    <a:pt x="350196" y="544749"/>
                  </a:cubicBezTo>
                  <a:cubicBezTo>
                    <a:pt x="353439" y="573932"/>
                    <a:pt x="352198" y="603970"/>
                    <a:pt x="359924" y="632298"/>
                  </a:cubicBezTo>
                  <a:cubicBezTo>
                    <a:pt x="362337" y="641146"/>
                    <a:pt x="370208" y="651754"/>
                    <a:pt x="379379" y="651754"/>
                  </a:cubicBezTo>
                  <a:cubicBezTo>
                    <a:pt x="393880" y="651754"/>
                    <a:pt x="404662" y="637254"/>
                    <a:pt x="418290" y="632298"/>
                  </a:cubicBezTo>
                  <a:cubicBezTo>
                    <a:pt x="440475" y="624231"/>
                    <a:pt x="463685" y="619328"/>
                    <a:pt x="486383" y="612843"/>
                  </a:cubicBezTo>
                  <a:cubicBezTo>
                    <a:pt x="496111" y="606358"/>
                    <a:pt x="505109" y="598616"/>
                    <a:pt x="515566" y="593388"/>
                  </a:cubicBezTo>
                  <a:cubicBezTo>
                    <a:pt x="567857" y="567242"/>
                    <a:pt x="558158" y="577876"/>
                    <a:pt x="612843" y="564205"/>
                  </a:cubicBezTo>
                  <a:cubicBezTo>
                    <a:pt x="635744" y="558480"/>
                    <a:pt x="658238" y="551234"/>
                    <a:pt x="680936" y="544749"/>
                  </a:cubicBezTo>
                  <a:cubicBezTo>
                    <a:pt x="506878" y="475127"/>
                    <a:pt x="773800" y="580790"/>
                    <a:pt x="573932" y="505839"/>
                  </a:cubicBezTo>
                  <a:cubicBezTo>
                    <a:pt x="541232" y="493577"/>
                    <a:pt x="509545" y="478674"/>
                    <a:pt x="476656" y="466928"/>
                  </a:cubicBezTo>
                  <a:cubicBezTo>
                    <a:pt x="374100" y="430300"/>
                    <a:pt x="526453" y="503712"/>
                    <a:pt x="359924" y="428017"/>
                  </a:cubicBezTo>
                  <a:cubicBezTo>
                    <a:pt x="337427" y="417791"/>
                    <a:pt x="327777" y="405598"/>
                    <a:pt x="311285" y="389107"/>
                  </a:cubicBezTo>
                  <a:cubicBezTo>
                    <a:pt x="314528" y="379379"/>
                    <a:pt x="314607" y="367931"/>
                    <a:pt x="321013" y="359924"/>
                  </a:cubicBezTo>
                  <a:cubicBezTo>
                    <a:pt x="353331" y="319527"/>
                    <a:pt x="394371" y="349081"/>
                    <a:pt x="437745" y="359924"/>
                  </a:cubicBezTo>
                  <a:cubicBezTo>
                    <a:pt x="447693" y="362411"/>
                    <a:pt x="457200" y="366409"/>
                    <a:pt x="466928" y="369651"/>
                  </a:cubicBezTo>
                  <a:cubicBezTo>
                    <a:pt x="476656" y="379379"/>
                    <a:pt x="488480" y="387388"/>
                    <a:pt x="496111" y="398834"/>
                  </a:cubicBezTo>
                  <a:cubicBezTo>
                    <a:pt x="501799" y="407366"/>
                    <a:pt x="499544" y="419923"/>
                    <a:pt x="505839" y="428017"/>
                  </a:cubicBezTo>
                  <a:cubicBezTo>
                    <a:pt x="522731" y="449735"/>
                    <a:pt x="548942" y="463490"/>
                    <a:pt x="564204" y="486383"/>
                  </a:cubicBezTo>
                  <a:lnTo>
                    <a:pt x="603115" y="544749"/>
                  </a:lnTo>
                  <a:cubicBezTo>
                    <a:pt x="612777" y="583394"/>
                    <a:pt x="622196" y="599093"/>
                    <a:pt x="603115" y="642026"/>
                  </a:cubicBezTo>
                  <a:cubicBezTo>
                    <a:pt x="586956" y="678384"/>
                    <a:pt x="503848" y="701387"/>
                    <a:pt x="486383" y="710120"/>
                  </a:cubicBezTo>
                  <a:cubicBezTo>
                    <a:pt x="419588" y="743517"/>
                    <a:pt x="502400" y="720535"/>
                    <a:pt x="408562" y="739303"/>
                  </a:cubicBezTo>
                  <a:cubicBezTo>
                    <a:pt x="395592" y="745788"/>
                    <a:pt x="384040" y="756959"/>
                    <a:pt x="369651" y="758758"/>
                  </a:cubicBezTo>
                  <a:cubicBezTo>
                    <a:pt x="356385" y="760416"/>
                    <a:pt x="321937" y="759091"/>
                    <a:pt x="330741" y="749030"/>
                  </a:cubicBezTo>
                  <a:cubicBezTo>
                    <a:pt x="428336" y="637494"/>
                    <a:pt x="403272" y="702659"/>
                    <a:pt x="476656" y="671209"/>
                  </a:cubicBezTo>
                  <a:cubicBezTo>
                    <a:pt x="509977" y="656928"/>
                    <a:pt x="541507" y="638784"/>
                    <a:pt x="573932" y="622571"/>
                  </a:cubicBezTo>
                  <a:cubicBezTo>
                    <a:pt x="593387" y="612843"/>
                    <a:pt x="611196" y="598664"/>
                    <a:pt x="632298" y="593388"/>
                  </a:cubicBezTo>
                  <a:lnTo>
                    <a:pt x="671209" y="583660"/>
                  </a:lnTo>
                  <a:cubicBezTo>
                    <a:pt x="680937" y="577175"/>
                    <a:pt x="689050" y="567041"/>
                    <a:pt x="700392" y="564205"/>
                  </a:cubicBezTo>
                  <a:cubicBezTo>
                    <a:pt x="728878" y="557084"/>
                    <a:pt x="758836" y="558358"/>
                    <a:pt x="787941" y="554477"/>
                  </a:cubicBezTo>
                  <a:cubicBezTo>
                    <a:pt x="807492" y="551870"/>
                    <a:pt x="826782" y="547538"/>
                    <a:pt x="846307" y="544749"/>
                  </a:cubicBezTo>
                  <a:cubicBezTo>
                    <a:pt x="872186" y="541052"/>
                    <a:pt x="898249" y="538719"/>
                    <a:pt x="924128" y="535022"/>
                  </a:cubicBezTo>
                  <a:cubicBezTo>
                    <a:pt x="943653" y="532233"/>
                    <a:pt x="962969" y="528083"/>
                    <a:pt x="982494" y="525294"/>
                  </a:cubicBezTo>
                  <a:cubicBezTo>
                    <a:pt x="1008373" y="521597"/>
                    <a:pt x="1034477" y="519541"/>
                    <a:pt x="1060315" y="515566"/>
                  </a:cubicBezTo>
                  <a:cubicBezTo>
                    <a:pt x="1112324" y="507565"/>
                    <a:pt x="1129865" y="498578"/>
                    <a:pt x="1186775" y="486383"/>
                  </a:cubicBezTo>
                  <a:cubicBezTo>
                    <a:pt x="1206061" y="482250"/>
                    <a:pt x="1225686" y="479898"/>
                    <a:pt x="1245141" y="476656"/>
                  </a:cubicBezTo>
                  <a:cubicBezTo>
                    <a:pt x="1254869" y="483141"/>
                    <a:pt x="1267839" y="486383"/>
                    <a:pt x="1274324" y="496111"/>
                  </a:cubicBezTo>
                  <a:cubicBezTo>
                    <a:pt x="1281740" y="507235"/>
                    <a:pt x="1278785" y="522734"/>
                    <a:pt x="1284051" y="535022"/>
                  </a:cubicBezTo>
                  <a:cubicBezTo>
                    <a:pt x="1288656" y="545768"/>
                    <a:pt x="1297022" y="554477"/>
                    <a:pt x="1303507" y="564205"/>
                  </a:cubicBezTo>
                  <a:cubicBezTo>
                    <a:pt x="1300264" y="609601"/>
                    <a:pt x="1301261" y="655500"/>
                    <a:pt x="1293779" y="700392"/>
                  </a:cubicBezTo>
                  <a:cubicBezTo>
                    <a:pt x="1291395" y="714696"/>
                    <a:pt x="1282010" y="727006"/>
                    <a:pt x="1274324" y="739303"/>
                  </a:cubicBezTo>
                  <a:cubicBezTo>
                    <a:pt x="1250469" y="777470"/>
                    <a:pt x="1229614" y="793740"/>
                    <a:pt x="1196502" y="826851"/>
                  </a:cubicBezTo>
                  <a:cubicBezTo>
                    <a:pt x="1189251" y="834102"/>
                    <a:pt x="1177047" y="833336"/>
                    <a:pt x="1167319" y="836579"/>
                  </a:cubicBezTo>
                  <a:cubicBezTo>
                    <a:pt x="1141379" y="826851"/>
                    <a:pt x="1113943" y="820433"/>
                    <a:pt x="1089498" y="807396"/>
                  </a:cubicBezTo>
                  <a:cubicBezTo>
                    <a:pt x="1048320" y="785435"/>
                    <a:pt x="1010574" y="747344"/>
                    <a:pt x="972766" y="719847"/>
                  </a:cubicBezTo>
                  <a:cubicBezTo>
                    <a:pt x="953856" y="706094"/>
                    <a:pt x="933106" y="694966"/>
                    <a:pt x="914400" y="680937"/>
                  </a:cubicBezTo>
                  <a:cubicBezTo>
                    <a:pt x="907063" y="675434"/>
                    <a:pt x="903375" y="665094"/>
                    <a:pt x="894945" y="661481"/>
                  </a:cubicBezTo>
                  <a:cubicBezTo>
                    <a:pt x="879748" y="654968"/>
                    <a:pt x="862520" y="654996"/>
                    <a:pt x="846307" y="651754"/>
                  </a:cubicBezTo>
                  <a:cubicBezTo>
                    <a:pt x="836579" y="645269"/>
                    <a:pt x="820821" y="643389"/>
                    <a:pt x="817124" y="632298"/>
                  </a:cubicBezTo>
                  <a:cubicBezTo>
                    <a:pt x="812896" y="619615"/>
                    <a:pt x="820218" y="604996"/>
                    <a:pt x="826851" y="593388"/>
                  </a:cubicBezTo>
                  <a:cubicBezTo>
                    <a:pt x="846689" y="558671"/>
                    <a:pt x="855353" y="567276"/>
                    <a:pt x="885217" y="554477"/>
                  </a:cubicBezTo>
                  <a:cubicBezTo>
                    <a:pt x="898546" y="548765"/>
                    <a:pt x="910877" y="540912"/>
                    <a:pt x="924128" y="535022"/>
                  </a:cubicBezTo>
                  <a:cubicBezTo>
                    <a:pt x="940085" y="527930"/>
                    <a:pt x="955752" y="519492"/>
                    <a:pt x="972766" y="515566"/>
                  </a:cubicBezTo>
                  <a:cubicBezTo>
                    <a:pt x="998239" y="509688"/>
                    <a:pt x="1024749" y="509814"/>
                    <a:pt x="1050587" y="505839"/>
                  </a:cubicBezTo>
                  <a:cubicBezTo>
                    <a:pt x="1066929" y="503325"/>
                    <a:pt x="1083013" y="499354"/>
                    <a:pt x="1099226" y="496111"/>
                  </a:cubicBezTo>
                  <a:cubicBezTo>
                    <a:pt x="1128409" y="502596"/>
                    <a:pt x="1163431" y="496891"/>
                    <a:pt x="1186775" y="515566"/>
                  </a:cubicBezTo>
                  <a:cubicBezTo>
                    <a:pt x="1198099" y="524625"/>
                    <a:pt x="1162365" y="535022"/>
                    <a:pt x="1147864" y="535022"/>
                  </a:cubicBezTo>
                  <a:cubicBezTo>
                    <a:pt x="1047136" y="535022"/>
                    <a:pt x="946826" y="522051"/>
                    <a:pt x="846307" y="515566"/>
                  </a:cubicBezTo>
                  <a:cubicBezTo>
                    <a:pt x="773208" y="500946"/>
                    <a:pt x="763943" y="511933"/>
                    <a:pt x="719847" y="476656"/>
                  </a:cubicBezTo>
                  <a:cubicBezTo>
                    <a:pt x="712685" y="470927"/>
                    <a:pt x="706877" y="463685"/>
                    <a:pt x="700392" y="457200"/>
                  </a:cubicBezTo>
                  <a:cubicBezTo>
                    <a:pt x="693907" y="499353"/>
                    <a:pt x="690388" y="542071"/>
                    <a:pt x="680936" y="583660"/>
                  </a:cubicBezTo>
                  <a:cubicBezTo>
                    <a:pt x="674119" y="613657"/>
                    <a:pt x="651753" y="671209"/>
                    <a:pt x="651753" y="671209"/>
                  </a:cubicBezTo>
                  <a:cubicBezTo>
                    <a:pt x="658238" y="697149"/>
                    <a:pt x="647293" y="737072"/>
                    <a:pt x="671209" y="749030"/>
                  </a:cubicBezTo>
                  <a:cubicBezTo>
                    <a:pt x="756445" y="791648"/>
                    <a:pt x="770082" y="736878"/>
                    <a:pt x="826851" y="719847"/>
                  </a:cubicBezTo>
                  <a:cubicBezTo>
                    <a:pt x="845743" y="714179"/>
                    <a:pt x="865762" y="713362"/>
                    <a:pt x="885217" y="710120"/>
                  </a:cubicBezTo>
                  <a:cubicBezTo>
                    <a:pt x="904672" y="697150"/>
                    <a:pt x="923143" y="682565"/>
                    <a:pt x="943583" y="671209"/>
                  </a:cubicBezTo>
                  <a:cubicBezTo>
                    <a:pt x="952546" y="666229"/>
                    <a:pt x="963863" y="666568"/>
                    <a:pt x="972766" y="661481"/>
                  </a:cubicBezTo>
                  <a:cubicBezTo>
                    <a:pt x="986843" y="653437"/>
                    <a:pt x="998187" y="641291"/>
                    <a:pt x="1011677" y="632298"/>
                  </a:cubicBezTo>
                  <a:cubicBezTo>
                    <a:pt x="1057623" y="601667"/>
                    <a:pt x="1048606" y="607018"/>
                    <a:pt x="1089498" y="593388"/>
                  </a:cubicBezTo>
                  <a:cubicBezTo>
                    <a:pt x="1108953" y="580418"/>
                    <a:pt x="1126950" y="564934"/>
                    <a:pt x="1147864" y="554477"/>
                  </a:cubicBezTo>
                  <a:cubicBezTo>
                    <a:pt x="1185866" y="535477"/>
                    <a:pt x="1183873" y="538484"/>
                    <a:pt x="1215958" y="515566"/>
                  </a:cubicBezTo>
                  <a:cubicBezTo>
                    <a:pt x="1229151" y="506142"/>
                    <a:pt x="1242413" y="496762"/>
                    <a:pt x="1254868" y="486383"/>
                  </a:cubicBezTo>
                  <a:cubicBezTo>
                    <a:pt x="1261914" y="480512"/>
                    <a:pt x="1266460" y="471647"/>
                    <a:pt x="1274324" y="466928"/>
                  </a:cubicBezTo>
                  <a:cubicBezTo>
                    <a:pt x="1283117" y="461652"/>
                    <a:pt x="1293779" y="460443"/>
                    <a:pt x="1303507" y="457200"/>
                  </a:cubicBezTo>
                  <a:cubicBezTo>
                    <a:pt x="1326205" y="460443"/>
                    <a:pt x="1351557" y="455793"/>
                    <a:pt x="1371600" y="466928"/>
                  </a:cubicBezTo>
                  <a:cubicBezTo>
                    <a:pt x="1384276" y="473971"/>
                    <a:pt x="1385166" y="492588"/>
                    <a:pt x="1391056" y="505839"/>
                  </a:cubicBezTo>
                  <a:cubicBezTo>
                    <a:pt x="1428882" y="590947"/>
                    <a:pt x="1389238" y="519022"/>
                    <a:pt x="1439694" y="603115"/>
                  </a:cubicBezTo>
                  <a:cubicBezTo>
                    <a:pt x="1439779" y="603454"/>
                    <a:pt x="1454496" y="666556"/>
                    <a:pt x="1459149" y="671209"/>
                  </a:cubicBezTo>
                  <a:cubicBezTo>
                    <a:pt x="1466400" y="678460"/>
                    <a:pt x="1478604" y="677694"/>
                    <a:pt x="1488332" y="680937"/>
                  </a:cubicBezTo>
                  <a:cubicBezTo>
                    <a:pt x="1557694" y="632384"/>
                    <a:pt x="1602874" y="599660"/>
                    <a:pt x="1673158" y="554477"/>
                  </a:cubicBezTo>
                  <a:cubicBezTo>
                    <a:pt x="1689062" y="544253"/>
                    <a:pt x="1705583" y="535022"/>
                    <a:pt x="1721796" y="525294"/>
                  </a:cubicBezTo>
                  <a:cubicBezTo>
                    <a:pt x="1741846" y="513264"/>
                    <a:pt x="1762199" y="501352"/>
                    <a:pt x="1780162" y="486383"/>
                  </a:cubicBezTo>
                  <a:cubicBezTo>
                    <a:pt x="1801299" y="468769"/>
                    <a:pt x="1838528" y="428017"/>
                    <a:pt x="1838528" y="428017"/>
                  </a:cubicBezTo>
                  <a:cubicBezTo>
                    <a:pt x="1841771" y="418289"/>
                    <a:pt x="1849388" y="409025"/>
                    <a:pt x="1848256" y="398834"/>
                  </a:cubicBezTo>
                  <a:cubicBezTo>
                    <a:pt x="1842667" y="348537"/>
                    <a:pt x="1835802" y="347471"/>
                    <a:pt x="1809345" y="321013"/>
                  </a:cubicBezTo>
                  <a:cubicBezTo>
                    <a:pt x="1742617" y="371058"/>
                    <a:pt x="1792617" y="328888"/>
                    <a:pt x="1721796" y="408562"/>
                  </a:cubicBezTo>
                  <a:cubicBezTo>
                    <a:pt x="1712656" y="418844"/>
                    <a:pt x="1700867" y="426739"/>
                    <a:pt x="1692613" y="437745"/>
                  </a:cubicBezTo>
                  <a:cubicBezTo>
                    <a:pt x="1681269" y="452871"/>
                    <a:pt x="1674774" y="471257"/>
                    <a:pt x="1663430" y="486383"/>
                  </a:cubicBezTo>
                  <a:cubicBezTo>
                    <a:pt x="1643174" y="513391"/>
                    <a:pt x="1602419" y="539734"/>
                    <a:pt x="1575881" y="554477"/>
                  </a:cubicBezTo>
                  <a:cubicBezTo>
                    <a:pt x="1566918" y="559457"/>
                    <a:pt x="1539447" y="571456"/>
                    <a:pt x="1546698" y="564205"/>
                  </a:cubicBezTo>
                  <a:cubicBezTo>
                    <a:pt x="1560067" y="550836"/>
                    <a:pt x="1578738" y="544076"/>
                    <a:pt x="1595336" y="535022"/>
                  </a:cubicBezTo>
                  <a:cubicBezTo>
                    <a:pt x="1718501" y="467841"/>
                    <a:pt x="1600121" y="530795"/>
                    <a:pt x="1692613" y="496111"/>
                  </a:cubicBezTo>
                  <a:cubicBezTo>
                    <a:pt x="1783096" y="462180"/>
                    <a:pt x="1671070" y="486732"/>
                    <a:pt x="1789890" y="466928"/>
                  </a:cubicBezTo>
                  <a:cubicBezTo>
                    <a:pt x="1806103" y="470171"/>
                    <a:pt x="1824013" y="468739"/>
                    <a:pt x="1838528" y="476656"/>
                  </a:cubicBezTo>
                  <a:cubicBezTo>
                    <a:pt x="1860761" y="488783"/>
                    <a:pt x="1878225" y="508181"/>
                    <a:pt x="1896894" y="525294"/>
                  </a:cubicBezTo>
                  <a:cubicBezTo>
                    <a:pt x="1932117" y="557582"/>
                    <a:pt x="1966614" y="592932"/>
                    <a:pt x="1994170" y="632298"/>
                  </a:cubicBezTo>
                  <a:cubicBezTo>
                    <a:pt x="2005013" y="647788"/>
                    <a:pt x="2013625" y="664724"/>
                    <a:pt x="2023353" y="680937"/>
                  </a:cubicBezTo>
                  <a:cubicBezTo>
                    <a:pt x="2044671" y="787524"/>
                    <a:pt x="2018016" y="676433"/>
                    <a:pt x="2052536" y="768486"/>
                  </a:cubicBezTo>
                  <a:cubicBezTo>
                    <a:pt x="2057230" y="781004"/>
                    <a:pt x="2074947" y="811624"/>
                    <a:pt x="2062264" y="807396"/>
                  </a:cubicBezTo>
                  <a:cubicBezTo>
                    <a:pt x="2042567" y="800830"/>
                    <a:pt x="2037147" y="774276"/>
                    <a:pt x="2023353" y="758758"/>
                  </a:cubicBezTo>
                  <a:cubicBezTo>
                    <a:pt x="2011167" y="745049"/>
                    <a:pt x="1999117" y="730853"/>
                    <a:pt x="1984443" y="719847"/>
                  </a:cubicBezTo>
                  <a:cubicBezTo>
                    <a:pt x="1972842" y="711146"/>
                    <a:pt x="1957967" y="707853"/>
                    <a:pt x="1945532" y="700392"/>
                  </a:cubicBezTo>
                  <a:cubicBezTo>
                    <a:pt x="1925482" y="688362"/>
                    <a:pt x="1887166" y="661481"/>
                    <a:pt x="1887166" y="661481"/>
                  </a:cubicBezTo>
                  <a:cubicBezTo>
                    <a:pt x="1853178" y="610499"/>
                    <a:pt x="1862013" y="637307"/>
                    <a:pt x="1877439" y="544749"/>
                  </a:cubicBezTo>
                  <a:cubicBezTo>
                    <a:pt x="1879125" y="534635"/>
                    <a:pt x="1879915" y="522817"/>
                    <a:pt x="1887166" y="515566"/>
                  </a:cubicBezTo>
                  <a:cubicBezTo>
                    <a:pt x="1894417" y="508315"/>
                    <a:pt x="1906621" y="509081"/>
                    <a:pt x="1916349" y="505839"/>
                  </a:cubicBezTo>
                  <a:cubicBezTo>
                    <a:pt x="1935658" y="447915"/>
                    <a:pt x="1910159" y="498470"/>
                    <a:pt x="1984443" y="457200"/>
                  </a:cubicBezTo>
                  <a:cubicBezTo>
                    <a:pt x="1996469" y="450519"/>
                    <a:pt x="2001321" y="434169"/>
                    <a:pt x="2013626" y="428017"/>
                  </a:cubicBezTo>
                  <a:cubicBezTo>
                    <a:pt x="2041140" y="414260"/>
                    <a:pt x="2071992" y="408562"/>
                    <a:pt x="2101175" y="398834"/>
                  </a:cubicBezTo>
                  <a:cubicBezTo>
                    <a:pt x="2152844" y="347165"/>
                    <a:pt x="2105404" y="385904"/>
                    <a:pt x="2188724" y="350196"/>
                  </a:cubicBezTo>
                  <a:cubicBezTo>
                    <a:pt x="2215381" y="338772"/>
                    <a:pt x="2240605" y="324256"/>
                    <a:pt x="2266545" y="311286"/>
                  </a:cubicBezTo>
                  <a:cubicBezTo>
                    <a:pt x="2315909" y="286604"/>
                    <a:pt x="2293393" y="299872"/>
                    <a:pt x="2334639" y="272375"/>
                  </a:cubicBezTo>
                  <a:cubicBezTo>
                    <a:pt x="2315184" y="256162"/>
                    <a:pt x="2297841" y="237010"/>
                    <a:pt x="2276273" y="223737"/>
                  </a:cubicBezTo>
                  <a:cubicBezTo>
                    <a:pt x="2228921" y="194598"/>
                    <a:pt x="2213818" y="206051"/>
                    <a:pt x="2178996" y="175098"/>
                  </a:cubicBezTo>
                  <a:cubicBezTo>
                    <a:pt x="2158432" y="156819"/>
                    <a:pt x="2120630" y="116732"/>
                    <a:pt x="2120630" y="116732"/>
                  </a:cubicBezTo>
                  <a:cubicBezTo>
                    <a:pt x="2117387" y="107004"/>
                    <a:pt x="2103651" y="94799"/>
                    <a:pt x="2110902" y="87549"/>
                  </a:cubicBezTo>
                  <a:cubicBezTo>
                    <a:pt x="2117388" y="81064"/>
                    <a:pt x="2124389" y="100041"/>
                    <a:pt x="2130358" y="107005"/>
                  </a:cubicBezTo>
                  <a:cubicBezTo>
                    <a:pt x="2143870" y="122769"/>
                    <a:pt x="2155756" y="139879"/>
                    <a:pt x="2169268" y="155643"/>
                  </a:cubicBezTo>
                  <a:cubicBezTo>
                    <a:pt x="2190986" y="180980"/>
                    <a:pt x="2191292" y="170506"/>
                    <a:pt x="2208179" y="204281"/>
                  </a:cubicBezTo>
                  <a:cubicBezTo>
                    <a:pt x="2212765" y="213452"/>
                    <a:pt x="2214664" y="223736"/>
                    <a:pt x="2217907" y="233464"/>
                  </a:cubicBezTo>
                  <a:cubicBezTo>
                    <a:pt x="2214664" y="249677"/>
                    <a:pt x="2213984" y="266622"/>
                    <a:pt x="2208179" y="282103"/>
                  </a:cubicBezTo>
                  <a:cubicBezTo>
                    <a:pt x="2192828" y="323039"/>
                    <a:pt x="2120123" y="364221"/>
                    <a:pt x="2101175" y="379379"/>
                  </a:cubicBezTo>
                  <a:cubicBezTo>
                    <a:pt x="2081399" y="395199"/>
                    <a:pt x="2062264" y="411804"/>
                    <a:pt x="2042809" y="428017"/>
                  </a:cubicBezTo>
                  <a:cubicBezTo>
                    <a:pt x="2023354" y="444230"/>
                    <a:pt x="2005515" y="462608"/>
                    <a:pt x="1984443" y="476656"/>
                  </a:cubicBezTo>
                  <a:cubicBezTo>
                    <a:pt x="1935805" y="509081"/>
                    <a:pt x="1883152" y="536173"/>
                    <a:pt x="1838528" y="573932"/>
                  </a:cubicBezTo>
                  <a:cubicBezTo>
                    <a:pt x="1704240" y="687560"/>
                    <a:pt x="1764454" y="663476"/>
                    <a:pt x="1682885" y="690664"/>
                  </a:cubicBezTo>
                  <a:cubicBezTo>
                    <a:pt x="1673157" y="700392"/>
                    <a:pt x="1665728" y="713166"/>
                    <a:pt x="1653702" y="719847"/>
                  </a:cubicBezTo>
                  <a:cubicBezTo>
                    <a:pt x="1635775" y="729807"/>
                    <a:pt x="1595336" y="739303"/>
                    <a:pt x="1595336" y="739303"/>
                  </a:cubicBezTo>
                  <a:cubicBezTo>
                    <a:pt x="1618034" y="742545"/>
                    <a:pt x="1640947" y="744533"/>
                    <a:pt x="1663430" y="749030"/>
                  </a:cubicBezTo>
                  <a:cubicBezTo>
                    <a:pt x="1689649" y="754274"/>
                    <a:pt x="1714512" y="768486"/>
                    <a:pt x="1741251" y="768486"/>
                  </a:cubicBezTo>
                  <a:cubicBezTo>
                    <a:pt x="1848452" y="768486"/>
                    <a:pt x="1955260" y="755515"/>
                    <a:pt x="2062264" y="749030"/>
                  </a:cubicBezTo>
                  <a:cubicBezTo>
                    <a:pt x="2066209" y="748466"/>
                    <a:pt x="2179721" y="732791"/>
                    <a:pt x="2188724" y="729575"/>
                  </a:cubicBezTo>
                  <a:cubicBezTo>
                    <a:pt x="2216037" y="719820"/>
                    <a:pt x="2241951" y="706035"/>
                    <a:pt x="2266545" y="690664"/>
                  </a:cubicBezTo>
                  <a:cubicBezTo>
                    <a:pt x="2294042" y="673478"/>
                    <a:pt x="2326379" y="659278"/>
                    <a:pt x="2344366" y="632298"/>
                  </a:cubicBezTo>
                  <a:lnTo>
                    <a:pt x="2383277" y="573932"/>
                  </a:lnTo>
                  <a:cubicBezTo>
                    <a:pt x="2376792" y="560962"/>
                    <a:pt x="2374075" y="545276"/>
                    <a:pt x="2363821" y="535022"/>
                  </a:cubicBezTo>
                  <a:cubicBezTo>
                    <a:pt x="2353567" y="524768"/>
                    <a:pt x="2338901" y="519381"/>
                    <a:pt x="2324911" y="515566"/>
                  </a:cubicBezTo>
                  <a:cubicBezTo>
                    <a:pt x="2313561" y="512471"/>
                    <a:pt x="2185364" y="496907"/>
                    <a:pt x="2178996" y="496111"/>
                  </a:cubicBezTo>
                  <a:cubicBezTo>
                    <a:pt x="2153056" y="505839"/>
                    <a:pt x="2126396" y="513830"/>
                    <a:pt x="2101175" y="525294"/>
                  </a:cubicBezTo>
                  <a:cubicBezTo>
                    <a:pt x="2090532" y="530132"/>
                    <a:pt x="2078188" y="534835"/>
                    <a:pt x="2071992" y="544749"/>
                  </a:cubicBezTo>
                  <a:cubicBezTo>
                    <a:pt x="2061123" y="562139"/>
                    <a:pt x="2052536" y="603115"/>
                    <a:pt x="2052536" y="603115"/>
                  </a:cubicBezTo>
                  <a:cubicBezTo>
                    <a:pt x="2046051" y="593387"/>
                    <a:pt x="2040096" y="583285"/>
                    <a:pt x="2033081" y="573932"/>
                  </a:cubicBezTo>
                  <a:cubicBezTo>
                    <a:pt x="2020623" y="557322"/>
                    <a:pt x="2001881" y="544571"/>
                    <a:pt x="1994170" y="525294"/>
                  </a:cubicBezTo>
                  <a:cubicBezTo>
                    <a:pt x="1981889" y="494591"/>
                    <a:pt x="1974715" y="428017"/>
                    <a:pt x="1974715" y="428017"/>
                  </a:cubicBezTo>
                  <a:cubicBezTo>
                    <a:pt x="1977385" y="407988"/>
                    <a:pt x="1982741" y="276703"/>
                    <a:pt x="2013626" y="233464"/>
                  </a:cubicBezTo>
                  <a:cubicBezTo>
                    <a:pt x="2020421" y="223951"/>
                    <a:pt x="2033081" y="220494"/>
                    <a:pt x="2042809" y="214009"/>
                  </a:cubicBezTo>
                  <a:cubicBezTo>
                    <a:pt x="2076162" y="163979"/>
                    <a:pt x="2045124" y="202430"/>
                    <a:pt x="2091447" y="165371"/>
                  </a:cubicBezTo>
                  <a:cubicBezTo>
                    <a:pt x="2128292" y="135894"/>
                    <a:pt x="2094748" y="143729"/>
                    <a:pt x="2159541" y="116732"/>
                  </a:cubicBezTo>
                  <a:cubicBezTo>
                    <a:pt x="2250330" y="78903"/>
                    <a:pt x="2359259" y="91554"/>
                    <a:pt x="2451370" y="87549"/>
                  </a:cubicBezTo>
                  <a:cubicBezTo>
                    <a:pt x="2445220" y="62947"/>
                    <a:pt x="2441220" y="42718"/>
                    <a:pt x="2431915" y="19456"/>
                  </a:cubicBezTo>
                  <a:cubicBezTo>
                    <a:pt x="2429222" y="12724"/>
                    <a:pt x="2425430" y="6485"/>
                    <a:pt x="2422187" y="0"/>
                  </a:cubicBezTo>
                </a:path>
              </a:pathLst>
            </a:cu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9" name="Freeform 538"/>
            <p:cNvSpPr/>
            <p:nvPr/>
          </p:nvSpPr>
          <p:spPr>
            <a:xfrm rot="15900938">
              <a:off x="6918047" y="1736732"/>
              <a:ext cx="2451370" cy="836579"/>
            </a:xfrm>
            <a:custGeom>
              <a:avLst/>
              <a:gdLst>
                <a:gd name="connsiteX0" fmla="*/ 0 w 2451370"/>
                <a:gd name="connsiteY0" fmla="*/ 564205 h 836579"/>
                <a:gd name="connsiteX1" fmla="*/ 19456 w 2451370"/>
                <a:gd name="connsiteY1" fmla="*/ 379379 h 836579"/>
                <a:gd name="connsiteX2" fmla="*/ 38911 w 2451370"/>
                <a:gd name="connsiteY2" fmla="*/ 350196 h 836579"/>
                <a:gd name="connsiteX3" fmla="*/ 58366 w 2451370"/>
                <a:gd name="connsiteY3" fmla="*/ 311286 h 836579"/>
                <a:gd name="connsiteX4" fmla="*/ 107004 w 2451370"/>
                <a:gd name="connsiteY4" fmla="*/ 272375 h 836579"/>
                <a:gd name="connsiteX5" fmla="*/ 165370 w 2451370"/>
                <a:gd name="connsiteY5" fmla="*/ 243192 h 836579"/>
                <a:gd name="connsiteX6" fmla="*/ 233464 w 2451370"/>
                <a:gd name="connsiteY6" fmla="*/ 301558 h 836579"/>
                <a:gd name="connsiteX7" fmla="*/ 301558 w 2451370"/>
                <a:gd name="connsiteY7" fmla="*/ 408562 h 836579"/>
                <a:gd name="connsiteX8" fmla="*/ 350196 w 2451370"/>
                <a:gd name="connsiteY8" fmla="*/ 544749 h 836579"/>
                <a:gd name="connsiteX9" fmla="*/ 359924 w 2451370"/>
                <a:gd name="connsiteY9" fmla="*/ 632298 h 836579"/>
                <a:gd name="connsiteX10" fmla="*/ 379379 w 2451370"/>
                <a:gd name="connsiteY10" fmla="*/ 651754 h 836579"/>
                <a:gd name="connsiteX11" fmla="*/ 418290 w 2451370"/>
                <a:gd name="connsiteY11" fmla="*/ 632298 h 836579"/>
                <a:gd name="connsiteX12" fmla="*/ 486383 w 2451370"/>
                <a:gd name="connsiteY12" fmla="*/ 612843 h 836579"/>
                <a:gd name="connsiteX13" fmla="*/ 515566 w 2451370"/>
                <a:gd name="connsiteY13" fmla="*/ 593388 h 836579"/>
                <a:gd name="connsiteX14" fmla="*/ 612843 w 2451370"/>
                <a:gd name="connsiteY14" fmla="*/ 564205 h 836579"/>
                <a:gd name="connsiteX15" fmla="*/ 680936 w 2451370"/>
                <a:gd name="connsiteY15" fmla="*/ 544749 h 836579"/>
                <a:gd name="connsiteX16" fmla="*/ 573932 w 2451370"/>
                <a:gd name="connsiteY16" fmla="*/ 505839 h 836579"/>
                <a:gd name="connsiteX17" fmla="*/ 476656 w 2451370"/>
                <a:gd name="connsiteY17" fmla="*/ 466928 h 836579"/>
                <a:gd name="connsiteX18" fmla="*/ 359924 w 2451370"/>
                <a:gd name="connsiteY18" fmla="*/ 428017 h 836579"/>
                <a:gd name="connsiteX19" fmla="*/ 311285 w 2451370"/>
                <a:gd name="connsiteY19" fmla="*/ 389107 h 836579"/>
                <a:gd name="connsiteX20" fmla="*/ 321013 w 2451370"/>
                <a:gd name="connsiteY20" fmla="*/ 359924 h 836579"/>
                <a:gd name="connsiteX21" fmla="*/ 437745 w 2451370"/>
                <a:gd name="connsiteY21" fmla="*/ 359924 h 836579"/>
                <a:gd name="connsiteX22" fmla="*/ 466928 w 2451370"/>
                <a:gd name="connsiteY22" fmla="*/ 369651 h 836579"/>
                <a:gd name="connsiteX23" fmla="*/ 496111 w 2451370"/>
                <a:gd name="connsiteY23" fmla="*/ 398834 h 836579"/>
                <a:gd name="connsiteX24" fmla="*/ 505839 w 2451370"/>
                <a:gd name="connsiteY24" fmla="*/ 428017 h 836579"/>
                <a:gd name="connsiteX25" fmla="*/ 564204 w 2451370"/>
                <a:gd name="connsiteY25" fmla="*/ 486383 h 836579"/>
                <a:gd name="connsiteX26" fmla="*/ 603115 w 2451370"/>
                <a:gd name="connsiteY26" fmla="*/ 544749 h 836579"/>
                <a:gd name="connsiteX27" fmla="*/ 603115 w 2451370"/>
                <a:gd name="connsiteY27" fmla="*/ 642026 h 836579"/>
                <a:gd name="connsiteX28" fmla="*/ 486383 w 2451370"/>
                <a:gd name="connsiteY28" fmla="*/ 710120 h 836579"/>
                <a:gd name="connsiteX29" fmla="*/ 408562 w 2451370"/>
                <a:gd name="connsiteY29" fmla="*/ 739303 h 836579"/>
                <a:gd name="connsiteX30" fmla="*/ 369651 w 2451370"/>
                <a:gd name="connsiteY30" fmla="*/ 758758 h 836579"/>
                <a:gd name="connsiteX31" fmla="*/ 330741 w 2451370"/>
                <a:gd name="connsiteY31" fmla="*/ 749030 h 836579"/>
                <a:gd name="connsiteX32" fmla="*/ 476656 w 2451370"/>
                <a:gd name="connsiteY32" fmla="*/ 671209 h 836579"/>
                <a:gd name="connsiteX33" fmla="*/ 573932 w 2451370"/>
                <a:gd name="connsiteY33" fmla="*/ 622571 h 836579"/>
                <a:gd name="connsiteX34" fmla="*/ 632298 w 2451370"/>
                <a:gd name="connsiteY34" fmla="*/ 593388 h 836579"/>
                <a:gd name="connsiteX35" fmla="*/ 671209 w 2451370"/>
                <a:gd name="connsiteY35" fmla="*/ 583660 h 836579"/>
                <a:gd name="connsiteX36" fmla="*/ 700392 w 2451370"/>
                <a:gd name="connsiteY36" fmla="*/ 564205 h 836579"/>
                <a:gd name="connsiteX37" fmla="*/ 787941 w 2451370"/>
                <a:gd name="connsiteY37" fmla="*/ 554477 h 836579"/>
                <a:gd name="connsiteX38" fmla="*/ 846307 w 2451370"/>
                <a:gd name="connsiteY38" fmla="*/ 544749 h 836579"/>
                <a:gd name="connsiteX39" fmla="*/ 924128 w 2451370"/>
                <a:gd name="connsiteY39" fmla="*/ 535022 h 836579"/>
                <a:gd name="connsiteX40" fmla="*/ 982494 w 2451370"/>
                <a:gd name="connsiteY40" fmla="*/ 525294 h 836579"/>
                <a:gd name="connsiteX41" fmla="*/ 1060315 w 2451370"/>
                <a:gd name="connsiteY41" fmla="*/ 515566 h 836579"/>
                <a:gd name="connsiteX42" fmla="*/ 1186775 w 2451370"/>
                <a:gd name="connsiteY42" fmla="*/ 486383 h 836579"/>
                <a:gd name="connsiteX43" fmla="*/ 1245141 w 2451370"/>
                <a:gd name="connsiteY43" fmla="*/ 476656 h 836579"/>
                <a:gd name="connsiteX44" fmla="*/ 1274324 w 2451370"/>
                <a:gd name="connsiteY44" fmla="*/ 496111 h 836579"/>
                <a:gd name="connsiteX45" fmla="*/ 1284051 w 2451370"/>
                <a:gd name="connsiteY45" fmla="*/ 535022 h 836579"/>
                <a:gd name="connsiteX46" fmla="*/ 1303507 w 2451370"/>
                <a:gd name="connsiteY46" fmla="*/ 564205 h 836579"/>
                <a:gd name="connsiteX47" fmla="*/ 1293779 w 2451370"/>
                <a:gd name="connsiteY47" fmla="*/ 700392 h 836579"/>
                <a:gd name="connsiteX48" fmla="*/ 1274324 w 2451370"/>
                <a:gd name="connsiteY48" fmla="*/ 739303 h 836579"/>
                <a:gd name="connsiteX49" fmla="*/ 1196502 w 2451370"/>
                <a:gd name="connsiteY49" fmla="*/ 826851 h 836579"/>
                <a:gd name="connsiteX50" fmla="*/ 1167319 w 2451370"/>
                <a:gd name="connsiteY50" fmla="*/ 836579 h 836579"/>
                <a:gd name="connsiteX51" fmla="*/ 1089498 w 2451370"/>
                <a:gd name="connsiteY51" fmla="*/ 807396 h 836579"/>
                <a:gd name="connsiteX52" fmla="*/ 972766 w 2451370"/>
                <a:gd name="connsiteY52" fmla="*/ 719847 h 836579"/>
                <a:gd name="connsiteX53" fmla="*/ 914400 w 2451370"/>
                <a:gd name="connsiteY53" fmla="*/ 680937 h 836579"/>
                <a:gd name="connsiteX54" fmla="*/ 894945 w 2451370"/>
                <a:gd name="connsiteY54" fmla="*/ 661481 h 836579"/>
                <a:gd name="connsiteX55" fmla="*/ 846307 w 2451370"/>
                <a:gd name="connsiteY55" fmla="*/ 651754 h 836579"/>
                <a:gd name="connsiteX56" fmla="*/ 817124 w 2451370"/>
                <a:gd name="connsiteY56" fmla="*/ 632298 h 836579"/>
                <a:gd name="connsiteX57" fmla="*/ 826851 w 2451370"/>
                <a:gd name="connsiteY57" fmla="*/ 593388 h 836579"/>
                <a:gd name="connsiteX58" fmla="*/ 885217 w 2451370"/>
                <a:gd name="connsiteY58" fmla="*/ 554477 h 836579"/>
                <a:gd name="connsiteX59" fmla="*/ 924128 w 2451370"/>
                <a:gd name="connsiteY59" fmla="*/ 535022 h 836579"/>
                <a:gd name="connsiteX60" fmla="*/ 972766 w 2451370"/>
                <a:gd name="connsiteY60" fmla="*/ 515566 h 836579"/>
                <a:gd name="connsiteX61" fmla="*/ 1050587 w 2451370"/>
                <a:gd name="connsiteY61" fmla="*/ 505839 h 836579"/>
                <a:gd name="connsiteX62" fmla="*/ 1099226 w 2451370"/>
                <a:gd name="connsiteY62" fmla="*/ 496111 h 836579"/>
                <a:gd name="connsiteX63" fmla="*/ 1186775 w 2451370"/>
                <a:gd name="connsiteY63" fmla="*/ 515566 h 836579"/>
                <a:gd name="connsiteX64" fmla="*/ 1147864 w 2451370"/>
                <a:gd name="connsiteY64" fmla="*/ 535022 h 836579"/>
                <a:gd name="connsiteX65" fmla="*/ 846307 w 2451370"/>
                <a:gd name="connsiteY65" fmla="*/ 515566 h 836579"/>
                <a:gd name="connsiteX66" fmla="*/ 719847 w 2451370"/>
                <a:gd name="connsiteY66" fmla="*/ 476656 h 836579"/>
                <a:gd name="connsiteX67" fmla="*/ 700392 w 2451370"/>
                <a:gd name="connsiteY67" fmla="*/ 457200 h 836579"/>
                <a:gd name="connsiteX68" fmla="*/ 680936 w 2451370"/>
                <a:gd name="connsiteY68" fmla="*/ 583660 h 836579"/>
                <a:gd name="connsiteX69" fmla="*/ 651753 w 2451370"/>
                <a:gd name="connsiteY69" fmla="*/ 671209 h 836579"/>
                <a:gd name="connsiteX70" fmla="*/ 671209 w 2451370"/>
                <a:gd name="connsiteY70" fmla="*/ 749030 h 836579"/>
                <a:gd name="connsiteX71" fmla="*/ 826851 w 2451370"/>
                <a:gd name="connsiteY71" fmla="*/ 719847 h 836579"/>
                <a:gd name="connsiteX72" fmla="*/ 885217 w 2451370"/>
                <a:gd name="connsiteY72" fmla="*/ 710120 h 836579"/>
                <a:gd name="connsiteX73" fmla="*/ 943583 w 2451370"/>
                <a:gd name="connsiteY73" fmla="*/ 671209 h 836579"/>
                <a:gd name="connsiteX74" fmla="*/ 972766 w 2451370"/>
                <a:gd name="connsiteY74" fmla="*/ 661481 h 836579"/>
                <a:gd name="connsiteX75" fmla="*/ 1011677 w 2451370"/>
                <a:gd name="connsiteY75" fmla="*/ 632298 h 836579"/>
                <a:gd name="connsiteX76" fmla="*/ 1089498 w 2451370"/>
                <a:gd name="connsiteY76" fmla="*/ 593388 h 836579"/>
                <a:gd name="connsiteX77" fmla="*/ 1147864 w 2451370"/>
                <a:gd name="connsiteY77" fmla="*/ 554477 h 836579"/>
                <a:gd name="connsiteX78" fmla="*/ 1215958 w 2451370"/>
                <a:gd name="connsiteY78" fmla="*/ 515566 h 836579"/>
                <a:gd name="connsiteX79" fmla="*/ 1254868 w 2451370"/>
                <a:gd name="connsiteY79" fmla="*/ 486383 h 836579"/>
                <a:gd name="connsiteX80" fmla="*/ 1274324 w 2451370"/>
                <a:gd name="connsiteY80" fmla="*/ 466928 h 836579"/>
                <a:gd name="connsiteX81" fmla="*/ 1303507 w 2451370"/>
                <a:gd name="connsiteY81" fmla="*/ 457200 h 836579"/>
                <a:gd name="connsiteX82" fmla="*/ 1371600 w 2451370"/>
                <a:gd name="connsiteY82" fmla="*/ 466928 h 836579"/>
                <a:gd name="connsiteX83" fmla="*/ 1391056 w 2451370"/>
                <a:gd name="connsiteY83" fmla="*/ 505839 h 836579"/>
                <a:gd name="connsiteX84" fmla="*/ 1439694 w 2451370"/>
                <a:gd name="connsiteY84" fmla="*/ 603115 h 836579"/>
                <a:gd name="connsiteX85" fmla="*/ 1459149 w 2451370"/>
                <a:gd name="connsiteY85" fmla="*/ 671209 h 836579"/>
                <a:gd name="connsiteX86" fmla="*/ 1488332 w 2451370"/>
                <a:gd name="connsiteY86" fmla="*/ 680937 h 836579"/>
                <a:gd name="connsiteX87" fmla="*/ 1673158 w 2451370"/>
                <a:gd name="connsiteY87" fmla="*/ 554477 h 836579"/>
                <a:gd name="connsiteX88" fmla="*/ 1721796 w 2451370"/>
                <a:gd name="connsiteY88" fmla="*/ 525294 h 836579"/>
                <a:gd name="connsiteX89" fmla="*/ 1780162 w 2451370"/>
                <a:gd name="connsiteY89" fmla="*/ 486383 h 836579"/>
                <a:gd name="connsiteX90" fmla="*/ 1838528 w 2451370"/>
                <a:gd name="connsiteY90" fmla="*/ 428017 h 836579"/>
                <a:gd name="connsiteX91" fmla="*/ 1848256 w 2451370"/>
                <a:gd name="connsiteY91" fmla="*/ 398834 h 836579"/>
                <a:gd name="connsiteX92" fmla="*/ 1809345 w 2451370"/>
                <a:gd name="connsiteY92" fmla="*/ 321013 h 836579"/>
                <a:gd name="connsiteX93" fmla="*/ 1721796 w 2451370"/>
                <a:gd name="connsiteY93" fmla="*/ 408562 h 836579"/>
                <a:gd name="connsiteX94" fmla="*/ 1692613 w 2451370"/>
                <a:gd name="connsiteY94" fmla="*/ 437745 h 836579"/>
                <a:gd name="connsiteX95" fmla="*/ 1663430 w 2451370"/>
                <a:gd name="connsiteY95" fmla="*/ 486383 h 836579"/>
                <a:gd name="connsiteX96" fmla="*/ 1575881 w 2451370"/>
                <a:gd name="connsiteY96" fmla="*/ 554477 h 836579"/>
                <a:gd name="connsiteX97" fmla="*/ 1546698 w 2451370"/>
                <a:gd name="connsiteY97" fmla="*/ 564205 h 836579"/>
                <a:gd name="connsiteX98" fmla="*/ 1595336 w 2451370"/>
                <a:gd name="connsiteY98" fmla="*/ 535022 h 836579"/>
                <a:gd name="connsiteX99" fmla="*/ 1692613 w 2451370"/>
                <a:gd name="connsiteY99" fmla="*/ 496111 h 836579"/>
                <a:gd name="connsiteX100" fmla="*/ 1789890 w 2451370"/>
                <a:gd name="connsiteY100" fmla="*/ 466928 h 836579"/>
                <a:gd name="connsiteX101" fmla="*/ 1838528 w 2451370"/>
                <a:gd name="connsiteY101" fmla="*/ 476656 h 836579"/>
                <a:gd name="connsiteX102" fmla="*/ 1896894 w 2451370"/>
                <a:gd name="connsiteY102" fmla="*/ 525294 h 836579"/>
                <a:gd name="connsiteX103" fmla="*/ 1994170 w 2451370"/>
                <a:gd name="connsiteY103" fmla="*/ 632298 h 836579"/>
                <a:gd name="connsiteX104" fmla="*/ 2023353 w 2451370"/>
                <a:gd name="connsiteY104" fmla="*/ 680937 h 836579"/>
                <a:gd name="connsiteX105" fmla="*/ 2052536 w 2451370"/>
                <a:gd name="connsiteY105" fmla="*/ 768486 h 836579"/>
                <a:gd name="connsiteX106" fmla="*/ 2062264 w 2451370"/>
                <a:gd name="connsiteY106" fmla="*/ 807396 h 836579"/>
                <a:gd name="connsiteX107" fmla="*/ 2023353 w 2451370"/>
                <a:gd name="connsiteY107" fmla="*/ 758758 h 836579"/>
                <a:gd name="connsiteX108" fmla="*/ 1984443 w 2451370"/>
                <a:gd name="connsiteY108" fmla="*/ 719847 h 836579"/>
                <a:gd name="connsiteX109" fmla="*/ 1945532 w 2451370"/>
                <a:gd name="connsiteY109" fmla="*/ 700392 h 836579"/>
                <a:gd name="connsiteX110" fmla="*/ 1887166 w 2451370"/>
                <a:gd name="connsiteY110" fmla="*/ 661481 h 836579"/>
                <a:gd name="connsiteX111" fmla="*/ 1877439 w 2451370"/>
                <a:gd name="connsiteY111" fmla="*/ 544749 h 836579"/>
                <a:gd name="connsiteX112" fmla="*/ 1887166 w 2451370"/>
                <a:gd name="connsiteY112" fmla="*/ 515566 h 836579"/>
                <a:gd name="connsiteX113" fmla="*/ 1916349 w 2451370"/>
                <a:gd name="connsiteY113" fmla="*/ 505839 h 836579"/>
                <a:gd name="connsiteX114" fmla="*/ 1984443 w 2451370"/>
                <a:gd name="connsiteY114" fmla="*/ 457200 h 836579"/>
                <a:gd name="connsiteX115" fmla="*/ 2013626 w 2451370"/>
                <a:gd name="connsiteY115" fmla="*/ 428017 h 836579"/>
                <a:gd name="connsiteX116" fmla="*/ 2101175 w 2451370"/>
                <a:gd name="connsiteY116" fmla="*/ 398834 h 836579"/>
                <a:gd name="connsiteX117" fmla="*/ 2188724 w 2451370"/>
                <a:gd name="connsiteY117" fmla="*/ 350196 h 836579"/>
                <a:gd name="connsiteX118" fmla="*/ 2266545 w 2451370"/>
                <a:gd name="connsiteY118" fmla="*/ 311286 h 836579"/>
                <a:gd name="connsiteX119" fmla="*/ 2334639 w 2451370"/>
                <a:gd name="connsiteY119" fmla="*/ 272375 h 836579"/>
                <a:gd name="connsiteX120" fmla="*/ 2276273 w 2451370"/>
                <a:gd name="connsiteY120" fmla="*/ 223737 h 836579"/>
                <a:gd name="connsiteX121" fmla="*/ 2178996 w 2451370"/>
                <a:gd name="connsiteY121" fmla="*/ 175098 h 836579"/>
                <a:gd name="connsiteX122" fmla="*/ 2120630 w 2451370"/>
                <a:gd name="connsiteY122" fmla="*/ 116732 h 836579"/>
                <a:gd name="connsiteX123" fmla="*/ 2110902 w 2451370"/>
                <a:gd name="connsiteY123" fmla="*/ 87549 h 836579"/>
                <a:gd name="connsiteX124" fmla="*/ 2130358 w 2451370"/>
                <a:gd name="connsiteY124" fmla="*/ 107005 h 836579"/>
                <a:gd name="connsiteX125" fmla="*/ 2169268 w 2451370"/>
                <a:gd name="connsiteY125" fmla="*/ 155643 h 836579"/>
                <a:gd name="connsiteX126" fmla="*/ 2208179 w 2451370"/>
                <a:gd name="connsiteY126" fmla="*/ 204281 h 836579"/>
                <a:gd name="connsiteX127" fmla="*/ 2217907 w 2451370"/>
                <a:gd name="connsiteY127" fmla="*/ 233464 h 836579"/>
                <a:gd name="connsiteX128" fmla="*/ 2208179 w 2451370"/>
                <a:gd name="connsiteY128" fmla="*/ 282103 h 836579"/>
                <a:gd name="connsiteX129" fmla="*/ 2101175 w 2451370"/>
                <a:gd name="connsiteY129" fmla="*/ 379379 h 836579"/>
                <a:gd name="connsiteX130" fmla="*/ 2042809 w 2451370"/>
                <a:gd name="connsiteY130" fmla="*/ 428017 h 836579"/>
                <a:gd name="connsiteX131" fmla="*/ 1984443 w 2451370"/>
                <a:gd name="connsiteY131" fmla="*/ 476656 h 836579"/>
                <a:gd name="connsiteX132" fmla="*/ 1838528 w 2451370"/>
                <a:gd name="connsiteY132" fmla="*/ 573932 h 836579"/>
                <a:gd name="connsiteX133" fmla="*/ 1682885 w 2451370"/>
                <a:gd name="connsiteY133" fmla="*/ 690664 h 836579"/>
                <a:gd name="connsiteX134" fmla="*/ 1653702 w 2451370"/>
                <a:gd name="connsiteY134" fmla="*/ 719847 h 836579"/>
                <a:gd name="connsiteX135" fmla="*/ 1595336 w 2451370"/>
                <a:gd name="connsiteY135" fmla="*/ 739303 h 836579"/>
                <a:gd name="connsiteX136" fmla="*/ 1663430 w 2451370"/>
                <a:gd name="connsiteY136" fmla="*/ 749030 h 836579"/>
                <a:gd name="connsiteX137" fmla="*/ 1741251 w 2451370"/>
                <a:gd name="connsiteY137" fmla="*/ 768486 h 836579"/>
                <a:gd name="connsiteX138" fmla="*/ 2062264 w 2451370"/>
                <a:gd name="connsiteY138" fmla="*/ 749030 h 836579"/>
                <a:gd name="connsiteX139" fmla="*/ 2188724 w 2451370"/>
                <a:gd name="connsiteY139" fmla="*/ 729575 h 836579"/>
                <a:gd name="connsiteX140" fmla="*/ 2266545 w 2451370"/>
                <a:gd name="connsiteY140" fmla="*/ 690664 h 836579"/>
                <a:gd name="connsiteX141" fmla="*/ 2344366 w 2451370"/>
                <a:gd name="connsiteY141" fmla="*/ 632298 h 836579"/>
                <a:gd name="connsiteX142" fmla="*/ 2383277 w 2451370"/>
                <a:gd name="connsiteY142" fmla="*/ 573932 h 836579"/>
                <a:gd name="connsiteX143" fmla="*/ 2363821 w 2451370"/>
                <a:gd name="connsiteY143" fmla="*/ 535022 h 836579"/>
                <a:gd name="connsiteX144" fmla="*/ 2324911 w 2451370"/>
                <a:gd name="connsiteY144" fmla="*/ 515566 h 836579"/>
                <a:gd name="connsiteX145" fmla="*/ 2178996 w 2451370"/>
                <a:gd name="connsiteY145" fmla="*/ 496111 h 836579"/>
                <a:gd name="connsiteX146" fmla="*/ 2101175 w 2451370"/>
                <a:gd name="connsiteY146" fmla="*/ 525294 h 836579"/>
                <a:gd name="connsiteX147" fmla="*/ 2071992 w 2451370"/>
                <a:gd name="connsiteY147" fmla="*/ 544749 h 836579"/>
                <a:gd name="connsiteX148" fmla="*/ 2052536 w 2451370"/>
                <a:gd name="connsiteY148" fmla="*/ 603115 h 836579"/>
                <a:gd name="connsiteX149" fmla="*/ 2033081 w 2451370"/>
                <a:gd name="connsiteY149" fmla="*/ 573932 h 836579"/>
                <a:gd name="connsiteX150" fmla="*/ 1994170 w 2451370"/>
                <a:gd name="connsiteY150" fmla="*/ 525294 h 836579"/>
                <a:gd name="connsiteX151" fmla="*/ 1974715 w 2451370"/>
                <a:gd name="connsiteY151" fmla="*/ 428017 h 836579"/>
                <a:gd name="connsiteX152" fmla="*/ 2013626 w 2451370"/>
                <a:gd name="connsiteY152" fmla="*/ 233464 h 836579"/>
                <a:gd name="connsiteX153" fmla="*/ 2042809 w 2451370"/>
                <a:gd name="connsiteY153" fmla="*/ 214009 h 836579"/>
                <a:gd name="connsiteX154" fmla="*/ 2091447 w 2451370"/>
                <a:gd name="connsiteY154" fmla="*/ 165371 h 836579"/>
                <a:gd name="connsiteX155" fmla="*/ 2159541 w 2451370"/>
                <a:gd name="connsiteY155" fmla="*/ 116732 h 836579"/>
                <a:gd name="connsiteX156" fmla="*/ 2451370 w 2451370"/>
                <a:gd name="connsiteY156" fmla="*/ 87549 h 836579"/>
                <a:gd name="connsiteX157" fmla="*/ 2431915 w 2451370"/>
                <a:gd name="connsiteY157" fmla="*/ 19456 h 836579"/>
                <a:gd name="connsiteX158" fmla="*/ 2422187 w 2451370"/>
                <a:gd name="connsiteY158" fmla="*/ 0 h 836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Lst>
              <a:rect l="l" t="t" r="r" b="b"/>
              <a:pathLst>
                <a:path w="2451370" h="836579">
                  <a:moveTo>
                    <a:pt x="0" y="564205"/>
                  </a:moveTo>
                  <a:cubicBezTo>
                    <a:pt x="279" y="560026"/>
                    <a:pt x="741" y="423049"/>
                    <a:pt x="19456" y="379379"/>
                  </a:cubicBezTo>
                  <a:cubicBezTo>
                    <a:pt x="24061" y="368633"/>
                    <a:pt x="33111" y="360347"/>
                    <a:pt x="38911" y="350196"/>
                  </a:cubicBezTo>
                  <a:cubicBezTo>
                    <a:pt x="46105" y="337606"/>
                    <a:pt x="48817" y="322199"/>
                    <a:pt x="58366" y="311286"/>
                  </a:cubicBezTo>
                  <a:cubicBezTo>
                    <a:pt x="72038" y="295661"/>
                    <a:pt x="91240" y="285887"/>
                    <a:pt x="107004" y="272375"/>
                  </a:cubicBezTo>
                  <a:cubicBezTo>
                    <a:pt x="142714" y="241767"/>
                    <a:pt x="107650" y="257623"/>
                    <a:pt x="165370" y="243192"/>
                  </a:cubicBezTo>
                  <a:cubicBezTo>
                    <a:pt x="194127" y="262363"/>
                    <a:pt x="210900" y="270789"/>
                    <a:pt x="233464" y="301558"/>
                  </a:cubicBezTo>
                  <a:cubicBezTo>
                    <a:pt x="258466" y="335651"/>
                    <a:pt x="301558" y="408562"/>
                    <a:pt x="301558" y="408562"/>
                  </a:cubicBezTo>
                  <a:cubicBezTo>
                    <a:pt x="336263" y="512676"/>
                    <a:pt x="319317" y="467550"/>
                    <a:pt x="350196" y="544749"/>
                  </a:cubicBezTo>
                  <a:cubicBezTo>
                    <a:pt x="353439" y="573932"/>
                    <a:pt x="352198" y="603970"/>
                    <a:pt x="359924" y="632298"/>
                  </a:cubicBezTo>
                  <a:cubicBezTo>
                    <a:pt x="362337" y="641146"/>
                    <a:pt x="370208" y="651754"/>
                    <a:pt x="379379" y="651754"/>
                  </a:cubicBezTo>
                  <a:cubicBezTo>
                    <a:pt x="393880" y="651754"/>
                    <a:pt x="404662" y="637254"/>
                    <a:pt x="418290" y="632298"/>
                  </a:cubicBezTo>
                  <a:cubicBezTo>
                    <a:pt x="440475" y="624231"/>
                    <a:pt x="463685" y="619328"/>
                    <a:pt x="486383" y="612843"/>
                  </a:cubicBezTo>
                  <a:cubicBezTo>
                    <a:pt x="496111" y="606358"/>
                    <a:pt x="505109" y="598616"/>
                    <a:pt x="515566" y="593388"/>
                  </a:cubicBezTo>
                  <a:cubicBezTo>
                    <a:pt x="567857" y="567242"/>
                    <a:pt x="558158" y="577876"/>
                    <a:pt x="612843" y="564205"/>
                  </a:cubicBezTo>
                  <a:cubicBezTo>
                    <a:pt x="635744" y="558480"/>
                    <a:pt x="658238" y="551234"/>
                    <a:pt x="680936" y="544749"/>
                  </a:cubicBezTo>
                  <a:cubicBezTo>
                    <a:pt x="506878" y="475127"/>
                    <a:pt x="773800" y="580790"/>
                    <a:pt x="573932" y="505839"/>
                  </a:cubicBezTo>
                  <a:cubicBezTo>
                    <a:pt x="541232" y="493577"/>
                    <a:pt x="509545" y="478674"/>
                    <a:pt x="476656" y="466928"/>
                  </a:cubicBezTo>
                  <a:cubicBezTo>
                    <a:pt x="374100" y="430300"/>
                    <a:pt x="526453" y="503712"/>
                    <a:pt x="359924" y="428017"/>
                  </a:cubicBezTo>
                  <a:cubicBezTo>
                    <a:pt x="337427" y="417791"/>
                    <a:pt x="327777" y="405598"/>
                    <a:pt x="311285" y="389107"/>
                  </a:cubicBezTo>
                  <a:cubicBezTo>
                    <a:pt x="314528" y="379379"/>
                    <a:pt x="314607" y="367931"/>
                    <a:pt x="321013" y="359924"/>
                  </a:cubicBezTo>
                  <a:cubicBezTo>
                    <a:pt x="353331" y="319527"/>
                    <a:pt x="394371" y="349081"/>
                    <a:pt x="437745" y="359924"/>
                  </a:cubicBezTo>
                  <a:cubicBezTo>
                    <a:pt x="447693" y="362411"/>
                    <a:pt x="457200" y="366409"/>
                    <a:pt x="466928" y="369651"/>
                  </a:cubicBezTo>
                  <a:cubicBezTo>
                    <a:pt x="476656" y="379379"/>
                    <a:pt x="488480" y="387388"/>
                    <a:pt x="496111" y="398834"/>
                  </a:cubicBezTo>
                  <a:cubicBezTo>
                    <a:pt x="501799" y="407366"/>
                    <a:pt x="499544" y="419923"/>
                    <a:pt x="505839" y="428017"/>
                  </a:cubicBezTo>
                  <a:cubicBezTo>
                    <a:pt x="522731" y="449735"/>
                    <a:pt x="548942" y="463490"/>
                    <a:pt x="564204" y="486383"/>
                  </a:cubicBezTo>
                  <a:lnTo>
                    <a:pt x="603115" y="544749"/>
                  </a:lnTo>
                  <a:cubicBezTo>
                    <a:pt x="612777" y="583394"/>
                    <a:pt x="622196" y="599093"/>
                    <a:pt x="603115" y="642026"/>
                  </a:cubicBezTo>
                  <a:cubicBezTo>
                    <a:pt x="586956" y="678384"/>
                    <a:pt x="503848" y="701387"/>
                    <a:pt x="486383" y="710120"/>
                  </a:cubicBezTo>
                  <a:cubicBezTo>
                    <a:pt x="419588" y="743517"/>
                    <a:pt x="502400" y="720535"/>
                    <a:pt x="408562" y="739303"/>
                  </a:cubicBezTo>
                  <a:cubicBezTo>
                    <a:pt x="395592" y="745788"/>
                    <a:pt x="384040" y="756959"/>
                    <a:pt x="369651" y="758758"/>
                  </a:cubicBezTo>
                  <a:cubicBezTo>
                    <a:pt x="356385" y="760416"/>
                    <a:pt x="321937" y="759091"/>
                    <a:pt x="330741" y="749030"/>
                  </a:cubicBezTo>
                  <a:cubicBezTo>
                    <a:pt x="428336" y="637494"/>
                    <a:pt x="403272" y="702659"/>
                    <a:pt x="476656" y="671209"/>
                  </a:cubicBezTo>
                  <a:cubicBezTo>
                    <a:pt x="509977" y="656928"/>
                    <a:pt x="541507" y="638784"/>
                    <a:pt x="573932" y="622571"/>
                  </a:cubicBezTo>
                  <a:cubicBezTo>
                    <a:pt x="593387" y="612843"/>
                    <a:pt x="611196" y="598664"/>
                    <a:pt x="632298" y="593388"/>
                  </a:cubicBezTo>
                  <a:lnTo>
                    <a:pt x="671209" y="583660"/>
                  </a:lnTo>
                  <a:cubicBezTo>
                    <a:pt x="680937" y="577175"/>
                    <a:pt x="689050" y="567041"/>
                    <a:pt x="700392" y="564205"/>
                  </a:cubicBezTo>
                  <a:cubicBezTo>
                    <a:pt x="728878" y="557084"/>
                    <a:pt x="758836" y="558358"/>
                    <a:pt x="787941" y="554477"/>
                  </a:cubicBezTo>
                  <a:cubicBezTo>
                    <a:pt x="807492" y="551870"/>
                    <a:pt x="826782" y="547538"/>
                    <a:pt x="846307" y="544749"/>
                  </a:cubicBezTo>
                  <a:cubicBezTo>
                    <a:pt x="872186" y="541052"/>
                    <a:pt x="898249" y="538719"/>
                    <a:pt x="924128" y="535022"/>
                  </a:cubicBezTo>
                  <a:cubicBezTo>
                    <a:pt x="943653" y="532233"/>
                    <a:pt x="962969" y="528083"/>
                    <a:pt x="982494" y="525294"/>
                  </a:cubicBezTo>
                  <a:cubicBezTo>
                    <a:pt x="1008373" y="521597"/>
                    <a:pt x="1034477" y="519541"/>
                    <a:pt x="1060315" y="515566"/>
                  </a:cubicBezTo>
                  <a:cubicBezTo>
                    <a:pt x="1112324" y="507565"/>
                    <a:pt x="1129865" y="498578"/>
                    <a:pt x="1186775" y="486383"/>
                  </a:cubicBezTo>
                  <a:cubicBezTo>
                    <a:pt x="1206061" y="482250"/>
                    <a:pt x="1225686" y="479898"/>
                    <a:pt x="1245141" y="476656"/>
                  </a:cubicBezTo>
                  <a:cubicBezTo>
                    <a:pt x="1254869" y="483141"/>
                    <a:pt x="1267839" y="486383"/>
                    <a:pt x="1274324" y="496111"/>
                  </a:cubicBezTo>
                  <a:cubicBezTo>
                    <a:pt x="1281740" y="507235"/>
                    <a:pt x="1278785" y="522734"/>
                    <a:pt x="1284051" y="535022"/>
                  </a:cubicBezTo>
                  <a:cubicBezTo>
                    <a:pt x="1288656" y="545768"/>
                    <a:pt x="1297022" y="554477"/>
                    <a:pt x="1303507" y="564205"/>
                  </a:cubicBezTo>
                  <a:cubicBezTo>
                    <a:pt x="1300264" y="609601"/>
                    <a:pt x="1301261" y="655500"/>
                    <a:pt x="1293779" y="700392"/>
                  </a:cubicBezTo>
                  <a:cubicBezTo>
                    <a:pt x="1291395" y="714696"/>
                    <a:pt x="1282010" y="727006"/>
                    <a:pt x="1274324" y="739303"/>
                  </a:cubicBezTo>
                  <a:cubicBezTo>
                    <a:pt x="1250469" y="777470"/>
                    <a:pt x="1229614" y="793740"/>
                    <a:pt x="1196502" y="826851"/>
                  </a:cubicBezTo>
                  <a:cubicBezTo>
                    <a:pt x="1189251" y="834102"/>
                    <a:pt x="1177047" y="833336"/>
                    <a:pt x="1167319" y="836579"/>
                  </a:cubicBezTo>
                  <a:cubicBezTo>
                    <a:pt x="1141379" y="826851"/>
                    <a:pt x="1113943" y="820433"/>
                    <a:pt x="1089498" y="807396"/>
                  </a:cubicBezTo>
                  <a:cubicBezTo>
                    <a:pt x="1048320" y="785435"/>
                    <a:pt x="1010574" y="747344"/>
                    <a:pt x="972766" y="719847"/>
                  </a:cubicBezTo>
                  <a:cubicBezTo>
                    <a:pt x="953856" y="706094"/>
                    <a:pt x="933106" y="694966"/>
                    <a:pt x="914400" y="680937"/>
                  </a:cubicBezTo>
                  <a:cubicBezTo>
                    <a:pt x="907063" y="675434"/>
                    <a:pt x="903375" y="665094"/>
                    <a:pt x="894945" y="661481"/>
                  </a:cubicBezTo>
                  <a:cubicBezTo>
                    <a:pt x="879748" y="654968"/>
                    <a:pt x="862520" y="654996"/>
                    <a:pt x="846307" y="651754"/>
                  </a:cubicBezTo>
                  <a:cubicBezTo>
                    <a:pt x="836579" y="645269"/>
                    <a:pt x="820821" y="643389"/>
                    <a:pt x="817124" y="632298"/>
                  </a:cubicBezTo>
                  <a:cubicBezTo>
                    <a:pt x="812896" y="619615"/>
                    <a:pt x="820218" y="604996"/>
                    <a:pt x="826851" y="593388"/>
                  </a:cubicBezTo>
                  <a:cubicBezTo>
                    <a:pt x="846689" y="558671"/>
                    <a:pt x="855353" y="567276"/>
                    <a:pt x="885217" y="554477"/>
                  </a:cubicBezTo>
                  <a:cubicBezTo>
                    <a:pt x="898546" y="548765"/>
                    <a:pt x="910877" y="540912"/>
                    <a:pt x="924128" y="535022"/>
                  </a:cubicBezTo>
                  <a:cubicBezTo>
                    <a:pt x="940085" y="527930"/>
                    <a:pt x="955752" y="519492"/>
                    <a:pt x="972766" y="515566"/>
                  </a:cubicBezTo>
                  <a:cubicBezTo>
                    <a:pt x="998239" y="509688"/>
                    <a:pt x="1024749" y="509814"/>
                    <a:pt x="1050587" y="505839"/>
                  </a:cubicBezTo>
                  <a:cubicBezTo>
                    <a:pt x="1066929" y="503325"/>
                    <a:pt x="1083013" y="499354"/>
                    <a:pt x="1099226" y="496111"/>
                  </a:cubicBezTo>
                  <a:cubicBezTo>
                    <a:pt x="1128409" y="502596"/>
                    <a:pt x="1163431" y="496891"/>
                    <a:pt x="1186775" y="515566"/>
                  </a:cubicBezTo>
                  <a:cubicBezTo>
                    <a:pt x="1198099" y="524625"/>
                    <a:pt x="1162365" y="535022"/>
                    <a:pt x="1147864" y="535022"/>
                  </a:cubicBezTo>
                  <a:cubicBezTo>
                    <a:pt x="1047136" y="535022"/>
                    <a:pt x="946826" y="522051"/>
                    <a:pt x="846307" y="515566"/>
                  </a:cubicBezTo>
                  <a:cubicBezTo>
                    <a:pt x="773208" y="500946"/>
                    <a:pt x="763943" y="511933"/>
                    <a:pt x="719847" y="476656"/>
                  </a:cubicBezTo>
                  <a:cubicBezTo>
                    <a:pt x="712685" y="470927"/>
                    <a:pt x="706877" y="463685"/>
                    <a:pt x="700392" y="457200"/>
                  </a:cubicBezTo>
                  <a:cubicBezTo>
                    <a:pt x="693907" y="499353"/>
                    <a:pt x="690388" y="542071"/>
                    <a:pt x="680936" y="583660"/>
                  </a:cubicBezTo>
                  <a:cubicBezTo>
                    <a:pt x="674119" y="613657"/>
                    <a:pt x="651753" y="671209"/>
                    <a:pt x="651753" y="671209"/>
                  </a:cubicBezTo>
                  <a:cubicBezTo>
                    <a:pt x="658238" y="697149"/>
                    <a:pt x="647293" y="737072"/>
                    <a:pt x="671209" y="749030"/>
                  </a:cubicBezTo>
                  <a:cubicBezTo>
                    <a:pt x="756445" y="791648"/>
                    <a:pt x="770082" y="736878"/>
                    <a:pt x="826851" y="719847"/>
                  </a:cubicBezTo>
                  <a:cubicBezTo>
                    <a:pt x="845743" y="714179"/>
                    <a:pt x="865762" y="713362"/>
                    <a:pt x="885217" y="710120"/>
                  </a:cubicBezTo>
                  <a:cubicBezTo>
                    <a:pt x="904672" y="697150"/>
                    <a:pt x="923143" y="682565"/>
                    <a:pt x="943583" y="671209"/>
                  </a:cubicBezTo>
                  <a:cubicBezTo>
                    <a:pt x="952546" y="666229"/>
                    <a:pt x="963863" y="666568"/>
                    <a:pt x="972766" y="661481"/>
                  </a:cubicBezTo>
                  <a:cubicBezTo>
                    <a:pt x="986843" y="653437"/>
                    <a:pt x="998187" y="641291"/>
                    <a:pt x="1011677" y="632298"/>
                  </a:cubicBezTo>
                  <a:cubicBezTo>
                    <a:pt x="1057623" y="601667"/>
                    <a:pt x="1048606" y="607018"/>
                    <a:pt x="1089498" y="593388"/>
                  </a:cubicBezTo>
                  <a:cubicBezTo>
                    <a:pt x="1108953" y="580418"/>
                    <a:pt x="1126950" y="564934"/>
                    <a:pt x="1147864" y="554477"/>
                  </a:cubicBezTo>
                  <a:cubicBezTo>
                    <a:pt x="1185866" y="535477"/>
                    <a:pt x="1183873" y="538484"/>
                    <a:pt x="1215958" y="515566"/>
                  </a:cubicBezTo>
                  <a:cubicBezTo>
                    <a:pt x="1229151" y="506142"/>
                    <a:pt x="1242413" y="496762"/>
                    <a:pt x="1254868" y="486383"/>
                  </a:cubicBezTo>
                  <a:cubicBezTo>
                    <a:pt x="1261914" y="480512"/>
                    <a:pt x="1266460" y="471647"/>
                    <a:pt x="1274324" y="466928"/>
                  </a:cubicBezTo>
                  <a:cubicBezTo>
                    <a:pt x="1283117" y="461652"/>
                    <a:pt x="1293779" y="460443"/>
                    <a:pt x="1303507" y="457200"/>
                  </a:cubicBezTo>
                  <a:cubicBezTo>
                    <a:pt x="1326205" y="460443"/>
                    <a:pt x="1351557" y="455793"/>
                    <a:pt x="1371600" y="466928"/>
                  </a:cubicBezTo>
                  <a:cubicBezTo>
                    <a:pt x="1384276" y="473971"/>
                    <a:pt x="1385166" y="492588"/>
                    <a:pt x="1391056" y="505839"/>
                  </a:cubicBezTo>
                  <a:cubicBezTo>
                    <a:pt x="1428882" y="590947"/>
                    <a:pt x="1389238" y="519022"/>
                    <a:pt x="1439694" y="603115"/>
                  </a:cubicBezTo>
                  <a:cubicBezTo>
                    <a:pt x="1439779" y="603454"/>
                    <a:pt x="1454496" y="666556"/>
                    <a:pt x="1459149" y="671209"/>
                  </a:cubicBezTo>
                  <a:cubicBezTo>
                    <a:pt x="1466400" y="678460"/>
                    <a:pt x="1478604" y="677694"/>
                    <a:pt x="1488332" y="680937"/>
                  </a:cubicBezTo>
                  <a:cubicBezTo>
                    <a:pt x="1557694" y="632384"/>
                    <a:pt x="1602874" y="599660"/>
                    <a:pt x="1673158" y="554477"/>
                  </a:cubicBezTo>
                  <a:cubicBezTo>
                    <a:pt x="1689062" y="544253"/>
                    <a:pt x="1705583" y="535022"/>
                    <a:pt x="1721796" y="525294"/>
                  </a:cubicBezTo>
                  <a:cubicBezTo>
                    <a:pt x="1741846" y="513264"/>
                    <a:pt x="1762199" y="501352"/>
                    <a:pt x="1780162" y="486383"/>
                  </a:cubicBezTo>
                  <a:cubicBezTo>
                    <a:pt x="1801299" y="468769"/>
                    <a:pt x="1838528" y="428017"/>
                    <a:pt x="1838528" y="428017"/>
                  </a:cubicBezTo>
                  <a:cubicBezTo>
                    <a:pt x="1841771" y="418289"/>
                    <a:pt x="1849388" y="409025"/>
                    <a:pt x="1848256" y="398834"/>
                  </a:cubicBezTo>
                  <a:cubicBezTo>
                    <a:pt x="1842667" y="348537"/>
                    <a:pt x="1835802" y="347471"/>
                    <a:pt x="1809345" y="321013"/>
                  </a:cubicBezTo>
                  <a:cubicBezTo>
                    <a:pt x="1742617" y="371058"/>
                    <a:pt x="1792617" y="328888"/>
                    <a:pt x="1721796" y="408562"/>
                  </a:cubicBezTo>
                  <a:cubicBezTo>
                    <a:pt x="1712656" y="418844"/>
                    <a:pt x="1700867" y="426739"/>
                    <a:pt x="1692613" y="437745"/>
                  </a:cubicBezTo>
                  <a:cubicBezTo>
                    <a:pt x="1681269" y="452871"/>
                    <a:pt x="1674774" y="471257"/>
                    <a:pt x="1663430" y="486383"/>
                  </a:cubicBezTo>
                  <a:cubicBezTo>
                    <a:pt x="1643174" y="513391"/>
                    <a:pt x="1602419" y="539734"/>
                    <a:pt x="1575881" y="554477"/>
                  </a:cubicBezTo>
                  <a:cubicBezTo>
                    <a:pt x="1566918" y="559457"/>
                    <a:pt x="1539447" y="571456"/>
                    <a:pt x="1546698" y="564205"/>
                  </a:cubicBezTo>
                  <a:cubicBezTo>
                    <a:pt x="1560067" y="550836"/>
                    <a:pt x="1578738" y="544076"/>
                    <a:pt x="1595336" y="535022"/>
                  </a:cubicBezTo>
                  <a:cubicBezTo>
                    <a:pt x="1718501" y="467841"/>
                    <a:pt x="1600121" y="530795"/>
                    <a:pt x="1692613" y="496111"/>
                  </a:cubicBezTo>
                  <a:cubicBezTo>
                    <a:pt x="1783096" y="462180"/>
                    <a:pt x="1671070" y="486732"/>
                    <a:pt x="1789890" y="466928"/>
                  </a:cubicBezTo>
                  <a:cubicBezTo>
                    <a:pt x="1806103" y="470171"/>
                    <a:pt x="1824013" y="468739"/>
                    <a:pt x="1838528" y="476656"/>
                  </a:cubicBezTo>
                  <a:cubicBezTo>
                    <a:pt x="1860761" y="488783"/>
                    <a:pt x="1878225" y="508181"/>
                    <a:pt x="1896894" y="525294"/>
                  </a:cubicBezTo>
                  <a:cubicBezTo>
                    <a:pt x="1932117" y="557582"/>
                    <a:pt x="1966614" y="592932"/>
                    <a:pt x="1994170" y="632298"/>
                  </a:cubicBezTo>
                  <a:cubicBezTo>
                    <a:pt x="2005013" y="647788"/>
                    <a:pt x="2013625" y="664724"/>
                    <a:pt x="2023353" y="680937"/>
                  </a:cubicBezTo>
                  <a:cubicBezTo>
                    <a:pt x="2044671" y="787524"/>
                    <a:pt x="2018016" y="676433"/>
                    <a:pt x="2052536" y="768486"/>
                  </a:cubicBezTo>
                  <a:cubicBezTo>
                    <a:pt x="2057230" y="781004"/>
                    <a:pt x="2074947" y="811624"/>
                    <a:pt x="2062264" y="807396"/>
                  </a:cubicBezTo>
                  <a:cubicBezTo>
                    <a:pt x="2042567" y="800830"/>
                    <a:pt x="2037147" y="774276"/>
                    <a:pt x="2023353" y="758758"/>
                  </a:cubicBezTo>
                  <a:cubicBezTo>
                    <a:pt x="2011167" y="745049"/>
                    <a:pt x="1999117" y="730853"/>
                    <a:pt x="1984443" y="719847"/>
                  </a:cubicBezTo>
                  <a:cubicBezTo>
                    <a:pt x="1972842" y="711146"/>
                    <a:pt x="1957967" y="707853"/>
                    <a:pt x="1945532" y="700392"/>
                  </a:cubicBezTo>
                  <a:cubicBezTo>
                    <a:pt x="1925482" y="688362"/>
                    <a:pt x="1887166" y="661481"/>
                    <a:pt x="1887166" y="661481"/>
                  </a:cubicBezTo>
                  <a:cubicBezTo>
                    <a:pt x="1853178" y="610499"/>
                    <a:pt x="1862013" y="637307"/>
                    <a:pt x="1877439" y="544749"/>
                  </a:cubicBezTo>
                  <a:cubicBezTo>
                    <a:pt x="1879125" y="534635"/>
                    <a:pt x="1879915" y="522817"/>
                    <a:pt x="1887166" y="515566"/>
                  </a:cubicBezTo>
                  <a:cubicBezTo>
                    <a:pt x="1894417" y="508315"/>
                    <a:pt x="1906621" y="509081"/>
                    <a:pt x="1916349" y="505839"/>
                  </a:cubicBezTo>
                  <a:cubicBezTo>
                    <a:pt x="1935658" y="447915"/>
                    <a:pt x="1910159" y="498470"/>
                    <a:pt x="1984443" y="457200"/>
                  </a:cubicBezTo>
                  <a:cubicBezTo>
                    <a:pt x="1996469" y="450519"/>
                    <a:pt x="2001321" y="434169"/>
                    <a:pt x="2013626" y="428017"/>
                  </a:cubicBezTo>
                  <a:cubicBezTo>
                    <a:pt x="2041140" y="414260"/>
                    <a:pt x="2071992" y="408562"/>
                    <a:pt x="2101175" y="398834"/>
                  </a:cubicBezTo>
                  <a:cubicBezTo>
                    <a:pt x="2152844" y="347165"/>
                    <a:pt x="2105404" y="385904"/>
                    <a:pt x="2188724" y="350196"/>
                  </a:cubicBezTo>
                  <a:cubicBezTo>
                    <a:pt x="2215381" y="338772"/>
                    <a:pt x="2240605" y="324256"/>
                    <a:pt x="2266545" y="311286"/>
                  </a:cubicBezTo>
                  <a:cubicBezTo>
                    <a:pt x="2315909" y="286604"/>
                    <a:pt x="2293393" y="299872"/>
                    <a:pt x="2334639" y="272375"/>
                  </a:cubicBezTo>
                  <a:cubicBezTo>
                    <a:pt x="2315184" y="256162"/>
                    <a:pt x="2297841" y="237010"/>
                    <a:pt x="2276273" y="223737"/>
                  </a:cubicBezTo>
                  <a:cubicBezTo>
                    <a:pt x="2228921" y="194598"/>
                    <a:pt x="2213818" y="206051"/>
                    <a:pt x="2178996" y="175098"/>
                  </a:cubicBezTo>
                  <a:cubicBezTo>
                    <a:pt x="2158432" y="156819"/>
                    <a:pt x="2120630" y="116732"/>
                    <a:pt x="2120630" y="116732"/>
                  </a:cubicBezTo>
                  <a:cubicBezTo>
                    <a:pt x="2117387" y="107004"/>
                    <a:pt x="2103651" y="94799"/>
                    <a:pt x="2110902" y="87549"/>
                  </a:cubicBezTo>
                  <a:cubicBezTo>
                    <a:pt x="2117388" y="81064"/>
                    <a:pt x="2124389" y="100041"/>
                    <a:pt x="2130358" y="107005"/>
                  </a:cubicBezTo>
                  <a:cubicBezTo>
                    <a:pt x="2143870" y="122769"/>
                    <a:pt x="2155756" y="139879"/>
                    <a:pt x="2169268" y="155643"/>
                  </a:cubicBezTo>
                  <a:cubicBezTo>
                    <a:pt x="2190986" y="180980"/>
                    <a:pt x="2191292" y="170506"/>
                    <a:pt x="2208179" y="204281"/>
                  </a:cubicBezTo>
                  <a:cubicBezTo>
                    <a:pt x="2212765" y="213452"/>
                    <a:pt x="2214664" y="223736"/>
                    <a:pt x="2217907" y="233464"/>
                  </a:cubicBezTo>
                  <a:cubicBezTo>
                    <a:pt x="2214664" y="249677"/>
                    <a:pt x="2213984" y="266622"/>
                    <a:pt x="2208179" y="282103"/>
                  </a:cubicBezTo>
                  <a:cubicBezTo>
                    <a:pt x="2192828" y="323039"/>
                    <a:pt x="2120123" y="364221"/>
                    <a:pt x="2101175" y="379379"/>
                  </a:cubicBezTo>
                  <a:cubicBezTo>
                    <a:pt x="2081399" y="395199"/>
                    <a:pt x="2062264" y="411804"/>
                    <a:pt x="2042809" y="428017"/>
                  </a:cubicBezTo>
                  <a:cubicBezTo>
                    <a:pt x="2023354" y="444230"/>
                    <a:pt x="2005515" y="462608"/>
                    <a:pt x="1984443" y="476656"/>
                  </a:cubicBezTo>
                  <a:cubicBezTo>
                    <a:pt x="1935805" y="509081"/>
                    <a:pt x="1883152" y="536173"/>
                    <a:pt x="1838528" y="573932"/>
                  </a:cubicBezTo>
                  <a:cubicBezTo>
                    <a:pt x="1704240" y="687560"/>
                    <a:pt x="1764454" y="663476"/>
                    <a:pt x="1682885" y="690664"/>
                  </a:cubicBezTo>
                  <a:cubicBezTo>
                    <a:pt x="1673157" y="700392"/>
                    <a:pt x="1665728" y="713166"/>
                    <a:pt x="1653702" y="719847"/>
                  </a:cubicBezTo>
                  <a:cubicBezTo>
                    <a:pt x="1635775" y="729807"/>
                    <a:pt x="1595336" y="739303"/>
                    <a:pt x="1595336" y="739303"/>
                  </a:cubicBezTo>
                  <a:cubicBezTo>
                    <a:pt x="1618034" y="742545"/>
                    <a:pt x="1640947" y="744533"/>
                    <a:pt x="1663430" y="749030"/>
                  </a:cubicBezTo>
                  <a:cubicBezTo>
                    <a:pt x="1689649" y="754274"/>
                    <a:pt x="1714512" y="768486"/>
                    <a:pt x="1741251" y="768486"/>
                  </a:cubicBezTo>
                  <a:cubicBezTo>
                    <a:pt x="1848452" y="768486"/>
                    <a:pt x="1955260" y="755515"/>
                    <a:pt x="2062264" y="749030"/>
                  </a:cubicBezTo>
                  <a:cubicBezTo>
                    <a:pt x="2066209" y="748466"/>
                    <a:pt x="2179721" y="732791"/>
                    <a:pt x="2188724" y="729575"/>
                  </a:cubicBezTo>
                  <a:cubicBezTo>
                    <a:pt x="2216037" y="719820"/>
                    <a:pt x="2241951" y="706035"/>
                    <a:pt x="2266545" y="690664"/>
                  </a:cubicBezTo>
                  <a:cubicBezTo>
                    <a:pt x="2294042" y="673478"/>
                    <a:pt x="2326379" y="659278"/>
                    <a:pt x="2344366" y="632298"/>
                  </a:cubicBezTo>
                  <a:lnTo>
                    <a:pt x="2383277" y="573932"/>
                  </a:lnTo>
                  <a:cubicBezTo>
                    <a:pt x="2376792" y="560962"/>
                    <a:pt x="2374075" y="545276"/>
                    <a:pt x="2363821" y="535022"/>
                  </a:cubicBezTo>
                  <a:cubicBezTo>
                    <a:pt x="2353567" y="524768"/>
                    <a:pt x="2338901" y="519381"/>
                    <a:pt x="2324911" y="515566"/>
                  </a:cubicBezTo>
                  <a:cubicBezTo>
                    <a:pt x="2313561" y="512471"/>
                    <a:pt x="2185364" y="496907"/>
                    <a:pt x="2178996" y="496111"/>
                  </a:cubicBezTo>
                  <a:cubicBezTo>
                    <a:pt x="2153056" y="505839"/>
                    <a:pt x="2126396" y="513830"/>
                    <a:pt x="2101175" y="525294"/>
                  </a:cubicBezTo>
                  <a:cubicBezTo>
                    <a:pt x="2090532" y="530132"/>
                    <a:pt x="2078188" y="534835"/>
                    <a:pt x="2071992" y="544749"/>
                  </a:cubicBezTo>
                  <a:cubicBezTo>
                    <a:pt x="2061123" y="562139"/>
                    <a:pt x="2052536" y="603115"/>
                    <a:pt x="2052536" y="603115"/>
                  </a:cubicBezTo>
                  <a:cubicBezTo>
                    <a:pt x="2046051" y="593387"/>
                    <a:pt x="2040096" y="583285"/>
                    <a:pt x="2033081" y="573932"/>
                  </a:cubicBezTo>
                  <a:cubicBezTo>
                    <a:pt x="2020623" y="557322"/>
                    <a:pt x="2001881" y="544571"/>
                    <a:pt x="1994170" y="525294"/>
                  </a:cubicBezTo>
                  <a:cubicBezTo>
                    <a:pt x="1981889" y="494591"/>
                    <a:pt x="1974715" y="428017"/>
                    <a:pt x="1974715" y="428017"/>
                  </a:cubicBezTo>
                  <a:cubicBezTo>
                    <a:pt x="1977385" y="407988"/>
                    <a:pt x="1982741" y="276703"/>
                    <a:pt x="2013626" y="233464"/>
                  </a:cubicBezTo>
                  <a:cubicBezTo>
                    <a:pt x="2020421" y="223951"/>
                    <a:pt x="2033081" y="220494"/>
                    <a:pt x="2042809" y="214009"/>
                  </a:cubicBezTo>
                  <a:cubicBezTo>
                    <a:pt x="2076162" y="163979"/>
                    <a:pt x="2045124" y="202430"/>
                    <a:pt x="2091447" y="165371"/>
                  </a:cubicBezTo>
                  <a:cubicBezTo>
                    <a:pt x="2128292" y="135894"/>
                    <a:pt x="2094748" y="143729"/>
                    <a:pt x="2159541" y="116732"/>
                  </a:cubicBezTo>
                  <a:cubicBezTo>
                    <a:pt x="2250330" y="78903"/>
                    <a:pt x="2359259" y="91554"/>
                    <a:pt x="2451370" y="87549"/>
                  </a:cubicBezTo>
                  <a:cubicBezTo>
                    <a:pt x="2445220" y="62947"/>
                    <a:pt x="2441220" y="42718"/>
                    <a:pt x="2431915" y="19456"/>
                  </a:cubicBezTo>
                  <a:cubicBezTo>
                    <a:pt x="2429222" y="12724"/>
                    <a:pt x="2425430" y="6485"/>
                    <a:pt x="2422187" y="0"/>
                  </a:cubicBezTo>
                </a:path>
              </a:pathLst>
            </a:cu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40" name="Freeform 539"/>
            <p:cNvSpPr/>
            <p:nvPr/>
          </p:nvSpPr>
          <p:spPr>
            <a:xfrm rot="10991532">
              <a:off x="5476717" y="607960"/>
              <a:ext cx="2451370" cy="836579"/>
            </a:xfrm>
            <a:custGeom>
              <a:avLst/>
              <a:gdLst>
                <a:gd name="connsiteX0" fmla="*/ 0 w 2451370"/>
                <a:gd name="connsiteY0" fmla="*/ 564205 h 836579"/>
                <a:gd name="connsiteX1" fmla="*/ 19456 w 2451370"/>
                <a:gd name="connsiteY1" fmla="*/ 379379 h 836579"/>
                <a:gd name="connsiteX2" fmla="*/ 38911 w 2451370"/>
                <a:gd name="connsiteY2" fmla="*/ 350196 h 836579"/>
                <a:gd name="connsiteX3" fmla="*/ 58366 w 2451370"/>
                <a:gd name="connsiteY3" fmla="*/ 311286 h 836579"/>
                <a:gd name="connsiteX4" fmla="*/ 107004 w 2451370"/>
                <a:gd name="connsiteY4" fmla="*/ 272375 h 836579"/>
                <a:gd name="connsiteX5" fmla="*/ 165370 w 2451370"/>
                <a:gd name="connsiteY5" fmla="*/ 243192 h 836579"/>
                <a:gd name="connsiteX6" fmla="*/ 233464 w 2451370"/>
                <a:gd name="connsiteY6" fmla="*/ 301558 h 836579"/>
                <a:gd name="connsiteX7" fmla="*/ 301558 w 2451370"/>
                <a:gd name="connsiteY7" fmla="*/ 408562 h 836579"/>
                <a:gd name="connsiteX8" fmla="*/ 350196 w 2451370"/>
                <a:gd name="connsiteY8" fmla="*/ 544749 h 836579"/>
                <a:gd name="connsiteX9" fmla="*/ 359924 w 2451370"/>
                <a:gd name="connsiteY9" fmla="*/ 632298 h 836579"/>
                <a:gd name="connsiteX10" fmla="*/ 379379 w 2451370"/>
                <a:gd name="connsiteY10" fmla="*/ 651754 h 836579"/>
                <a:gd name="connsiteX11" fmla="*/ 418290 w 2451370"/>
                <a:gd name="connsiteY11" fmla="*/ 632298 h 836579"/>
                <a:gd name="connsiteX12" fmla="*/ 486383 w 2451370"/>
                <a:gd name="connsiteY12" fmla="*/ 612843 h 836579"/>
                <a:gd name="connsiteX13" fmla="*/ 515566 w 2451370"/>
                <a:gd name="connsiteY13" fmla="*/ 593388 h 836579"/>
                <a:gd name="connsiteX14" fmla="*/ 612843 w 2451370"/>
                <a:gd name="connsiteY14" fmla="*/ 564205 h 836579"/>
                <a:gd name="connsiteX15" fmla="*/ 680936 w 2451370"/>
                <a:gd name="connsiteY15" fmla="*/ 544749 h 836579"/>
                <a:gd name="connsiteX16" fmla="*/ 573932 w 2451370"/>
                <a:gd name="connsiteY16" fmla="*/ 505839 h 836579"/>
                <a:gd name="connsiteX17" fmla="*/ 476656 w 2451370"/>
                <a:gd name="connsiteY17" fmla="*/ 466928 h 836579"/>
                <a:gd name="connsiteX18" fmla="*/ 359924 w 2451370"/>
                <a:gd name="connsiteY18" fmla="*/ 428017 h 836579"/>
                <a:gd name="connsiteX19" fmla="*/ 311285 w 2451370"/>
                <a:gd name="connsiteY19" fmla="*/ 389107 h 836579"/>
                <a:gd name="connsiteX20" fmla="*/ 321013 w 2451370"/>
                <a:gd name="connsiteY20" fmla="*/ 359924 h 836579"/>
                <a:gd name="connsiteX21" fmla="*/ 437745 w 2451370"/>
                <a:gd name="connsiteY21" fmla="*/ 359924 h 836579"/>
                <a:gd name="connsiteX22" fmla="*/ 466928 w 2451370"/>
                <a:gd name="connsiteY22" fmla="*/ 369651 h 836579"/>
                <a:gd name="connsiteX23" fmla="*/ 496111 w 2451370"/>
                <a:gd name="connsiteY23" fmla="*/ 398834 h 836579"/>
                <a:gd name="connsiteX24" fmla="*/ 505839 w 2451370"/>
                <a:gd name="connsiteY24" fmla="*/ 428017 h 836579"/>
                <a:gd name="connsiteX25" fmla="*/ 564204 w 2451370"/>
                <a:gd name="connsiteY25" fmla="*/ 486383 h 836579"/>
                <a:gd name="connsiteX26" fmla="*/ 603115 w 2451370"/>
                <a:gd name="connsiteY26" fmla="*/ 544749 h 836579"/>
                <a:gd name="connsiteX27" fmla="*/ 603115 w 2451370"/>
                <a:gd name="connsiteY27" fmla="*/ 642026 h 836579"/>
                <a:gd name="connsiteX28" fmla="*/ 486383 w 2451370"/>
                <a:gd name="connsiteY28" fmla="*/ 710120 h 836579"/>
                <a:gd name="connsiteX29" fmla="*/ 408562 w 2451370"/>
                <a:gd name="connsiteY29" fmla="*/ 739303 h 836579"/>
                <a:gd name="connsiteX30" fmla="*/ 369651 w 2451370"/>
                <a:gd name="connsiteY30" fmla="*/ 758758 h 836579"/>
                <a:gd name="connsiteX31" fmla="*/ 330741 w 2451370"/>
                <a:gd name="connsiteY31" fmla="*/ 749030 h 836579"/>
                <a:gd name="connsiteX32" fmla="*/ 476656 w 2451370"/>
                <a:gd name="connsiteY32" fmla="*/ 671209 h 836579"/>
                <a:gd name="connsiteX33" fmla="*/ 573932 w 2451370"/>
                <a:gd name="connsiteY33" fmla="*/ 622571 h 836579"/>
                <a:gd name="connsiteX34" fmla="*/ 632298 w 2451370"/>
                <a:gd name="connsiteY34" fmla="*/ 593388 h 836579"/>
                <a:gd name="connsiteX35" fmla="*/ 671209 w 2451370"/>
                <a:gd name="connsiteY35" fmla="*/ 583660 h 836579"/>
                <a:gd name="connsiteX36" fmla="*/ 700392 w 2451370"/>
                <a:gd name="connsiteY36" fmla="*/ 564205 h 836579"/>
                <a:gd name="connsiteX37" fmla="*/ 787941 w 2451370"/>
                <a:gd name="connsiteY37" fmla="*/ 554477 h 836579"/>
                <a:gd name="connsiteX38" fmla="*/ 846307 w 2451370"/>
                <a:gd name="connsiteY38" fmla="*/ 544749 h 836579"/>
                <a:gd name="connsiteX39" fmla="*/ 924128 w 2451370"/>
                <a:gd name="connsiteY39" fmla="*/ 535022 h 836579"/>
                <a:gd name="connsiteX40" fmla="*/ 982494 w 2451370"/>
                <a:gd name="connsiteY40" fmla="*/ 525294 h 836579"/>
                <a:gd name="connsiteX41" fmla="*/ 1060315 w 2451370"/>
                <a:gd name="connsiteY41" fmla="*/ 515566 h 836579"/>
                <a:gd name="connsiteX42" fmla="*/ 1186775 w 2451370"/>
                <a:gd name="connsiteY42" fmla="*/ 486383 h 836579"/>
                <a:gd name="connsiteX43" fmla="*/ 1245141 w 2451370"/>
                <a:gd name="connsiteY43" fmla="*/ 476656 h 836579"/>
                <a:gd name="connsiteX44" fmla="*/ 1274324 w 2451370"/>
                <a:gd name="connsiteY44" fmla="*/ 496111 h 836579"/>
                <a:gd name="connsiteX45" fmla="*/ 1284051 w 2451370"/>
                <a:gd name="connsiteY45" fmla="*/ 535022 h 836579"/>
                <a:gd name="connsiteX46" fmla="*/ 1303507 w 2451370"/>
                <a:gd name="connsiteY46" fmla="*/ 564205 h 836579"/>
                <a:gd name="connsiteX47" fmla="*/ 1293779 w 2451370"/>
                <a:gd name="connsiteY47" fmla="*/ 700392 h 836579"/>
                <a:gd name="connsiteX48" fmla="*/ 1274324 w 2451370"/>
                <a:gd name="connsiteY48" fmla="*/ 739303 h 836579"/>
                <a:gd name="connsiteX49" fmla="*/ 1196502 w 2451370"/>
                <a:gd name="connsiteY49" fmla="*/ 826851 h 836579"/>
                <a:gd name="connsiteX50" fmla="*/ 1167319 w 2451370"/>
                <a:gd name="connsiteY50" fmla="*/ 836579 h 836579"/>
                <a:gd name="connsiteX51" fmla="*/ 1089498 w 2451370"/>
                <a:gd name="connsiteY51" fmla="*/ 807396 h 836579"/>
                <a:gd name="connsiteX52" fmla="*/ 972766 w 2451370"/>
                <a:gd name="connsiteY52" fmla="*/ 719847 h 836579"/>
                <a:gd name="connsiteX53" fmla="*/ 914400 w 2451370"/>
                <a:gd name="connsiteY53" fmla="*/ 680937 h 836579"/>
                <a:gd name="connsiteX54" fmla="*/ 894945 w 2451370"/>
                <a:gd name="connsiteY54" fmla="*/ 661481 h 836579"/>
                <a:gd name="connsiteX55" fmla="*/ 846307 w 2451370"/>
                <a:gd name="connsiteY55" fmla="*/ 651754 h 836579"/>
                <a:gd name="connsiteX56" fmla="*/ 817124 w 2451370"/>
                <a:gd name="connsiteY56" fmla="*/ 632298 h 836579"/>
                <a:gd name="connsiteX57" fmla="*/ 826851 w 2451370"/>
                <a:gd name="connsiteY57" fmla="*/ 593388 h 836579"/>
                <a:gd name="connsiteX58" fmla="*/ 885217 w 2451370"/>
                <a:gd name="connsiteY58" fmla="*/ 554477 h 836579"/>
                <a:gd name="connsiteX59" fmla="*/ 924128 w 2451370"/>
                <a:gd name="connsiteY59" fmla="*/ 535022 h 836579"/>
                <a:gd name="connsiteX60" fmla="*/ 972766 w 2451370"/>
                <a:gd name="connsiteY60" fmla="*/ 515566 h 836579"/>
                <a:gd name="connsiteX61" fmla="*/ 1050587 w 2451370"/>
                <a:gd name="connsiteY61" fmla="*/ 505839 h 836579"/>
                <a:gd name="connsiteX62" fmla="*/ 1099226 w 2451370"/>
                <a:gd name="connsiteY62" fmla="*/ 496111 h 836579"/>
                <a:gd name="connsiteX63" fmla="*/ 1186775 w 2451370"/>
                <a:gd name="connsiteY63" fmla="*/ 515566 h 836579"/>
                <a:gd name="connsiteX64" fmla="*/ 1147864 w 2451370"/>
                <a:gd name="connsiteY64" fmla="*/ 535022 h 836579"/>
                <a:gd name="connsiteX65" fmla="*/ 846307 w 2451370"/>
                <a:gd name="connsiteY65" fmla="*/ 515566 h 836579"/>
                <a:gd name="connsiteX66" fmla="*/ 719847 w 2451370"/>
                <a:gd name="connsiteY66" fmla="*/ 476656 h 836579"/>
                <a:gd name="connsiteX67" fmla="*/ 700392 w 2451370"/>
                <a:gd name="connsiteY67" fmla="*/ 457200 h 836579"/>
                <a:gd name="connsiteX68" fmla="*/ 680936 w 2451370"/>
                <a:gd name="connsiteY68" fmla="*/ 583660 h 836579"/>
                <a:gd name="connsiteX69" fmla="*/ 651753 w 2451370"/>
                <a:gd name="connsiteY69" fmla="*/ 671209 h 836579"/>
                <a:gd name="connsiteX70" fmla="*/ 671209 w 2451370"/>
                <a:gd name="connsiteY70" fmla="*/ 749030 h 836579"/>
                <a:gd name="connsiteX71" fmla="*/ 826851 w 2451370"/>
                <a:gd name="connsiteY71" fmla="*/ 719847 h 836579"/>
                <a:gd name="connsiteX72" fmla="*/ 885217 w 2451370"/>
                <a:gd name="connsiteY72" fmla="*/ 710120 h 836579"/>
                <a:gd name="connsiteX73" fmla="*/ 943583 w 2451370"/>
                <a:gd name="connsiteY73" fmla="*/ 671209 h 836579"/>
                <a:gd name="connsiteX74" fmla="*/ 972766 w 2451370"/>
                <a:gd name="connsiteY74" fmla="*/ 661481 h 836579"/>
                <a:gd name="connsiteX75" fmla="*/ 1011677 w 2451370"/>
                <a:gd name="connsiteY75" fmla="*/ 632298 h 836579"/>
                <a:gd name="connsiteX76" fmla="*/ 1089498 w 2451370"/>
                <a:gd name="connsiteY76" fmla="*/ 593388 h 836579"/>
                <a:gd name="connsiteX77" fmla="*/ 1147864 w 2451370"/>
                <a:gd name="connsiteY77" fmla="*/ 554477 h 836579"/>
                <a:gd name="connsiteX78" fmla="*/ 1215958 w 2451370"/>
                <a:gd name="connsiteY78" fmla="*/ 515566 h 836579"/>
                <a:gd name="connsiteX79" fmla="*/ 1254868 w 2451370"/>
                <a:gd name="connsiteY79" fmla="*/ 486383 h 836579"/>
                <a:gd name="connsiteX80" fmla="*/ 1274324 w 2451370"/>
                <a:gd name="connsiteY80" fmla="*/ 466928 h 836579"/>
                <a:gd name="connsiteX81" fmla="*/ 1303507 w 2451370"/>
                <a:gd name="connsiteY81" fmla="*/ 457200 h 836579"/>
                <a:gd name="connsiteX82" fmla="*/ 1371600 w 2451370"/>
                <a:gd name="connsiteY82" fmla="*/ 466928 h 836579"/>
                <a:gd name="connsiteX83" fmla="*/ 1391056 w 2451370"/>
                <a:gd name="connsiteY83" fmla="*/ 505839 h 836579"/>
                <a:gd name="connsiteX84" fmla="*/ 1439694 w 2451370"/>
                <a:gd name="connsiteY84" fmla="*/ 603115 h 836579"/>
                <a:gd name="connsiteX85" fmla="*/ 1459149 w 2451370"/>
                <a:gd name="connsiteY85" fmla="*/ 671209 h 836579"/>
                <a:gd name="connsiteX86" fmla="*/ 1488332 w 2451370"/>
                <a:gd name="connsiteY86" fmla="*/ 680937 h 836579"/>
                <a:gd name="connsiteX87" fmla="*/ 1673158 w 2451370"/>
                <a:gd name="connsiteY87" fmla="*/ 554477 h 836579"/>
                <a:gd name="connsiteX88" fmla="*/ 1721796 w 2451370"/>
                <a:gd name="connsiteY88" fmla="*/ 525294 h 836579"/>
                <a:gd name="connsiteX89" fmla="*/ 1780162 w 2451370"/>
                <a:gd name="connsiteY89" fmla="*/ 486383 h 836579"/>
                <a:gd name="connsiteX90" fmla="*/ 1838528 w 2451370"/>
                <a:gd name="connsiteY90" fmla="*/ 428017 h 836579"/>
                <a:gd name="connsiteX91" fmla="*/ 1848256 w 2451370"/>
                <a:gd name="connsiteY91" fmla="*/ 398834 h 836579"/>
                <a:gd name="connsiteX92" fmla="*/ 1809345 w 2451370"/>
                <a:gd name="connsiteY92" fmla="*/ 321013 h 836579"/>
                <a:gd name="connsiteX93" fmla="*/ 1721796 w 2451370"/>
                <a:gd name="connsiteY93" fmla="*/ 408562 h 836579"/>
                <a:gd name="connsiteX94" fmla="*/ 1692613 w 2451370"/>
                <a:gd name="connsiteY94" fmla="*/ 437745 h 836579"/>
                <a:gd name="connsiteX95" fmla="*/ 1663430 w 2451370"/>
                <a:gd name="connsiteY95" fmla="*/ 486383 h 836579"/>
                <a:gd name="connsiteX96" fmla="*/ 1575881 w 2451370"/>
                <a:gd name="connsiteY96" fmla="*/ 554477 h 836579"/>
                <a:gd name="connsiteX97" fmla="*/ 1546698 w 2451370"/>
                <a:gd name="connsiteY97" fmla="*/ 564205 h 836579"/>
                <a:gd name="connsiteX98" fmla="*/ 1595336 w 2451370"/>
                <a:gd name="connsiteY98" fmla="*/ 535022 h 836579"/>
                <a:gd name="connsiteX99" fmla="*/ 1692613 w 2451370"/>
                <a:gd name="connsiteY99" fmla="*/ 496111 h 836579"/>
                <a:gd name="connsiteX100" fmla="*/ 1789890 w 2451370"/>
                <a:gd name="connsiteY100" fmla="*/ 466928 h 836579"/>
                <a:gd name="connsiteX101" fmla="*/ 1838528 w 2451370"/>
                <a:gd name="connsiteY101" fmla="*/ 476656 h 836579"/>
                <a:gd name="connsiteX102" fmla="*/ 1896894 w 2451370"/>
                <a:gd name="connsiteY102" fmla="*/ 525294 h 836579"/>
                <a:gd name="connsiteX103" fmla="*/ 1994170 w 2451370"/>
                <a:gd name="connsiteY103" fmla="*/ 632298 h 836579"/>
                <a:gd name="connsiteX104" fmla="*/ 2023353 w 2451370"/>
                <a:gd name="connsiteY104" fmla="*/ 680937 h 836579"/>
                <a:gd name="connsiteX105" fmla="*/ 2052536 w 2451370"/>
                <a:gd name="connsiteY105" fmla="*/ 768486 h 836579"/>
                <a:gd name="connsiteX106" fmla="*/ 2062264 w 2451370"/>
                <a:gd name="connsiteY106" fmla="*/ 807396 h 836579"/>
                <a:gd name="connsiteX107" fmla="*/ 2023353 w 2451370"/>
                <a:gd name="connsiteY107" fmla="*/ 758758 h 836579"/>
                <a:gd name="connsiteX108" fmla="*/ 1984443 w 2451370"/>
                <a:gd name="connsiteY108" fmla="*/ 719847 h 836579"/>
                <a:gd name="connsiteX109" fmla="*/ 1945532 w 2451370"/>
                <a:gd name="connsiteY109" fmla="*/ 700392 h 836579"/>
                <a:gd name="connsiteX110" fmla="*/ 1887166 w 2451370"/>
                <a:gd name="connsiteY110" fmla="*/ 661481 h 836579"/>
                <a:gd name="connsiteX111" fmla="*/ 1877439 w 2451370"/>
                <a:gd name="connsiteY111" fmla="*/ 544749 h 836579"/>
                <a:gd name="connsiteX112" fmla="*/ 1887166 w 2451370"/>
                <a:gd name="connsiteY112" fmla="*/ 515566 h 836579"/>
                <a:gd name="connsiteX113" fmla="*/ 1916349 w 2451370"/>
                <a:gd name="connsiteY113" fmla="*/ 505839 h 836579"/>
                <a:gd name="connsiteX114" fmla="*/ 1984443 w 2451370"/>
                <a:gd name="connsiteY114" fmla="*/ 457200 h 836579"/>
                <a:gd name="connsiteX115" fmla="*/ 2013626 w 2451370"/>
                <a:gd name="connsiteY115" fmla="*/ 428017 h 836579"/>
                <a:gd name="connsiteX116" fmla="*/ 2101175 w 2451370"/>
                <a:gd name="connsiteY116" fmla="*/ 398834 h 836579"/>
                <a:gd name="connsiteX117" fmla="*/ 2188724 w 2451370"/>
                <a:gd name="connsiteY117" fmla="*/ 350196 h 836579"/>
                <a:gd name="connsiteX118" fmla="*/ 2266545 w 2451370"/>
                <a:gd name="connsiteY118" fmla="*/ 311286 h 836579"/>
                <a:gd name="connsiteX119" fmla="*/ 2334639 w 2451370"/>
                <a:gd name="connsiteY119" fmla="*/ 272375 h 836579"/>
                <a:gd name="connsiteX120" fmla="*/ 2276273 w 2451370"/>
                <a:gd name="connsiteY120" fmla="*/ 223737 h 836579"/>
                <a:gd name="connsiteX121" fmla="*/ 2178996 w 2451370"/>
                <a:gd name="connsiteY121" fmla="*/ 175098 h 836579"/>
                <a:gd name="connsiteX122" fmla="*/ 2120630 w 2451370"/>
                <a:gd name="connsiteY122" fmla="*/ 116732 h 836579"/>
                <a:gd name="connsiteX123" fmla="*/ 2110902 w 2451370"/>
                <a:gd name="connsiteY123" fmla="*/ 87549 h 836579"/>
                <a:gd name="connsiteX124" fmla="*/ 2130358 w 2451370"/>
                <a:gd name="connsiteY124" fmla="*/ 107005 h 836579"/>
                <a:gd name="connsiteX125" fmla="*/ 2169268 w 2451370"/>
                <a:gd name="connsiteY125" fmla="*/ 155643 h 836579"/>
                <a:gd name="connsiteX126" fmla="*/ 2208179 w 2451370"/>
                <a:gd name="connsiteY126" fmla="*/ 204281 h 836579"/>
                <a:gd name="connsiteX127" fmla="*/ 2217907 w 2451370"/>
                <a:gd name="connsiteY127" fmla="*/ 233464 h 836579"/>
                <a:gd name="connsiteX128" fmla="*/ 2208179 w 2451370"/>
                <a:gd name="connsiteY128" fmla="*/ 282103 h 836579"/>
                <a:gd name="connsiteX129" fmla="*/ 2101175 w 2451370"/>
                <a:gd name="connsiteY129" fmla="*/ 379379 h 836579"/>
                <a:gd name="connsiteX130" fmla="*/ 2042809 w 2451370"/>
                <a:gd name="connsiteY130" fmla="*/ 428017 h 836579"/>
                <a:gd name="connsiteX131" fmla="*/ 1984443 w 2451370"/>
                <a:gd name="connsiteY131" fmla="*/ 476656 h 836579"/>
                <a:gd name="connsiteX132" fmla="*/ 1838528 w 2451370"/>
                <a:gd name="connsiteY132" fmla="*/ 573932 h 836579"/>
                <a:gd name="connsiteX133" fmla="*/ 1682885 w 2451370"/>
                <a:gd name="connsiteY133" fmla="*/ 690664 h 836579"/>
                <a:gd name="connsiteX134" fmla="*/ 1653702 w 2451370"/>
                <a:gd name="connsiteY134" fmla="*/ 719847 h 836579"/>
                <a:gd name="connsiteX135" fmla="*/ 1595336 w 2451370"/>
                <a:gd name="connsiteY135" fmla="*/ 739303 h 836579"/>
                <a:gd name="connsiteX136" fmla="*/ 1663430 w 2451370"/>
                <a:gd name="connsiteY136" fmla="*/ 749030 h 836579"/>
                <a:gd name="connsiteX137" fmla="*/ 1741251 w 2451370"/>
                <a:gd name="connsiteY137" fmla="*/ 768486 h 836579"/>
                <a:gd name="connsiteX138" fmla="*/ 2062264 w 2451370"/>
                <a:gd name="connsiteY138" fmla="*/ 749030 h 836579"/>
                <a:gd name="connsiteX139" fmla="*/ 2188724 w 2451370"/>
                <a:gd name="connsiteY139" fmla="*/ 729575 h 836579"/>
                <a:gd name="connsiteX140" fmla="*/ 2266545 w 2451370"/>
                <a:gd name="connsiteY140" fmla="*/ 690664 h 836579"/>
                <a:gd name="connsiteX141" fmla="*/ 2344366 w 2451370"/>
                <a:gd name="connsiteY141" fmla="*/ 632298 h 836579"/>
                <a:gd name="connsiteX142" fmla="*/ 2383277 w 2451370"/>
                <a:gd name="connsiteY142" fmla="*/ 573932 h 836579"/>
                <a:gd name="connsiteX143" fmla="*/ 2363821 w 2451370"/>
                <a:gd name="connsiteY143" fmla="*/ 535022 h 836579"/>
                <a:gd name="connsiteX144" fmla="*/ 2324911 w 2451370"/>
                <a:gd name="connsiteY144" fmla="*/ 515566 h 836579"/>
                <a:gd name="connsiteX145" fmla="*/ 2178996 w 2451370"/>
                <a:gd name="connsiteY145" fmla="*/ 496111 h 836579"/>
                <a:gd name="connsiteX146" fmla="*/ 2101175 w 2451370"/>
                <a:gd name="connsiteY146" fmla="*/ 525294 h 836579"/>
                <a:gd name="connsiteX147" fmla="*/ 2071992 w 2451370"/>
                <a:gd name="connsiteY147" fmla="*/ 544749 h 836579"/>
                <a:gd name="connsiteX148" fmla="*/ 2052536 w 2451370"/>
                <a:gd name="connsiteY148" fmla="*/ 603115 h 836579"/>
                <a:gd name="connsiteX149" fmla="*/ 2033081 w 2451370"/>
                <a:gd name="connsiteY149" fmla="*/ 573932 h 836579"/>
                <a:gd name="connsiteX150" fmla="*/ 1994170 w 2451370"/>
                <a:gd name="connsiteY150" fmla="*/ 525294 h 836579"/>
                <a:gd name="connsiteX151" fmla="*/ 1974715 w 2451370"/>
                <a:gd name="connsiteY151" fmla="*/ 428017 h 836579"/>
                <a:gd name="connsiteX152" fmla="*/ 2013626 w 2451370"/>
                <a:gd name="connsiteY152" fmla="*/ 233464 h 836579"/>
                <a:gd name="connsiteX153" fmla="*/ 2042809 w 2451370"/>
                <a:gd name="connsiteY153" fmla="*/ 214009 h 836579"/>
                <a:gd name="connsiteX154" fmla="*/ 2091447 w 2451370"/>
                <a:gd name="connsiteY154" fmla="*/ 165371 h 836579"/>
                <a:gd name="connsiteX155" fmla="*/ 2159541 w 2451370"/>
                <a:gd name="connsiteY155" fmla="*/ 116732 h 836579"/>
                <a:gd name="connsiteX156" fmla="*/ 2451370 w 2451370"/>
                <a:gd name="connsiteY156" fmla="*/ 87549 h 836579"/>
                <a:gd name="connsiteX157" fmla="*/ 2431915 w 2451370"/>
                <a:gd name="connsiteY157" fmla="*/ 19456 h 836579"/>
                <a:gd name="connsiteX158" fmla="*/ 2422187 w 2451370"/>
                <a:gd name="connsiteY158" fmla="*/ 0 h 836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Lst>
              <a:rect l="l" t="t" r="r" b="b"/>
              <a:pathLst>
                <a:path w="2451370" h="836579">
                  <a:moveTo>
                    <a:pt x="0" y="564205"/>
                  </a:moveTo>
                  <a:cubicBezTo>
                    <a:pt x="279" y="560026"/>
                    <a:pt x="741" y="423049"/>
                    <a:pt x="19456" y="379379"/>
                  </a:cubicBezTo>
                  <a:cubicBezTo>
                    <a:pt x="24061" y="368633"/>
                    <a:pt x="33111" y="360347"/>
                    <a:pt x="38911" y="350196"/>
                  </a:cubicBezTo>
                  <a:cubicBezTo>
                    <a:pt x="46105" y="337606"/>
                    <a:pt x="48817" y="322199"/>
                    <a:pt x="58366" y="311286"/>
                  </a:cubicBezTo>
                  <a:cubicBezTo>
                    <a:pt x="72038" y="295661"/>
                    <a:pt x="91240" y="285887"/>
                    <a:pt x="107004" y="272375"/>
                  </a:cubicBezTo>
                  <a:cubicBezTo>
                    <a:pt x="142714" y="241767"/>
                    <a:pt x="107650" y="257623"/>
                    <a:pt x="165370" y="243192"/>
                  </a:cubicBezTo>
                  <a:cubicBezTo>
                    <a:pt x="194127" y="262363"/>
                    <a:pt x="210900" y="270789"/>
                    <a:pt x="233464" y="301558"/>
                  </a:cubicBezTo>
                  <a:cubicBezTo>
                    <a:pt x="258466" y="335651"/>
                    <a:pt x="301558" y="408562"/>
                    <a:pt x="301558" y="408562"/>
                  </a:cubicBezTo>
                  <a:cubicBezTo>
                    <a:pt x="336263" y="512676"/>
                    <a:pt x="319317" y="467550"/>
                    <a:pt x="350196" y="544749"/>
                  </a:cubicBezTo>
                  <a:cubicBezTo>
                    <a:pt x="353439" y="573932"/>
                    <a:pt x="352198" y="603970"/>
                    <a:pt x="359924" y="632298"/>
                  </a:cubicBezTo>
                  <a:cubicBezTo>
                    <a:pt x="362337" y="641146"/>
                    <a:pt x="370208" y="651754"/>
                    <a:pt x="379379" y="651754"/>
                  </a:cubicBezTo>
                  <a:cubicBezTo>
                    <a:pt x="393880" y="651754"/>
                    <a:pt x="404662" y="637254"/>
                    <a:pt x="418290" y="632298"/>
                  </a:cubicBezTo>
                  <a:cubicBezTo>
                    <a:pt x="440475" y="624231"/>
                    <a:pt x="463685" y="619328"/>
                    <a:pt x="486383" y="612843"/>
                  </a:cubicBezTo>
                  <a:cubicBezTo>
                    <a:pt x="496111" y="606358"/>
                    <a:pt x="505109" y="598616"/>
                    <a:pt x="515566" y="593388"/>
                  </a:cubicBezTo>
                  <a:cubicBezTo>
                    <a:pt x="567857" y="567242"/>
                    <a:pt x="558158" y="577876"/>
                    <a:pt x="612843" y="564205"/>
                  </a:cubicBezTo>
                  <a:cubicBezTo>
                    <a:pt x="635744" y="558480"/>
                    <a:pt x="658238" y="551234"/>
                    <a:pt x="680936" y="544749"/>
                  </a:cubicBezTo>
                  <a:cubicBezTo>
                    <a:pt x="506878" y="475127"/>
                    <a:pt x="773800" y="580790"/>
                    <a:pt x="573932" y="505839"/>
                  </a:cubicBezTo>
                  <a:cubicBezTo>
                    <a:pt x="541232" y="493577"/>
                    <a:pt x="509545" y="478674"/>
                    <a:pt x="476656" y="466928"/>
                  </a:cubicBezTo>
                  <a:cubicBezTo>
                    <a:pt x="374100" y="430300"/>
                    <a:pt x="526453" y="503712"/>
                    <a:pt x="359924" y="428017"/>
                  </a:cubicBezTo>
                  <a:cubicBezTo>
                    <a:pt x="337427" y="417791"/>
                    <a:pt x="327777" y="405598"/>
                    <a:pt x="311285" y="389107"/>
                  </a:cubicBezTo>
                  <a:cubicBezTo>
                    <a:pt x="314528" y="379379"/>
                    <a:pt x="314607" y="367931"/>
                    <a:pt x="321013" y="359924"/>
                  </a:cubicBezTo>
                  <a:cubicBezTo>
                    <a:pt x="353331" y="319527"/>
                    <a:pt x="394371" y="349081"/>
                    <a:pt x="437745" y="359924"/>
                  </a:cubicBezTo>
                  <a:cubicBezTo>
                    <a:pt x="447693" y="362411"/>
                    <a:pt x="457200" y="366409"/>
                    <a:pt x="466928" y="369651"/>
                  </a:cubicBezTo>
                  <a:cubicBezTo>
                    <a:pt x="476656" y="379379"/>
                    <a:pt x="488480" y="387388"/>
                    <a:pt x="496111" y="398834"/>
                  </a:cubicBezTo>
                  <a:cubicBezTo>
                    <a:pt x="501799" y="407366"/>
                    <a:pt x="499544" y="419923"/>
                    <a:pt x="505839" y="428017"/>
                  </a:cubicBezTo>
                  <a:cubicBezTo>
                    <a:pt x="522731" y="449735"/>
                    <a:pt x="548942" y="463490"/>
                    <a:pt x="564204" y="486383"/>
                  </a:cubicBezTo>
                  <a:lnTo>
                    <a:pt x="603115" y="544749"/>
                  </a:lnTo>
                  <a:cubicBezTo>
                    <a:pt x="612777" y="583394"/>
                    <a:pt x="622196" y="599093"/>
                    <a:pt x="603115" y="642026"/>
                  </a:cubicBezTo>
                  <a:cubicBezTo>
                    <a:pt x="586956" y="678384"/>
                    <a:pt x="503848" y="701387"/>
                    <a:pt x="486383" y="710120"/>
                  </a:cubicBezTo>
                  <a:cubicBezTo>
                    <a:pt x="419588" y="743517"/>
                    <a:pt x="502400" y="720535"/>
                    <a:pt x="408562" y="739303"/>
                  </a:cubicBezTo>
                  <a:cubicBezTo>
                    <a:pt x="395592" y="745788"/>
                    <a:pt x="384040" y="756959"/>
                    <a:pt x="369651" y="758758"/>
                  </a:cubicBezTo>
                  <a:cubicBezTo>
                    <a:pt x="356385" y="760416"/>
                    <a:pt x="321937" y="759091"/>
                    <a:pt x="330741" y="749030"/>
                  </a:cubicBezTo>
                  <a:cubicBezTo>
                    <a:pt x="428336" y="637494"/>
                    <a:pt x="403272" y="702659"/>
                    <a:pt x="476656" y="671209"/>
                  </a:cubicBezTo>
                  <a:cubicBezTo>
                    <a:pt x="509977" y="656928"/>
                    <a:pt x="541507" y="638784"/>
                    <a:pt x="573932" y="622571"/>
                  </a:cubicBezTo>
                  <a:cubicBezTo>
                    <a:pt x="593387" y="612843"/>
                    <a:pt x="611196" y="598664"/>
                    <a:pt x="632298" y="593388"/>
                  </a:cubicBezTo>
                  <a:lnTo>
                    <a:pt x="671209" y="583660"/>
                  </a:lnTo>
                  <a:cubicBezTo>
                    <a:pt x="680937" y="577175"/>
                    <a:pt x="689050" y="567041"/>
                    <a:pt x="700392" y="564205"/>
                  </a:cubicBezTo>
                  <a:cubicBezTo>
                    <a:pt x="728878" y="557084"/>
                    <a:pt x="758836" y="558358"/>
                    <a:pt x="787941" y="554477"/>
                  </a:cubicBezTo>
                  <a:cubicBezTo>
                    <a:pt x="807492" y="551870"/>
                    <a:pt x="826782" y="547538"/>
                    <a:pt x="846307" y="544749"/>
                  </a:cubicBezTo>
                  <a:cubicBezTo>
                    <a:pt x="872186" y="541052"/>
                    <a:pt x="898249" y="538719"/>
                    <a:pt x="924128" y="535022"/>
                  </a:cubicBezTo>
                  <a:cubicBezTo>
                    <a:pt x="943653" y="532233"/>
                    <a:pt x="962969" y="528083"/>
                    <a:pt x="982494" y="525294"/>
                  </a:cubicBezTo>
                  <a:cubicBezTo>
                    <a:pt x="1008373" y="521597"/>
                    <a:pt x="1034477" y="519541"/>
                    <a:pt x="1060315" y="515566"/>
                  </a:cubicBezTo>
                  <a:cubicBezTo>
                    <a:pt x="1112324" y="507565"/>
                    <a:pt x="1129865" y="498578"/>
                    <a:pt x="1186775" y="486383"/>
                  </a:cubicBezTo>
                  <a:cubicBezTo>
                    <a:pt x="1206061" y="482250"/>
                    <a:pt x="1225686" y="479898"/>
                    <a:pt x="1245141" y="476656"/>
                  </a:cubicBezTo>
                  <a:cubicBezTo>
                    <a:pt x="1254869" y="483141"/>
                    <a:pt x="1267839" y="486383"/>
                    <a:pt x="1274324" y="496111"/>
                  </a:cubicBezTo>
                  <a:cubicBezTo>
                    <a:pt x="1281740" y="507235"/>
                    <a:pt x="1278785" y="522734"/>
                    <a:pt x="1284051" y="535022"/>
                  </a:cubicBezTo>
                  <a:cubicBezTo>
                    <a:pt x="1288656" y="545768"/>
                    <a:pt x="1297022" y="554477"/>
                    <a:pt x="1303507" y="564205"/>
                  </a:cubicBezTo>
                  <a:cubicBezTo>
                    <a:pt x="1300264" y="609601"/>
                    <a:pt x="1301261" y="655500"/>
                    <a:pt x="1293779" y="700392"/>
                  </a:cubicBezTo>
                  <a:cubicBezTo>
                    <a:pt x="1291395" y="714696"/>
                    <a:pt x="1282010" y="727006"/>
                    <a:pt x="1274324" y="739303"/>
                  </a:cubicBezTo>
                  <a:cubicBezTo>
                    <a:pt x="1250469" y="777470"/>
                    <a:pt x="1229614" y="793740"/>
                    <a:pt x="1196502" y="826851"/>
                  </a:cubicBezTo>
                  <a:cubicBezTo>
                    <a:pt x="1189251" y="834102"/>
                    <a:pt x="1177047" y="833336"/>
                    <a:pt x="1167319" y="836579"/>
                  </a:cubicBezTo>
                  <a:cubicBezTo>
                    <a:pt x="1141379" y="826851"/>
                    <a:pt x="1113943" y="820433"/>
                    <a:pt x="1089498" y="807396"/>
                  </a:cubicBezTo>
                  <a:cubicBezTo>
                    <a:pt x="1048320" y="785435"/>
                    <a:pt x="1010574" y="747344"/>
                    <a:pt x="972766" y="719847"/>
                  </a:cubicBezTo>
                  <a:cubicBezTo>
                    <a:pt x="953856" y="706094"/>
                    <a:pt x="933106" y="694966"/>
                    <a:pt x="914400" y="680937"/>
                  </a:cubicBezTo>
                  <a:cubicBezTo>
                    <a:pt x="907063" y="675434"/>
                    <a:pt x="903375" y="665094"/>
                    <a:pt x="894945" y="661481"/>
                  </a:cubicBezTo>
                  <a:cubicBezTo>
                    <a:pt x="879748" y="654968"/>
                    <a:pt x="862520" y="654996"/>
                    <a:pt x="846307" y="651754"/>
                  </a:cubicBezTo>
                  <a:cubicBezTo>
                    <a:pt x="836579" y="645269"/>
                    <a:pt x="820821" y="643389"/>
                    <a:pt x="817124" y="632298"/>
                  </a:cubicBezTo>
                  <a:cubicBezTo>
                    <a:pt x="812896" y="619615"/>
                    <a:pt x="820218" y="604996"/>
                    <a:pt x="826851" y="593388"/>
                  </a:cubicBezTo>
                  <a:cubicBezTo>
                    <a:pt x="846689" y="558671"/>
                    <a:pt x="855353" y="567276"/>
                    <a:pt x="885217" y="554477"/>
                  </a:cubicBezTo>
                  <a:cubicBezTo>
                    <a:pt x="898546" y="548765"/>
                    <a:pt x="910877" y="540912"/>
                    <a:pt x="924128" y="535022"/>
                  </a:cubicBezTo>
                  <a:cubicBezTo>
                    <a:pt x="940085" y="527930"/>
                    <a:pt x="955752" y="519492"/>
                    <a:pt x="972766" y="515566"/>
                  </a:cubicBezTo>
                  <a:cubicBezTo>
                    <a:pt x="998239" y="509688"/>
                    <a:pt x="1024749" y="509814"/>
                    <a:pt x="1050587" y="505839"/>
                  </a:cubicBezTo>
                  <a:cubicBezTo>
                    <a:pt x="1066929" y="503325"/>
                    <a:pt x="1083013" y="499354"/>
                    <a:pt x="1099226" y="496111"/>
                  </a:cubicBezTo>
                  <a:cubicBezTo>
                    <a:pt x="1128409" y="502596"/>
                    <a:pt x="1163431" y="496891"/>
                    <a:pt x="1186775" y="515566"/>
                  </a:cubicBezTo>
                  <a:cubicBezTo>
                    <a:pt x="1198099" y="524625"/>
                    <a:pt x="1162365" y="535022"/>
                    <a:pt x="1147864" y="535022"/>
                  </a:cubicBezTo>
                  <a:cubicBezTo>
                    <a:pt x="1047136" y="535022"/>
                    <a:pt x="946826" y="522051"/>
                    <a:pt x="846307" y="515566"/>
                  </a:cubicBezTo>
                  <a:cubicBezTo>
                    <a:pt x="773208" y="500946"/>
                    <a:pt x="763943" y="511933"/>
                    <a:pt x="719847" y="476656"/>
                  </a:cubicBezTo>
                  <a:cubicBezTo>
                    <a:pt x="712685" y="470927"/>
                    <a:pt x="706877" y="463685"/>
                    <a:pt x="700392" y="457200"/>
                  </a:cubicBezTo>
                  <a:cubicBezTo>
                    <a:pt x="693907" y="499353"/>
                    <a:pt x="690388" y="542071"/>
                    <a:pt x="680936" y="583660"/>
                  </a:cubicBezTo>
                  <a:cubicBezTo>
                    <a:pt x="674119" y="613657"/>
                    <a:pt x="651753" y="671209"/>
                    <a:pt x="651753" y="671209"/>
                  </a:cubicBezTo>
                  <a:cubicBezTo>
                    <a:pt x="658238" y="697149"/>
                    <a:pt x="647293" y="737072"/>
                    <a:pt x="671209" y="749030"/>
                  </a:cubicBezTo>
                  <a:cubicBezTo>
                    <a:pt x="756445" y="791648"/>
                    <a:pt x="770082" y="736878"/>
                    <a:pt x="826851" y="719847"/>
                  </a:cubicBezTo>
                  <a:cubicBezTo>
                    <a:pt x="845743" y="714179"/>
                    <a:pt x="865762" y="713362"/>
                    <a:pt x="885217" y="710120"/>
                  </a:cubicBezTo>
                  <a:cubicBezTo>
                    <a:pt x="904672" y="697150"/>
                    <a:pt x="923143" y="682565"/>
                    <a:pt x="943583" y="671209"/>
                  </a:cubicBezTo>
                  <a:cubicBezTo>
                    <a:pt x="952546" y="666229"/>
                    <a:pt x="963863" y="666568"/>
                    <a:pt x="972766" y="661481"/>
                  </a:cubicBezTo>
                  <a:cubicBezTo>
                    <a:pt x="986843" y="653437"/>
                    <a:pt x="998187" y="641291"/>
                    <a:pt x="1011677" y="632298"/>
                  </a:cubicBezTo>
                  <a:cubicBezTo>
                    <a:pt x="1057623" y="601667"/>
                    <a:pt x="1048606" y="607018"/>
                    <a:pt x="1089498" y="593388"/>
                  </a:cubicBezTo>
                  <a:cubicBezTo>
                    <a:pt x="1108953" y="580418"/>
                    <a:pt x="1126950" y="564934"/>
                    <a:pt x="1147864" y="554477"/>
                  </a:cubicBezTo>
                  <a:cubicBezTo>
                    <a:pt x="1185866" y="535477"/>
                    <a:pt x="1183873" y="538484"/>
                    <a:pt x="1215958" y="515566"/>
                  </a:cubicBezTo>
                  <a:cubicBezTo>
                    <a:pt x="1229151" y="506142"/>
                    <a:pt x="1242413" y="496762"/>
                    <a:pt x="1254868" y="486383"/>
                  </a:cubicBezTo>
                  <a:cubicBezTo>
                    <a:pt x="1261914" y="480512"/>
                    <a:pt x="1266460" y="471647"/>
                    <a:pt x="1274324" y="466928"/>
                  </a:cubicBezTo>
                  <a:cubicBezTo>
                    <a:pt x="1283117" y="461652"/>
                    <a:pt x="1293779" y="460443"/>
                    <a:pt x="1303507" y="457200"/>
                  </a:cubicBezTo>
                  <a:cubicBezTo>
                    <a:pt x="1326205" y="460443"/>
                    <a:pt x="1351557" y="455793"/>
                    <a:pt x="1371600" y="466928"/>
                  </a:cubicBezTo>
                  <a:cubicBezTo>
                    <a:pt x="1384276" y="473971"/>
                    <a:pt x="1385166" y="492588"/>
                    <a:pt x="1391056" y="505839"/>
                  </a:cubicBezTo>
                  <a:cubicBezTo>
                    <a:pt x="1428882" y="590947"/>
                    <a:pt x="1389238" y="519022"/>
                    <a:pt x="1439694" y="603115"/>
                  </a:cubicBezTo>
                  <a:cubicBezTo>
                    <a:pt x="1439779" y="603454"/>
                    <a:pt x="1454496" y="666556"/>
                    <a:pt x="1459149" y="671209"/>
                  </a:cubicBezTo>
                  <a:cubicBezTo>
                    <a:pt x="1466400" y="678460"/>
                    <a:pt x="1478604" y="677694"/>
                    <a:pt x="1488332" y="680937"/>
                  </a:cubicBezTo>
                  <a:cubicBezTo>
                    <a:pt x="1557694" y="632384"/>
                    <a:pt x="1602874" y="599660"/>
                    <a:pt x="1673158" y="554477"/>
                  </a:cubicBezTo>
                  <a:cubicBezTo>
                    <a:pt x="1689062" y="544253"/>
                    <a:pt x="1705583" y="535022"/>
                    <a:pt x="1721796" y="525294"/>
                  </a:cubicBezTo>
                  <a:cubicBezTo>
                    <a:pt x="1741846" y="513264"/>
                    <a:pt x="1762199" y="501352"/>
                    <a:pt x="1780162" y="486383"/>
                  </a:cubicBezTo>
                  <a:cubicBezTo>
                    <a:pt x="1801299" y="468769"/>
                    <a:pt x="1838528" y="428017"/>
                    <a:pt x="1838528" y="428017"/>
                  </a:cubicBezTo>
                  <a:cubicBezTo>
                    <a:pt x="1841771" y="418289"/>
                    <a:pt x="1849388" y="409025"/>
                    <a:pt x="1848256" y="398834"/>
                  </a:cubicBezTo>
                  <a:cubicBezTo>
                    <a:pt x="1842667" y="348537"/>
                    <a:pt x="1835802" y="347471"/>
                    <a:pt x="1809345" y="321013"/>
                  </a:cubicBezTo>
                  <a:cubicBezTo>
                    <a:pt x="1742617" y="371058"/>
                    <a:pt x="1792617" y="328888"/>
                    <a:pt x="1721796" y="408562"/>
                  </a:cubicBezTo>
                  <a:cubicBezTo>
                    <a:pt x="1712656" y="418844"/>
                    <a:pt x="1700867" y="426739"/>
                    <a:pt x="1692613" y="437745"/>
                  </a:cubicBezTo>
                  <a:cubicBezTo>
                    <a:pt x="1681269" y="452871"/>
                    <a:pt x="1674774" y="471257"/>
                    <a:pt x="1663430" y="486383"/>
                  </a:cubicBezTo>
                  <a:cubicBezTo>
                    <a:pt x="1643174" y="513391"/>
                    <a:pt x="1602419" y="539734"/>
                    <a:pt x="1575881" y="554477"/>
                  </a:cubicBezTo>
                  <a:cubicBezTo>
                    <a:pt x="1566918" y="559457"/>
                    <a:pt x="1539447" y="571456"/>
                    <a:pt x="1546698" y="564205"/>
                  </a:cubicBezTo>
                  <a:cubicBezTo>
                    <a:pt x="1560067" y="550836"/>
                    <a:pt x="1578738" y="544076"/>
                    <a:pt x="1595336" y="535022"/>
                  </a:cubicBezTo>
                  <a:cubicBezTo>
                    <a:pt x="1718501" y="467841"/>
                    <a:pt x="1600121" y="530795"/>
                    <a:pt x="1692613" y="496111"/>
                  </a:cubicBezTo>
                  <a:cubicBezTo>
                    <a:pt x="1783096" y="462180"/>
                    <a:pt x="1671070" y="486732"/>
                    <a:pt x="1789890" y="466928"/>
                  </a:cubicBezTo>
                  <a:cubicBezTo>
                    <a:pt x="1806103" y="470171"/>
                    <a:pt x="1824013" y="468739"/>
                    <a:pt x="1838528" y="476656"/>
                  </a:cubicBezTo>
                  <a:cubicBezTo>
                    <a:pt x="1860761" y="488783"/>
                    <a:pt x="1878225" y="508181"/>
                    <a:pt x="1896894" y="525294"/>
                  </a:cubicBezTo>
                  <a:cubicBezTo>
                    <a:pt x="1932117" y="557582"/>
                    <a:pt x="1966614" y="592932"/>
                    <a:pt x="1994170" y="632298"/>
                  </a:cubicBezTo>
                  <a:cubicBezTo>
                    <a:pt x="2005013" y="647788"/>
                    <a:pt x="2013625" y="664724"/>
                    <a:pt x="2023353" y="680937"/>
                  </a:cubicBezTo>
                  <a:cubicBezTo>
                    <a:pt x="2044671" y="787524"/>
                    <a:pt x="2018016" y="676433"/>
                    <a:pt x="2052536" y="768486"/>
                  </a:cubicBezTo>
                  <a:cubicBezTo>
                    <a:pt x="2057230" y="781004"/>
                    <a:pt x="2074947" y="811624"/>
                    <a:pt x="2062264" y="807396"/>
                  </a:cubicBezTo>
                  <a:cubicBezTo>
                    <a:pt x="2042567" y="800830"/>
                    <a:pt x="2037147" y="774276"/>
                    <a:pt x="2023353" y="758758"/>
                  </a:cubicBezTo>
                  <a:cubicBezTo>
                    <a:pt x="2011167" y="745049"/>
                    <a:pt x="1999117" y="730853"/>
                    <a:pt x="1984443" y="719847"/>
                  </a:cubicBezTo>
                  <a:cubicBezTo>
                    <a:pt x="1972842" y="711146"/>
                    <a:pt x="1957967" y="707853"/>
                    <a:pt x="1945532" y="700392"/>
                  </a:cubicBezTo>
                  <a:cubicBezTo>
                    <a:pt x="1925482" y="688362"/>
                    <a:pt x="1887166" y="661481"/>
                    <a:pt x="1887166" y="661481"/>
                  </a:cubicBezTo>
                  <a:cubicBezTo>
                    <a:pt x="1853178" y="610499"/>
                    <a:pt x="1862013" y="637307"/>
                    <a:pt x="1877439" y="544749"/>
                  </a:cubicBezTo>
                  <a:cubicBezTo>
                    <a:pt x="1879125" y="534635"/>
                    <a:pt x="1879915" y="522817"/>
                    <a:pt x="1887166" y="515566"/>
                  </a:cubicBezTo>
                  <a:cubicBezTo>
                    <a:pt x="1894417" y="508315"/>
                    <a:pt x="1906621" y="509081"/>
                    <a:pt x="1916349" y="505839"/>
                  </a:cubicBezTo>
                  <a:cubicBezTo>
                    <a:pt x="1935658" y="447915"/>
                    <a:pt x="1910159" y="498470"/>
                    <a:pt x="1984443" y="457200"/>
                  </a:cubicBezTo>
                  <a:cubicBezTo>
                    <a:pt x="1996469" y="450519"/>
                    <a:pt x="2001321" y="434169"/>
                    <a:pt x="2013626" y="428017"/>
                  </a:cubicBezTo>
                  <a:cubicBezTo>
                    <a:pt x="2041140" y="414260"/>
                    <a:pt x="2071992" y="408562"/>
                    <a:pt x="2101175" y="398834"/>
                  </a:cubicBezTo>
                  <a:cubicBezTo>
                    <a:pt x="2152844" y="347165"/>
                    <a:pt x="2105404" y="385904"/>
                    <a:pt x="2188724" y="350196"/>
                  </a:cubicBezTo>
                  <a:cubicBezTo>
                    <a:pt x="2215381" y="338772"/>
                    <a:pt x="2240605" y="324256"/>
                    <a:pt x="2266545" y="311286"/>
                  </a:cubicBezTo>
                  <a:cubicBezTo>
                    <a:pt x="2315909" y="286604"/>
                    <a:pt x="2293393" y="299872"/>
                    <a:pt x="2334639" y="272375"/>
                  </a:cubicBezTo>
                  <a:cubicBezTo>
                    <a:pt x="2315184" y="256162"/>
                    <a:pt x="2297841" y="237010"/>
                    <a:pt x="2276273" y="223737"/>
                  </a:cubicBezTo>
                  <a:cubicBezTo>
                    <a:pt x="2228921" y="194598"/>
                    <a:pt x="2213818" y="206051"/>
                    <a:pt x="2178996" y="175098"/>
                  </a:cubicBezTo>
                  <a:cubicBezTo>
                    <a:pt x="2158432" y="156819"/>
                    <a:pt x="2120630" y="116732"/>
                    <a:pt x="2120630" y="116732"/>
                  </a:cubicBezTo>
                  <a:cubicBezTo>
                    <a:pt x="2117387" y="107004"/>
                    <a:pt x="2103651" y="94799"/>
                    <a:pt x="2110902" y="87549"/>
                  </a:cubicBezTo>
                  <a:cubicBezTo>
                    <a:pt x="2117388" y="81064"/>
                    <a:pt x="2124389" y="100041"/>
                    <a:pt x="2130358" y="107005"/>
                  </a:cubicBezTo>
                  <a:cubicBezTo>
                    <a:pt x="2143870" y="122769"/>
                    <a:pt x="2155756" y="139879"/>
                    <a:pt x="2169268" y="155643"/>
                  </a:cubicBezTo>
                  <a:cubicBezTo>
                    <a:pt x="2190986" y="180980"/>
                    <a:pt x="2191292" y="170506"/>
                    <a:pt x="2208179" y="204281"/>
                  </a:cubicBezTo>
                  <a:cubicBezTo>
                    <a:pt x="2212765" y="213452"/>
                    <a:pt x="2214664" y="223736"/>
                    <a:pt x="2217907" y="233464"/>
                  </a:cubicBezTo>
                  <a:cubicBezTo>
                    <a:pt x="2214664" y="249677"/>
                    <a:pt x="2213984" y="266622"/>
                    <a:pt x="2208179" y="282103"/>
                  </a:cubicBezTo>
                  <a:cubicBezTo>
                    <a:pt x="2192828" y="323039"/>
                    <a:pt x="2120123" y="364221"/>
                    <a:pt x="2101175" y="379379"/>
                  </a:cubicBezTo>
                  <a:cubicBezTo>
                    <a:pt x="2081399" y="395199"/>
                    <a:pt x="2062264" y="411804"/>
                    <a:pt x="2042809" y="428017"/>
                  </a:cubicBezTo>
                  <a:cubicBezTo>
                    <a:pt x="2023354" y="444230"/>
                    <a:pt x="2005515" y="462608"/>
                    <a:pt x="1984443" y="476656"/>
                  </a:cubicBezTo>
                  <a:cubicBezTo>
                    <a:pt x="1935805" y="509081"/>
                    <a:pt x="1883152" y="536173"/>
                    <a:pt x="1838528" y="573932"/>
                  </a:cubicBezTo>
                  <a:cubicBezTo>
                    <a:pt x="1704240" y="687560"/>
                    <a:pt x="1764454" y="663476"/>
                    <a:pt x="1682885" y="690664"/>
                  </a:cubicBezTo>
                  <a:cubicBezTo>
                    <a:pt x="1673157" y="700392"/>
                    <a:pt x="1665728" y="713166"/>
                    <a:pt x="1653702" y="719847"/>
                  </a:cubicBezTo>
                  <a:cubicBezTo>
                    <a:pt x="1635775" y="729807"/>
                    <a:pt x="1595336" y="739303"/>
                    <a:pt x="1595336" y="739303"/>
                  </a:cubicBezTo>
                  <a:cubicBezTo>
                    <a:pt x="1618034" y="742545"/>
                    <a:pt x="1640947" y="744533"/>
                    <a:pt x="1663430" y="749030"/>
                  </a:cubicBezTo>
                  <a:cubicBezTo>
                    <a:pt x="1689649" y="754274"/>
                    <a:pt x="1714512" y="768486"/>
                    <a:pt x="1741251" y="768486"/>
                  </a:cubicBezTo>
                  <a:cubicBezTo>
                    <a:pt x="1848452" y="768486"/>
                    <a:pt x="1955260" y="755515"/>
                    <a:pt x="2062264" y="749030"/>
                  </a:cubicBezTo>
                  <a:cubicBezTo>
                    <a:pt x="2066209" y="748466"/>
                    <a:pt x="2179721" y="732791"/>
                    <a:pt x="2188724" y="729575"/>
                  </a:cubicBezTo>
                  <a:cubicBezTo>
                    <a:pt x="2216037" y="719820"/>
                    <a:pt x="2241951" y="706035"/>
                    <a:pt x="2266545" y="690664"/>
                  </a:cubicBezTo>
                  <a:cubicBezTo>
                    <a:pt x="2294042" y="673478"/>
                    <a:pt x="2326379" y="659278"/>
                    <a:pt x="2344366" y="632298"/>
                  </a:cubicBezTo>
                  <a:lnTo>
                    <a:pt x="2383277" y="573932"/>
                  </a:lnTo>
                  <a:cubicBezTo>
                    <a:pt x="2376792" y="560962"/>
                    <a:pt x="2374075" y="545276"/>
                    <a:pt x="2363821" y="535022"/>
                  </a:cubicBezTo>
                  <a:cubicBezTo>
                    <a:pt x="2353567" y="524768"/>
                    <a:pt x="2338901" y="519381"/>
                    <a:pt x="2324911" y="515566"/>
                  </a:cubicBezTo>
                  <a:cubicBezTo>
                    <a:pt x="2313561" y="512471"/>
                    <a:pt x="2185364" y="496907"/>
                    <a:pt x="2178996" y="496111"/>
                  </a:cubicBezTo>
                  <a:cubicBezTo>
                    <a:pt x="2153056" y="505839"/>
                    <a:pt x="2126396" y="513830"/>
                    <a:pt x="2101175" y="525294"/>
                  </a:cubicBezTo>
                  <a:cubicBezTo>
                    <a:pt x="2090532" y="530132"/>
                    <a:pt x="2078188" y="534835"/>
                    <a:pt x="2071992" y="544749"/>
                  </a:cubicBezTo>
                  <a:cubicBezTo>
                    <a:pt x="2061123" y="562139"/>
                    <a:pt x="2052536" y="603115"/>
                    <a:pt x="2052536" y="603115"/>
                  </a:cubicBezTo>
                  <a:cubicBezTo>
                    <a:pt x="2046051" y="593387"/>
                    <a:pt x="2040096" y="583285"/>
                    <a:pt x="2033081" y="573932"/>
                  </a:cubicBezTo>
                  <a:cubicBezTo>
                    <a:pt x="2020623" y="557322"/>
                    <a:pt x="2001881" y="544571"/>
                    <a:pt x="1994170" y="525294"/>
                  </a:cubicBezTo>
                  <a:cubicBezTo>
                    <a:pt x="1981889" y="494591"/>
                    <a:pt x="1974715" y="428017"/>
                    <a:pt x="1974715" y="428017"/>
                  </a:cubicBezTo>
                  <a:cubicBezTo>
                    <a:pt x="1977385" y="407988"/>
                    <a:pt x="1982741" y="276703"/>
                    <a:pt x="2013626" y="233464"/>
                  </a:cubicBezTo>
                  <a:cubicBezTo>
                    <a:pt x="2020421" y="223951"/>
                    <a:pt x="2033081" y="220494"/>
                    <a:pt x="2042809" y="214009"/>
                  </a:cubicBezTo>
                  <a:cubicBezTo>
                    <a:pt x="2076162" y="163979"/>
                    <a:pt x="2045124" y="202430"/>
                    <a:pt x="2091447" y="165371"/>
                  </a:cubicBezTo>
                  <a:cubicBezTo>
                    <a:pt x="2128292" y="135894"/>
                    <a:pt x="2094748" y="143729"/>
                    <a:pt x="2159541" y="116732"/>
                  </a:cubicBezTo>
                  <a:cubicBezTo>
                    <a:pt x="2250330" y="78903"/>
                    <a:pt x="2359259" y="91554"/>
                    <a:pt x="2451370" y="87549"/>
                  </a:cubicBezTo>
                  <a:cubicBezTo>
                    <a:pt x="2445220" y="62947"/>
                    <a:pt x="2441220" y="42718"/>
                    <a:pt x="2431915" y="19456"/>
                  </a:cubicBezTo>
                  <a:cubicBezTo>
                    <a:pt x="2429222" y="12724"/>
                    <a:pt x="2425430" y="6485"/>
                    <a:pt x="2422187" y="0"/>
                  </a:cubicBezTo>
                </a:path>
              </a:pathLst>
            </a:cu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41" name="Freeform 540"/>
            <p:cNvSpPr/>
            <p:nvPr/>
          </p:nvSpPr>
          <p:spPr>
            <a:xfrm>
              <a:off x="3997924" y="657782"/>
              <a:ext cx="4747242" cy="3612661"/>
            </a:xfrm>
            <a:custGeom>
              <a:avLst/>
              <a:gdLst>
                <a:gd name="connsiteX0" fmla="*/ 622714 w 4747242"/>
                <a:gd name="connsiteY0" fmla="*/ 859733 h 3612661"/>
                <a:gd name="connsiteX1" fmla="*/ 564348 w 4747242"/>
                <a:gd name="connsiteY1" fmla="*/ 811095 h 3612661"/>
                <a:gd name="connsiteX2" fmla="*/ 525438 w 4747242"/>
                <a:gd name="connsiteY2" fmla="*/ 791639 h 3612661"/>
                <a:gd name="connsiteX3" fmla="*/ 505982 w 4747242"/>
                <a:gd name="connsiteY3" fmla="*/ 752729 h 3612661"/>
                <a:gd name="connsiteX4" fmla="*/ 437889 w 4747242"/>
                <a:gd name="connsiteY4" fmla="*/ 665180 h 3612661"/>
                <a:gd name="connsiteX5" fmla="*/ 389250 w 4747242"/>
                <a:gd name="connsiteY5" fmla="*/ 548448 h 3612661"/>
                <a:gd name="connsiteX6" fmla="*/ 369795 w 4747242"/>
                <a:gd name="connsiteY6" fmla="*/ 490082 h 3612661"/>
                <a:gd name="connsiteX7" fmla="*/ 330885 w 4747242"/>
                <a:gd name="connsiteY7" fmla="*/ 412261 h 3612661"/>
                <a:gd name="connsiteX8" fmla="*/ 321157 w 4747242"/>
                <a:gd name="connsiteY8" fmla="*/ 353895 h 3612661"/>
                <a:gd name="connsiteX9" fmla="*/ 311429 w 4747242"/>
                <a:gd name="connsiteY9" fmla="*/ 305256 h 3612661"/>
                <a:gd name="connsiteX10" fmla="*/ 321157 w 4747242"/>
                <a:gd name="connsiteY10" fmla="*/ 266346 h 3612661"/>
                <a:gd name="connsiteX11" fmla="*/ 369795 w 4747242"/>
                <a:gd name="connsiteY11" fmla="*/ 246890 h 3612661"/>
                <a:gd name="connsiteX12" fmla="*/ 642170 w 4747242"/>
                <a:gd name="connsiteY12" fmla="*/ 217707 h 3612661"/>
                <a:gd name="connsiteX13" fmla="*/ 817267 w 4747242"/>
                <a:gd name="connsiteY13" fmla="*/ 227435 h 3612661"/>
                <a:gd name="connsiteX14" fmla="*/ 788085 w 4747242"/>
                <a:gd name="connsiteY14" fmla="*/ 344167 h 3612661"/>
                <a:gd name="connsiteX15" fmla="*/ 768629 w 4747242"/>
                <a:gd name="connsiteY15" fmla="*/ 373350 h 3612661"/>
                <a:gd name="connsiteX16" fmla="*/ 739446 w 4747242"/>
                <a:gd name="connsiteY16" fmla="*/ 421988 h 3612661"/>
                <a:gd name="connsiteX17" fmla="*/ 719991 w 4747242"/>
                <a:gd name="connsiteY17" fmla="*/ 441444 h 3612661"/>
                <a:gd name="connsiteX18" fmla="*/ 632442 w 4747242"/>
                <a:gd name="connsiteY18" fmla="*/ 509537 h 3612661"/>
                <a:gd name="connsiteX19" fmla="*/ 603259 w 4747242"/>
                <a:gd name="connsiteY19" fmla="*/ 528992 h 3612661"/>
                <a:gd name="connsiteX20" fmla="*/ 564348 w 4747242"/>
                <a:gd name="connsiteY20" fmla="*/ 558175 h 3612661"/>
                <a:gd name="connsiteX21" fmla="*/ 535165 w 4747242"/>
                <a:gd name="connsiteY21" fmla="*/ 567903 h 3612661"/>
                <a:gd name="connsiteX22" fmla="*/ 515710 w 4747242"/>
                <a:gd name="connsiteY22" fmla="*/ 597086 h 3612661"/>
                <a:gd name="connsiteX23" fmla="*/ 544893 w 4747242"/>
                <a:gd name="connsiteY23" fmla="*/ 606814 h 3612661"/>
                <a:gd name="connsiteX24" fmla="*/ 788085 w 4747242"/>
                <a:gd name="connsiteY24" fmla="*/ 597086 h 3612661"/>
                <a:gd name="connsiteX25" fmla="*/ 846450 w 4747242"/>
                <a:gd name="connsiteY25" fmla="*/ 577631 h 3612661"/>
                <a:gd name="connsiteX26" fmla="*/ 924272 w 4747242"/>
                <a:gd name="connsiteY26" fmla="*/ 538720 h 3612661"/>
                <a:gd name="connsiteX27" fmla="*/ 933999 w 4747242"/>
                <a:gd name="connsiteY27" fmla="*/ 499809 h 3612661"/>
                <a:gd name="connsiteX28" fmla="*/ 924272 w 4747242"/>
                <a:gd name="connsiteY28" fmla="*/ 383078 h 3612661"/>
                <a:gd name="connsiteX29" fmla="*/ 914544 w 4747242"/>
                <a:gd name="connsiteY29" fmla="*/ 353895 h 3612661"/>
                <a:gd name="connsiteX30" fmla="*/ 895089 w 4747242"/>
                <a:gd name="connsiteY30" fmla="*/ 305256 h 3612661"/>
                <a:gd name="connsiteX31" fmla="*/ 885361 w 4747242"/>
                <a:gd name="connsiteY31" fmla="*/ 276073 h 3612661"/>
                <a:gd name="connsiteX32" fmla="*/ 865906 w 4747242"/>
                <a:gd name="connsiteY32" fmla="*/ 246890 h 3612661"/>
                <a:gd name="connsiteX33" fmla="*/ 856178 w 4747242"/>
                <a:gd name="connsiteY33" fmla="*/ 217707 h 3612661"/>
                <a:gd name="connsiteX34" fmla="*/ 797812 w 4747242"/>
                <a:gd name="connsiteY34" fmla="*/ 130158 h 3612661"/>
                <a:gd name="connsiteX35" fmla="*/ 758902 w 4747242"/>
                <a:gd name="connsiteY35" fmla="*/ 100975 h 3612661"/>
                <a:gd name="connsiteX36" fmla="*/ 749174 w 4747242"/>
                <a:gd name="connsiteY36" fmla="*/ 62065 h 3612661"/>
                <a:gd name="connsiteX37" fmla="*/ 758902 w 4747242"/>
                <a:gd name="connsiteY37" fmla="*/ 3699 h 3612661"/>
                <a:gd name="connsiteX38" fmla="*/ 739446 w 4747242"/>
                <a:gd name="connsiteY38" fmla="*/ 91248 h 3612661"/>
                <a:gd name="connsiteX39" fmla="*/ 710263 w 4747242"/>
                <a:gd name="connsiteY39" fmla="*/ 130158 h 3612661"/>
                <a:gd name="connsiteX40" fmla="*/ 603259 w 4747242"/>
                <a:gd name="connsiteY40" fmla="*/ 207980 h 3612661"/>
                <a:gd name="connsiteX41" fmla="*/ 505982 w 4747242"/>
                <a:gd name="connsiteY41" fmla="*/ 217707 h 3612661"/>
                <a:gd name="connsiteX42" fmla="*/ 223880 w 4747242"/>
                <a:gd name="connsiteY42" fmla="*/ 207980 h 3612661"/>
                <a:gd name="connsiteX43" fmla="*/ 146059 w 4747242"/>
                <a:gd name="connsiteY43" fmla="*/ 188524 h 3612661"/>
                <a:gd name="connsiteX44" fmla="*/ 39055 w 4747242"/>
                <a:gd name="connsiteY44" fmla="*/ 159341 h 3612661"/>
                <a:gd name="connsiteX45" fmla="*/ 19599 w 4747242"/>
                <a:gd name="connsiteY45" fmla="*/ 139886 h 3612661"/>
                <a:gd name="connsiteX46" fmla="*/ 29327 w 4747242"/>
                <a:gd name="connsiteY46" fmla="*/ 276073 h 3612661"/>
                <a:gd name="connsiteX47" fmla="*/ 146059 w 4747242"/>
                <a:gd name="connsiteY47" fmla="*/ 363622 h 3612661"/>
                <a:gd name="connsiteX48" fmla="*/ 214153 w 4747242"/>
                <a:gd name="connsiteY48" fmla="*/ 392805 h 3612661"/>
                <a:gd name="connsiteX49" fmla="*/ 389250 w 4747242"/>
                <a:gd name="connsiteY49" fmla="*/ 460899 h 3612661"/>
                <a:gd name="connsiteX50" fmla="*/ 467072 w 4747242"/>
                <a:gd name="connsiteY50" fmla="*/ 470627 h 3612661"/>
                <a:gd name="connsiteX51" fmla="*/ 651897 w 4747242"/>
                <a:gd name="connsiteY51" fmla="*/ 499809 h 3612661"/>
                <a:gd name="connsiteX52" fmla="*/ 788085 w 4747242"/>
                <a:gd name="connsiteY52" fmla="*/ 509537 h 3612661"/>
                <a:gd name="connsiteX53" fmla="*/ 953455 w 4747242"/>
                <a:gd name="connsiteY53" fmla="*/ 509537 h 3612661"/>
                <a:gd name="connsiteX54" fmla="*/ 943727 w 4747242"/>
                <a:gd name="connsiteY54" fmla="*/ 402533 h 3612661"/>
                <a:gd name="connsiteX55" fmla="*/ 992365 w 4747242"/>
                <a:gd name="connsiteY55" fmla="*/ 314984 h 3612661"/>
                <a:gd name="connsiteX56" fmla="*/ 1002093 w 4747242"/>
                <a:gd name="connsiteY56" fmla="*/ 276073 h 3612661"/>
                <a:gd name="connsiteX57" fmla="*/ 1031276 w 4747242"/>
                <a:gd name="connsiteY57" fmla="*/ 246890 h 3612661"/>
                <a:gd name="connsiteX58" fmla="*/ 904816 w 4747242"/>
                <a:gd name="connsiteY58" fmla="*/ 587358 h 3612661"/>
                <a:gd name="connsiteX59" fmla="*/ 768629 w 4747242"/>
                <a:gd name="connsiteY59" fmla="*/ 918099 h 3612661"/>
                <a:gd name="connsiteX60" fmla="*/ 603259 w 4747242"/>
                <a:gd name="connsiteY60" fmla="*/ 1326661 h 3612661"/>
                <a:gd name="connsiteX61" fmla="*/ 564348 w 4747242"/>
                <a:gd name="connsiteY61" fmla="*/ 1589307 h 3612661"/>
                <a:gd name="connsiteX62" fmla="*/ 535165 w 4747242"/>
                <a:gd name="connsiteY62" fmla="*/ 1706039 h 3612661"/>
                <a:gd name="connsiteX63" fmla="*/ 515710 w 4747242"/>
                <a:gd name="connsiteY63" fmla="*/ 1900592 h 3612661"/>
                <a:gd name="connsiteX64" fmla="*/ 525438 w 4747242"/>
                <a:gd name="connsiteY64" fmla="*/ 2493980 h 3612661"/>
                <a:gd name="connsiteX65" fmla="*/ 544893 w 4747242"/>
                <a:gd name="connsiteY65" fmla="*/ 2523163 h 3612661"/>
                <a:gd name="connsiteX66" fmla="*/ 612987 w 4747242"/>
                <a:gd name="connsiteY66" fmla="*/ 2581529 h 3612661"/>
                <a:gd name="connsiteX67" fmla="*/ 749174 w 4747242"/>
                <a:gd name="connsiteY67" fmla="*/ 2649622 h 3612661"/>
                <a:gd name="connsiteX68" fmla="*/ 797812 w 4747242"/>
                <a:gd name="connsiteY68" fmla="*/ 2678805 h 3612661"/>
                <a:gd name="connsiteX69" fmla="*/ 856178 w 4747242"/>
                <a:gd name="connsiteY69" fmla="*/ 2737171 h 3612661"/>
                <a:gd name="connsiteX70" fmla="*/ 1050731 w 4747242"/>
                <a:gd name="connsiteY70" fmla="*/ 2873358 h 3612661"/>
                <a:gd name="connsiteX71" fmla="*/ 1157736 w 4747242"/>
                <a:gd name="connsiteY71" fmla="*/ 2960907 h 3612661"/>
                <a:gd name="connsiteX72" fmla="*/ 1274467 w 4747242"/>
                <a:gd name="connsiteY72" fmla="*/ 3116550 h 3612661"/>
                <a:gd name="connsiteX73" fmla="*/ 1323106 w 4747242"/>
                <a:gd name="connsiteY73" fmla="*/ 3194371 h 3612661"/>
                <a:gd name="connsiteX74" fmla="*/ 1362016 w 4747242"/>
                <a:gd name="connsiteY74" fmla="*/ 3233282 h 3612661"/>
                <a:gd name="connsiteX75" fmla="*/ 1400927 w 4747242"/>
                <a:gd name="connsiteY75" fmla="*/ 3291648 h 3612661"/>
                <a:gd name="connsiteX76" fmla="*/ 1430110 w 4747242"/>
                <a:gd name="connsiteY76" fmla="*/ 3340286 h 3612661"/>
                <a:gd name="connsiteX77" fmla="*/ 1469021 w 4747242"/>
                <a:gd name="connsiteY77" fmla="*/ 3379197 h 3612661"/>
                <a:gd name="connsiteX78" fmla="*/ 1507931 w 4747242"/>
                <a:gd name="connsiteY78" fmla="*/ 3466746 h 3612661"/>
                <a:gd name="connsiteX79" fmla="*/ 1634391 w 4747242"/>
                <a:gd name="connsiteY79" fmla="*/ 3573750 h 3612661"/>
                <a:gd name="connsiteX80" fmla="*/ 1692757 w 4747242"/>
                <a:gd name="connsiteY80" fmla="*/ 3602933 h 3612661"/>
                <a:gd name="connsiteX81" fmla="*/ 1751123 w 4747242"/>
                <a:gd name="connsiteY81" fmla="*/ 3612661 h 3612661"/>
                <a:gd name="connsiteX82" fmla="*/ 1945676 w 4747242"/>
                <a:gd name="connsiteY82" fmla="*/ 3573750 h 3612661"/>
                <a:gd name="connsiteX83" fmla="*/ 1965131 w 4747242"/>
                <a:gd name="connsiteY83" fmla="*/ 3534839 h 3612661"/>
                <a:gd name="connsiteX84" fmla="*/ 1955404 w 4747242"/>
                <a:gd name="connsiteY84" fmla="*/ 3447290 h 3612661"/>
                <a:gd name="connsiteX85" fmla="*/ 1935948 w 4747242"/>
                <a:gd name="connsiteY85" fmla="*/ 3369469 h 3612661"/>
                <a:gd name="connsiteX86" fmla="*/ 1906765 w 4747242"/>
                <a:gd name="connsiteY86" fmla="*/ 3330558 h 3612661"/>
                <a:gd name="connsiteX87" fmla="*/ 1877582 w 4747242"/>
                <a:gd name="connsiteY87" fmla="*/ 3311103 h 3612661"/>
                <a:gd name="connsiteX88" fmla="*/ 1858127 w 4747242"/>
                <a:gd name="connsiteY88" fmla="*/ 3281920 h 3612661"/>
                <a:gd name="connsiteX89" fmla="*/ 1828944 w 4747242"/>
                <a:gd name="connsiteY89" fmla="*/ 3223554 h 3612661"/>
                <a:gd name="connsiteX90" fmla="*/ 1780306 w 4747242"/>
                <a:gd name="connsiteY90" fmla="*/ 3213827 h 3612661"/>
                <a:gd name="connsiteX91" fmla="*/ 1751123 w 4747242"/>
                <a:gd name="connsiteY91" fmla="*/ 3204099 h 3612661"/>
                <a:gd name="connsiteX92" fmla="*/ 1712212 w 4747242"/>
                <a:gd name="connsiteY92" fmla="*/ 3155461 h 3612661"/>
                <a:gd name="connsiteX93" fmla="*/ 1790033 w 4747242"/>
                <a:gd name="connsiteY93" fmla="*/ 3165188 h 3612661"/>
                <a:gd name="connsiteX94" fmla="*/ 1867855 w 4747242"/>
                <a:gd name="connsiteY94" fmla="*/ 3194371 h 3612661"/>
                <a:gd name="connsiteX95" fmla="*/ 1906765 w 4747242"/>
                <a:gd name="connsiteY95" fmla="*/ 3213827 h 3612661"/>
                <a:gd name="connsiteX96" fmla="*/ 2023497 w 4747242"/>
                <a:gd name="connsiteY96" fmla="*/ 3262465 h 3612661"/>
                <a:gd name="connsiteX97" fmla="*/ 2101319 w 4747242"/>
                <a:gd name="connsiteY97" fmla="*/ 3291648 h 3612661"/>
                <a:gd name="connsiteX98" fmla="*/ 2227778 w 4747242"/>
                <a:gd name="connsiteY98" fmla="*/ 3350014 h 3612661"/>
                <a:gd name="connsiteX99" fmla="*/ 2315327 w 4747242"/>
                <a:gd name="connsiteY99" fmla="*/ 3379197 h 3612661"/>
                <a:gd name="connsiteX100" fmla="*/ 2383421 w 4747242"/>
                <a:gd name="connsiteY100" fmla="*/ 3408380 h 3612661"/>
                <a:gd name="connsiteX101" fmla="*/ 2558519 w 4747242"/>
                <a:gd name="connsiteY101" fmla="*/ 3437563 h 3612661"/>
                <a:gd name="connsiteX102" fmla="*/ 2626612 w 4747242"/>
                <a:gd name="connsiteY102" fmla="*/ 3457018 h 3612661"/>
                <a:gd name="connsiteX103" fmla="*/ 2850348 w 4747242"/>
                <a:gd name="connsiteY103" fmla="*/ 3437563 h 3612661"/>
                <a:gd name="connsiteX104" fmla="*/ 2889259 w 4747242"/>
                <a:gd name="connsiteY104" fmla="*/ 3418107 h 3612661"/>
                <a:gd name="connsiteX105" fmla="*/ 2918442 w 4747242"/>
                <a:gd name="connsiteY105" fmla="*/ 3398652 h 3612661"/>
                <a:gd name="connsiteX106" fmla="*/ 2957353 w 4747242"/>
                <a:gd name="connsiteY106" fmla="*/ 3369469 h 3612661"/>
                <a:gd name="connsiteX107" fmla="*/ 3064357 w 4747242"/>
                <a:gd name="connsiteY107" fmla="*/ 3330558 h 3612661"/>
                <a:gd name="connsiteX108" fmla="*/ 3122723 w 4747242"/>
                <a:gd name="connsiteY108" fmla="*/ 3281920 h 3612661"/>
                <a:gd name="connsiteX109" fmla="*/ 3307548 w 4747242"/>
                <a:gd name="connsiteY109" fmla="*/ 3262465 h 3612661"/>
                <a:gd name="connsiteX110" fmla="*/ 3375642 w 4747242"/>
                <a:gd name="connsiteY110" fmla="*/ 3233282 h 3612661"/>
                <a:gd name="connsiteX111" fmla="*/ 3434008 w 4747242"/>
                <a:gd name="connsiteY111" fmla="*/ 3204099 h 3612661"/>
                <a:gd name="connsiteX112" fmla="*/ 3521557 w 4747242"/>
                <a:gd name="connsiteY112" fmla="*/ 3243009 h 3612661"/>
                <a:gd name="connsiteX113" fmla="*/ 3531285 w 4747242"/>
                <a:gd name="connsiteY113" fmla="*/ 3272192 h 3612661"/>
                <a:gd name="connsiteX114" fmla="*/ 3521557 w 4747242"/>
                <a:gd name="connsiteY114" fmla="*/ 3320831 h 3612661"/>
                <a:gd name="connsiteX115" fmla="*/ 3472919 w 4747242"/>
                <a:gd name="connsiteY115" fmla="*/ 3369469 h 3612661"/>
                <a:gd name="connsiteX116" fmla="*/ 3443736 w 4747242"/>
                <a:gd name="connsiteY116" fmla="*/ 3398652 h 3612661"/>
                <a:gd name="connsiteX117" fmla="*/ 3385370 w 4747242"/>
                <a:gd name="connsiteY117" fmla="*/ 3437563 h 3612661"/>
                <a:gd name="connsiteX118" fmla="*/ 3346459 w 4747242"/>
                <a:gd name="connsiteY118" fmla="*/ 3457018 h 3612661"/>
                <a:gd name="connsiteX119" fmla="*/ 3414553 w 4747242"/>
                <a:gd name="connsiteY119" fmla="*/ 3418107 h 3612661"/>
                <a:gd name="connsiteX120" fmla="*/ 3463191 w 4747242"/>
                <a:gd name="connsiteY120" fmla="*/ 3379197 h 3612661"/>
                <a:gd name="connsiteX121" fmla="*/ 3609106 w 4747242"/>
                <a:gd name="connsiteY121" fmla="*/ 3272192 h 3612661"/>
                <a:gd name="connsiteX122" fmla="*/ 3813387 w 4747242"/>
                <a:gd name="connsiteY122" fmla="*/ 3038729 h 3612661"/>
                <a:gd name="connsiteX123" fmla="*/ 3900936 w 4747242"/>
                <a:gd name="connsiteY123" fmla="*/ 2824720 h 3612661"/>
                <a:gd name="connsiteX124" fmla="*/ 3939846 w 4747242"/>
                <a:gd name="connsiteY124" fmla="*/ 2756627 h 3612661"/>
                <a:gd name="connsiteX125" fmla="*/ 3998212 w 4747242"/>
                <a:gd name="connsiteY125" fmla="*/ 2649622 h 3612661"/>
                <a:gd name="connsiteX126" fmla="*/ 4027395 w 4747242"/>
                <a:gd name="connsiteY126" fmla="*/ 2620439 h 3612661"/>
                <a:gd name="connsiteX127" fmla="*/ 4105216 w 4747242"/>
                <a:gd name="connsiteY127" fmla="*/ 2493980 h 3612661"/>
                <a:gd name="connsiteX128" fmla="*/ 4134399 w 4747242"/>
                <a:gd name="connsiteY128" fmla="*/ 2474524 h 3612661"/>
                <a:gd name="connsiteX129" fmla="*/ 4231676 w 4747242"/>
                <a:gd name="connsiteY129" fmla="*/ 2386975 h 3612661"/>
                <a:gd name="connsiteX130" fmla="*/ 4280314 w 4747242"/>
                <a:gd name="connsiteY130" fmla="*/ 2299427 h 3612661"/>
                <a:gd name="connsiteX131" fmla="*/ 4328953 w 4747242"/>
                <a:gd name="connsiteY131" fmla="*/ 2250788 h 3612661"/>
                <a:gd name="connsiteX132" fmla="*/ 4397046 w 4747242"/>
                <a:gd name="connsiteY132" fmla="*/ 2143784 h 3612661"/>
                <a:gd name="connsiteX133" fmla="*/ 4426229 w 4747242"/>
                <a:gd name="connsiteY133" fmla="*/ 2056235 h 3612661"/>
                <a:gd name="connsiteX134" fmla="*/ 4455412 w 4747242"/>
                <a:gd name="connsiteY134" fmla="*/ 1997869 h 3612661"/>
                <a:gd name="connsiteX135" fmla="*/ 4504050 w 4747242"/>
                <a:gd name="connsiteY135" fmla="*/ 1871409 h 3612661"/>
                <a:gd name="connsiteX136" fmla="*/ 4542961 w 4747242"/>
                <a:gd name="connsiteY136" fmla="*/ 1793588 h 3612661"/>
                <a:gd name="connsiteX137" fmla="*/ 4562416 w 4747242"/>
                <a:gd name="connsiteY137" fmla="*/ 1764405 h 3612661"/>
                <a:gd name="connsiteX138" fmla="*/ 4581872 w 4747242"/>
                <a:gd name="connsiteY138" fmla="*/ 1725495 h 3612661"/>
                <a:gd name="connsiteX139" fmla="*/ 4591599 w 4747242"/>
                <a:gd name="connsiteY139" fmla="*/ 1686584 h 3612661"/>
                <a:gd name="connsiteX140" fmla="*/ 4601327 w 4747242"/>
                <a:gd name="connsiteY140" fmla="*/ 1657401 h 3612661"/>
                <a:gd name="connsiteX141" fmla="*/ 4611055 w 4747242"/>
                <a:gd name="connsiteY141" fmla="*/ 1589307 h 3612661"/>
                <a:gd name="connsiteX142" fmla="*/ 4572144 w 4747242"/>
                <a:gd name="connsiteY142" fmla="*/ 1385027 h 3612661"/>
                <a:gd name="connsiteX143" fmla="*/ 4523506 w 4747242"/>
                <a:gd name="connsiteY143" fmla="*/ 1326661 h 3612661"/>
                <a:gd name="connsiteX144" fmla="*/ 4484595 w 4747242"/>
                <a:gd name="connsiteY144" fmla="*/ 1248839 h 3612661"/>
                <a:gd name="connsiteX145" fmla="*/ 4406774 w 4747242"/>
                <a:gd name="connsiteY145" fmla="*/ 1161290 h 3612661"/>
                <a:gd name="connsiteX146" fmla="*/ 4397046 w 4747242"/>
                <a:gd name="connsiteY146" fmla="*/ 1112652 h 3612661"/>
                <a:gd name="connsiteX147" fmla="*/ 4377591 w 4747242"/>
                <a:gd name="connsiteY147" fmla="*/ 1054286 h 3612661"/>
                <a:gd name="connsiteX148" fmla="*/ 4494323 w 4747242"/>
                <a:gd name="connsiteY148" fmla="*/ 1190473 h 3612661"/>
                <a:gd name="connsiteX149" fmla="*/ 4552689 w 4747242"/>
                <a:gd name="connsiteY149" fmla="*/ 1287750 h 3612661"/>
                <a:gd name="connsiteX150" fmla="*/ 4601327 w 4747242"/>
                <a:gd name="connsiteY150" fmla="*/ 1423937 h 3612661"/>
                <a:gd name="connsiteX151" fmla="*/ 4620782 w 4747242"/>
                <a:gd name="connsiteY151" fmla="*/ 1462848 h 3612661"/>
                <a:gd name="connsiteX152" fmla="*/ 4640238 w 4747242"/>
                <a:gd name="connsiteY152" fmla="*/ 1540669 h 3612661"/>
                <a:gd name="connsiteX153" fmla="*/ 4679148 w 4747242"/>
                <a:gd name="connsiteY153" fmla="*/ 1618490 h 3612661"/>
                <a:gd name="connsiteX154" fmla="*/ 4698604 w 4747242"/>
                <a:gd name="connsiteY154" fmla="*/ 1744950 h 3612661"/>
                <a:gd name="connsiteX155" fmla="*/ 4718059 w 4747242"/>
                <a:gd name="connsiteY155" fmla="*/ 1842227 h 3612661"/>
                <a:gd name="connsiteX156" fmla="*/ 4727787 w 4747242"/>
                <a:gd name="connsiteY156" fmla="*/ 2172967 h 3612661"/>
                <a:gd name="connsiteX157" fmla="*/ 4737514 w 4747242"/>
                <a:gd name="connsiteY157" fmla="*/ 2202150 h 3612661"/>
                <a:gd name="connsiteX158" fmla="*/ 4747242 w 4747242"/>
                <a:gd name="connsiteY158" fmla="*/ 2279971 h 3612661"/>
                <a:gd name="connsiteX159" fmla="*/ 4727787 w 4747242"/>
                <a:gd name="connsiteY159" fmla="*/ 2348065 h 3612661"/>
                <a:gd name="connsiteX160" fmla="*/ 4698604 w 4747242"/>
                <a:gd name="connsiteY160" fmla="*/ 2338337 h 3612661"/>
                <a:gd name="connsiteX161" fmla="*/ 4679148 w 4747242"/>
                <a:gd name="connsiteY161" fmla="*/ 2299427 h 3612661"/>
                <a:gd name="connsiteX162" fmla="*/ 4669421 w 4747242"/>
                <a:gd name="connsiteY162" fmla="*/ 2211878 h 3612661"/>
                <a:gd name="connsiteX163" fmla="*/ 4649965 w 4747242"/>
                <a:gd name="connsiteY163" fmla="*/ 2153512 h 3612661"/>
                <a:gd name="connsiteX164" fmla="*/ 4659693 w 4747242"/>
                <a:gd name="connsiteY164" fmla="*/ 1958958 h 3612661"/>
                <a:gd name="connsiteX165" fmla="*/ 4669421 w 4747242"/>
                <a:gd name="connsiteY165" fmla="*/ 1910320 h 3612661"/>
                <a:gd name="connsiteX166" fmla="*/ 4679148 w 4747242"/>
                <a:gd name="connsiteY166" fmla="*/ 1832499 h 3612661"/>
                <a:gd name="connsiteX167" fmla="*/ 4669421 w 4747242"/>
                <a:gd name="connsiteY167" fmla="*/ 1501758 h 3612661"/>
                <a:gd name="connsiteX168" fmla="*/ 4649965 w 4747242"/>
                <a:gd name="connsiteY168" fmla="*/ 1365571 h 3612661"/>
                <a:gd name="connsiteX169" fmla="*/ 4640238 w 4747242"/>
                <a:gd name="connsiteY169" fmla="*/ 1151563 h 3612661"/>
                <a:gd name="connsiteX170" fmla="*/ 4630510 w 4747242"/>
                <a:gd name="connsiteY170" fmla="*/ 1112652 h 3612661"/>
                <a:gd name="connsiteX171" fmla="*/ 4611055 w 4747242"/>
                <a:gd name="connsiteY171" fmla="*/ 1015375 h 3612661"/>
                <a:gd name="connsiteX172" fmla="*/ 4601327 w 4747242"/>
                <a:gd name="connsiteY172" fmla="*/ 957009 h 3612661"/>
                <a:gd name="connsiteX173" fmla="*/ 4572144 w 4747242"/>
                <a:gd name="connsiteY173" fmla="*/ 811095 h 3612661"/>
                <a:gd name="connsiteX174" fmla="*/ 4542961 w 4747242"/>
                <a:gd name="connsiteY174" fmla="*/ 752729 h 3612661"/>
                <a:gd name="connsiteX175" fmla="*/ 4504050 w 4747242"/>
                <a:gd name="connsiteY175" fmla="*/ 665180 h 3612661"/>
                <a:gd name="connsiteX176" fmla="*/ 4455412 w 4747242"/>
                <a:gd name="connsiteY176" fmla="*/ 499809 h 3612661"/>
                <a:gd name="connsiteX177" fmla="*/ 4465140 w 4747242"/>
                <a:gd name="connsiteY177" fmla="*/ 237163 h 3612661"/>
                <a:gd name="connsiteX178" fmla="*/ 4474867 w 4747242"/>
                <a:gd name="connsiteY178" fmla="*/ 207980 h 3612661"/>
                <a:gd name="connsiteX179" fmla="*/ 4484595 w 4747242"/>
                <a:gd name="connsiteY179" fmla="*/ 159341 h 3612661"/>
                <a:gd name="connsiteX180" fmla="*/ 4513778 w 4747242"/>
                <a:gd name="connsiteY180" fmla="*/ 149614 h 3612661"/>
                <a:gd name="connsiteX181" fmla="*/ 4581872 w 4747242"/>
                <a:gd name="connsiteY181" fmla="*/ 169069 h 3612661"/>
                <a:gd name="connsiteX182" fmla="*/ 4649965 w 4747242"/>
                <a:gd name="connsiteY182" fmla="*/ 227435 h 3612661"/>
                <a:gd name="connsiteX183" fmla="*/ 4688876 w 4747242"/>
                <a:gd name="connsiteY183" fmla="*/ 246890 h 3612661"/>
                <a:gd name="connsiteX184" fmla="*/ 4727787 w 4747242"/>
                <a:gd name="connsiteY184" fmla="*/ 314984 h 3612661"/>
                <a:gd name="connsiteX185" fmla="*/ 4737514 w 4747242"/>
                <a:gd name="connsiteY185" fmla="*/ 344167 h 3612661"/>
                <a:gd name="connsiteX186" fmla="*/ 4718059 w 4747242"/>
                <a:gd name="connsiteY186" fmla="*/ 383078 h 3612661"/>
                <a:gd name="connsiteX187" fmla="*/ 4659693 w 4747242"/>
                <a:gd name="connsiteY187" fmla="*/ 421988 h 3612661"/>
                <a:gd name="connsiteX188" fmla="*/ 4581872 w 4747242"/>
                <a:gd name="connsiteY188" fmla="*/ 470627 h 3612661"/>
                <a:gd name="connsiteX189" fmla="*/ 4533233 w 4747242"/>
                <a:gd name="connsiteY189" fmla="*/ 499809 h 3612661"/>
                <a:gd name="connsiteX190" fmla="*/ 4474867 w 4747242"/>
                <a:gd name="connsiteY190" fmla="*/ 431716 h 3612661"/>
                <a:gd name="connsiteX191" fmla="*/ 4406774 w 4747242"/>
                <a:gd name="connsiteY191" fmla="*/ 344167 h 3612661"/>
                <a:gd name="connsiteX192" fmla="*/ 4397046 w 4747242"/>
                <a:gd name="connsiteY192" fmla="*/ 256618 h 3612661"/>
                <a:gd name="connsiteX193" fmla="*/ 4144127 w 4747242"/>
                <a:gd name="connsiteY193" fmla="*/ 169069 h 3612661"/>
                <a:gd name="connsiteX194" fmla="*/ 4066306 w 4747242"/>
                <a:gd name="connsiteY194" fmla="*/ 227435 h 3612661"/>
                <a:gd name="connsiteX195" fmla="*/ 4056578 w 4747242"/>
                <a:gd name="connsiteY195" fmla="*/ 266346 h 3612661"/>
                <a:gd name="connsiteX196" fmla="*/ 4066306 w 4747242"/>
                <a:gd name="connsiteY196" fmla="*/ 305256 h 3612661"/>
                <a:gd name="connsiteX197" fmla="*/ 4095489 w 4747242"/>
                <a:gd name="connsiteY197" fmla="*/ 314984 h 3612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Lst>
              <a:rect l="l" t="t" r="r" b="b"/>
              <a:pathLst>
                <a:path w="4747242" h="3612661">
                  <a:moveTo>
                    <a:pt x="622714" y="859733"/>
                  </a:moveTo>
                  <a:cubicBezTo>
                    <a:pt x="603259" y="843520"/>
                    <a:pt x="585095" y="825618"/>
                    <a:pt x="564348" y="811095"/>
                  </a:cubicBezTo>
                  <a:cubicBezTo>
                    <a:pt x="552468" y="802779"/>
                    <a:pt x="535692" y="801893"/>
                    <a:pt x="525438" y="791639"/>
                  </a:cubicBezTo>
                  <a:cubicBezTo>
                    <a:pt x="515184" y="781385"/>
                    <a:pt x="513443" y="765164"/>
                    <a:pt x="505982" y="752729"/>
                  </a:cubicBezTo>
                  <a:cubicBezTo>
                    <a:pt x="471074" y="694549"/>
                    <a:pt x="476762" y="704053"/>
                    <a:pt x="437889" y="665180"/>
                  </a:cubicBezTo>
                  <a:cubicBezTo>
                    <a:pt x="421676" y="626269"/>
                    <a:pt x="404528" y="587735"/>
                    <a:pt x="389250" y="548448"/>
                  </a:cubicBezTo>
                  <a:cubicBezTo>
                    <a:pt x="381817" y="529335"/>
                    <a:pt x="377873" y="508932"/>
                    <a:pt x="369795" y="490082"/>
                  </a:cubicBezTo>
                  <a:cubicBezTo>
                    <a:pt x="358371" y="463425"/>
                    <a:pt x="343855" y="438201"/>
                    <a:pt x="330885" y="412261"/>
                  </a:cubicBezTo>
                  <a:cubicBezTo>
                    <a:pt x="327642" y="392806"/>
                    <a:pt x="324685" y="373301"/>
                    <a:pt x="321157" y="353895"/>
                  </a:cubicBezTo>
                  <a:cubicBezTo>
                    <a:pt x="318199" y="337628"/>
                    <a:pt x="311429" y="321790"/>
                    <a:pt x="311429" y="305256"/>
                  </a:cubicBezTo>
                  <a:cubicBezTo>
                    <a:pt x="311429" y="291887"/>
                    <a:pt x="311704" y="275799"/>
                    <a:pt x="321157" y="266346"/>
                  </a:cubicBezTo>
                  <a:cubicBezTo>
                    <a:pt x="333504" y="253999"/>
                    <a:pt x="353385" y="252857"/>
                    <a:pt x="369795" y="246890"/>
                  </a:cubicBezTo>
                  <a:cubicBezTo>
                    <a:pt x="483892" y="205400"/>
                    <a:pt x="449510" y="226465"/>
                    <a:pt x="642170" y="217707"/>
                  </a:cubicBezTo>
                  <a:cubicBezTo>
                    <a:pt x="700536" y="220950"/>
                    <a:pt x="773093" y="189151"/>
                    <a:pt x="817267" y="227435"/>
                  </a:cubicBezTo>
                  <a:cubicBezTo>
                    <a:pt x="847576" y="253703"/>
                    <a:pt x="800768" y="306117"/>
                    <a:pt x="788085" y="344167"/>
                  </a:cubicBezTo>
                  <a:cubicBezTo>
                    <a:pt x="784388" y="355258"/>
                    <a:pt x="774825" y="363436"/>
                    <a:pt x="768629" y="373350"/>
                  </a:cubicBezTo>
                  <a:cubicBezTo>
                    <a:pt x="758608" y="389383"/>
                    <a:pt x="750435" y="406603"/>
                    <a:pt x="739446" y="421988"/>
                  </a:cubicBezTo>
                  <a:cubicBezTo>
                    <a:pt x="734115" y="429451"/>
                    <a:pt x="727089" y="435636"/>
                    <a:pt x="719991" y="441444"/>
                  </a:cubicBezTo>
                  <a:cubicBezTo>
                    <a:pt x="691377" y="464855"/>
                    <a:pt x="661625" y="486839"/>
                    <a:pt x="632442" y="509537"/>
                  </a:cubicBezTo>
                  <a:cubicBezTo>
                    <a:pt x="623214" y="516715"/>
                    <a:pt x="612773" y="522197"/>
                    <a:pt x="603259" y="528992"/>
                  </a:cubicBezTo>
                  <a:cubicBezTo>
                    <a:pt x="590066" y="538415"/>
                    <a:pt x="578425" y="550131"/>
                    <a:pt x="564348" y="558175"/>
                  </a:cubicBezTo>
                  <a:cubicBezTo>
                    <a:pt x="555445" y="563262"/>
                    <a:pt x="544893" y="564660"/>
                    <a:pt x="535165" y="567903"/>
                  </a:cubicBezTo>
                  <a:cubicBezTo>
                    <a:pt x="528680" y="577631"/>
                    <a:pt x="512874" y="585744"/>
                    <a:pt x="515710" y="597086"/>
                  </a:cubicBezTo>
                  <a:cubicBezTo>
                    <a:pt x="518197" y="607034"/>
                    <a:pt x="534639" y="606814"/>
                    <a:pt x="544893" y="606814"/>
                  </a:cubicBezTo>
                  <a:cubicBezTo>
                    <a:pt x="626022" y="606814"/>
                    <a:pt x="707021" y="600329"/>
                    <a:pt x="788085" y="597086"/>
                  </a:cubicBezTo>
                  <a:cubicBezTo>
                    <a:pt x="807540" y="590601"/>
                    <a:pt x="827601" y="585709"/>
                    <a:pt x="846450" y="577631"/>
                  </a:cubicBezTo>
                  <a:cubicBezTo>
                    <a:pt x="873108" y="566206"/>
                    <a:pt x="924272" y="538720"/>
                    <a:pt x="924272" y="538720"/>
                  </a:cubicBezTo>
                  <a:cubicBezTo>
                    <a:pt x="927514" y="525750"/>
                    <a:pt x="933999" y="513178"/>
                    <a:pt x="933999" y="499809"/>
                  </a:cubicBezTo>
                  <a:cubicBezTo>
                    <a:pt x="933999" y="460764"/>
                    <a:pt x="929432" y="421781"/>
                    <a:pt x="924272" y="383078"/>
                  </a:cubicBezTo>
                  <a:cubicBezTo>
                    <a:pt x="922917" y="372914"/>
                    <a:pt x="918144" y="363496"/>
                    <a:pt x="914544" y="353895"/>
                  </a:cubicBezTo>
                  <a:cubicBezTo>
                    <a:pt x="908413" y="337545"/>
                    <a:pt x="901220" y="321606"/>
                    <a:pt x="895089" y="305256"/>
                  </a:cubicBezTo>
                  <a:cubicBezTo>
                    <a:pt x="891489" y="295655"/>
                    <a:pt x="889947" y="285244"/>
                    <a:pt x="885361" y="276073"/>
                  </a:cubicBezTo>
                  <a:cubicBezTo>
                    <a:pt x="880133" y="265616"/>
                    <a:pt x="871134" y="257347"/>
                    <a:pt x="865906" y="246890"/>
                  </a:cubicBezTo>
                  <a:cubicBezTo>
                    <a:pt x="861320" y="237719"/>
                    <a:pt x="860764" y="226878"/>
                    <a:pt x="856178" y="217707"/>
                  </a:cubicBezTo>
                  <a:cubicBezTo>
                    <a:pt x="846916" y="199183"/>
                    <a:pt x="814104" y="146450"/>
                    <a:pt x="797812" y="130158"/>
                  </a:cubicBezTo>
                  <a:cubicBezTo>
                    <a:pt x="786348" y="118694"/>
                    <a:pt x="771872" y="110703"/>
                    <a:pt x="758902" y="100975"/>
                  </a:cubicBezTo>
                  <a:cubicBezTo>
                    <a:pt x="755659" y="88005"/>
                    <a:pt x="749174" y="75434"/>
                    <a:pt x="749174" y="62065"/>
                  </a:cubicBezTo>
                  <a:cubicBezTo>
                    <a:pt x="749174" y="42341"/>
                    <a:pt x="765139" y="-15012"/>
                    <a:pt x="758902" y="3699"/>
                  </a:cubicBezTo>
                  <a:cubicBezTo>
                    <a:pt x="749448" y="32060"/>
                    <a:pt x="750178" y="63346"/>
                    <a:pt x="739446" y="91248"/>
                  </a:cubicBezTo>
                  <a:cubicBezTo>
                    <a:pt x="733626" y="106380"/>
                    <a:pt x="721034" y="118041"/>
                    <a:pt x="710263" y="130158"/>
                  </a:cubicBezTo>
                  <a:cubicBezTo>
                    <a:pt x="679143" y="165168"/>
                    <a:pt x="650922" y="196064"/>
                    <a:pt x="603259" y="207980"/>
                  </a:cubicBezTo>
                  <a:cubicBezTo>
                    <a:pt x="571645" y="215883"/>
                    <a:pt x="538408" y="214465"/>
                    <a:pt x="505982" y="217707"/>
                  </a:cubicBezTo>
                  <a:cubicBezTo>
                    <a:pt x="411948" y="214465"/>
                    <a:pt x="317662" y="215584"/>
                    <a:pt x="223880" y="207980"/>
                  </a:cubicBezTo>
                  <a:cubicBezTo>
                    <a:pt x="197229" y="205819"/>
                    <a:pt x="171895" y="195414"/>
                    <a:pt x="146059" y="188524"/>
                  </a:cubicBezTo>
                  <a:cubicBezTo>
                    <a:pt x="-27420" y="142263"/>
                    <a:pt x="153270" y="187896"/>
                    <a:pt x="39055" y="159341"/>
                  </a:cubicBezTo>
                  <a:cubicBezTo>
                    <a:pt x="32570" y="152856"/>
                    <a:pt x="26936" y="134383"/>
                    <a:pt x="19599" y="139886"/>
                  </a:cubicBezTo>
                  <a:cubicBezTo>
                    <a:pt x="-24180" y="172720"/>
                    <a:pt x="17347" y="250116"/>
                    <a:pt x="29327" y="276073"/>
                  </a:cubicBezTo>
                  <a:cubicBezTo>
                    <a:pt x="52287" y="325820"/>
                    <a:pt x="98395" y="339790"/>
                    <a:pt x="146059" y="363622"/>
                  </a:cubicBezTo>
                  <a:cubicBezTo>
                    <a:pt x="168147" y="374666"/>
                    <a:pt x="191225" y="383634"/>
                    <a:pt x="214153" y="392805"/>
                  </a:cubicBezTo>
                  <a:cubicBezTo>
                    <a:pt x="272298" y="416063"/>
                    <a:pt x="330884" y="438201"/>
                    <a:pt x="389250" y="460899"/>
                  </a:cubicBezTo>
                  <a:cubicBezTo>
                    <a:pt x="413615" y="470374"/>
                    <a:pt x="441219" y="466749"/>
                    <a:pt x="467072" y="470627"/>
                  </a:cubicBezTo>
                  <a:cubicBezTo>
                    <a:pt x="488555" y="473849"/>
                    <a:pt x="613260" y="496129"/>
                    <a:pt x="651897" y="499809"/>
                  </a:cubicBezTo>
                  <a:cubicBezTo>
                    <a:pt x="697204" y="504124"/>
                    <a:pt x="742689" y="506294"/>
                    <a:pt x="788085" y="509537"/>
                  </a:cubicBezTo>
                  <a:cubicBezTo>
                    <a:pt x="825179" y="515720"/>
                    <a:pt x="929585" y="538181"/>
                    <a:pt x="953455" y="509537"/>
                  </a:cubicBezTo>
                  <a:cubicBezTo>
                    <a:pt x="976383" y="482023"/>
                    <a:pt x="946970" y="438201"/>
                    <a:pt x="943727" y="402533"/>
                  </a:cubicBezTo>
                  <a:cubicBezTo>
                    <a:pt x="965522" y="271766"/>
                    <a:pt x="929948" y="402369"/>
                    <a:pt x="992365" y="314984"/>
                  </a:cubicBezTo>
                  <a:cubicBezTo>
                    <a:pt x="1000136" y="304105"/>
                    <a:pt x="995460" y="287681"/>
                    <a:pt x="1002093" y="276073"/>
                  </a:cubicBezTo>
                  <a:cubicBezTo>
                    <a:pt x="1008918" y="264129"/>
                    <a:pt x="1021548" y="256618"/>
                    <a:pt x="1031276" y="246890"/>
                  </a:cubicBezTo>
                  <a:cubicBezTo>
                    <a:pt x="987789" y="464332"/>
                    <a:pt x="1042987" y="224659"/>
                    <a:pt x="904816" y="587358"/>
                  </a:cubicBezTo>
                  <a:cubicBezTo>
                    <a:pt x="676347" y="1187093"/>
                    <a:pt x="942984" y="501163"/>
                    <a:pt x="768629" y="918099"/>
                  </a:cubicBezTo>
                  <a:cubicBezTo>
                    <a:pt x="711946" y="1053645"/>
                    <a:pt x="603259" y="1326661"/>
                    <a:pt x="603259" y="1326661"/>
                  </a:cubicBezTo>
                  <a:cubicBezTo>
                    <a:pt x="590289" y="1414210"/>
                    <a:pt x="579984" y="1502195"/>
                    <a:pt x="564348" y="1589307"/>
                  </a:cubicBezTo>
                  <a:cubicBezTo>
                    <a:pt x="557262" y="1628784"/>
                    <a:pt x="541357" y="1666412"/>
                    <a:pt x="535165" y="1706039"/>
                  </a:cubicBezTo>
                  <a:cubicBezTo>
                    <a:pt x="525104" y="1770432"/>
                    <a:pt x="522195" y="1835741"/>
                    <a:pt x="515710" y="1900592"/>
                  </a:cubicBezTo>
                  <a:cubicBezTo>
                    <a:pt x="518953" y="2098388"/>
                    <a:pt x="516175" y="2296374"/>
                    <a:pt x="525438" y="2493980"/>
                  </a:cubicBezTo>
                  <a:cubicBezTo>
                    <a:pt x="525985" y="2505658"/>
                    <a:pt x="537409" y="2514182"/>
                    <a:pt x="544893" y="2523163"/>
                  </a:cubicBezTo>
                  <a:cubicBezTo>
                    <a:pt x="560146" y="2541467"/>
                    <a:pt x="592998" y="2570424"/>
                    <a:pt x="612987" y="2581529"/>
                  </a:cubicBezTo>
                  <a:cubicBezTo>
                    <a:pt x="657354" y="2606177"/>
                    <a:pt x="703778" y="2626924"/>
                    <a:pt x="749174" y="2649622"/>
                  </a:cubicBezTo>
                  <a:cubicBezTo>
                    <a:pt x="766085" y="2658077"/>
                    <a:pt x="783179" y="2666832"/>
                    <a:pt x="797812" y="2678805"/>
                  </a:cubicBezTo>
                  <a:cubicBezTo>
                    <a:pt x="819107" y="2696228"/>
                    <a:pt x="835896" y="2718579"/>
                    <a:pt x="856178" y="2737171"/>
                  </a:cubicBezTo>
                  <a:cubicBezTo>
                    <a:pt x="925620" y="2800826"/>
                    <a:pt x="957986" y="2813736"/>
                    <a:pt x="1050731" y="2873358"/>
                  </a:cubicBezTo>
                  <a:cubicBezTo>
                    <a:pt x="1089497" y="2898279"/>
                    <a:pt x="1128947" y="2924920"/>
                    <a:pt x="1157736" y="2960907"/>
                  </a:cubicBezTo>
                  <a:cubicBezTo>
                    <a:pt x="1224197" y="3043985"/>
                    <a:pt x="1184434" y="2992755"/>
                    <a:pt x="1274467" y="3116550"/>
                  </a:cubicBezTo>
                  <a:cubicBezTo>
                    <a:pt x="1292459" y="3141289"/>
                    <a:pt x="1304752" y="3169899"/>
                    <a:pt x="1323106" y="3194371"/>
                  </a:cubicBezTo>
                  <a:cubicBezTo>
                    <a:pt x="1334112" y="3209045"/>
                    <a:pt x="1350558" y="3218959"/>
                    <a:pt x="1362016" y="3233282"/>
                  </a:cubicBezTo>
                  <a:cubicBezTo>
                    <a:pt x="1376623" y="3251541"/>
                    <a:pt x="1388373" y="3271921"/>
                    <a:pt x="1400927" y="3291648"/>
                  </a:cubicBezTo>
                  <a:cubicBezTo>
                    <a:pt x="1411078" y="3307599"/>
                    <a:pt x="1418502" y="3325362"/>
                    <a:pt x="1430110" y="3340286"/>
                  </a:cubicBezTo>
                  <a:cubicBezTo>
                    <a:pt x="1441371" y="3354765"/>
                    <a:pt x="1457084" y="3365270"/>
                    <a:pt x="1469021" y="3379197"/>
                  </a:cubicBezTo>
                  <a:cubicBezTo>
                    <a:pt x="1546316" y="3469375"/>
                    <a:pt x="1403274" y="3320227"/>
                    <a:pt x="1507931" y="3466746"/>
                  </a:cubicBezTo>
                  <a:cubicBezTo>
                    <a:pt x="1546516" y="3520764"/>
                    <a:pt x="1581408" y="3544850"/>
                    <a:pt x="1634391" y="3573750"/>
                  </a:cubicBezTo>
                  <a:cubicBezTo>
                    <a:pt x="1653487" y="3584166"/>
                    <a:pt x="1672122" y="3596054"/>
                    <a:pt x="1692757" y="3602933"/>
                  </a:cubicBezTo>
                  <a:cubicBezTo>
                    <a:pt x="1711469" y="3609170"/>
                    <a:pt x="1731668" y="3609418"/>
                    <a:pt x="1751123" y="3612661"/>
                  </a:cubicBezTo>
                  <a:cubicBezTo>
                    <a:pt x="1815974" y="3599691"/>
                    <a:pt x="1883523" y="3596352"/>
                    <a:pt x="1945676" y="3573750"/>
                  </a:cubicBezTo>
                  <a:cubicBezTo>
                    <a:pt x="1959304" y="3568794"/>
                    <a:pt x="1964019" y="3549297"/>
                    <a:pt x="1965131" y="3534839"/>
                  </a:cubicBezTo>
                  <a:cubicBezTo>
                    <a:pt x="1967383" y="3505563"/>
                    <a:pt x="1959556" y="3476357"/>
                    <a:pt x="1955404" y="3447290"/>
                  </a:cubicBezTo>
                  <a:cubicBezTo>
                    <a:pt x="1953879" y="3436615"/>
                    <a:pt x="1944570" y="3384558"/>
                    <a:pt x="1935948" y="3369469"/>
                  </a:cubicBezTo>
                  <a:cubicBezTo>
                    <a:pt x="1927904" y="3355392"/>
                    <a:pt x="1918229" y="3342022"/>
                    <a:pt x="1906765" y="3330558"/>
                  </a:cubicBezTo>
                  <a:cubicBezTo>
                    <a:pt x="1898498" y="3322291"/>
                    <a:pt x="1887310" y="3317588"/>
                    <a:pt x="1877582" y="3311103"/>
                  </a:cubicBezTo>
                  <a:cubicBezTo>
                    <a:pt x="1871097" y="3301375"/>
                    <a:pt x="1863355" y="3292377"/>
                    <a:pt x="1858127" y="3281920"/>
                  </a:cubicBezTo>
                  <a:cubicBezTo>
                    <a:pt x="1849639" y="3264945"/>
                    <a:pt x="1848457" y="3234704"/>
                    <a:pt x="1828944" y="3223554"/>
                  </a:cubicBezTo>
                  <a:cubicBezTo>
                    <a:pt x="1814589" y="3215351"/>
                    <a:pt x="1796346" y="3217837"/>
                    <a:pt x="1780306" y="3213827"/>
                  </a:cubicBezTo>
                  <a:cubicBezTo>
                    <a:pt x="1770358" y="3211340"/>
                    <a:pt x="1760851" y="3207342"/>
                    <a:pt x="1751123" y="3204099"/>
                  </a:cubicBezTo>
                  <a:cubicBezTo>
                    <a:pt x="1749874" y="3202850"/>
                    <a:pt x="1703007" y="3158529"/>
                    <a:pt x="1712212" y="3155461"/>
                  </a:cubicBezTo>
                  <a:cubicBezTo>
                    <a:pt x="1737013" y="3147194"/>
                    <a:pt x="1764093" y="3161946"/>
                    <a:pt x="1790033" y="3165188"/>
                  </a:cubicBezTo>
                  <a:cubicBezTo>
                    <a:pt x="1815974" y="3174916"/>
                    <a:pt x="1842282" y="3183715"/>
                    <a:pt x="1867855" y="3194371"/>
                  </a:cubicBezTo>
                  <a:cubicBezTo>
                    <a:pt x="1881241" y="3199948"/>
                    <a:pt x="1893480" y="3208015"/>
                    <a:pt x="1906765" y="3213827"/>
                  </a:cubicBezTo>
                  <a:cubicBezTo>
                    <a:pt x="1945384" y="3230723"/>
                    <a:pt x="1984359" y="3246810"/>
                    <a:pt x="2023497" y="3262465"/>
                  </a:cubicBezTo>
                  <a:cubicBezTo>
                    <a:pt x="2049220" y="3272754"/>
                    <a:pt x="2075854" y="3280735"/>
                    <a:pt x="2101319" y="3291648"/>
                  </a:cubicBezTo>
                  <a:cubicBezTo>
                    <a:pt x="2143991" y="3309936"/>
                    <a:pt x="2184808" y="3332435"/>
                    <a:pt x="2227778" y="3350014"/>
                  </a:cubicBezTo>
                  <a:cubicBezTo>
                    <a:pt x="2256249" y="3361661"/>
                    <a:pt x="2286524" y="3368396"/>
                    <a:pt x="2315327" y="3379197"/>
                  </a:cubicBezTo>
                  <a:cubicBezTo>
                    <a:pt x="2338449" y="3387868"/>
                    <a:pt x="2359408" y="3402617"/>
                    <a:pt x="2383421" y="3408380"/>
                  </a:cubicBezTo>
                  <a:cubicBezTo>
                    <a:pt x="2440958" y="3422189"/>
                    <a:pt x="2501625" y="3421308"/>
                    <a:pt x="2558519" y="3437563"/>
                  </a:cubicBezTo>
                  <a:lnTo>
                    <a:pt x="2626612" y="3457018"/>
                  </a:lnTo>
                  <a:cubicBezTo>
                    <a:pt x="2701191" y="3450533"/>
                    <a:pt x="2776296" y="3448534"/>
                    <a:pt x="2850348" y="3437563"/>
                  </a:cubicBezTo>
                  <a:cubicBezTo>
                    <a:pt x="2864693" y="3435438"/>
                    <a:pt x="2876668" y="3425302"/>
                    <a:pt x="2889259" y="3418107"/>
                  </a:cubicBezTo>
                  <a:cubicBezTo>
                    <a:pt x="2899410" y="3412307"/>
                    <a:pt x="2908928" y="3405447"/>
                    <a:pt x="2918442" y="3398652"/>
                  </a:cubicBezTo>
                  <a:cubicBezTo>
                    <a:pt x="2931635" y="3389229"/>
                    <a:pt x="2942593" y="3376178"/>
                    <a:pt x="2957353" y="3369469"/>
                  </a:cubicBezTo>
                  <a:cubicBezTo>
                    <a:pt x="3012105" y="3344582"/>
                    <a:pt x="3021093" y="3361461"/>
                    <a:pt x="3064357" y="3330558"/>
                  </a:cubicBezTo>
                  <a:cubicBezTo>
                    <a:pt x="3099418" y="3305514"/>
                    <a:pt x="3084124" y="3298463"/>
                    <a:pt x="3122723" y="3281920"/>
                  </a:cubicBezTo>
                  <a:cubicBezTo>
                    <a:pt x="3166394" y="3263204"/>
                    <a:pt x="3303365" y="3262744"/>
                    <a:pt x="3307548" y="3262465"/>
                  </a:cubicBezTo>
                  <a:cubicBezTo>
                    <a:pt x="3340287" y="3251552"/>
                    <a:pt x="3341986" y="3252514"/>
                    <a:pt x="3375642" y="3233282"/>
                  </a:cubicBezTo>
                  <a:cubicBezTo>
                    <a:pt x="3428444" y="3203110"/>
                    <a:pt x="3380501" y="3221935"/>
                    <a:pt x="3434008" y="3204099"/>
                  </a:cubicBezTo>
                  <a:cubicBezTo>
                    <a:pt x="3482754" y="3212224"/>
                    <a:pt x="3494601" y="3202576"/>
                    <a:pt x="3521557" y="3243009"/>
                  </a:cubicBezTo>
                  <a:cubicBezTo>
                    <a:pt x="3527245" y="3251541"/>
                    <a:pt x="3528042" y="3262464"/>
                    <a:pt x="3531285" y="3272192"/>
                  </a:cubicBezTo>
                  <a:cubicBezTo>
                    <a:pt x="3528042" y="3288405"/>
                    <a:pt x="3527362" y="3305350"/>
                    <a:pt x="3521557" y="3320831"/>
                  </a:cubicBezTo>
                  <a:cubicBezTo>
                    <a:pt x="3508587" y="3355419"/>
                    <a:pt x="3498860" y="3347852"/>
                    <a:pt x="3472919" y="3369469"/>
                  </a:cubicBezTo>
                  <a:cubicBezTo>
                    <a:pt x="3462351" y="3378276"/>
                    <a:pt x="3454595" y="3390206"/>
                    <a:pt x="3443736" y="3398652"/>
                  </a:cubicBezTo>
                  <a:cubicBezTo>
                    <a:pt x="3425279" y="3413007"/>
                    <a:pt x="3404825" y="3424593"/>
                    <a:pt x="3385370" y="3437563"/>
                  </a:cubicBezTo>
                  <a:cubicBezTo>
                    <a:pt x="3373304" y="3445607"/>
                    <a:pt x="3334393" y="3465062"/>
                    <a:pt x="3346459" y="3457018"/>
                  </a:cubicBezTo>
                  <a:cubicBezTo>
                    <a:pt x="3368211" y="3442516"/>
                    <a:pt x="3392801" y="3432608"/>
                    <a:pt x="3414553" y="3418107"/>
                  </a:cubicBezTo>
                  <a:cubicBezTo>
                    <a:pt x="3431828" y="3406590"/>
                    <a:pt x="3446581" y="3391654"/>
                    <a:pt x="3463191" y="3379197"/>
                  </a:cubicBezTo>
                  <a:cubicBezTo>
                    <a:pt x="3511443" y="3343008"/>
                    <a:pt x="3560468" y="3307860"/>
                    <a:pt x="3609106" y="3272192"/>
                  </a:cubicBezTo>
                  <a:cubicBezTo>
                    <a:pt x="3672784" y="3225495"/>
                    <a:pt x="3773374" y="3088745"/>
                    <a:pt x="3813387" y="3038729"/>
                  </a:cubicBezTo>
                  <a:cubicBezTo>
                    <a:pt x="3897259" y="2933889"/>
                    <a:pt x="3860834" y="2911607"/>
                    <a:pt x="3900936" y="2824720"/>
                  </a:cubicBezTo>
                  <a:cubicBezTo>
                    <a:pt x="3911891" y="2800984"/>
                    <a:pt x="3928155" y="2780009"/>
                    <a:pt x="3939846" y="2756627"/>
                  </a:cubicBezTo>
                  <a:cubicBezTo>
                    <a:pt x="3976794" y="2682731"/>
                    <a:pt x="3937822" y="2727267"/>
                    <a:pt x="3998212" y="2649622"/>
                  </a:cubicBezTo>
                  <a:cubicBezTo>
                    <a:pt x="4006658" y="2638763"/>
                    <a:pt x="4019506" y="2631709"/>
                    <a:pt x="4027395" y="2620439"/>
                  </a:cubicBezTo>
                  <a:cubicBezTo>
                    <a:pt x="4060083" y="2573742"/>
                    <a:pt x="4067747" y="2536802"/>
                    <a:pt x="4105216" y="2493980"/>
                  </a:cubicBezTo>
                  <a:cubicBezTo>
                    <a:pt x="4112915" y="2485181"/>
                    <a:pt x="4125600" y="2482223"/>
                    <a:pt x="4134399" y="2474524"/>
                  </a:cubicBezTo>
                  <a:cubicBezTo>
                    <a:pt x="4303261" y="2326771"/>
                    <a:pt x="4069563" y="2516668"/>
                    <a:pt x="4231676" y="2386975"/>
                  </a:cubicBezTo>
                  <a:cubicBezTo>
                    <a:pt x="4247889" y="2357792"/>
                    <a:pt x="4260910" y="2326592"/>
                    <a:pt x="4280314" y="2299427"/>
                  </a:cubicBezTo>
                  <a:cubicBezTo>
                    <a:pt x="4293641" y="2280769"/>
                    <a:pt x="4314434" y="2268534"/>
                    <a:pt x="4328953" y="2250788"/>
                  </a:cubicBezTo>
                  <a:cubicBezTo>
                    <a:pt x="4335419" y="2242885"/>
                    <a:pt x="4390548" y="2158946"/>
                    <a:pt x="4397046" y="2143784"/>
                  </a:cubicBezTo>
                  <a:cubicBezTo>
                    <a:pt x="4409164" y="2115510"/>
                    <a:pt x="4412472" y="2083749"/>
                    <a:pt x="4426229" y="2056235"/>
                  </a:cubicBezTo>
                  <a:cubicBezTo>
                    <a:pt x="4435957" y="2036780"/>
                    <a:pt x="4446578" y="2017746"/>
                    <a:pt x="4455412" y="1997869"/>
                  </a:cubicBezTo>
                  <a:cubicBezTo>
                    <a:pt x="4480227" y="1942035"/>
                    <a:pt x="4447561" y="1956137"/>
                    <a:pt x="4504050" y="1871409"/>
                  </a:cubicBezTo>
                  <a:cubicBezTo>
                    <a:pt x="4549121" y="1803807"/>
                    <a:pt x="4495373" y="1888766"/>
                    <a:pt x="4542961" y="1793588"/>
                  </a:cubicBezTo>
                  <a:cubicBezTo>
                    <a:pt x="4548189" y="1783131"/>
                    <a:pt x="4556615" y="1774556"/>
                    <a:pt x="4562416" y="1764405"/>
                  </a:cubicBezTo>
                  <a:cubicBezTo>
                    <a:pt x="4569611" y="1751815"/>
                    <a:pt x="4575387" y="1738465"/>
                    <a:pt x="4581872" y="1725495"/>
                  </a:cubicBezTo>
                  <a:cubicBezTo>
                    <a:pt x="4585114" y="1712525"/>
                    <a:pt x="4587926" y="1699439"/>
                    <a:pt x="4591599" y="1686584"/>
                  </a:cubicBezTo>
                  <a:cubicBezTo>
                    <a:pt x="4594416" y="1676725"/>
                    <a:pt x="4599316" y="1667456"/>
                    <a:pt x="4601327" y="1657401"/>
                  </a:cubicBezTo>
                  <a:cubicBezTo>
                    <a:pt x="4605824" y="1634918"/>
                    <a:pt x="4607812" y="1612005"/>
                    <a:pt x="4611055" y="1589307"/>
                  </a:cubicBezTo>
                  <a:cubicBezTo>
                    <a:pt x="4598085" y="1521214"/>
                    <a:pt x="4594064" y="1450787"/>
                    <a:pt x="4572144" y="1385027"/>
                  </a:cubicBezTo>
                  <a:cubicBezTo>
                    <a:pt x="4564135" y="1361002"/>
                    <a:pt x="4537201" y="1347964"/>
                    <a:pt x="4523506" y="1326661"/>
                  </a:cubicBezTo>
                  <a:cubicBezTo>
                    <a:pt x="4507823" y="1302265"/>
                    <a:pt x="4499795" y="1273539"/>
                    <a:pt x="4484595" y="1248839"/>
                  </a:cubicBezTo>
                  <a:cubicBezTo>
                    <a:pt x="4464447" y="1216098"/>
                    <a:pt x="4433667" y="1188183"/>
                    <a:pt x="4406774" y="1161290"/>
                  </a:cubicBezTo>
                  <a:cubicBezTo>
                    <a:pt x="4403531" y="1145077"/>
                    <a:pt x="4401396" y="1128603"/>
                    <a:pt x="4397046" y="1112652"/>
                  </a:cubicBezTo>
                  <a:cubicBezTo>
                    <a:pt x="4391650" y="1092867"/>
                    <a:pt x="4361185" y="1041981"/>
                    <a:pt x="4377591" y="1054286"/>
                  </a:cubicBezTo>
                  <a:cubicBezTo>
                    <a:pt x="4452379" y="1110377"/>
                    <a:pt x="4405349" y="1069144"/>
                    <a:pt x="4494323" y="1190473"/>
                  </a:cubicBezTo>
                  <a:cubicBezTo>
                    <a:pt x="4531593" y="1241295"/>
                    <a:pt x="4522916" y="1222248"/>
                    <a:pt x="4552689" y="1287750"/>
                  </a:cubicBezTo>
                  <a:cubicBezTo>
                    <a:pt x="4580106" y="1348068"/>
                    <a:pt x="4572721" y="1349561"/>
                    <a:pt x="4601327" y="1423937"/>
                  </a:cubicBezTo>
                  <a:cubicBezTo>
                    <a:pt x="4606533" y="1437472"/>
                    <a:pt x="4616196" y="1449091"/>
                    <a:pt x="4620782" y="1462848"/>
                  </a:cubicBezTo>
                  <a:cubicBezTo>
                    <a:pt x="4629238" y="1488215"/>
                    <a:pt x="4630849" y="1515633"/>
                    <a:pt x="4640238" y="1540669"/>
                  </a:cubicBezTo>
                  <a:cubicBezTo>
                    <a:pt x="4650421" y="1567824"/>
                    <a:pt x="4679148" y="1618490"/>
                    <a:pt x="4679148" y="1618490"/>
                  </a:cubicBezTo>
                  <a:cubicBezTo>
                    <a:pt x="4685390" y="1662186"/>
                    <a:pt x="4690504" y="1701752"/>
                    <a:pt x="4698604" y="1744950"/>
                  </a:cubicBezTo>
                  <a:cubicBezTo>
                    <a:pt x="4704698" y="1777451"/>
                    <a:pt x="4711574" y="1809801"/>
                    <a:pt x="4718059" y="1842227"/>
                  </a:cubicBezTo>
                  <a:cubicBezTo>
                    <a:pt x="4721302" y="1952474"/>
                    <a:pt x="4721834" y="2062833"/>
                    <a:pt x="4727787" y="2172967"/>
                  </a:cubicBezTo>
                  <a:cubicBezTo>
                    <a:pt x="4728340" y="2183206"/>
                    <a:pt x="4735680" y="2192062"/>
                    <a:pt x="4737514" y="2202150"/>
                  </a:cubicBezTo>
                  <a:cubicBezTo>
                    <a:pt x="4742190" y="2227871"/>
                    <a:pt x="4743999" y="2254031"/>
                    <a:pt x="4747242" y="2279971"/>
                  </a:cubicBezTo>
                  <a:cubicBezTo>
                    <a:pt x="4740757" y="2302669"/>
                    <a:pt x="4742899" y="2329930"/>
                    <a:pt x="4727787" y="2348065"/>
                  </a:cubicBezTo>
                  <a:cubicBezTo>
                    <a:pt x="4721223" y="2355942"/>
                    <a:pt x="4705855" y="2345588"/>
                    <a:pt x="4698604" y="2338337"/>
                  </a:cubicBezTo>
                  <a:cubicBezTo>
                    <a:pt x="4688350" y="2328083"/>
                    <a:pt x="4685633" y="2312397"/>
                    <a:pt x="4679148" y="2299427"/>
                  </a:cubicBezTo>
                  <a:cubicBezTo>
                    <a:pt x="4675906" y="2270244"/>
                    <a:pt x="4675179" y="2240670"/>
                    <a:pt x="4669421" y="2211878"/>
                  </a:cubicBezTo>
                  <a:cubicBezTo>
                    <a:pt x="4665399" y="2191768"/>
                    <a:pt x="4650753" y="2174005"/>
                    <a:pt x="4649965" y="2153512"/>
                  </a:cubicBezTo>
                  <a:cubicBezTo>
                    <a:pt x="4647469" y="2088628"/>
                    <a:pt x="4654515" y="2023684"/>
                    <a:pt x="4659693" y="1958958"/>
                  </a:cubicBezTo>
                  <a:cubicBezTo>
                    <a:pt x="4661012" y="1942477"/>
                    <a:pt x="4666907" y="1926662"/>
                    <a:pt x="4669421" y="1910320"/>
                  </a:cubicBezTo>
                  <a:cubicBezTo>
                    <a:pt x="4673396" y="1884482"/>
                    <a:pt x="4675906" y="1858439"/>
                    <a:pt x="4679148" y="1832499"/>
                  </a:cubicBezTo>
                  <a:cubicBezTo>
                    <a:pt x="4675906" y="1722252"/>
                    <a:pt x="4674667" y="1611928"/>
                    <a:pt x="4669421" y="1501758"/>
                  </a:cubicBezTo>
                  <a:cubicBezTo>
                    <a:pt x="4667798" y="1467672"/>
                    <a:pt x="4656030" y="1401960"/>
                    <a:pt x="4649965" y="1365571"/>
                  </a:cubicBezTo>
                  <a:cubicBezTo>
                    <a:pt x="4646723" y="1294235"/>
                    <a:pt x="4645715" y="1222762"/>
                    <a:pt x="4640238" y="1151563"/>
                  </a:cubicBezTo>
                  <a:cubicBezTo>
                    <a:pt x="4639213" y="1138233"/>
                    <a:pt x="4633311" y="1125725"/>
                    <a:pt x="4630510" y="1112652"/>
                  </a:cubicBezTo>
                  <a:cubicBezTo>
                    <a:pt x="4623581" y="1080318"/>
                    <a:pt x="4617149" y="1047876"/>
                    <a:pt x="4611055" y="1015375"/>
                  </a:cubicBezTo>
                  <a:cubicBezTo>
                    <a:pt x="4607420" y="995989"/>
                    <a:pt x="4605018" y="976384"/>
                    <a:pt x="4601327" y="957009"/>
                  </a:cubicBezTo>
                  <a:cubicBezTo>
                    <a:pt x="4592046" y="908284"/>
                    <a:pt x="4581872" y="859733"/>
                    <a:pt x="4572144" y="811095"/>
                  </a:cubicBezTo>
                  <a:cubicBezTo>
                    <a:pt x="4567878" y="789766"/>
                    <a:pt x="4552160" y="772440"/>
                    <a:pt x="4542961" y="752729"/>
                  </a:cubicBezTo>
                  <a:cubicBezTo>
                    <a:pt x="4529456" y="723790"/>
                    <a:pt x="4515419" y="695023"/>
                    <a:pt x="4504050" y="665180"/>
                  </a:cubicBezTo>
                  <a:cubicBezTo>
                    <a:pt x="4466882" y="567613"/>
                    <a:pt x="4470374" y="574618"/>
                    <a:pt x="4455412" y="499809"/>
                  </a:cubicBezTo>
                  <a:cubicBezTo>
                    <a:pt x="4458655" y="412260"/>
                    <a:pt x="4459312" y="324578"/>
                    <a:pt x="4465140" y="237163"/>
                  </a:cubicBezTo>
                  <a:cubicBezTo>
                    <a:pt x="4465822" y="226932"/>
                    <a:pt x="4472380" y="217928"/>
                    <a:pt x="4474867" y="207980"/>
                  </a:cubicBezTo>
                  <a:cubicBezTo>
                    <a:pt x="4478877" y="191940"/>
                    <a:pt x="4475423" y="173098"/>
                    <a:pt x="4484595" y="159341"/>
                  </a:cubicBezTo>
                  <a:cubicBezTo>
                    <a:pt x="4490283" y="150809"/>
                    <a:pt x="4504050" y="152856"/>
                    <a:pt x="4513778" y="149614"/>
                  </a:cubicBezTo>
                  <a:cubicBezTo>
                    <a:pt x="4536476" y="156099"/>
                    <a:pt x="4561376" y="157357"/>
                    <a:pt x="4581872" y="169069"/>
                  </a:cubicBezTo>
                  <a:cubicBezTo>
                    <a:pt x="4607828" y="183901"/>
                    <a:pt x="4625788" y="209852"/>
                    <a:pt x="4649965" y="227435"/>
                  </a:cubicBezTo>
                  <a:cubicBezTo>
                    <a:pt x="4661693" y="235964"/>
                    <a:pt x="4675906" y="240405"/>
                    <a:pt x="4688876" y="246890"/>
                  </a:cubicBezTo>
                  <a:cubicBezTo>
                    <a:pt x="4708413" y="276196"/>
                    <a:pt x="4712978" y="280430"/>
                    <a:pt x="4727787" y="314984"/>
                  </a:cubicBezTo>
                  <a:cubicBezTo>
                    <a:pt x="4731826" y="324409"/>
                    <a:pt x="4734272" y="334439"/>
                    <a:pt x="4737514" y="344167"/>
                  </a:cubicBezTo>
                  <a:cubicBezTo>
                    <a:pt x="4731029" y="357137"/>
                    <a:pt x="4728313" y="372824"/>
                    <a:pt x="4718059" y="383078"/>
                  </a:cubicBezTo>
                  <a:cubicBezTo>
                    <a:pt x="4701525" y="399612"/>
                    <a:pt x="4679420" y="409435"/>
                    <a:pt x="4659693" y="421988"/>
                  </a:cubicBezTo>
                  <a:cubicBezTo>
                    <a:pt x="4647169" y="429958"/>
                    <a:pt x="4598256" y="457520"/>
                    <a:pt x="4581872" y="470627"/>
                  </a:cubicBezTo>
                  <a:cubicBezTo>
                    <a:pt x="4543723" y="501146"/>
                    <a:pt x="4583910" y="482918"/>
                    <a:pt x="4533233" y="499809"/>
                  </a:cubicBezTo>
                  <a:cubicBezTo>
                    <a:pt x="4462820" y="429396"/>
                    <a:pt x="4519309" y="490971"/>
                    <a:pt x="4474867" y="431716"/>
                  </a:cubicBezTo>
                  <a:cubicBezTo>
                    <a:pt x="4452685" y="402139"/>
                    <a:pt x="4406774" y="344167"/>
                    <a:pt x="4406774" y="344167"/>
                  </a:cubicBezTo>
                  <a:cubicBezTo>
                    <a:pt x="4403531" y="314984"/>
                    <a:pt x="4403095" y="285351"/>
                    <a:pt x="4397046" y="256618"/>
                  </a:cubicBezTo>
                  <a:cubicBezTo>
                    <a:pt x="4361377" y="87189"/>
                    <a:pt x="4368688" y="159305"/>
                    <a:pt x="4144127" y="169069"/>
                  </a:cubicBezTo>
                  <a:cubicBezTo>
                    <a:pt x="4083570" y="189254"/>
                    <a:pt x="4086754" y="172907"/>
                    <a:pt x="4066306" y="227435"/>
                  </a:cubicBezTo>
                  <a:cubicBezTo>
                    <a:pt x="4061612" y="239953"/>
                    <a:pt x="4059821" y="253376"/>
                    <a:pt x="4056578" y="266346"/>
                  </a:cubicBezTo>
                  <a:cubicBezTo>
                    <a:pt x="4059821" y="279316"/>
                    <a:pt x="4057954" y="294816"/>
                    <a:pt x="4066306" y="305256"/>
                  </a:cubicBezTo>
                  <a:cubicBezTo>
                    <a:pt x="4072712" y="313263"/>
                    <a:pt x="4095489" y="314984"/>
                    <a:pt x="4095489" y="314984"/>
                  </a:cubicBezTo>
                </a:path>
              </a:pathLst>
            </a:cu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43" name="Freeform 542"/>
            <p:cNvSpPr/>
            <p:nvPr/>
          </p:nvSpPr>
          <p:spPr>
            <a:xfrm>
              <a:off x="4124528" y="690664"/>
              <a:ext cx="4601183" cy="3365770"/>
            </a:xfrm>
            <a:custGeom>
              <a:avLst/>
              <a:gdLst>
                <a:gd name="connsiteX0" fmla="*/ 204281 w 4601183"/>
                <a:gd name="connsiteY0" fmla="*/ 68093 h 3365770"/>
                <a:gd name="connsiteX1" fmla="*/ 252919 w 4601183"/>
                <a:gd name="connsiteY1" fmla="*/ 97276 h 3365770"/>
                <a:gd name="connsiteX2" fmla="*/ 291829 w 4601183"/>
                <a:gd name="connsiteY2" fmla="*/ 107004 h 3365770"/>
                <a:gd name="connsiteX3" fmla="*/ 350195 w 4601183"/>
                <a:gd name="connsiteY3" fmla="*/ 126459 h 3365770"/>
                <a:gd name="connsiteX4" fmla="*/ 428017 w 4601183"/>
                <a:gd name="connsiteY4" fmla="*/ 155642 h 3365770"/>
                <a:gd name="connsiteX5" fmla="*/ 554476 w 4601183"/>
                <a:gd name="connsiteY5" fmla="*/ 175098 h 3365770"/>
                <a:gd name="connsiteX6" fmla="*/ 583659 w 4601183"/>
                <a:gd name="connsiteY6" fmla="*/ 184825 h 3365770"/>
                <a:gd name="connsiteX7" fmla="*/ 612842 w 4601183"/>
                <a:gd name="connsiteY7" fmla="*/ 175098 h 3365770"/>
                <a:gd name="connsiteX8" fmla="*/ 651753 w 4601183"/>
                <a:gd name="connsiteY8" fmla="*/ 165370 h 3365770"/>
                <a:gd name="connsiteX9" fmla="*/ 729574 w 4601183"/>
                <a:gd name="connsiteY9" fmla="*/ 107004 h 3365770"/>
                <a:gd name="connsiteX10" fmla="*/ 768485 w 4601183"/>
                <a:gd name="connsiteY10" fmla="*/ 77821 h 3365770"/>
                <a:gd name="connsiteX11" fmla="*/ 807395 w 4601183"/>
                <a:gd name="connsiteY11" fmla="*/ 38910 h 3365770"/>
                <a:gd name="connsiteX12" fmla="*/ 749029 w 4601183"/>
                <a:gd name="connsiteY12" fmla="*/ 126459 h 3365770"/>
                <a:gd name="connsiteX13" fmla="*/ 739302 w 4601183"/>
                <a:gd name="connsiteY13" fmla="*/ 155642 h 3365770"/>
                <a:gd name="connsiteX14" fmla="*/ 719846 w 4601183"/>
                <a:gd name="connsiteY14" fmla="*/ 175098 h 3365770"/>
                <a:gd name="connsiteX15" fmla="*/ 680936 w 4601183"/>
                <a:gd name="connsiteY15" fmla="*/ 233464 h 3365770"/>
                <a:gd name="connsiteX16" fmla="*/ 661481 w 4601183"/>
                <a:gd name="connsiteY16" fmla="*/ 496110 h 3365770"/>
                <a:gd name="connsiteX17" fmla="*/ 544749 w 4601183"/>
                <a:gd name="connsiteY17" fmla="*/ 622570 h 3365770"/>
                <a:gd name="connsiteX18" fmla="*/ 437744 w 4601183"/>
                <a:gd name="connsiteY18" fmla="*/ 700391 h 3365770"/>
                <a:gd name="connsiteX19" fmla="*/ 252919 w 4601183"/>
                <a:gd name="connsiteY19" fmla="*/ 846306 h 3365770"/>
                <a:gd name="connsiteX20" fmla="*/ 68093 w 4601183"/>
                <a:gd name="connsiteY20" fmla="*/ 963038 h 3365770"/>
                <a:gd name="connsiteX21" fmla="*/ 0 w 4601183"/>
                <a:gd name="connsiteY21" fmla="*/ 1031132 h 3365770"/>
                <a:gd name="connsiteX22" fmla="*/ 38910 w 4601183"/>
                <a:gd name="connsiteY22" fmla="*/ 1040859 h 3365770"/>
                <a:gd name="connsiteX23" fmla="*/ 107004 w 4601183"/>
                <a:gd name="connsiteY23" fmla="*/ 1050587 h 3365770"/>
                <a:gd name="connsiteX24" fmla="*/ 214008 w 4601183"/>
                <a:gd name="connsiteY24" fmla="*/ 1089498 h 3365770"/>
                <a:gd name="connsiteX25" fmla="*/ 272374 w 4601183"/>
                <a:gd name="connsiteY25" fmla="*/ 1108953 h 3365770"/>
                <a:gd name="connsiteX26" fmla="*/ 379378 w 4601183"/>
                <a:gd name="connsiteY26" fmla="*/ 1157591 h 3365770"/>
                <a:gd name="connsiteX27" fmla="*/ 408561 w 4601183"/>
                <a:gd name="connsiteY27" fmla="*/ 1177047 h 3365770"/>
                <a:gd name="connsiteX28" fmla="*/ 428017 w 4601183"/>
                <a:gd name="connsiteY28" fmla="*/ 1196502 h 3365770"/>
                <a:gd name="connsiteX29" fmla="*/ 437744 w 4601183"/>
                <a:gd name="connsiteY29" fmla="*/ 1225685 h 3365770"/>
                <a:gd name="connsiteX30" fmla="*/ 457200 w 4601183"/>
                <a:gd name="connsiteY30" fmla="*/ 1274323 h 3365770"/>
                <a:gd name="connsiteX31" fmla="*/ 466927 w 4601183"/>
                <a:gd name="connsiteY31" fmla="*/ 1322962 h 3365770"/>
                <a:gd name="connsiteX32" fmla="*/ 505838 w 4601183"/>
                <a:gd name="connsiteY32" fmla="*/ 1410510 h 3365770"/>
                <a:gd name="connsiteX33" fmla="*/ 515566 w 4601183"/>
                <a:gd name="connsiteY33" fmla="*/ 1459149 h 3365770"/>
                <a:gd name="connsiteX34" fmla="*/ 544749 w 4601183"/>
                <a:gd name="connsiteY34" fmla="*/ 1624519 h 3365770"/>
                <a:gd name="connsiteX35" fmla="*/ 564204 w 4601183"/>
                <a:gd name="connsiteY35" fmla="*/ 1780162 h 3365770"/>
                <a:gd name="connsiteX36" fmla="*/ 593387 w 4601183"/>
                <a:gd name="connsiteY36" fmla="*/ 1877438 h 3365770"/>
                <a:gd name="connsiteX37" fmla="*/ 622570 w 4601183"/>
                <a:gd name="connsiteY37" fmla="*/ 2081719 h 3365770"/>
                <a:gd name="connsiteX38" fmla="*/ 661481 w 4601183"/>
                <a:gd name="connsiteY38" fmla="*/ 2266545 h 3365770"/>
                <a:gd name="connsiteX39" fmla="*/ 671208 w 4601183"/>
                <a:gd name="connsiteY39" fmla="*/ 2402732 h 3365770"/>
                <a:gd name="connsiteX40" fmla="*/ 710119 w 4601183"/>
                <a:gd name="connsiteY40" fmla="*/ 2490281 h 3365770"/>
                <a:gd name="connsiteX41" fmla="*/ 749029 w 4601183"/>
                <a:gd name="connsiteY41" fmla="*/ 2587557 h 3365770"/>
                <a:gd name="connsiteX42" fmla="*/ 758757 w 4601183"/>
                <a:gd name="connsiteY42" fmla="*/ 2636196 h 3365770"/>
                <a:gd name="connsiteX43" fmla="*/ 778212 w 4601183"/>
                <a:gd name="connsiteY43" fmla="*/ 2694562 h 3365770"/>
                <a:gd name="connsiteX44" fmla="*/ 826851 w 4601183"/>
                <a:gd name="connsiteY44" fmla="*/ 2830749 h 3365770"/>
                <a:gd name="connsiteX45" fmla="*/ 963038 w 4601183"/>
                <a:gd name="connsiteY45" fmla="*/ 2889115 h 3365770"/>
                <a:gd name="connsiteX46" fmla="*/ 1040859 w 4601183"/>
                <a:gd name="connsiteY46" fmla="*/ 2898842 h 3365770"/>
                <a:gd name="connsiteX47" fmla="*/ 1070042 w 4601183"/>
                <a:gd name="connsiteY47" fmla="*/ 2908570 h 3365770"/>
                <a:gd name="connsiteX48" fmla="*/ 1118681 w 4601183"/>
                <a:gd name="connsiteY48" fmla="*/ 2918298 h 3365770"/>
                <a:gd name="connsiteX49" fmla="*/ 1167319 w 4601183"/>
                <a:gd name="connsiteY49" fmla="*/ 2966936 h 3365770"/>
                <a:gd name="connsiteX50" fmla="*/ 1206229 w 4601183"/>
                <a:gd name="connsiteY50" fmla="*/ 3005847 h 3365770"/>
                <a:gd name="connsiteX51" fmla="*/ 1225685 w 4601183"/>
                <a:gd name="connsiteY51" fmla="*/ 3044757 h 3365770"/>
                <a:gd name="connsiteX52" fmla="*/ 1245140 w 4601183"/>
                <a:gd name="connsiteY52" fmla="*/ 3064213 h 3365770"/>
                <a:gd name="connsiteX53" fmla="*/ 1274323 w 4601183"/>
                <a:gd name="connsiteY53" fmla="*/ 3103123 h 3365770"/>
                <a:gd name="connsiteX54" fmla="*/ 1293778 w 4601183"/>
                <a:gd name="connsiteY54" fmla="*/ 3132306 h 3365770"/>
                <a:gd name="connsiteX55" fmla="*/ 1342417 w 4601183"/>
                <a:gd name="connsiteY55" fmla="*/ 3180945 h 3365770"/>
                <a:gd name="connsiteX56" fmla="*/ 1371600 w 4601183"/>
                <a:gd name="connsiteY56" fmla="*/ 3219855 h 3365770"/>
                <a:gd name="connsiteX57" fmla="*/ 1410510 w 4601183"/>
                <a:gd name="connsiteY57" fmla="*/ 3297676 h 3365770"/>
                <a:gd name="connsiteX58" fmla="*/ 1459149 w 4601183"/>
                <a:gd name="connsiteY58" fmla="*/ 3326859 h 3365770"/>
                <a:gd name="connsiteX59" fmla="*/ 1478604 w 4601183"/>
                <a:gd name="connsiteY59" fmla="*/ 3346315 h 3365770"/>
                <a:gd name="connsiteX60" fmla="*/ 1536970 w 4601183"/>
                <a:gd name="connsiteY60" fmla="*/ 3365770 h 3365770"/>
                <a:gd name="connsiteX61" fmla="*/ 1906621 w 4601183"/>
                <a:gd name="connsiteY61" fmla="*/ 3356042 h 3365770"/>
                <a:gd name="connsiteX62" fmla="*/ 2071991 w 4601183"/>
                <a:gd name="connsiteY62" fmla="*/ 3336587 h 3365770"/>
                <a:gd name="connsiteX63" fmla="*/ 2898842 w 4601183"/>
                <a:gd name="connsiteY63" fmla="*/ 3346315 h 3365770"/>
                <a:gd name="connsiteX64" fmla="*/ 3015574 w 4601183"/>
                <a:gd name="connsiteY64" fmla="*/ 3336587 h 3365770"/>
                <a:gd name="connsiteX65" fmla="*/ 3044757 w 4601183"/>
                <a:gd name="connsiteY65" fmla="*/ 3326859 h 3365770"/>
                <a:gd name="connsiteX66" fmla="*/ 3064212 w 4601183"/>
                <a:gd name="connsiteY66" fmla="*/ 3268493 h 3365770"/>
                <a:gd name="connsiteX67" fmla="*/ 3122578 w 4601183"/>
                <a:gd name="connsiteY67" fmla="*/ 3229583 h 3365770"/>
                <a:gd name="connsiteX68" fmla="*/ 3229583 w 4601183"/>
                <a:gd name="connsiteY68" fmla="*/ 3200400 h 3365770"/>
                <a:gd name="connsiteX69" fmla="*/ 3375498 w 4601183"/>
                <a:gd name="connsiteY69" fmla="*/ 3171217 h 3365770"/>
                <a:gd name="connsiteX70" fmla="*/ 3414408 w 4601183"/>
                <a:gd name="connsiteY70" fmla="*/ 3142034 h 3365770"/>
                <a:gd name="connsiteX71" fmla="*/ 3424136 w 4601183"/>
                <a:gd name="connsiteY71" fmla="*/ 3103123 h 3365770"/>
                <a:gd name="connsiteX72" fmla="*/ 3482502 w 4601183"/>
                <a:gd name="connsiteY72" fmla="*/ 3015574 h 3365770"/>
                <a:gd name="connsiteX73" fmla="*/ 3521412 w 4601183"/>
                <a:gd name="connsiteY73" fmla="*/ 2986391 h 3365770"/>
                <a:gd name="connsiteX74" fmla="*/ 3550595 w 4601183"/>
                <a:gd name="connsiteY74" fmla="*/ 2966936 h 3365770"/>
                <a:gd name="connsiteX75" fmla="*/ 3570051 w 4601183"/>
                <a:gd name="connsiteY75" fmla="*/ 2947481 h 3365770"/>
                <a:gd name="connsiteX76" fmla="*/ 3754876 w 4601183"/>
                <a:gd name="connsiteY76" fmla="*/ 2928025 h 3365770"/>
                <a:gd name="connsiteX77" fmla="*/ 3861881 w 4601183"/>
                <a:gd name="connsiteY77" fmla="*/ 2908570 h 3365770"/>
                <a:gd name="connsiteX78" fmla="*/ 3891063 w 4601183"/>
                <a:gd name="connsiteY78" fmla="*/ 2898842 h 3365770"/>
                <a:gd name="connsiteX79" fmla="*/ 3949429 w 4601183"/>
                <a:gd name="connsiteY79" fmla="*/ 2889115 h 3365770"/>
                <a:gd name="connsiteX80" fmla="*/ 3978612 w 4601183"/>
                <a:gd name="connsiteY80" fmla="*/ 2879387 h 3365770"/>
                <a:gd name="connsiteX81" fmla="*/ 4085617 w 4601183"/>
                <a:gd name="connsiteY81" fmla="*/ 2782110 h 3365770"/>
                <a:gd name="connsiteX82" fmla="*/ 4114800 w 4601183"/>
                <a:gd name="connsiteY82" fmla="*/ 2752927 h 3365770"/>
                <a:gd name="connsiteX83" fmla="*/ 4153710 w 4601183"/>
                <a:gd name="connsiteY83" fmla="*/ 2704289 h 3365770"/>
                <a:gd name="connsiteX84" fmla="*/ 4182893 w 4601183"/>
                <a:gd name="connsiteY84" fmla="*/ 2684834 h 3365770"/>
                <a:gd name="connsiteX85" fmla="*/ 4221804 w 4601183"/>
                <a:gd name="connsiteY85" fmla="*/ 2636196 h 3365770"/>
                <a:gd name="connsiteX86" fmla="*/ 4289898 w 4601183"/>
                <a:gd name="connsiteY86" fmla="*/ 2568102 h 3365770"/>
                <a:gd name="connsiteX87" fmla="*/ 4328808 w 4601183"/>
                <a:gd name="connsiteY87" fmla="*/ 2490281 h 3365770"/>
                <a:gd name="connsiteX88" fmla="*/ 4367719 w 4601183"/>
                <a:gd name="connsiteY88" fmla="*/ 2441642 h 3365770"/>
                <a:gd name="connsiteX89" fmla="*/ 4396902 w 4601183"/>
                <a:gd name="connsiteY89" fmla="*/ 2373549 h 3365770"/>
                <a:gd name="connsiteX90" fmla="*/ 4464995 w 4601183"/>
                <a:gd name="connsiteY90" fmla="*/ 2227634 h 3365770"/>
                <a:gd name="connsiteX91" fmla="*/ 4513634 w 4601183"/>
                <a:gd name="connsiteY91" fmla="*/ 2101174 h 3365770"/>
                <a:gd name="connsiteX92" fmla="*/ 4523361 w 4601183"/>
                <a:gd name="connsiteY92" fmla="*/ 2052536 h 3365770"/>
                <a:gd name="connsiteX93" fmla="*/ 4542817 w 4601183"/>
                <a:gd name="connsiteY93" fmla="*/ 1974715 h 3365770"/>
                <a:gd name="connsiteX94" fmla="*/ 4552544 w 4601183"/>
                <a:gd name="connsiteY94" fmla="*/ 1916349 h 3365770"/>
                <a:gd name="connsiteX95" fmla="*/ 4533089 w 4601183"/>
                <a:gd name="connsiteY95" fmla="*/ 1634247 h 3365770"/>
                <a:gd name="connsiteX96" fmla="*/ 4494178 w 4601183"/>
                <a:gd name="connsiteY96" fmla="*/ 1468876 h 3365770"/>
                <a:gd name="connsiteX97" fmla="*/ 4474723 w 4601183"/>
                <a:gd name="connsiteY97" fmla="*/ 1429966 h 3365770"/>
                <a:gd name="connsiteX98" fmla="*/ 4406629 w 4601183"/>
                <a:gd name="connsiteY98" fmla="*/ 1332689 h 3365770"/>
                <a:gd name="connsiteX99" fmla="*/ 4396902 w 4601183"/>
                <a:gd name="connsiteY99" fmla="*/ 1293779 h 3365770"/>
                <a:gd name="connsiteX100" fmla="*/ 4367719 w 4601183"/>
                <a:gd name="connsiteY100" fmla="*/ 1274323 h 3365770"/>
                <a:gd name="connsiteX101" fmla="*/ 4338536 w 4601183"/>
                <a:gd name="connsiteY101" fmla="*/ 1186774 h 3365770"/>
                <a:gd name="connsiteX102" fmla="*/ 4280170 w 4601183"/>
                <a:gd name="connsiteY102" fmla="*/ 1050587 h 3365770"/>
                <a:gd name="connsiteX103" fmla="*/ 4250987 w 4601183"/>
                <a:gd name="connsiteY103" fmla="*/ 963038 h 3365770"/>
                <a:gd name="connsiteX104" fmla="*/ 4241259 w 4601183"/>
                <a:gd name="connsiteY104" fmla="*/ 856034 h 3365770"/>
                <a:gd name="connsiteX105" fmla="*/ 4280170 w 4601183"/>
                <a:gd name="connsiteY105" fmla="*/ 661481 h 3365770"/>
                <a:gd name="connsiteX106" fmla="*/ 4299625 w 4601183"/>
                <a:gd name="connsiteY106" fmla="*/ 573932 h 3365770"/>
                <a:gd name="connsiteX107" fmla="*/ 4319081 w 4601183"/>
                <a:gd name="connsiteY107" fmla="*/ 515566 h 3365770"/>
                <a:gd name="connsiteX108" fmla="*/ 4338536 w 4601183"/>
                <a:gd name="connsiteY108" fmla="*/ 379379 h 3365770"/>
                <a:gd name="connsiteX109" fmla="*/ 4348263 w 4601183"/>
                <a:gd name="connsiteY109" fmla="*/ 330740 h 3365770"/>
                <a:gd name="connsiteX110" fmla="*/ 4435812 w 4601183"/>
                <a:gd name="connsiteY110" fmla="*/ 389106 h 3365770"/>
                <a:gd name="connsiteX111" fmla="*/ 4445540 w 4601183"/>
                <a:gd name="connsiteY111" fmla="*/ 418289 h 3365770"/>
                <a:gd name="connsiteX112" fmla="*/ 4523361 w 4601183"/>
                <a:gd name="connsiteY112" fmla="*/ 505838 h 3365770"/>
                <a:gd name="connsiteX113" fmla="*/ 4542817 w 4601183"/>
                <a:gd name="connsiteY113" fmla="*/ 583659 h 3365770"/>
                <a:gd name="connsiteX114" fmla="*/ 4572000 w 4601183"/>
                <a:gd name="connsiteY114" fmla="*/ 632298 h 3365770"/>
                <a:gd name="connsiteX115" fmla="*/ 4581727 w 4601183"/>
                <a:gd name="connsiteY115" fmla="*/ 690664 h 3365770"/>
                <a:gd name="connsiteX116" fmla="*/ 4601183 w 4601183"/>
                <a:gd name="connsiteY116" fmla="*/ 807396 h 3365770"/>
                <a:gd name="connsiteX117" fmla="*/ 4581727 w 4601183"/>
                <a:gd name="connsiteY117" fmla="*/ 885217 h 3365770"/>
                <a:gd name="connsiteX118" fmla="*/ 4572000 w 4601183"/>
                <a:gd name="connsiteY118" fmla="*/ 914400 h 3365770"/>
                <a:gd name="connsiteX119" fmla="*/ 4523361 w 4601183"/>
                <a:gd name="connsiteY119" fmla="*/ 963038 h 3365770"/>
                <a:gd name="connsiteX120" fmla="*/ 4513634 w 4601183"/>
                <a:gd name="connsiteY120" fmla="*/ 992221 h 3365770"/>
                <a:gd name="connsiteX121" fmla="*/ 4435812 w 4601183"/>
                <a:gd name="connsiteY121" fmla="*/ 992221 h 3365770"/>
                <a:gd name="connsiteX122" fmla="*/ 4406629 w 4601183"/>
                <a:gd name="connsiteY122" fmla="*/ 953310 h 3365770"/>
                <a:gd name="connsiteX123" fmla="*/ 4396902 w 4601183"/>
                <a:gd name="connsiteY123" fmla="*/ 924127 h 3365770"/>
                <a:gd name="connsiteX124" fmla="*/ 4406629 w 4601183"/>
                <a:gd name="connsiteY124" fmla="*/ 768485 h 3365770"/>
                <a:gd name="connsiteX125" fmla="*/ 4435812 w 4601183"/>
                <a:gd name="connsiteY125" fmla="*/ 680936 h 3365770"/>
                <a:gd name="connsiteX126" fmla="*/ 4445540 w 4601183"/>
                <a:gd name="connsiteY126" fmla="*/ 642025 h 3365770"/>
                <a:gd name="connsiteX127" fmla="*/ 4435812 w 4601183"/>
                <a:gd name="connsiteY127" fmla="*/ 535021 h 3365770"/>
                <a:gd name="connsiteX128" fmla="*/ 4426085 w 4601183"/>
                <a:gd name="connsiteY128" fmla="*/ 505838 h 3365770"/>
                <a:gd name="connsiteX129" fmla="*/ 4377446 w 4601183"/>
                <a:gd name="connsiteY129" fmla="*/ 428017 h 3365770"/>
                <a:gd name="connsiteX130" fmla="*/ 4289898 w 4601183"/>
                <a:gd name="connsiteY130" fmla="*/ 350196 h 3365770"/>
                <a:gd name="connsiteX131" fmla="*/ 4221804 w 4601183"/>
                <a:gd name="connsiteY131" fmla="*/ 252919 h 3365770"/>
                <a:gd name="connsiteX132" fmla="*/ 4192621 w 4601183"/>
                <a:gd name="connsiteY132" fmla="*/ 214008 h 3365770"/>
                <a:gd name="connsiteX133" fmla="*/ 4153710 w 4601183"/>
                <a:gd name="connsiteY133" fmla="*/ 194553 h 3365770"/>
                <a:gd name="connsiteX134" fmla="*/ 4105072 w 4601183"/>
                <a:gd name="connsiteY134" fmla="*/ 136187 h 3365770"/>
                <a:gd name="connsiteX135" fmla="*/ 4095344 w 4601183"/>
                <a:gd name="connsiteY135" fmla="*/ 97276 h 3365770"/>
                <a:gd name="connsiteX136" fmla="*/ 4105072 w 4601183"/>
                <a:gd name="connsiteY136" fmla="*/ 9727 h 3365770"/>
                <a:gd name="connsiteX137" fmla="*/ 4153710 w 4601183"/>
                <a:gd name="connsiteY137" fmla="*/ 19455 h 3365770"/>
                <a:gd name="connsiteX138" fmla="*/ 4212076 w 4601183"/>
                <a:gd name="connsiteY138" fmla="*/ 38910 h 3365770"/>
                <a:gd name="connsiteX139" fmla="*/ 4357991 w 4601183"/>
                <a:gd name="connsiteY139" fmla="*/ 58366 h 3365770"/>
                <a:gd name="connsiteX140" fmla="*/ 4455268 w 4601183"/>
                <a:gd name="connsiteY140" fmla="*/ 38910 h 3365770"/>
                <a:gd name="connsiteX141" fmla="*/ 4513634 w 4601183"/>
                <a:gd name="connsiteY141" fmla="*/ 0 h 3365770"/>
                <a:gd name="connsiteX142" fmla="*/ 4494178 w 4601183"/>
                <a:gd name="connsiteY142" fmla="*/ 29183 h 3365770"/>
                <a:gd name="connsiteX143" fmla="*/ 4387174 w 4601183"/>
                <a:gd name="connsiteY143" fmla="*/ 77821 h 3365770"/>
                <a:gd name="connsiteX144" fmla="*/ 4192621 w 4601183"/>
                <a:gd name="connsiteY144" fmla="*/ 97276 h 3365770"/>
                <a:gd name="connsiteX145" fmla="*/ 4075889 w 4601183"/>
                <a:gd name="connsiteY145" fmla="*/ 126459 h 3365770"/>
                <a:gd name="connsiteX146" fmla="*/ 3793787 w 4601183"/>
                <a:gd name="connsiteY146" fmla="*/ 116732 h 3365770"/>
                <a:gd name="connsiteX147" fmla="*/ 3735421 w 4601183"/>
                <a:gd name="connsiteY147" fmla="*/ 97276 h 3365770"/>
                <a:gd name="connsiteX148" fmla="*/ 3706238 w 4601183"/>
                <a:gd name="connsiteY148" fmla="*/ 87549 h 3365770"/>
                <a:gd name="connsiteX149" fmla="*/ 3511685 w 4601183"/>
                <a:gd name="connsiteY149" fmla="*/ 77821 h 3365770"/>
                <a:gd name="connsiteX150" fmla="*/ 3463046 w 4601183"/>
                <a:gd name="connsiteY150" fmla="*/ 58366 h 3365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Lst>
              <a:rect l="l" t="t" r="r" b="b"/>
              <a:pathLst>
                <a:path w="4601183" h="3365770">
                  <a:moveTo>
                    <a:pt x="204281" y="68093"/>
                  </a:moveTo>
                  <a:cubicBezTo>
                    <a:pt x="220494" y="77821"/>
                    <a:pt x="235642" y="89597"/>
                    <a:pt x="252919" y="97276"/>
                  </a:cubicBezTo>
                  <a:cubicBezTo>
                    <a:pt x="265136" y="102706"/>
                    <a:pt x="279024" y="103162"/>
                    <a:pt x="291829" y="107004"/>
                  </a:cubicBezTo>
                  <a:cubicBezTo>
                    <a:pt x="311472" y="112897"/>
                    <a:pt x="331154" y="118843"/>
                    <a:pt x="350195" y="126459"/>
                  </a:cubicBezTo>
                  <a:cubicBezTo>
                    <a:pt x="406428" y="148952"/>
                    <a:pt x="370092" y="145110"/>
                    <a:pt x="428017" y="155642"/>
                  </a:cubicBezTo>
                  <a:cubicBezTo>
                    <a:pt x="470685" y="163400"/>
                    <a:pt x="512162" y="165695"/>
                    <a:pt x="554476" y="175098"/>
                  </a:cubicBezTo>
                  <a:cubicBezTo>
                    <a:pt x="564486" y="177322"/>
                    <a:pt x="573931" y="181583"/>
                    <a:pt x="583659" y="184825"/>
                  </a:cubicBezTo>
                  <a:cubicBezTo>
                    <a:pt x="593387" y="181583"/>
                    <a:pt x="602983" y="177915"/>
                    <a:pt x="612842" y="175098"/>
                  </a:cubicBezTo>
                  <a:cubicBezTo>
                    <a:pt x="625697" y="171425"/>
                    <a:pt x="640205" y="172107"/>
                    <a:pt x="651753" y="165370"/>
                  </a:cubicBezTo>
                  <a:cubicBezTo>
                    <a:pt x="679761" y="149032"/>
                    <a:pt x="703634" y="126459"/>
                    <a:pt x="729574" y="107004"/>
                  </a:cubicBezTo>
                  <a:cubicBezTo>
                    <a:pt x="742544" y="97276"/>
                    <a:pt x="757021" y="89285"/>
                    <a:pt x="768485" y="77821"/>
                  </a:cubicBezTo>
                  <a:cubicBezTo>
                    <a:pt x="781455" y="64851"/>
                    <a:pt x="794426" y="25939"/>
                    <a:pt x="807395" y="38910"/>
                  </a:cubicBezTo>
                  <a:cubicBezTo>
                    <a:pt x="812756" y="44272"/>
                    <a:pt x="752783" y="121453"/>
                    <a:pt x="749029" y="126459"/>
                  </a:cubicBezTo>
                  <a:cubicBezTo>
                    <a:pt x="745787" y="136187"/>
                    <a:pt x="744577" y="146849"/>
                    <a:pt x="739302" y="155642"/>
                  </a:cubicBezTo>
                  <a:cubicBezTo>
                    <a:pt x="734583" y="163507"/>
                    <a:pt x="723948" y="166895"/>
                    <a:pt x="719846" y="175098"/>
                  </a:cubicBezTo>
                  <a:cubicBezTo>
                    <a:pt x="688438" y="237915"/>
                    <a:pt x="737723" y="195604"/>
                    <a:pt x="680936" y="233464"/>
                  </a:cubicBezTo>
                  <a:cubicBezTo>
                    <a:pt x="674451" y="321013"/>
                    <a:pt x="679184" y="410125"/>
                    <a:pt x="661481" y="496110"/>
                  </a:cubicBezTo>
                  <a:cubicBezTo>
                    <a:pt x="653033" y="537145"/>
                    <a:pt x="572324" y="601123"/>
                    <a:pt x="544749" y="622570"/>
                  </a:cubicBezTo>
                  <a:cubicBezTo>
                    <a:pt x="509936" y="649647"/>
                    <a:pt x="472360" y="673062"/>
                    <a:pt x="437744" y="700391"/>
                  </a:cubicBezTo>
                  <a:cubicBezTo>
                    <a:pt x="317051" y="795675"/>
                    <a:pt x="400186" y="750582"/>
                    <a:pt x="252919" y="846306"/>
                  </a:cubicBezTo>
                  <a:cubicBezTo>
                    <a:pt x="139128" y="920270"/>
                    <a:pt x="182811" y="868565"/>
                    <a:pt x="68093" y="963038"/>
                  </a:cubicBezTo>
                  <a:cubicBezTo>
                    <a:pt x="43314" y="983444"/>
                    <a:pt x="0" y="1031132"/>
                    <a:pt x="0" y="1031132"/>
                  </a:cubicBezTo>
                  <a:cubicBezTo>
                    <a:pt x="12970" y="1034374"/>
                    <a:pt x="25757" y="1038467"/>
                    <a:pt x="38910" y="1040859"/>
                  </a:cubicBezTo>
                  <a:cubicBezTo>
                    <a:pt x="61469" y="1044961"/>
                    <a:pt x="84584" y="1045783"/>
                    <a:pt x="107004" y="1050587"/>
                  </a:cubicBezTo>
                  <a:cubicBezTo>
                    <a:pt x="210115" y="1072682"/>
                    <a:pt x="141039" y="1060310"/>
                    <a:pt x="214008" y="1089498"/>
                  </a:cubicBezTo>
                  <a:cubicBezTo>
                    <a:pt x="233049" y="1097114"/>
                    <a:pt x="253101" y="1101945"/>
                    <a:pt x="272374" y="1108953"/>
                  </a:cubicBezTo>
                  <a:cubicBezTo>
                    <a:pt x="310973" y="1122989"/>
                    <a:pt x="343058" y="1137413"/>
                    <a:pt x="379378" y="1157591"/>
                  </a:cubicBezTo>
                  <a:cubicBezTo>
                    <a:pt x="389598" y="1163269"/>
                    <a:pt x="399432" y="1169744"/>
                    <a:pt x="408561" y="1177047"/>
                  </a:cubicBezTo>
                  <a:cubicBezTo>
                    <a:pt x="415723" y="1182776"/>
                    <a:pt x="421532" y="1190017"/>
                    <a:pt x="428017" y="1196502"/>
                  </a:cubicBezTo>
                  <a:cubicBezTo>
                    <a:pt x="431259" y="1206230"/>
                    <a:pt x="434144" y="1216084"/>
                    <a:pt x="437744" y="1225685"/>
                  </a:cubicBezTo>
                  <a:cubicBezTo>
                    <a:pt x="443875" y="1242035"/>
                    <a:pt x="452182" y="1257598"/>
                    <a:pt x="457200" y="1274323"/>
                  </a:cubicBezTo>
                  <a:cubicBezTo>
                    <a:pt x="461951" y="1290160"/>
                    <a:pt x="461277" y="1307423"/>
                    <a:pt x="466927" y="1322962"/>
                  </a:cubicBezTo>
                  <a:cubicBezTo>
                    <a:pt x="492776" y="1394048"/>
                    <a:pt x="492965" y="1359018"/>
                    <a:pt x="505838" y="1410510"/>
                  </a:cubicBezTo>
                  <a:cubicBezTo>
                    <a:pt x="509848" y="1426550"/>
                    <a:pt x="512608" y="1442882"/>
                    <a:pt x="515566" y="1459149"/>
                  </a:cubicBezTo>
                  <a:cubicBezTo>
                    <a:pt x="525579" y="1514221"/>
                    <a:pt x="538568" y="1568886"/>
                    <a:pt x="544749" y="1624519"/>
                  </a:cubicBezTo>
                  <a:cubicBezTo>
                    <a:pt x="546719" y="1642247"/>
                    <a:pt x="558358" y="1755317"/>
                    <a:pt x="564204" y="1780162"/>
                  </a:cubicBezTo>
                  <a:cubicBezTo>
                    <a:pt x="571958" y="1813115"/>
                    <a:pt x="583659" y="1845013"/>
                    <a:pt x="593387" y="1877438"/>
                  </a:cubicBezTo>
                  <a:cubicBezTo>
                    <a:pt x="603617" y="1959275"/>
                    <a:pt x="606952" y="1991911"/>
                    <a:pt x="622570" y="2081719"/>
                  </a:cubicBezTo>
                  <a:cubicBezTo>
                    <a:pt x="632700" y="2139968"/>
                    <a:pt x="648582" y="2208500"/>
                    <a:pt x="661481" y="2266545"/>
                  </a:cubicBezTo>
                  <a:cubicBezTo>
                    <a:pt x="664723" y="2311941"/>
                    <a:pt x="661540" y="2358259"/>
                    <a:pt x="671208" y="2402732"/>
                  </a:cubicBezTo>
                  <a:cubicBezTo>
                    <a:pt x="677992" y="2433939"/>
                    <a:pt x="697726" y="2460848"/>
                    <a:pt x="710119" y="2490281"/>
                  </a:cubicBezTo>
                  <a:cubicBezTo>
                    <a:pt x="723671" y="2522467"/>
                    <a:pt x="737985" y="2554426"/>
                    <a:pt x="749029" y="2587557"/>
                  </a:cubicBezTo>
                  <a:cubicBezTo>
                    <a:pt x="754258" y="2603243"/>
                    <a:pt x="754407" y="2620244"/>
                    <a:pt x="758757" y="2636196"/>
                  </a:cubicBezTo>
                  <a:cubicBezTo>
                    <a:pt x="764153" y="2655981"/>
                    <a:pt x="772578" y="2674843"/>
                    <a:pt x="778212" y="2694562"/>
                  </a:cubicBezTo>
                  <a:cubicBezTo>
                    <a:pt x="789301" y="2733372"/>
                    <a:pt x="796809" y="2797369"/>
                    <a:pt x="826851" y="2830749"/>
                  </a:cubicBezTo>
                  <a:cubicBezTo>
                    <a:pt x="861554" y="2869308"/>
                    <a:pt x="914721" y="2881682"/>
                    <a:pt x="963038" y="2889115"/>
                  </a:cubicBezTo>
                  <a:cubicBezTo>
                    <a:pt x="988876" y="2893090"/>
                    <a:pt x="1014919" y="2895600"/>
                    <a:pt x="1040859" y="2898842"/>
                  </a:cubicBezTo>
                  <a:cubicBezTo>
                    <a:pt x="1050587" y="2902085"/>
                    <a:pt x="1060094" y="2906083"/>
                    <a:pt x="1070042" y="2908570"/>
                  </a:cubicBezTo>
                  <a:cubicBezTo>
                    <a:pt x="1086082" y="2912580"/>
                    <a:pt x="1104503" y="2909791"/>
                    <a:pt x="1118681" y="2918298"/>
                  </a:cubicBezTo>
                  <a:cubicBezTo>
                    <a:pt x="1138342" y="2930094"/>
                    <a:pt x="1151106" y="2950723"/>
                    <a:pt x="1167319" y="2966936"/>
                  </a:cubicBezTo>
                  <a:cubicBezTo>
                    <a:pt x="1180289" y="2979906"/>
                    <a:pt x="1198026" y="2989441"/>
                    <a:pt x="1206229" y="3005847"/>
                  </a:cubicBezTo>
                  <a:cubicBezTo>
                    <a:pt x="1212714" y="3018817"/>
                    <a:pt x="1217641" y="3032691"/>
                    <a:pt x="1225685" y="3044757"/>
                  </a:cubicBezTo>
                  <a:cubicBezTo>
                    <a:pt x="1230772" y="3052388"/>
                    <a:pt x="1239269" y="3057167"/>
                    <a:pt x="1245140" y="3064213"/>
                  </a:cubicBezTo>
                  <a:cubicBezTo>
                    <a:pt x="1255519" y="3076668"/>
                    <a:pt x="1264900" y="3089930"/>
                    <a:pt x="1274323" y="3103123"/>
                  </a:cubicBezTo>
                  <a:cubicBezTo>
                    <a:pt x="1281118" y="3112636"/>
                    <a:pt x="1286079" y="3123508"/>
                    <a:pt x="1293778" y="3132306"/>
                  </a:cubicBezTo>
                  <a:cubicBezTo>
                    <a:pt x="1308877" y="3149562"/>
                    <a:pt x="1328660" y="3162602"/>
                    <a:pt x="1342417" y="3180945"/>
                  </a:cubicBezTo>
                  <a:cubicBezTo>
                    <a:pt x="1352145" y="3193915"/>
                    <a:pt x="1363431" y="3205851"/>
                    <a:pt x="1371600" y="3219855"/>
                  </a:cubicBezTo>
                  <a:cubicBezTo>
                    <a:pt x="1386213" y="3244906"/>
                    <a:pt x="1385641" y="3282755"/>
                    <a:pt x="1410510" y="3297676"/>
                  </a:cubicBezTo>
                  <a:cubicBezTo>
                    <a:pt x="1426723" y="3307404"/>
                    <a:pt x="1443763" y="3315869"/>
                    <a:pt x="1459149" y="3326859"/>
                  </a:cubicBezTo>
                  <a:cubicBezTo>
                    <a:pt x="1466612" y="3332190"/>
                    <a:pt x="1470401" y="3342213"/>
                    <a:pt x="1478604" y="3346315"/>
                  </a:cubicBezTo>
                  <a:cubicBezTo>
                    <a:pt x="1496947" y="3355486"/>
                    <a:pt x="1517515" y="3359285"/>
                    <a:pt x="1536970" y="3365770"/>
                  </a:cubicBezTo>
                  <a:cubicBezTo>
                    <a:pt x="1660187" y="3362527"/>
                    <a:pt x="1783544" y="3362755"/>
                    <a:pt x="1906621" y="3356042"/>
                  </a:cubicBezTo>
                  <a:cubicBezTo>
                    <a:pt x="1962042" y="3353019"/>
                    <a:pt x="2016490" y="3337131"/>
                    <a:pt x="2071991" y="3336587"/>
                  </a:cubicBezTo>
                  <a:lnTo>
                    <a:pt x="2898842" y="3346315"/>
                  </a:lnTo>
                  <a:cubicBezTo>
                    <a:pt x="2937753" y="3343072"/>
                    <a:pt x="2976871" y="3341748"/>
                    <a:pt x="3015574" y="3336587"/>
                  </a:cubicBezTo>
                  <a:cubicBezTo>
                    <a:pt x="3025738" y="3335232"/>
                    <a:pt x="3038797" y="3335203"/>
                    <a:pt x="3044757" y="3326859"/>
                  </a:cubicBezTo>
                  <a:cubicBezTo>
                    <a:pt x="3056677" y="3310171"/>
                    <a:pt x="3057727" y="3287948"/>
                    <a:pt x="3064212" y="3268493"/>
                  </a:cubicBezTo>
                  <a:cubicBezTo>
                    <a:pt x="3070331" y="3250137"/>
                    <a:pt x="3112765" y="3235190"/>
                    <a:pt x="3122578" y="3229583"/>
                  </a:cubicBezTo>
                  <a:cubicBezTo>
                    <a:pt x="3184380" y="3194267"/>
                    <a:pt x="3115861" y="3214614"/>
                    <a:pt x="3229583" y="3200400"/>
                  </a:cubicBezTo>
                  <a:cubicBezTo>
                    <a:pt x="3329648" y="3175384"/>
                    <a:pt x="3280934" y="3184727"/>
                    <a:pt x="3375498" y="3171217"/>
                  </a:cubicBezTo>
                  <a:cubicBezTo>
                    <a:pt x="3388468" y="3161489"/>
                    <a:pt x="3404985" y="3155227"/>
                    <a:pt x="3414408" y="3142034"/>
                  </a:cubicBezTo>
                  <a:cubicBezTo>
                    <a:pt x="3422179" y="3131155"/>
                    <a:pt x="3418706" y="3115340"/>
                    <a:pt x="3424136" y="3103123"/>
                  </a:cubicBezTo>
                  <a:cubicBezTo>
                    <a:pt x="3431545" y="3086452"/>
                    <a:pt x="3467799" y="3030278"/>
                    <a:pt x="3482502" y="3015574"/>
                  </a:cubicBezTo>
                  <a:cubicBezTo>
                    <a:pt x="3493966" y="3004110"/>
                    <a:pt x="3508219" y="2995814"/>
                    <a:pt x="3521412" y="2986391"/>
                  </a:cubicBezTo>
                  <a:cubicBezTo>
                    <a:pt x="3530925" y="2979596"/>
                    <a:pt x="3541466" y="2974239"/>
                    <a:pt x="3550595" y="2966936"/>
                  </a:cubicBezTo>
                  <a:cubicBezTo>
                    <a:pt x="3557757" y="2961207"/>
                    <a:pt x="3561042" y="2949197"/>
                    <a:pt x="3570051" y="2947481"/>
                  </a:cubicBezTo>
                  <a:cubicBezTo>
                    <a:pt x="3630906" y="2935890"/>
                    <a:pt x="3693268" y="2934510"/>
                    <a:pt x="3754876" y="2928025"/>
                  </a:cubicBezTo>
                  <a:cubicBezTo>
                    <a:pt x="3870262" y="2899181"/>
                    <a:pt x="3687547" y="2943438"/>
                    <a:pt x="3861881" y="2908570"/>
                  </a:cubicBezTo>
                  <a:cubicBezTo>
                    <a:pt x="3871935" y="2906559"/>
                    <a:pt x="3881054" y="2901066"/>
                    <a:pt x="3891063" y="2898842"/>
                  </a:cubicBezTo>
                  <a:cubicBezTo>
                    <a:pt x="3910317" y="2894563"/>
                    <a:pt x="3929974" y="2892357"/>
                    <a:pt x="3949429" y="2889115"/>
                  </a:cubicBezTo>
                  <a:cubicBezTo>
                    <a:pt x="3959157" y="2885872"/>
                    <a:pt x="3969917" y="2884822"/>
                    <a:pt x="3978612" y="2879387"/>
                  </a:cubicBezTo>
                  <a:cubicBezTo>
                    <a:pt x="4016012" y="2856012"/>
                    <a:pt x="4055933" y="2811794"/>
                    <a:pt x="4085617" y="2782110"/>
                  </a:cubicBezTo>
                  <a:cubicBezTo>
                    <a:pt x="4095345" y="2772382"/>
                    <a:pt x="4106206" y="2763669"/>
                    <a:pt x="4114800" y="2752927"/>
                  </a:cubicBezTo>
                  <a:cubicBezTo>
                    <a:pt x="4127770" y="2736714"/>
                    <a:pt x="4139029" y="2718970"/>
                    <a:pt x="4153710" y="2704289"/>
                  </a:cubicBezTo>
                  <a:cubicBezTo>
                    <a:pt x="4161977" y="2696022"/>
                    <a:pt x="4174626" y="2693101"/>
                    <a:pt x="4182893" y="2684834"/>
                  </a:cubicBezTo>
                  <a:cubicBezTo>
                    <a:pt x="4197574" y="2670153"/>
                    <a:pt x="4207774" y="2651501"/>
                    <a:pt x="4221804" y="2636196"/>
                  </a:cubicBezTo>
                  <a:cubicBezTo>
                    <a:pt x="4243495" y="2612534"/>
                    <a:pt x="4289898" y="2568102"/>
                    <a:pt x="4289898" y="2568102"/>
                  </a:cubicBezTo>
                  <a:cubicBezTo>
                    <a:pt x="4302868" y="2542162"/>
                    <a:pt x="4313608" y="2514981"/>
                    <a:pt x="4328808" y="2490281"/>
                  </a:cubicBezTo>
                  <a:cubicBezTo>
                    <a:pt x="4339690" y="2472598"/>
                    <a:pt x="4357257" y="2459576"/>
                    <a:pt x="4367719" y="2441642"/>
                  </a:cubicBezTo>
                  <a:cubicBezTo>
                    <a:pt x="4380162" y="2420312"/>
                    <a:pt x="4386554" y="2395970"/>
                    <a:pt x="4396902" y="2373549"/>
                  </a:cubicBezTo>
                  <a:cubicBezTo>
                    <a:pt x="4443684" y="2272187"/>
                    <a:pt x="4412380" y="2356248"/>
                    <a:pt x="4464995" y="2227634"/>
                  </a:cubicBezTo>
                  <a:cubicBezTo>
                    <a:pt x="4482095" y="2185833"/>
                    <a:pt x="4504777" y="2145461"/>
                    <a:pt x="4513634" y="2101174"/>
                  </a:cubicBezTo>
                  <a:cubicBezTo>
                    <a:pt x="4516876" y="2084961"/>
                    <a:pt x="4519643" y="2068646"/>
                    <a:pt x="4523361" y="2052536"/>
                  </a:cubicBezTo>
                  <a:cubicBezTo>
                    <a:pt x="4529373" y="2026482"/>
                    <a:pt x="4537214" y="2000860"/>
                    <a:pt x="4542817" y="1974715"/>
                  </a:cubicBezTo>
                  <a:cubicBezTo>
                    <a:pt x="4546950" y="1955429"/>
                    <a:pt x="4549302" y="1935804"/>
                    <a:pt x="4552544" y="1916349"/>
                  </a:cubicBezTo>
                  <a:cubicBezTo>
                    <a:pt x="4550463" y="1872643"/>
                    <a:pt x="4547864" y="1708121"/>
                    <a:pt x="4533089" y="1634247"/>
                  </a:cubicBezTo>
                  <a:cubicBezTo>
                    <a:pt x="4521983" y="1578718"/>
                    <a:pt x="4507148" y="1524000"/>
                    <a:pt x="4494178" y="1468876"/>
                  </a:cubicBezTo>
                  <a:cubicBezTo>
                    <a:pt x="4490857" y="1454761"/>
                    <a:pt x="4482184" y="1442400"/>
                    <a:pt x="4474723" y="1429966"/>
                  </a:cubicBezTo>
                  <a:cubicBezTo>
                    <a:pt x="4450773" y="1390049"/>
                    <a:pt x="4433232" y="1368160"/>
                    <a:pt x="4406629" y="1332689"/>
                  </a:cubicBezTo>
                  <a:cubicBezTo>
                    <a:pt x="4403387" y="1319719"/>
                    <a:pt x="4404318" y="1304903"/>
                    <a:pt x="4396902" y="1293779"/>
                  </a:cubicBezTo>
                  <a:cubicBezTo>
                    <a:pt x="4390417" y="1284051"/>
                    <a:pt x="4373317" y="1284587"/>
                    <a:pt x="4367719" y="1274323"/>
                  </a:cubicBezTo>
                  <a:cubicBezTo>
                    <a:pt x="4352989" y="1247318"/>
                    <a:pt x="4351030" y="1214884"/>
                    <a:pt x="4338536" y="1186774"/>
                  </a:cubicBezTo>
                  <a:cubicBezTo>
                    <a:pt x="4330712" y="1169171"/>
                    <a:pt x="4290610" y="1081907"/>
                    <a:pt x="4280170" y="1050587"/>
                  </a:cubicBezTo>
                  <a:cubicBezTo>
                    <a:pt x="4238282" y="924923"/>
                    <a:pt x="4311879" y="1115270"/>
                    <a:pt x="4250987" y="963038"/>
                  </a:cubicBezTo>
                  <a:cubicBezTo>
                    <a:pt x="4247744" y="927370"/>
                    <a:pt x="4239768" y="891818"/>
                    <a:pt x="4241259" y="856034"/>
                  </a:cubicBezTo>
                  <a:cubicBezTo>
                    <a:pt x="4245548" y="753111"/>
                    <a:pt x="4259380" y="744641"/>
                    <a:pt x="4280170" y="661481"/>
                  </a:cubicBezTo>
                  <a:cubicBezTo>
                    <a:pt x="4287420" y="632479"/>
                    <a:pt x="4291922" y="602817"/>
                    <a:pt x="4299625" y="573932"/>
                  </a:cubicBezTo>
                  <a:cubicBezTo>
                    <a:pt x="4304909" y="554117"/>
                    <a:pt x="4313685" y="535351"/>
                    <a:pt x="4319081" y="515566"/>
                  </a:cubicBezTo>
                  <a:cubicBezTo>
                    <a:pt x="4332273" y="467195"/>
                    <a:pt x="4331054" y="431752"/>
                    <a:pt x="4338536" y="379379"/>
                  </a:cubicBezTo>
                  <a:cubicBezTo>
                    <a:pt x="4340874" y="363011"/>
                    <a:pt x="4345021" y="346953"/>
                    <a:pt x="4348263" y="330740"/>
                  </a:cubicBezTo>
                  <a:cubicBezTo>
                    <a:pt x="4391216" y="345058"/>
                    <a:pt x="4394897" y="342347"/>
                    <a:pt x="4435812" y="389106"/>
                  </a:cubicBezTo>
                  <a:cubicBezTo>
                    <a:pt x="4442564" y="396823"/>
                    <a:pt x="4440105" y="409594"/>
                    <a:pt x="4445540" y="418289"/>
                  </a:cubicBezTo>
                  <a:cubicBezTo>
                    <a:pt x="4466525" y="451865"/>
                    <a:pt x="4495729" y="478206"/>
                    <a:pt x="4523361" y="505838"/>
                  </a:cubicBezTo>
                  <a:cubicBezTo>
                    <a:pt x="4529846" y="531778"/>
                    <a:pt x="4533218" y="558703"/>
                    <a:pt x="4542817" y="583659"/>
                  </a:cubicBezTo>
                  <a:cubicBezTo>
                    <a:pt x="4549604" y="601306"/>
                    <a:pt x="4565539" y="614529"/>
                    <a:pt x="4572000" y="632298"/>
                  </a:cubicBezTo>
                  <a:cubicBezTo>
                    <a:pt x="4578740" y="650834"/>
                    <a:pt x="4578728" y="671170"/>
                    <a:pt x="4581727" y="690664"/>
                  </a:cubicBezTo>
                  <a:cubicBezTo>
                    <a:pt x="4597812" y="795217"/>
                    <a:pt x="4584060" y="721785"/>
                    <a:pt x="4601183" y="807396"/>
                  </a:cubicBezTo>
                  <a:cubicBezTo>
                    <a:pt x="4594698" y="833336"/>
                    <a:pt x="4588762" y="859420"/>
                    <a:pt x="4581727" y="885217"/>
                  </a:cubicBezTo>
                  <a:cubicBezTo>
                    <a:pt x="4579029" y="895109"/>
                    <a:pt x="4578152" y="906197"/>
                    <a:pt x="4572000" y="914400"/>
                  </a:cubicBezTo>
                  <a:cubicBezTo>
                    <a:pt x="4558243" y="932743"/>
                    <a:pt x="4523361" y="963038"/>
                    <a:pt x="4523361" y="963038"/>
                  </a:cubicBezTo>
                  <a:cubicBezTo>
                    <a:pt x="4520119" y="972766"/>
                    <a:pt x="4518910" y="983428"/>
                    <a:pt x="4513634" y="992221"/>
                  </a:cubicBezTo>
                  <a:cubicBezTo>
                    <a:pt x="4490996" y="1029950"/>
                    <a:pt x="4477567" y="1006139"/>
                    <a:pt x="4435812" y="992221"/>
                  </a:cubicBezTo>
                  <a:cubicBezTo>
                    <a:pt x="4426084" y="979251"/>
                    <a:pt x="4414673" y="967387"/>
                    <a:pt x="4406629" y="953310"/>
                  </a:cubicBezTo>
                  <a:cubicBezTo>
                    <a:pt x="4401542" y="944407"/>
                    <a:pt x="4396902" y="934381"/>
                    <a:pt x="4396902" y="924127"/>
                  </a:cubicBezTo>
                  <a:cubicBezTo>
                    <a:pt x="4396902" y="872145"/>
                    <a:pt x="4398416" y="819814"/>
                    <a:pt x="4406629" y="768485"/>
                  </a:cubicBezTo>
                  <a:cubicBezTo>
                    <a:pt x="4411489" y="738110"/>
                    <a:pt x="4428351" y="710779"/>
                    <a:pt x="4435812" y="680936"/>
                  </a:cubicBezTo>
                  <a:lnTo>
                    <a:pt x="4445540" y="642025"/>
                  </a:lnTo>
                  <a:cubicBezTo>
                    <a:pt x="4442297" y="606357"/>
                    <a:pt x="4440877" y="570476"/>
                    <a:pt x="4435812" y="535021"/>
                  </a:cubicBezTo>
                  <a:cubicBezTo>
                    <a:pt x="4434362" y="524870"/>
                    <a:pt x="4430124" y="515263"/>
                    <a:pt x="4426085" y="505838"/>
                  </a:cubicBezTo>
                  <a:cubicBezTo>
                    <a:pt x="4414527" y="478869"/>
                    <a:pt x="4398394" y="448965"/>
                    <a:pt x="4377446" y="428017"/>
                  </a:cubicBezTo>
                  <a:cubicBezTo>
                    <a:pt x="4326272" y="376843"/>
                    <a:pt x="4327341" y="393880"/>
                    <a:pt x="4289898" y="350196"/>
                  </a:cubicBezTo>
                  <a:cubicBezTo>
                    <a:pt x="4268294" y="324991"/>
                    <a:pt x="4238545" y="278030"/>
                    <a:pt x="4221804" y="252919"/>
                  </a:cubicBezTo>
                  <a:cubicBezTo>
                    <a:pt x="4212811" y="239429"/>
                    <a:pt x="4204931" y="224559"/>
                    <a:pt x="4192621" y="214008"/>
                  </a:cubicBezTo>
                  <a:cubicBezTo>
                    <a:pt x="4181611" y="204571"/>
                    <a:pt x="4166680" y="201038"/>
                    <a:pt x="4153710" y="194553"/>
                  </a:cubicBezTo>
                  <a:cubicBezTo>
                    <a:pt x="4136180" y="177023"/>
                    <a:pt x="4115230" y="159888"/>
                    <a:pt x="4105072" y="136187"/>
                  </a:cubicBezTo>
                  <a:cubicBezTo>
                    <a:pt x="4099806" y="123898"/>
                    <a:pt x="4098587" y="110246"/>
                    <a:pt x="4095344" y="97276"/>
                  </a:cubicBezTo>
                  <a:cubicBezTo>
                    <a:pt x="4098587" y="68093"/>
                    <a:pt x="4087454" y="33217"/>
                    <a:pt x="4105072" y="9727"/>
                  </a:cubicBezTo>
                  <a:cubicBezTo>
                    <a:pt x="4114992" y="-3500"/>
                    <a:pt x="4137759" y="15105"/>
                    <a:pt x="4153710" y="19455"/>
                  </a:cubicBezTo>
                  <a:cubicBezTo>
                    <a:pt x="4173495" y="24851"/>
                    <a:pt x="4191847" y="35538"/>
                    <a:pt x="4212076" y="38910"/>
                  </a:cubicBezTo>
                  <a:cubicBezTo>
                    <a:pt x="4299405" y="53465"/>
                    <a:pt x="4250839" y="46460"/>
                    <a:pt x="4357991" y="58366"/>
                  </a:cubicBezTo>
                  <a:cubicBezTo>
                    <a:pt x="4374911" y="55949"/>
                    <a:pt x="4431758" y="51971"/>
                    <a:pt x="4455268" y="38910"/>
                  </a:cubicBezTo>
                  <a:cubicBezTo>
                    <a:pt x="4475708" y="27555"/>
                    <a:pt x="4513634" y="0"/>
                    <a:pt x="4513634" y="0"/>
                  </a:cubicBezTo>
                  <a:cubicBezTo>
                    <a:pt x="4507149" y="9728"/>
                    <a:pt x="4502445" y="20916"/>
                    <a:pt x="4494178" y="29183"/>
                  </a:cubicBezTo>
                  <a:cubicBezTo>
                    <a:pt x="4471220" y="52140"/>
                    <a:pt x="4406565" y="72650"/>
                    <a:pt x="4387174" y="77821"/>
                  </a:cubicBezTo>
                  <a:cubicBezTo>
                    <a:pt x="4348964" y="88010"/>
                    <a:pt x="4209666" y="95965"/>
                    <a:pt x="4192621" y="97276"/>
                  </a:cubicBezTo>
                  <a:cubicBezTo>
                    <a:pt x="4153710" y="107004"/>
                    <a:pt x="4115950" y="124505"/>
                    <a:pt x="4075889" y="126459"/>
                  </a:cubicBezTo>
                  <a:cubicBezTo>
                    <a:pt x="3981911" y="131043"/>
                    <a:pt x="3887533" y="124767"/>
                    <a:pt x="3793787" y="116732"/>
                  </a:cubicBezTo>
                  <a:cubicBezTo>
                    <a:pt x="3773354" y="114981"/>
                    <a:pt x="3754876" y="103761"/>
                    <a:pt x="3735421" y="97276"/>
                  </a:cubicBezTo>
                  <a:lnTo>
                    <a:pt x="3706238" y="87549"/>
                  </a:lnTo>
                  <a:cubicBezTo>
                    <a:pt x="3644638" y="67017"/>
                    <a:pt x="3576536" y="81064"/>
                    <a:pt x="3511685" y="77821"/>
                  </a:cubicBezTo>
                  <a:cubicBezTo>
                    <a:pt x="3475623" y="65800"/>
                    <a:pt x="3491674" y="72678"/>
                    <a:pt x="3463046" y="58366"/>
                  </a:cubicBezTo>
                </a:path>
              </a:pathLst>
            </a:cu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550" name="Group 549"/>
          <p:cNvGrpSpPr/>
          <p:nvPr/>
        </p:nvGrpSpPr>
        <p:grpSpPr>
          <a:xfrm>
            <a:off x="1043672" y="1190515"/>
            <a:ext cx="3562284" cy="3181949"/>
            <a:chOff x="341680" y="538352"/>
            <a:chExt cx="4316671" cy="3855792"/>
          </a:xfrm>
        </p:grpSpPr>
        <p:sp>
          <p:nvSpPr>
            <p:cNvPr id="551" name="Freeform 550"/>
            <p:cNvSpPr/>
            <p:nvPr/>
          </p:nvSpPr>
          <p:spPr>
            <a:xfrm rot="18650993">
              <a:off x="959021" y="561539"/>
              <a:ext cx="1051251" cy="1004878"/>
            </a:xfrm>
            <a:custGeom>
              <a:avLst/>
              <a:gdLst>
                <a:gd name="connsiteX0" fmla="*/ 613506 w 1051251"/>
                <a:gd name="connsiteY0" fmla="*/ 197482 h 1004878"/>
                <a:gd name="connsiteX1" fmla="*/ 603779 w 1051251"/>
                <a:gd name="connsiteY1" fmla="*/ 246121 h 1004878"/>
                <a:gd name="connsiteX2" fmla="*/ 496774 w 1051251"/>
                <a:gd name="connsiteY2" fmla="*/ 285031 h 1004878"/>
                <a:gd name="connsiteX3" fmla="*/ 389770 w 1051251"/>
                <a:gd name="connsiteY3" fmla="*/ 265576 h 1004878"/>
                <a:gd name="connsiteX4" fmla="*/ 360587 w 1051251"/>
                <a:gd name="connsiteY4" fmla="*/ 207210 h 1004878"/>
                <a:gd name="connsiteX5" fmla="*/ 350860 w 1051251"/>
                <a:gd name="connsiteY5" fmla="*/ 158572 h 1004878"/>
                <a:gd name="connsiteX6" fmla="*/ 341132 w 1051251"/>
                <a:gd name="connsiteY6" fmla="*/ 119661 h 1004878"/>
                <a:gd name="connsiteX7" fmla="*/ 350860 w 1051251"/>
                <a:gd name="connsiteY7" fmla="*/ 61295 h 1004878"/>
                <a:gd name="connsiteX8" fmla="*/ 399498 w 1051251"/>
                <a:gd name="connsiteY8" fmla="*/ 32112 h 1004878"/>
                <a:gd name="connsiteX9" fmla="*/ 487047 w 1051251"/>
                <a:gd name="connsiteY9" fmla="*/ 12657 h 1004878"/>
                <a:gd name="connsiteX10" fmla="*/ 516230 w 1051251"/>
                <a:gd name="connsiteY10" fmla="*/ 2929 h 1004878"/>
                <a:gd name="connsiteX11" fmla="*/ 603779 w 1051251"/>
                <a:gd name="connsiteY11" fmla="*/ 12657 h 1004878"/>
                <a:gd name="connsiteX12" fmla="*/ 594051 w 1051251"/>
                <a:gd name="connsiteY12" fmla="*/ 80750 h 1004878"/>
                <a:gd name="connsiteX13" fmla="*/ 496774 w 1051251"/>
                <a:gd name="connsiteY13" fmla="*/ 158572 h 1004878"/>
                <a:gd name="connsiteX14" fmla="*/ 350860 w 1051251"/>
                <a:gd name="connsiteY14" fmla="*/ 187755 h 1004878"/>
                <a:gd name="connsiteX15" fmla="*/ 273038 w 1051251"/>
                <a:gd name="connsiteY15" fmla="*/ 197482 h 1004878"/>
                <a:gd name="connsiteX16" fmla="*/ 39574 w 1051251"/>
                <a:gd name="connsiteY16" fmla="*/ 216938 h 1004878"/>
                <a:gd name="connsiteX17" fmla="*/ 10391 w 1051251"/>
                <a:gd name="connsiteY17" fmla="*/ 226665 h 1004878"/>
                <a:gd name="connsiteX18" fmla="*/ 39574 w 1051251"/>
                <a:gd name="connsiteY18" fmla="*/ 460129 h 1004878"/>
                <a:gd name="connsiteX19" fmla="*/ 59030 w 1051251"/>
                <a:gd name="connsiteY19" fmla="*/ 489312 h 1004878"/>
                <a:gd name="connsiteX20" fmla="*/ 68757 w 1051251"/>
                <a:gd name="connsiteY20" fmla="*/ 518495 h 1004878"/>
                <a:gd name="connsiteX21" fmla="*/ 127123 w 1051251"/>
                <a:gd name="connsiteY21" fmla="*/ 567133 h 1004878"/>
                <a:gd name="connsiteX22" fmla="*/ 263311 w 1051251"/>
                <a:gd name="connsiteY22" fmla="*/ 644955 h 1004878"/>
                <a:gd name="connsiteX23" fmla="*/ 418953 w 1051251"/>
                <a:gd name="connsiteY23" fmla="*/ 674138 h 1004878"/>
                <a:gd name="connsiteX24" fmla="*/ 555140 w 1051251"/>
                <a:gd name="connsiteY24" fmla="*/ 693593 h 1004878"/>
                <a:gd name="connsiteX25" fmla="*/ 594051 w 1051251"/>
                <a:gd name="connsiteY25" fmla="*/ 703321 h 1004878"/>
                <a:gd name="connsiteX26" fmla="*/ 691328 w 1051251"/>
                <a:gd name="connsiteY26" fmla="*/ 683865 h 1004878"/>
                <a:gd name="connsiteX27" fmla="*/ 701055 w 1051251"/>
                <a:gd name="connsiteY27" fmla="*/ 654682 h 1004878"/>
                <a:gd name="connsiteX28" fmla="*/ 710783 w 1051251"/>
                <a:gd name="connsiteY28" fmla="*/ 596316 h 1004878"/>
                <a:gd name="connsiteX29" fmla="*/ 671872 w 1051251"/>
                <a:gd name="connsiteY29" fmla="*/ 401763 h 1004878"/>
                <a:gd name="connsiteX30" fmla="*/ 642689 w 1051251"/>
                <a:gd name="connsiteY30" fmla="*/ 392035 h 1004878"/>
                <a:gd name="connsiteX31" fmla="*/ 574596 w 1051251"/>
                <a:gd name="connsiteY31" fmla="*/ 382308 h 1004878"/>
                <a:gd name="connsiteX32" fmla="*/ 545413 w 1051251"/>
                <a:gd name="connsiteY32" fmla="*/ 372580 h 1004878"/>
                <a:gd name="connsiteX33" fmla="*/ 234128 w 1051251"/>
                <a:gd name="connsiteY33" fmla="*/ 362852 h 1004878"/>
                <a:gd name="connsiteX34" fmla="*/ 214672 w 1051251"/>
                <a:gd name="connsiteY34" fmla="*/ 323942 h 1004878"/>
                <a:gd name="connsiteX35" fmla="*/ 195217 w 1051251"/>
                <a:gd name="connsiteY35" fmla="*/ 294759 h 1004878"/>
                <a:gd name="connsiteX36" fmla="*/ 185489 w 1051251"/>
                <a:gd name="connsiteY36" fmla="*/ 246121 h 1004878"/>
                <a:gd name="connsiteX37" fmla="*/ 175762 w 1051251"/>
                <a:gd name="connsiteY37" fmla="*/ 207210 h 1004878"/>
                <a:gd name="connsiteX38" fmla="*/ 185489 w 1051251"/>
                <a:gd name="connsiteY38" fmla="*/ 119661 h 1004878"/>
                <a:gd name="connsiteX39" fmla="*/ 234128 w 1051251"/>
                <a:gd name="connsiteY39" fmla="*/ 51567 h 1004878"/>
                <a:gd name="connsiteX40" fmla="*/ 263311 w 1051251"/>
                <a:gd name="connsiteY40" fmla="*/ 41840 h 1004878"/>
                <a:gd name="connsiteX41" fmla="*/ 331404 w 1051251"/>
                <a:gd name="connsiteY41" fmla="*/ 51567 h 1004878"/>
                <a:gd name="connsiteX42" fmla="*/ 399498 w 1051251"/>
                <a:gd name="connsiteY42" fmla="*/ 119661 h 1004878"/>
                <a:gd name="connsiteX43" fmla="*/ 428681 w 1051251"/>
                <a:gd name="connsiteY43" fmla="*/ 129389 h 1004878"/>
                <a:gd name="connsiteX44" fmla="*/ 438408 w 1051251"/>
                <a:gd name="connsiteY44" fmla="*/ 207210 h 1004878"/>
                <a:gd name="connsiteX45" fmla="*/ 409225 w 1051251"/>
                <a:gd name="connsiteY45" fmla="*/ 216938 h 1004878"/>
                <a:gd name="connsiteX46" fmla="*/ 360587 w 1051251"/>
                <a:gd name="connsiteY46" fmla="*/ 265576 h 1004878"/>
                <a:gd name="connsiteX47" fmla="*/ 311949 w 1051251"/>
                <a:gd name="connsiteY47" fmla="*/ 294759 h 1004878"/>
                <a:gd name="connsiteX48" fmla="*/ 263311 w 1051251"/>
                <a:gd name="connsiteY48" fmla="*/ 353125 h 1004878"/>
                <a:gd name="connsiteX49" fmla="*/ 214672 w 1051251"/>
                <a:gd name="connsiteY49" fmla="*/ 392035 h 1004878"/>
                <a:gd name="connsiteX50" fmla="*/ 156306 w 1051251"/>
                <a:gd name="connsiteY50" fmla="*/ 460129 h 1004878"/>
                <a:gd name="connsiteX51" fmla="*/ 49302 w 1051251"/>
                <a:gd name="connsiteY51" fmla="*/ 567133 h 1004878"/>
                <a:gd name="connsiteX52" fmla="*/ 29847 w 1051251"/>
                <a:gd name="connsiteY52" fmla="*/ 586589 h 1004878"/>
                <a:gd name="connsiteX53" fmla="*/ 10391 w 1051251"/>
                <a:gd name="connsiteY53" fmla="*/ 606044 h 1004878"/>
                <a:gd name="connsiteX54" fmla="*/ 664 w 1051251"/>
                <a:gd name="connsiteY54" fmla="*/ 644955 h 1004878"/>
                <a:gd name="connsiteX55" fmla="*/ 29847 w 1051251"/>
                <a:gd name="connsiteY55" fmla="*/ 751959 h 1004878"/>
                <a:gd name="connsiteX56" fmla="*/ 59030 w 1051251"/>
                <a:gd name="connsiteY56" fmla="*/ 761686 h 1004878"/>
                <a:gd name="connsiteX57" fmla="*/ 88213 w 1051251"/>
                <a:gd name="connsiteY57" fmla="*/ 781142 h 1004878"/>
                <a:gd name="connsiteX58" fmla="*/ 399498 w 1051251"/>
                <a:gd name="connsiteY58" fmla="*/ 781142 h 1004878"/>
                <a:gd name="connsiteX59" fmla="*/ 448136 w 1051251"/>
                <a:gd name="connsiteY59" fmla="*/ 761686 h 1004878"/>
                <a:gd name="connsiteX60" fmla="*/ 506502 w 1051251"/>
                <a:gd name="connsiteY60" fmla="*/ 683865 h 1004878"/>
                <a:gd name="connsiteX61" fmla="*/ 487047 w 1051251"/>
                <a:gd name="connsiteY61" fmla="*/ 479584 h 1004878"/>
                <a:gd name="connsiteX62" fmla="*/ 467591 w 1051251"/>
                <a:gd name="connsiteY62" fmla="*/ 440674 h 1004878"/>
                <a:gd name="connsiteX63" fmla="*/ 457864 w 1051251"/>
                <a:gd name="connsiteY63" fmla="*/ 411491 h 1004878"/>
                <a:gd name="connsiteX64" fmla="*/ 487047 w 1051251"/>
                <a:gd name="connsiteY64" fmla="*/ 353125 h 1004878"/>
                <a:gd name="connsiteX65" fmla="*/ 574596 w 1051251"/>
                <a:gd name="connsiteY65" fmla="*/ 294759 h 1004878"/>
                <a:gd name="connsiteX66" fmla="*/ 798332 w 1051251"/>
                <a:gd name="connsiteY66" fmla="*/ 255848 h 1004878"/>
                <a:gd name="connsiteX67" fmla="*/ 895608 w 1051251"/>
                <a:gd name="connsiteY67" fmla="*/ 246121 h 1004878"/>
                <a:gd name="connsiteX68" fmla="*/ 1002613 w 1051251"/>
                <a:gd name="connsiteY68" fmla="*/ 430946 h 1004878"/>
                <a:gd name="connsiteX69" fmla="*/ 1031796 w 1051251"/>
                <a:gd name="connsiteY69" fmla="*/ 499040 h 1004878"/>
                <a:gd name="connsiteX70" fmla="*/ 1051251 w 1051251"/>
                <a:gd name="connsiteY70" fmla="*/ 586589 h 1004878"/>
                <a:gd name="connsiteX71" fmla="*/ 1041523 w 1051251"/>
                <a:gd name="connsiteY71" fmla="*/ 693593 h 1004878"/>
                <a:gd name="connsiteX72" fmla="*/ 944247 w 1051251"/>
                <a:gd name="connsiteY72" fmla="*/ 790869 h 1004878"/>
                <a:gd name="connsiteX73" fmla="*/ 905336 w 1051251"/>
                <a:gd name="connsiteY73" fmla="*/ 810325 h 1004878"/>
                <a:gd name="connsiteX74" fmla="*/ 827515 w 1051251"/>
                <a:gd name="connsiteY74" fmla="*/ 820052 h 1004878"/>
                <a:gd name="connsiteX75" fmla="*/ 720511 w 1051251"/>
                <a:gd name="connsiteY75" fmla="*/ 810325 h 1004878"/>
                <a:gd name="connsiteX76" fmla="*/ 710783 w 1051251"/>
                <a:gd name="connsiteY76" fmla="*/ 771414 h 1004878"/>
                <a:gd name="connsiteX77" fmla="*/ 642689 w 1051251"/>
                <a:gd name="connsiteY77" fmla="*/ 654682 h 1004878"/>
                <a:gd name="connsiteX78" fmla="*/ 603779 w 1051251"/>
                <a:gd name="connsiteY78" fmla="*/ 596316 h 1004878"/>
                <a:gd name="connsiteX79" fmla="*/ 525957 w 1051251"/>
                <a:gd name="connsiteY79" fmla="*/ 537950 h 1004878"/>
                <a:gd name="connsiteX80" fmla="*/ 496774 w 1051251"/>
                <a:gd name="connsiteY80" fmla="*/ 508767 h 1004878"/>
                <a:gd name="connsiteX81" fmla="*/ 457864 w 1051251"/>
                <a:gd name="connsiteY81" fmla="*/ 499040 h 1004878"/>
                <a:gd name="connsiteX82" fmla="*/ 321677 w 1051251"/>
                <a:gd name="connsiteY82" fmla="*/ 479584 h 1004878"/>
                <a:gd name="connsiteX83" fmla="*/ 107668 w 1051251"/>
                <a:gd name="connsiteY83" fmla="*/ 499040 h 1004878"/>
                <a:gd name="connsiteX84" fmla="*/ 146579 w 1051251"/>
                <a:gd name="connsiteY84" fmla="*/ 547678 h 1004878"/>
                <a:gd name="connsiteX85" fmla="*/ 185489 w 1051251"/>
                <a:gd name="connsiteY85" fmla="*/ 557406 h 1004878"/>
                <a:gd name="connsiteX86" fmla="*/ 253583 w 1051251"/>
                <a:gd name="connsiteY86" fmla="*/ 586589 h 1004878"/>
                <a:gd name="connsiteX87" fmla="*/ 370315 w 1051251"/>
                <a:gd name="connsiteY87" fmla="*/ 547678 h 1004878"/>
                <a:gd name="connsiteX88" fmla="*/ 438408 w 1051251"/>
                <a:gd name="connsiteY88" fmla="*/ 401763 h 1004878"/>
                <a:gd name="connsiteX89" fmla="*/ 467591 w 1051251"/>
                <a:gd name="connsiteY89" fmla="*/ 343397 h 1004878"/>
                <a:gd name="connsiteX90" fmla="*/ 496774 w 1051251"/>
                <a:gd name="connsiteY90" fmla="*/ 314214 h 1004878"/>
                <a:gd name="connsiteX91" fmla="*/ 525957 w 1051251"/>
                <a:gd name="connsiteY91" fmla="*/ 275304 h 1004878"/>
                <a:gd name="connsiteX92" fmla="*/ 545413 w 1051251"/>
                <a:gd name="connsiteY92" fmla="*/ 246121 h 1004878"/>
                <a:gd name="connsiteX93" fmla="*/ 584323 w 1051251"/>
                <a:gd name="connsiteY93" fmla="*/ 236393 h 1004878"/>
                <a:gd name="connsiteX94" fmla="*/ 691328 w 1051251"/>
                <a:gd name="connsiteY94" fmla="*/ 226665 h 1004878"/>
                <a:gd name="connsiteX95" fmla="*/ 701055 w 1051251"/>
                <a:gd name="connsiteY95" fmla="*/ 187755 h 1004878"/>
                <a:gd name="connsiteX96" fmla="*/ 642689 w 1051251"/>
                <a:gd name="connsiteY96" fmla="*/ 148844 h 1004878"/>
                <a:gd name="connsiteX97" fmla="*/ 564868 w 1051251"/>
                <a:gd name="connsiteY97" fmla="*/ 119661 h 1004878"/>
                <a:gd name="connsiteX98" fmla="*/ 525957 w 1051251"/>
                <a:gd name="connsiteY98" fmla="*/ 100206 h 1004878"/>
                <a:gd name="connsiteX99" fmla="*/ 467591 w 1051251"/>
                <a:gd name="connsiteY99" fmla="*/ 158572 h 1004878"/>
                <a:gd name="connsiteX100" fmla="*/ 448136 w 1051251"/>
                <a:gd name="connsiteY100" fmla="*/ 226665 h 1004878"/>
                <a:gd name="connsiteX101" fmla="*/ 428681 w 1051251"/>
                <a:gd name="connsiteY101" fmla="*/ 285031 h 1004878"/>
                <a:gd name="connsiteX102" fmla="*/ 418953 w 1051251"/>
                <a:gd name="connsiteY102" fmla="*/ 353125 h 1004878"/>
                <a:gd name="connsiteX103" fmla="*/ 389770 w 1051251"/>
                <a:gd name="connsiteY103" fmla="*/ 489312 h 1004878"/>
                <a:gd name="connsiteX104" fmla="*/ 409225 w 1051251"/>
                <a:gd name="connsiteY104" fmla="*/ 606044 h 1004878"/>
                <a:gd name="connsiteX105" fmla="*/ 467591 w 1051251"/>
                <a:gd name="connsiteY105" fmla="*/ 654682 h 1004878"/>
                <a:gd name="connsiteX106" fmla="*/ 798332 w 1051251"/>
                <a:gd name="connsiteY106" fmla="*/ 683865 h 1004878"/>
                <a:gd name="connsiteX107" fmla="*/ 827515 w 1051251"/>
                <a:gd name="connsiteY107" fmla="*/ 693593 h 1004878"/>
                <a:gd name="connsiteX108" fmla="*/ 837243 w 1051251"/>
                <a:gd name="connsiteY108" fmla="*/ 790869 h 1004878"/>
                <a:gd name="connsiteX109" fmla="*/ 788604 w 1051251"/>
                <a:gd name="connsiteY109" fmla="*/ 839508 h 1004878"/>
                <a:gd name="connsiteX110" fmla="*/ 710783 w 1051251"/>
                <a:gd name="connsiteY110" fmla="*/ 917329 h 1004878"/>
                <a:gd name="connsiteX111" fmla="*/ 662145 w 1051251"/>
                <a:gd name="connsiteY111" fmla="*/ 956240 h 1004878"/>
                <a:gd name="connsiteX112" fmla="*/ 642689 w 1051251"/>
                <a:gd name="connsiteY112" fmla="*/ 975695 h 1004878"/>
                <a:gd name="connsiteX113" fmla="*/ 603779 w 1051251"/>
                <a:gd name="connsiteY113" fmla="*/ 1004878 h 1004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Lst>
              <a:rect l="l" t="t" r="r" b="b"/>
              <a:pathLst>
                <a:path w="1051251" h="1004878">
                  <a:moveTo>
                    <a:pt x="613506" y="197482"/>
                  </a:moveTo>
                  <a:cubicBezTo>
                    <a:pt x="610264" y="213695"/>
                    <a:pt x="612542" y="232100"/>
                    <a:pt x="603779" y="246121"/>
                  </a:cubicBezTo>
                  <a:cubicBezTo>
                    <a:pt x="579924" y="284290"/>
                    <a:pt x="533685" y="279758"/>
                    <a:pt x="496774" y="285031"/>
                  </a:cubicBezTo>
                  <a:cubicBezTo>
                    <a:pt x="461106" y="278546"/>
                    <a:pt x="421246" y="283562"/>
                    <a:pt x="389770" y="265576"/>
                  </a:cubicBezTo>
                  <a:cubicBezTo>
                    <a:pt x="370884" y="254784"/>
                    <a:pt x="368020" y="227652"/>
                    <a:pt x="360587" y="207210"/>
                  </a:cubicBezTo>
                  <a:cubicBezTo>
                    <a:pt x="354937" y="191672"/>
                    <a:pt x="354447" y="174712"/>
                    <a:pt x="350860" y="158572"/>
                  </a:cubicBezTo>
                  <a:cubicBezTo>
                    <a:pt x="347960" y="145521"/>
                    <a:pt x="344375" y="132631"/>
                    <a:pt x="341132" y="119661"/>
                  </a:cubicBezTo>
                  <a:cubicBezTo>
                    <a:pt x="344375" y="100206"/>
                    <a:pt x="339919" y="77706"/>
                    <a:pt x="350860" y="61295"/>
                  </a:cubicBezTo>
                  <a:cubicBezTo>
                    <a:pt x="361348" y="45563"/>
                    <a:pt x="382587" y="40568"/>
                    <a:pt x="399498" y="32112"/>
                  </a:cubicBezTo>
                  <a:cubicBezTo>
                    <a:pt x="423447" y="20137"/>
                    <a:pt x="464626" y="16394"/>
                    <a:pt x="487047" y="12657"/>
                  </a:cubicBezTo>
                  <a:cubicBezTo>
                    <a:pt x="496775" y="9414"/>
                    <a:pt x="505976" y="2929"/>
                    <a:pt x="516230" y="2929"/>
                  </a:cubicBezTo>
                  <a:cubicBezTo>
                    <a:pt x="545593" y="2929"/>
                    <a:pt x="583017" y="-8105"/>
                    <a:pt x="603779" y="12657"/>
                  </a:cubicBezTo>
                  <a:cubicBezTo>
                    <a:pt x="619992" y="28870"/>
                    <a:pt x="601887" y="59202"/>
                    <a:pt x="594051" y="80750"/>
                  </a:cubicBezTo>
                  <a:cubicBezTo>
                    <a:pt x="579050" y="122001"/>
                    <a:pt x="530784" y="141567"/>
                    <a:pt x="496774" y="158572"/>
                  </a:cubicBezTo>
                  <a:cubicBezTo>
                    <a:pt x="436413" y="188752"/>
                    <a:pt x="430923" y="178859"/>
                    <a:pt x="350860" y="187755"/>
                  </a:cubicBezTo>
                  <a:cubicBezTo>
                    <a:pt x="324877" y="190642"/>
                    <a:pt x="299037" y="194745"/>
                    <a:pt x="273038" y="197482"/>
                  </a:cubicBezTo>
                  <a:cubicBezTo>
                    <a:pt x="199436" y="205229"/>
                    <a:pt x="112613" y="211319"/>
                    <a:pt x="39574" y="216938"/>
                  </a:cubicBezTo>
                  <a:cubicBezTo>
                    <a:pt x="29846" y="220180"/>
                    <a:pt x="11363" y="216457"/>
                    <a:pt x="10391" y="226665"/>
                  </a:cubicBezTo>
                  <a:cubicBezTo>
                    <a:pt x="-748" y="343621"/>
                    <a:pt x="-4097" y="383705"/>
                    <a:pt x="39574" y="460129"/>
                  </a:cubicBezTo>
                  <a:cubicBezTo>
                    <a:pt x="45375" y="470280"/>
                    <a:pt x="52545" y="479584"/>
                    <a:pt x="59030" y="489312"/>
                  </a:cubicBezTo>
                  <a:cubicBezTo>
                    <a:pt x="62272" y="499040"/>
                    <a:pt x="63481" y="509702"/>
                    <a:pt x="68757" y="518495"/>
                  </a:cubicBezTo>
                  <a:cubicBezTo>
                    <a:pt x="76970" y="532184"/>
                    <a:pt x="121016" y="562905"/>
                    <a:pt x="127123" y="567133"/>
                  </a:cubicBezTo>
                  <a:cubicBezTo>
                    <a:pt x="171956" y="598172"/>
                    <a:pt x="210607" y="630901"/>
                    <a:pt x="263311" y="644955"/>
                  </a:cubicBezTo>
                  <a:cubicBezTo>
                    <a:pt x="287790" y="651483"/>
                    <a:pt x="382927" y="668992"/>
                    <a:pt x="418953" y="674138"/>
                  </a:cubicBezTo>
                  <a:cubicBezTo>
                    <a:pt x="481731" y="683106"/>
                    <a:pt x="497103" y="681985"/>
                    <a:pt x="555140" y="693593"/>
                  </a:cubicBezTo>
                  <a:cubicBezTo>
                    <a:pt x="568250" y="696215"/>
                    <a:pt x="581081" y="700078"/>
                    <a:pt x="594051" y="703321"/>
                  </a:cubicBezTo>
                  <a:cubicBezTo>
                    <a:pt x="626477" y="696836"/>
                    <a:pt x="661224" y="697549"/>
                    <a:pt x="691328" y="683865"/>
                  </a:cubicBezTo>
                  <a:cubicBezTo>
                    <a:pt x="700663" y="679622"/>
                    <a:pt x="698831" y="664692"/>
                    <a:pt x="701055" y="654682"/>
                  </a:cubicBezTo>
                  <a:cubicBezTo>
                    <a:pt x="705334" y="635428"/>
                    <a:pt x="707540" y="615771"/>
                    <a:pt x="710783" y="596316"/>
                  </a:cubicBezTo>
                  <a:cubicBezTo>
                    <a:pt x="708907" y="579429"/>
                    <a:pt x="729950" y="436610"/>
                    <a:pt x="671872" y="401763"/>
                  </a:cubicBezTo>
                  <a:cubicBezTo>
                    <a:pt x="663079" y="396487"/>
                    <a:pt x="652744" y="394046"/>
                    <a:pt x="642689" y="392035"/>
                  </a:cubicBezTo>
                  <a:cubicBezTo>
                    <a:pt x="620206" y="387538"/>
                    <a:pt x="597294" y="385550"/>
                    <a:pt x="574596" y="382308"/>
                  </a:cubicBezTo>
                  <a:cubicBezTo>
                    <a:pt x="564868" y="379065"/>
                    <a:pt x="555650" y="373165"/>
                    <a:pt x="545413" y="372580"/>
                  </a:cubicBezTo>
                  <a:cubicBezTo>
                    <a:pt x="441770" y="366657"/>
                    <a:pt x="336836" y="377956"/>
                    <a:pt x="234128" y="362852"/>
                  </a:cubicBezTo>
                  <a:cubicBezTo>
                    <a:pt x="219781" y="360742"/>
                    <a:pt x="221867" y="336532"/>
                    <a:pt x="214672" y="323942"/>
                  </a:cubicBezTo>
                  <a:cubicBezTo>
                    <a:pt x="208871" y="313791"/>
                    <a:pt x="201702" y="304487"/>
                    <a:pt x="195217" y="294759"/>
                  </a:cubicBezTo>
                  <a:cubicBezTo>
                    <a:pt x="191974" y="278546"/>
                    <a:pt x="189076" y="262261"/>
                    <a:pt x="185489" y="246121"/>
                  </a:cubicBezTo>
                  <a:cubicBezTo>
                    <a:pt x="182589" y="233070"/>
                    <a:pt x="175762" y="220579"/>
                    <a:pt x="175762" y="207210"/>
                  </a:cubicBezTo>
                  <a:cubicBezTo>
                    <a:pt x="175762" y="177847"/>
                    <a:pt x="178887" y="148272"/>
                    <a:pt x="185489" y="119661"/>
                  </a:cubicBezTo>
                  <a:cubicBezTo>
                    <a:pt x="191022" y="95687"/>
                    <a:pt x="213736" y="65161"/>
                    <a:pt x="234128" y="51567"/>
                  </a:cubicBezTo>
                  <a:cubicBezTo>
                    <a:pt x="242660" y="45879"/>
                    <a:pt x="253583" y="45082"/>
                    <a:pt x="263311" y="41840"/>
                  </a:cubicBezTo>
                  <a:cubicBezTo>
                    <a:pt x="286009" y="45082"/>
                    <a:pt x="311497" y="40192"/>
                    <a:pt x="331404" y="51567"/>
                  </a:cubicBezTo>
                  <a:cubicBezTo>
                    <a:pt x="359274" y="67493"/>
                    <a:pt x="369046" y="109510"/>
                    <a:pt x="399498" y="119661"/>
                  </a:cubicBezTo>
                  <a:lnTo>
                    <a:pt x="428681" y="129389"/>
                  </a:lnTo>
                  <a:cubicBezTo>
                    <a:pt x="447391" y="157455"/>
                    <a:pt x="464452" y="168144"/>
                    <a:pt x="438408" y="207210"/>
                  </a:cubicBezTo>
                  <a:cubicBezTo>
                    <a:pt x="432720" y="215742"/>
                    <a:pt x="418953" y="213695"/>
                    <a:pt x="409225" y="216938"/>
                  </a:cubicBezTo>
                  <a:cubicBezTo>
                    <a:pt x="393012" y="233151"/>
                    <a:pt x="378491" y="251253"/>
                    <a:pt x="360587" y="265576"/>
                  </a:cubicBezTo>
                  <a:cubicBezTo>
                    <a:pt x="345823" y="277387"/>
                    <a:pt x="326002" y="282111"/>
                    <a:pt x="311949" y="294759"/>
                  </a:cubicBezTo>
                  <a:cubicBezTo>
                    <a:pt x="293125" y="311701"/>
                    <a:pt x="281219" y="335218"/>
                    <a:pt x="263311" y="353125"/>
                  </a:cubicBezTo>
                  <a:cubicBezTo>
                    <a:pt x="248630" y="367806"/>
                    <a:pt x="229353" y="377354"/>
                    <a:pt x="214672" y="392035"/>
                  </a:cubicBezTo>
                  <a:cubicBezTo>
                    <a:pt x="193533" y="413174"/>
                    <a:pt x="176704" y="438274"/>
                    <a:pt x="156306" y="460129"/>
                  </a:cubicBezTo>
                  <a:cubicBezTo>
                    <a:pt x="156289" y="460147"/>
                    <a:pt x="71601" y="544834"/>
                    <a:pt x="49302" y="567133"/>
                  </a:cubicBezTo>
                  <a:lnTo>
                    <a:pt x="29847" y="586589"/>
                  </a:lnTo>
                  <a:lnTo>
                    <a:pt x="10391" y="606044"/>
                  </a:lnTo>
                  <a:cubicBezTo>
                    <a:pt x="7149" y="619014"/>
                    <a:pt x="664" y="631586"/>
                    <a:pt x="664" y="644955"/>
                  </a:cubicBezTo>
                  <a:cubicBezTo>
                    <a:pt x="664" y="683674"/>
                    <a:pt x="-7017" y="729841"/>
                    <a:pt x="29847" y="751959"/>
                  </a:cubicBezTo>
                  <a:cubicBezTo>
                    <a:pt x="38640" y="757234"/>
                    <a:pt x="49302" y="758444"/>
                    <a:pt x="59030" y="761686"/>
                  </a:cubicBezTo>
                  <a:cubicBezTo>
                    <a:pt x="68758" y="768171"/>
                    <a:pt x="77122" y="777445"/>
                    <a:pt x="88213" y="781142"/>
                  </a:cubicBezTo>
                  <a:cubicBezTo>
                    <a:pt x="166325" y="807179"/>
                    <a:pt x="398386" y="781185"/>
                    <a:pt x="399498" y="781142"/>
                  </a:cubicBezTo>
                  <a:cubicBezTo>
                    <a:pt x="415711" y="774657"/>
                    <a:pt x="434353" y="772406"/>
                    <a:pt x="448136" y="761686"/>
                  </a:cubicBezTo>
                  <a:cubicBezTo>
                    <a:pt x="464136" y="749242"/>
                    <a:pt x="492544" y="704803"/>
                    <a:pt x="506502" y="683865"/>
                  </a:cubicBezTo>
                  <a:cubicBezTo>
                    <a:pt x="528461" y="596035"/>
                    <a:pt x="524189" y="635579"/>
                    <a:pt x="487047" y="479584"/>
                  </a:cubicBezTo>
                  <a:cubicBezTo>
                    <a:pt x="483688" y="465477"/>
                    <a:pt x="473303" y="454003"/>
                    <a:pt x="467591" y="440674"/>
                  </a:cubicBezTo>
                  <a:cubicBezTo>
                    <a:pt x="463552" y="431249"/>
                    <a:pt x="461106" y="421219"/>
                    <a:pt x="457864" y="411491"/>
                  </a:cubicBezTo>
                  <a:cubicBezTo>
                    <a:pt x="467592" y="392036"/>
                    <a:pt x="474573" y="370945"/>
                    <a:pt x="487047" y="353125"/>
                  </a:cubicBezTo>
                  <a:cubicBezTo>
                    <a:pt x="515322" y="312732"/>
                    <a:pt x="530805" y="310683"/>
                    <a:pt x="574596" y="294759"/>
                  </a:cubicBezTo>
                  <a:cubicBezTo>
                    <a:pt x="671941" y="259362"/>
                    <a:pt x="649609" y="273346"/>
                    <a:pt x="798332" y="255848"/>
                  </a:cubicBezTo>
                  <a:cubicBezTo>
                    <a:pt x="870188" y="207945"/>
                    <a:pt x="837992" y="202908"/>
                    <a:pt x="895608" y="246121"/>
                  </a:cubicBezTo>
                  <a:cubicBezTo>
                    <a:pt x="948901" y="332721"/>
                    <a:pt x="967085" y="353968"/>
                    <a:pt x="1002613" y="430946"/>
                  </a:cubicBezTo>
                  <a:cubicBezTo>
                    <a:pt x="1012961" y="453368"/>
                    <a:pt x="1024430" y="475469"/>
                    <a:pt x="1031796" y="499040"/>
                  </a:cubicBezTo>
                  <a:cubicBezTo>
                    <a:pt x="1040713" y="527574"/>
                    <a:pt x="1044766" y="557406"/>
                    <a:pt x="1051251" y="586589"/>
                  </a:cubicBezTo>
                  <a:cubicBezTo>
                    <a:pt x="1048008" y="622257"/>
                    <a:pt x="1051629" y="659233"/>
                    <a:pt x="1041523" y="693593"/>
                  </a:cubicBezTo>
                  <a:cubicBezTo>
                    <a:pt x="1026699" y="743993"/>
                    <a:pt x="985012" y="766410"/>
                    <a:pt x="944247" y="790869"/>
                  </a:cubicBezTo>
                  <a:cubicBezTo>
                    <a:pt x="931812" y="798330"/>
                    <a:pt x="919404" y="806808"/>
                    <a:pt x="905336" y="810325"/>
                  </a:cubicBezTo>
                  <a:cubicBezTo>
                    <a:pt x="879974" y="816665"/>
                    <a:pt x="853455" y="816810"/>
                    <a:pt x="827515" y="820052"/>
                  </a:cubicBezTo>
                  <a:cubicBezTo>
                    <a:pt x="791847" y="816810"/>
                    <a:pt x="753571" y="824100"/>
                    <a:pt x="720511" y="810325"/>
                  </a:cubicBezTo>
                  <a:cubicBezTo>
                    <a:pt x="708170" y="805183"/>
                    <a:pt x="716762" y="783372"/>
                    <a:pt x="710783" y="771414"/>
                  </a:cubicBezTo>
                  <a:cubicBezTo>
                    <a:pt x="690637" y="731123"/>
                    <a:pt x="665387" y="693593"/>
                    <a:pt x="642689" y="654682"/>
                  </a:cubicBezTo>
                  <a:cubicBezTo>
                    <a:pt x="630907" y="634485"/>
                    <a:pt x="620313" y="612850"/>
                    <a:pt x="603779" y="596316"/>
                  </a:cubicBezTo>
                  <a:cubicBezTo>
                    <a:pt x="580851" y="573388"/>
                    <a:pt x="551898" y="557405"/>
                    <a:pt x="525957" y="537950"/>
                  </a:cubicBezTo>
                  <a:cubicBezTo>
                    <a:pt x="514951" y="529696"/>
                    <a:pt x="508718" y="515592"/>
                    <a:pt x="496774" y="508767"/>
                  </a:cubicBezTo>
                  <a:cubicBezTo>
                    <a:pt x="485166" y="502134"/>
                    <a:pt x="470974" y="501662"/>
                    <a:pt x="457864" y="499040"/>
                  </a:cubicBezTo>
                  <a:cubicBezTo>
                    <a:pt x="411107" y="489689"/>
                    <a:pt x="369504" y="485563"/>
                    <a:pt x="321677" y="479584"/>
                  </a:cubicBezTo>
                  <a:cubicBezTo>
                    <a:pt x="250341" y="486069"/>
                    <a:pt x="174428" y="473078"/>
                    <a:pt x="107668" y="499040"/>
                  </a:cubicBezTo>
                  <a:cubicBezTo>
                    <a:pt x="88317" y="506565"/>
                    <a:pt x="129969" y="535220"/>
                    <a:pt x="146579" y="547678"/>
                  </a:cubicBezTo>
                  <a:cubicBezTo>
                    <a:pt x="157274" y="555700"/>
                    <a:pt x="172971" y="552712"/>
                    <a:pt x="185489" y="557406"/>
                  </a:cubicBezTo>
                  <a:cubicBezTo>
                    <a:pt x="377836" y="629536"/>
                    <a:pt x="108633" y="538271"/>
                    <a:pt x="253583" y="586589"/>
                  </a:cubicBezTo>
                  <a:cubicBezTo>
                    <a:pt x="256357" y="585895"/>
                    <a:pt x="355818" y="567008"/>
                    <a:pt x="370315" y="547678"/>
                  </a:cubicBezTo>
                  <a:cubicBezTo>
                    <a:pt x="406999" y="498766"/>
                    <a:pt x="415008" y="453243"/>
                    <a:pt x="438408" y="401763"/>
                  </a:cubicBezTo>
                  <a:cubicBezTo>
                    <a:pt x="447409" y="381961"/>
                    <a:pt x="455525" y="361496"/>
                    <a:pt x="467591" y="343397"/>
                  </a:cubicBezTo>
                  <a:cubicBezTo>
                    <a:pt x="475222" y="331950"/>
                    <a:pt x="487821" y="324659"/>
                    <a:pt x="496774" y="314214"/>
                  </a:cubicBezTo>
                  <a:cubicBezTo>
                    <a:pt x="507325" y="301905"/>
                    <a:pt x="516533" y="288497"/>
                    <a:pt x="525957" y="275304"/>
                  </a:cubicBezTo>
                  <a:cubicBezTo>
                    <a:pt x="532753" y="265790"/>
                    <a:pt x="535685" y="252606"/>
                    <a:pt x="545413" y="246121"/>
                  </a:cubicBezTo>
                  <a:cubicBezTo>
                    <a:pt x="556537" y="238705"/>
                    <a:pt x="571071" y="238160"/>
                    <a:pt x="584323" y="236393"/>
                  </a:cubicBezTo>
                  <a:cubicBezTo>
                    <a:pt x="619824" y="231659"/>
                    <a:pt x="655660" y="229908"/>
                    <a:pt x="691328" y="226665"/>
                  </a:cubicBezTo>
                  <a:cubicBezTo>
                    <a:pt x="720197" y="217043"/>
                    <a:pt x="739204" y="221135"/>
                    <a:pt x="701055" y="187755"/>
                  </a:cubicBezTo>
                  <a:cubicBezTo>
                    <a:pt x="683458" y="172358"/>
                    <a:pt x="663216" y="160041"/>
                    <a:pt x="642689" y="148844"/>
                  </a:cubicBezTo>
                  <a:cubicBezTo>
                    <a:pt x="593438" y="121980"/>
                    <a:pt x="605386" y="137026"/>
                    <a:pt x="564868" y="119661"/>
                  </a:cubicBezTo>
                  <a:cubicBezTo>
                    <a:pt x="551539" y="113949"/>
                    <a:pt x="538927" y="106691"/>
                    <a:pt x="525957" y="100206"/>
                  </a:cubicBezTo>
                  <a:cubicBezTo>
                    <a:pt x="498037" y="118819"/>
                    <a:pt x="483329" y="123947"/>
                    <a:pt x="467591" y="158572"/>
                  </a:cubicBezTo>
                  <a:cubicBezTo>
                    <a:pt x="457823" y="180062"/>
                    <a:pt x="455078" y="204103"/>
                    <a:pt x="448136" y="226665"/>
                  </a:cubicBezTo>
                  <a:cubicBezTo>
                    <a:pt x="442105" y="246266"/>
                    <a:pt x="435166" y="265576"/>
                    <a:pt x="428681" y="285031"/>
                  </a:cubicBezTo>
                  <a:cubicBezTo>
                    <a:pt x="425438" y="307729"/>
                    <a:pt x="423757" y="330706"/>
                    <a:pt x="418953" y="353125"/>
                  </a:cubicBezTo>
                  <a:cubicBezTo>
                    <a:pt x="380322" y="533405"/>
                    <a:pt x="415345" y="310296"/>
                    <a:pt x="389770" y="489312"/>
                  </a:cubicBezTo>
                  <a:cubicBezTo>
                    <a:pt x="396255" y="528223"/>
                    <a:pt x="397459" y="568392"/>
                    <a:pt x="409225" y="606044"/>
                  </a:cubicBezTo>
                  <a:cubicBezTo>
                    <a:pt x="419443" y="638741"/>
                    <a:pt x="438913" y="648946"/>
                    <a:pt x="467591" y="654682"/>
                  </a:cubicBezTo>
                  <a:cubicBezTo>
                    <a:pt x="614399" y="684044"/>
                    <a:pt x="617982" y="675668"/>
                    <a:pt x="798332" y="683865"/>
                  </a:cubicBezTo>
                  <a:cubicBezTo>
                    <a:pt x="808060" y="687108"/>
                    <a:pt x="819508" y="687187"/>
                    <a:pt x="827515" y="693593"/>
                  </a:cubicBezTo>
                  <a:cubicBezTo>
                    <a:pt x="857368" y="717476"/>
                    <a:pt x="853173" y="759010"/>
                    <a:pt x="837243" y="790869"/>
                  </a:cubicBezTo>
                  <a:cubicBezTo>
                    <a:pt x="826989" y="811377"/>
                    <a:pt x="803283" y="821894"/>
                    <a:pt x="788604" y="839508"/>
                  </a:cubicBezTo>
                  <a:cubicBezTo>
                    <a:pt x="721406" y="920145"/>
                    <a:pt x="771060" y="897236"/>
                    <a:pt x="710783" y="917329"/>
                  </a:cubicBezTo>
                  <a:cubicBezTo>
                    <a:pt x="694570" y="930299"/>
                    <a:pt x="677909" y="942728"/>
                    <a:pt x="662145" y="956240"/>
                  </a:cubicBezTo>
                  <a:cubicBezTo>
                    <a:pt x="655182" y="962209"/>
                    <a:pt x="650553" y="970976"/>
                    <a:pt x="642689" y="975695"/>
                  </a:cubicBezTo>
                  <a:cubicBezTo>
                    <a:pt x="599760" y="1001452"/>
                    <a:pt x="622948" y="966539"/>
                    <a:pt x="603779" y="1004878"/>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52" name="Freeform 551"/>
            <p:cNvSpPr/>
            <p:nvPr/>
          </p:nvSpPr>
          <p:spPr>
            <a:xfrm rot="11376034">
              <a:off x="341680" y="962583"/>
              <a:ext cx="1051251" cy="1004878"/>
            </a:xfrm>
            <a:custGeom>
              <a:avLst/>
              <a:gdLst>
                <a:gd name="connsiteX0" fmla="*/ 613506 w 1051251"/>
                <a:gd name="connsiteY0" fmla="*/ 197482 h 1004878"/>
                <a:gd name="connsiteX1" fmla="*/ 603779 w 1051251"/>
                <a:gd name="connsiteY1" fmla="*/ 246121 h 1004878"/>
                <a:gd name="connsiteX2" fmla="*/ 496774 w 1051251"/>
                <a:gd name="connsiteY2" fmla="*/ 285031 h 1004878"/>
                <a:gd name="connsiteX3" fmla="*/ 389770 w 1051251"/>
                <a:gd name="connsiteY3" fmla="*/ 265576 h 1004878"/>
                <a:gd name="connsiteX4" fmla="*/ 360587 w 1051251"/>
                <a:gd name="connsiteY4" fmla="*/ 207210 h 1004878"/>
                <a:gd name="connsiteX5" fmla="*/ 350860 w 1051251"/>
                <a:gd name="connsiteY5" fmla="*/ 158572 h 1004878"/>
                <a:gd name="connsiteX6" fmla="*/ 341132 w 1051251"/>
                <a:gd name="connsiteY6" fmla="*/ 119661 h 1004878"/>
                <a:gd name="connsiteX7" fmla="*/ 350860 w 1051251"/>
                <a:gd name="connsiteY7" fmla="*/ 61295 h 1004878"/>
                <a:gd name="connsiteX8" fmla="*/ 399498 w 1051251"/>
                <a:gd name="connsiteY8" fmla="*/ 32112 h 1004878"/>
                <a:gd name="connsiteX9" fmla="*/ 487047 w 1051251"/>
                <a:gd name="connsiteY9" fmla="*/ 12657 h 1004878"/>
                <a:gd name="connsiteX10" fmla="*/ 516230 w 1051251"/>
                <a:gd name="connsiteY10" fmla="*/ 2929 h 1004878"/>
                <a:gd name="connsiteX11" fmla="*/ 603779 w 1051251"/>
                <a:gd name="connsiteY11" fmla="*/ 12657 h 1004878"/>
                <a:gd name="connsiteX12" fmla="*/ 594051 w 1051251"/>
                <a:gd name="connsiteY12" fmla="*/ 80750 h 1004878"/>
                <a:gd name="connsiteX13" fmla="*/ 496774 w 1051251"/>
                <a:gd name="connsiteY13" fmla="*/ 158572 h 1004878"/>
                <a:gd name="connsiteX14" fmla="*/ 350860 w 1051251"/>
                <a:gd name="connsiteY14" fmla="*/ 187755 h 1004878"/>
                <a:gd name="connsiteX15" fmla="*/ 273038 w 1051251"/>
                <a:gd name="connsiteY15" fmla="*/ 197482 h 1004878"/>
                <a:gd name="connsiteX16" fmla="*/ 39574 w 1051251"/>
                <a:gd name="connsiteY16" fmla="*/ 216938 h 1004878"/>
                <a:gd name="connsiteX17" fmla="*/ 10391 w 1051251"/>
                <a:gd name="connsiteY17" fmla="*/ 226665 h 1004878"/>
                <a:gd name="connsiteX18" fmla="*/ 39574 w 1051251"/>
                <a:gd name="connsiteY18" fmla="*/ 460129 h 1004878"/>
                <a:gd name="connsiteX19" fmla="*/ 59030 w 1051251"/>
                <a:gd name="connsiteY19" fmla="*/ 489312 h 1004878"/>
                <a:gd name="connsiteX20" fmla="*/ 68757 w 1051251"/>
                <a:gd name="connsiteY20" fmla="*/ 518495 h 1004878"/>
                <a:gd name="connsiteX21" fmla="*/ 127123 w 1051251"/>
                <a:gd name="connsiteY21" fmla="*/ 567133 h 1004878"/>
                <a:gd name="connsiteX22" fmla="*/ 263311 w 1051251"/>
                <a:gd name="connsiteY22" fmla="*/ 644955 h 1004878"/>
                <a:gd name="connsiteX23" fmla="*/ 418953 w 1051251"/>
                <a:gd name="connsiteY23" fmla="*/ 674138 h 1004878"/>
                <a:gd name="connsiteX24" fmla="*/ 555140 w 1051251"/>
                <a:gd name="connsiteY24" fmla="*/ 693593 h 1004878"/>
                <a:gd name="connsiteX25" fmla="*/ 594051 w 1051251"/>
                <a:gd name="connsiteY25" fmla="*/ 703321 h 1004878"/>
                <a:gd name="connsiteX26" fmla="*/ 691328 w 1051251"/>
                <a:gd name="connsiteY26" fmla="*/ 683865 h 1004878"/>
                <a:gd name="connsiteX27" fmla="*/ 701055 w 1051251"/>
                <a:gd name="connsiteY27" fmla="*/ 654682 h 1004878"/>
                <a:gd name="connsiteX28" fmla="*/ 710783 w 1051251"/>
                <a:gd name="connsiteY28" fmla="*/ 596316 h 1004878"/>
                <a:gd name="connsiteX29" fmla="*/ 671872 w 1051251"/>
                <a:gd name="connsiteY29" fmla="*/ 401763 h 1004878"/>
                <a:gd name="connsiteX30" fmla="*/ 642689 w 1051251"/>
                <a:gd name="connsiteY30" fmla="*/ 392035 h 1004878"/>
                <a:gd name="connsiteX31" fmla="*/ 574596 w 1051251"/>
                <a:gd name="connsiteY31" fmla="*/ 382308 h 1004878"/>
                <a:gd name="connsiteX32" fmla="*/ 545413 w 1051251"/>
                <a:gd name="connsiteY32" fmla="*/ 372580 h 1004878"/>
                <a:gd name="connsiteX33" fmla="*/ 234128 w 1051251"/>
                <a:gd name="connsiteY33" fmla="*/ 362852 h 1004878"/>
                <a:gd name="connsiteX34" fmla="*/ 214672 w 1051251"/>
                <a:gd name="connsiteY34" fmla="*/ 323942 h 1004878"/>
                <a:gd name="connsiteX35" fmla="*/ 195217 w 1051251"/>
                <a:gd name="connsiteY35" fmla="*/ 294759 h 1004878"/>
                <a:gd name="connsiteX36" fmla="*/ 185489 w 1051251"/>
                <a:gd name="connsiteY36" fmla="*/ 246121 h 1004878"/>
                <a:gd name="connsiteX37" fmla="*/ 175762 w 1051251"/>
                <a:gd name="connsiteY37" fmla="*/ 207210 h 1004878"/>
                <a:gd name="connsiteX38" fmla="*/ 185489 w 1051251"/>
                <a:gd name="connsiteY38" fmla="*/ 119661 h 1004878"/>
                <a:gd name="connsiteX39" fmla="*/ 234128 w 1051251"/>
                <a:gd name="connsiteY39" fmla="*/ 51567 h 1004878"/>
                <a:gd name="connsiteX40" fmla="*/ 263311 w 1051251"/>
                <a:gd name="connsiteY40" fmla="*/ 41840 h 1004878"/>
                <a:gd name="connsiteX41" fmla="*/ 331404 w 1051251"/>
                <a:gd name="connsiteY41" fmla="*/ 51567 h 1004878"/>
                <a:gd name="connsiteX42" fmla="*/ 399498 w 1051251"/>
                <a:gd name="connsiteY42" fmla="*/ 119661 h 1004878"/>
                <a:gd name="connsiteX43" fmla="*/ 428681 w 1051251"/>
                <a:gd name="connsiteY43" fmla="*/ 129389 h 1004878"/>
                <a:gd name="connsiteX44" fmla="*/ 438408 w 1051251"/>
                <a:gd name="connsiteY44" fmla="*/ 207210 h 1004878"/>
                <a:gd name="connsiteX45" fmla="*/ 409225 w 1051251"/>
                <a:gd name="connsiteY45" fmla="*/ 216938 h 1004878"/>
                <a:gd name="connsiteX46" fmla="*/ 360587 w 1051251"/>
                <a:gd name="connsiteY46" fmla="*/ 265576 h 1004878"/>
                <a:gd name="connsiteX47" fmla="*/ 311949 w 1051251"/>
                <a:gd name="connsiteY47" fmla="*/ 294759 h 1004878"/>
                <a:gd name="connsiteX48" fmla="*/ 263311 w 1051251"/>
                <a:gd name="connsiteY48" fmla="*/ 353125 h 1004878"/>
                <a:gd name="connsiteX49" fmla="*/ 214672 w 1051251"/>
                <a:gd name="connsiteY49" fmla="*/ 392035 h 1004878"/>
                <a:gd name="connsiteX50" fmla="*/ 156306 w 1051251"/>
                <a:gd name="connsiteY50" fmla="*/ 460129 h 1004878"/>
                <a:gd name="connsiteX51" fmla="*/ 49302 w 1051251"/>
                <a:gd name="connsiteY51" fmla="*/ 567133 h 1004878"/>
                <a:gd name="connsiteX52" fmla="*/ 29847 w 1051251"/>
                <a:gd name="connsiteY52" fmla="*/ 586589 h 1004878"/>
                <a:gd name="connsiteX53" fmla="*/ 10391 w 1051251"/>
                <a:gd name="connsiteY53" fmla="*/ 606044 h 1004878"/>
                <a:gd name="connsiteX54" fmla="*/ 664 w 1051251"/>
                <a:gd name="connsiteY54" fmla="*/ 644955 h 1004878"/>
                <a:gd name="connsiteX55" fmla="*/ 29847 w 1051251"/>
                <a:gd name="connsiteY55" fmla="*/ 751959 h 1004878"/>
                <a:gd name="connsiteX56" fmla="*/ 59030 w 1051251"/>
                <a:gd name="connsiteY56" fmla="*/ 761686 h 1004878"/>
                <a:gd name="connsiteX57" fmla="*/ 88213 w 1051251"/>
                <a:gd name="connsiteY57" fmla="*/ 781142 h 1004878"/>
                <a:gd name="connsiteX58" fmla="*/ 399498 w 1051251"/>
                <a:gd name="connsiteY58" fmla="*/ 781142 h 1004878"/>
                <a:gd name="connsiteX59" fmla="*/ 448136 w 1051251"/>
                <a:gd name="connsiteY59" fmla="*/ 761686 h 1004878"/>
                <a:gd name="connsiteX60" fmla="*/ 506502 w 1051251"/>
                <a:gd name="connsiteY60" fmla="*/ 683865 h 1004878"/>
                <a:gd name="connsiteX61" fmla="*/ 487047 w 1051251"/>
                <a:gd name="connsiteY61" fmla="*/ 479584 h 1004878"/>
                <a:gd name="connsiteX62" fmla="*/ 467591 w 1051251"/>
                <a:gd name="connsiteY62" fmla="*/ 440674 h 1004878"/>
                <a:gd name="connsiteX63" fmla="*/ 457864 w 1051251"/>
                <a:gd name="connsiteY63" fmla="*/ 411491 h 1004878"/>
                <a:gd name="connsiteX64" fmla="*/ 487047 w 1051251"/>
                <a:gd name="connsiteY64" fmla="*/ 353125 h 1004878"/>
                <a:gd name="connsiteX65" fmla="*/ 574596 w 1051251"/>
                <a:gd name="connsiteY65" fmla="*/ 294759 h 1004878"/>
                <a:gd name="connsiteX66" fmla="*/ 798332 w 1051251"/>
                <a:gd name="connsiteY66" fmla="*/ 255848 h 1004878"/>
                <a:gd name="connsiteX67" fmla="*/ 895608 w 1051251"/>
                <a:gd name="connsiteY67" fmla="*/ 246121 h 1004878"/>
                <a:gd name="connsiteX68" fmla="*/ 1002613 w 1051251"/>
                <a:gd name="connsiteY68" fmla="*/ 430946 h 1004878"/>
                <a:gd name="connsiteX69" fmla="*/ 1031796 w 1051251"/>
                <a:gd name="connsiteY69" fmla="*/ 499040 h 1004878"/>
                <a:gd name="connsiteX70" fmla="*/ 1051251 w 1051251"/>
                <a:gd name="connsiteY70" fmla="*/ 586589 h 1004878"/>
                <a:gd name="connsiteX71" fmla="*/ 1041523 w 1051251"/>
                <a:gd name="connsiteY71" fmla="*/ 693593 h 1004878"/>
                <a:gd name="connsiteX72" fmla="*/ 944247 w 1051251"/>
                <a:gd name="connsiteY72" fmla="*/ 790869 h 1004878"/>
                <a:gd name="connsiteX73" fmla="*/ 905336 w 1051251"/>
                <a:gd name="connsiteY73" fmla="*/ 810325 h 1004878"/>
                <a:gd name="connsiteX74" fmla="*/ 827515 w 1051251"/>
                <a:gd name="connsiteY74" fmla="*/ 820052 h 1004878"/>
                <a:gd name="connsiteX75" fmla="*/ 720511 w 1051251"/>
                <a:gd name="connsiteY75" fmla="*/ 810325 h 1004878"/>
                <a:gd name="connsiteX76" fmla="*/ 710783 w 1051251"/>
                <a:gd name="connsiteY76" fmla="*/ 771414 h 1004878"/>
                <a:gd name="connsiteX77" fmla="*/ 642689 w 1051251"/>
                <a:gd name="connsiteY77" fmla="*/ 654682 h 1004878"/>
                <a:gd name="connsiteX78" fmla="*/ 603779 w 1051251"/>
                <a:gd name="connsiteY78" fmla="*/ 596316 h 1004878"/>
                <a:gd name="connsiteX79" fmla="*/ 525957 w 1051251"/>
                <a:gd name="connsiteY79" fmla="*/ 537950 h 1004878"/>
                <a:gd name="connsiteX80" fmla="*/ 496774 w 1051251"/>
                <a:gd name="connsiteY80" fmla="*/ 508767 h 1004878"/>
                <a:gd name="connsiteX81" fmla="*/ 457864 w 1051251"/>
                <a:gd name="connsiteY81" fmla="*/ 499040 h 1004878"/>
                <a:gd name="connsiteX82" fmla="*/ 321677 w 1051251"/>
                <a:gd name="connsiteY82" fmla="*/ 479584 h 1004878"/>
                <a:gd name="connsiteX83" fmla="*/ 107668 w 1051251"/>
                <a:gd name="connsiteY83" fmla="*/ 499040 h 1004878"/>
                <a:gd name="connsiteX84" fmla="*/ 146579 w 1051251"/>
                <a:gd name="connsiteY84" fmla="*/ 547678 h 1004878"/>
                <a:gd name="connsiteX85" fmla="*/ 185489 w 1051251"/>
                <a:gd name="connsiteY85" fmla="*/ 557406 h 1004878"/>
                <a:gd name="connsiteX86" fmla="*/ 253583 w 1051251"/>
                <a:gd name="connsiteY86" fmla="*/ 586589 h 1004878"/>
                <a:gd name="connsiteX87" fmla="*/ 370315 w 1051251"/>
                <a:gd name="connsiteY87" fmla="*/ 547678 h 1004878"/>
                <a:gd name="connsiteX88" fmla="*/ 438408 w 1051251"/>
                <a:gd name="connsiteY88" fmla="*/ 401763 h 1004878"/>
                <a:gd name="connsiteX89" fmla="*/ 467591 w 1051251"/>
                <a:gd name="connsiteY89" fmla="*/ 343397 h 1004878"/>
                <a:gd name="connsiteX90" fmla="*/ 496774 w 1051251"/>
                <a:gd name="connsiteY90" fmla="*/ 314214 h 1004878"/>
                <a:gd name="connsiteX91" fmla="*/ 525957 w 1051251"/>
                <a:gd name="connsiteY91" fmla="*/ 275304 h 1004878"/>
                <a:gd name="connsiteX92" fmla="*/ 545413 w 1051251"/>
                <a:gd name="connsiteY92" fmla="*/ 246121 h 1004878"/>
                <a:gd name="connsiteX93" fmla="*/ 584323 w 1051251"/>
                <a:gd name="connsiteY93" fmla="*/ 236393 h 1004878"/>
                <a:gd name="connsiteX94" fmla="*/ 691328 w 1051251"/>
                <a:gd name="connsiteY94" fmla="*/ 226665 h 1004878"/>
                <a:gd name="connsiteX95" fmla="*/ 701055 w 1051251"/>
                <a:gd name="connsiteY95" fmla="*/ 187755 h 1004878"/>
                <a:gd name="connsiteX96" fmla="*/ 642689 w 1051251"/>
                <a:gd name="connsiteY96" fmla="*/ 148844 h 1004878"/>
                <a:gd name="connsiteX97" fmla="*/ 564868 w 1051251"/>
                <a:gd name="connsiteY97" fmla="*/ 119661 h 1004878"/>
                <a:gd name="connsiteX98" fmla="*/ 525957 w 1051251"/>
                <a:gd name="connsiteY98" fmla="*/ 100206 h 1004878"/>
                <a:gd name="connsiteX99" fmla="*/ 467591 w 1051251"/>
                <a:gd name="connsiteY99" fmla="*/ 158572 h 1004878"/>
                <a:gd name="connsiteX100" fmla="*/ 448136 w 1051251"/>
                <a:gd name="connsiteY100" fmla="*/ 226665 h 1004878"/>
                <a:gd name="connsiteX101" fmla="*/ 428681 w 1051251"/>
                <a:gd name="connsiteY101" fmla="*/ 285031 h 1004878"/>
                <a:gd name="connsiteX102" fmla="*/ 418953 w 1051251"/>
                <a:gd name="connsiteY102" fmla="*/ 353125 h 1004878"/>
                <a:gd name="connsiteX103" fmla="*/ 389770 w 1051251"/>
                <a:gd name="connsiteY103" fmla="*/ 489312 h 1004878"/>
                <a:gd name="connsiteX104" fmla="*/ 409225 w 1051251"/>
                <a:gd name="connsiteY104" fmla="*/ 606044 h 1004878"/>
                <a:gd name="connsiteX105" fmla="*/ 467591 w 1051251"/>
                <a:gd name="connsiteY105" fmla="*/ 654682 h 1004878"/>
                <a:gd name="connsiteX106" fmla="*/ 798332 w 1051251"/>
                <a:gd name="connsiteY106" fmla="*/ 683865 h 1004878"/>
                <a:gd name="connsiteX107" fmla="*/ 827515 w 1051251"/>
                <a:gd name="connsiteY107" fmla="*/ 693593 h 1004878"/>
                <a:gd name="connsiteX108" fmla="*/ 837243 w 1051251"/>
                <a:gd name="connsiteY108" fmla="*/ 790869 h 1004878"/>
                <a:gd name="connsiteX109" fmla="*/ 788604 w 1051251"/>
                <a:gd name="connsiteY109" fmla="*/ 839508 h 1004878"/>
                <a:gd name="connsiteX110" fmla="*/ 710783 w 1051251"/>
                <a:gd name="connsiteY110" fmla="*/ 917329 h 1004878"/>
                <a:gd name="connsiteX111" fmla="*/ 662145 w 1051251"/>
                <a:gd name="connsiteY111" fmla="*/ 956240 h 1004878"/>
                <a:gd name="connsiteX112" fmla="*/ 642689 w 1051251"/>
                <a:gd name="connsiteY112" fmla="*/ 975695 h 1004878"/>
                <a:gd name="connsiteX113" fmla="*/ 603779 w 1051251"/>
                <a:gd name="connsiteY113" fmla="*/ 1004878 h 1004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Lst>
              <a:rect l="l" t="t" r="r" b="b"/>
              <a:pathLst>
                <a:path w="1051251" h="1004878">
                  <a:moveTo>
                    <a:pt x="613506" y="197482"/>
                  </a:moveTo>
                  <a:cubicBezTo>
                    <a:pt x="610264" y="213695"/>
                    <a:pt x="612542" y="232100"/>
                    <a:pt x="603779" y="246121"/>
                  </a:cubicBezTo>
                  <a:cubicBezTo>
                    <a:pt x="579924" y="284290"/>
                    <a:pt x="533685" y="279758"/>
                    <a:pt x="496774" y="285031"/>
                  </a:cubicBezTo>
                  <a:cubicBezTo>
                    <a:pt x="461106" y="278546"/>
                    <a:pt x="421246" y="283562"/>
                    <a:pt x="389770" y="265576"/>
                  </a:cubicBezTo>
                  <a:cubicBezTo>
                    <a:pt x="370884" y="254784"/>
                    <a:pt x="368020" y="227652"/>
                    <a:pt x="360587" y="207210"/>
                  </a:cubicBezTo>
                  <a:cubicBezTo>
                    <a:pt x="354937" y="191672"/>
                    <a:pt x="354447" y="174712"/>
                    <a:pt x="350860" y="158572"/>
                  </a:cubicBezTo>
                  <a:cubicBezTo>
                    <a:pt x="347960" y="145521"/>
                    <a:pt x="344375" y="132631"/>
                    <a:pt x="341132" y="119661"/>
                  </a:cubicBezTo>
                  <a:cubicBezTo>
                    <a:pt x="344375" y="100206"/>
                    <a:pt x="339919" y="77706"/>
                    <a:pt x="350860" y="61295"/>
                  </a:cubicBezTo>
                  <a:cubicBezTo>
                    <a:pt x="361348" y="45563"/>
                    <a:pt x="382587" y="40568"/>
                    <a:pt x="399498" y="32112"/>
                  </a:cubicBezTo>
                  <a:cubicBezTo>
                    <a:pt x="423447" y="20137"/>
                    <a:pt x="464626" y="16394"/>
                    <a:pt x="487047" y="12657"/>
                  </a:cubicBezTo>
                  <a:cubicBezTo>
                    <a:pt x="496775" y="9414"/>
                    <a:pt x="505976" y="2929"/>
                    <a:pt x="516230" y="2929"/>
                  </a:cubicBezTo>
                  <a:cubicBezTo>
                    <a:pt x="545593" y="2929"/>
                    <a:pt x="583017" y="-8105"/>
                    <a:pt x="603779" y="12657"/>
                  </a:cubicBezTo>
                  <a:cubicBezTo>
                    <a:pt x="619992" y="28870"/>
                    <a:pt x="601887" y="59202"/>
                    <a:pt x="594051" y="80750"/>
                  </a:cubicBezTo>
                  <a:cubicBezTo>
                    <a:pt x="579050" y="122001"/>
                    <a:pt x="530784" y="141567"/>
                    <a:pt x="496774" y="158572"/>
                  </a:cubicBezTo>
                  <a:cubicBezTo>
                    <a:pt x="436413" y="188752"/>
                    <a:pt x="430923" y="178859"/>
                    <a:pt x="350860" y="187755"/>
                  </a:cubicBezTo>
                  <a:cubicBezTo>
                    <a:pt x="324877" y="190642"/>
                    <a:pt x="299037" y="194745"/>
                    <a:pt x="273038" y="197482"/>
                  </a:cubicBezTo>
                  <a:cubicBezTo>
                    <a:pt x="199436" y="205229"/>
                    <a:pt x="112613" y="211319"/>
                    <a:pt x="39574" y="216938"/>
                  </a:cubicBezTo>
                  <a:cubicBezTo>
                    <a:pt x="29846" y="220180"/>
                    <a:pt x="11363" y="216457"/>
                    <a:pt x="10391" y="226665"/>
                  </a:cubicBezTo>
                  <a:cubicBezTo>
                    <a:pt x="-748" y="343621"/>
                    <a:pt x="-4097" y="383705"/>
                    <a:pt x="39574" y="460129"/>
                  </a:cubicBezTo>
                  <a:cubicBezTo>
                    <a:pt x="45375" y="470280"/>
                    <a:pt x="52545" y="479584"/>
                    <a:pt x="59030" y="489312"/>
                  </a:cubicBezTo>
                  <a:cubicBezTo>
                    <a:pt x="62272" y="499040"/>
                    <a:pt x="63481" y="509702"/>
                    <a:pt x="68757" y="518495"/>
                  </a:cubicBezTo>
                  <a:cubicBezTo>
                    <a:pt x="76970" y="532184"/>
                    <a:pt x="121016" y="562905"/>
                    <a:pt x="127123" y="567133"/>
                  </a:cubicBezTo>
                  <a:cubicBezTo>
                    <a:pt x="171956" y="598172"/>
                    <a:pt x="210607" y="630901"/>
                    <a:pt x="263311" y="644955"/>
                  </a:cubicBezTo>
                  <a:cubicBezTo>
                    <a:pt x="287790" y="651483"/>
                    <a:pt x="382927" y="668992"/>
                    <a:pt x="418953" y="674138"/>
                  </a:cubicBezTo>
                  <a:cubicBezTo>
                    <a:pt x="481731" y="683106"/>
                    <a:pt x="497103" y="681985"/>
                    <a:pt x="555140" y="693593"/>
                  </a:cubicBezTo>
                  <a:cubicBezTo>
                    <a:pt x="568250" y="696215"/>
                    <a:pt x="581081" y="700078"/>
                    <a:pt x="594051" y="703321"/>
                  </a:cubicBezTo>
                  <a:cubicBezTo>
                    <a:pt x="626477" y="696836"/>
                    <a:pt x="661224" y="697549"/>
                    <a:pt x="691328" y="683865"/>
                  </a:cubicBezTo>
                  <a:cubicBezTo>
                    <a:pt x="700663" y="679622"/>
                    <a:pt x="698831" y="664692"/>
                    <a:pt x="701055" y="654682"/>
                  </a:cubicBezTo>
                  <a:cubicBezTo>
                    <a:pt x="705334" y="635428"/>
                    <a:pt x="707540" y="615771"/>
                    <a:pt x="710783" y="596316"/>
                  </a:cubicBezTo>
                  <a:cubicBezTo>
                    <a:pt x="708907" y="579429"/>
                    <a:pt x="729950" y="436610"/>
                    <a:pt x="671872" y="401763"/>
                  </a:cubicBezTo>
                  <a:cubicBezTo>
                    <a:pt x="663079" y="396487"/>
                    <a:pt x="652744" y="394046"/>
                    <a:pt x="642689" y="392035"/>
                  </a:cubicBezTo>
                  <a:cubicBezTo>
                    <a:pt x="620206" y="387538"/>
                    <a:pt x="597294" y="385550"/>
                    <a:pt x="574596" y="382308"/>
                  </a:cubicBezTo>
                  <a:cubicBezTo>
                    <a:pt x="564868" y="379065"/>
                    <a:pt x="555650" y="373165"/>
                    <a:pt x="545413" y="372580"/>
                  </a:cubicBezTo>
                  <a:cubicBezTo>
                    <a:pt x="441770" y="366657"/>
                    <a:pt x="336836" y="377956"/>
                    <a:pt x="234128" y="362852"/>
                  </a:cubicBezTo>
                  <a:cubicBezTo>
                    <a:pt x="219781" y="360742"/>
                    <a:pt x="221867" y="336532"/>
                    <a:pt x="214672" y="323942"/>
                  </a:cubicBezTo>
                  <a:cubicBezTo>
                    <a:pt x="208871" y="313791"/>
                    <a:pt x="201702" y="304487"/>
                    <a:pt x="195217" y="294759"/>
                  </a:cubicBezTo>
                  <a:cubicBezTo>
                    <a:pt x="191974" y="278546"/>
                    <a:pt x="189076" y="262261"/>
                    <a:pt x="185489" y="246121"/>
                  </a:cubicBezTo>
                  <a:cubicBezTo>
                    <a:pt x="182589" y="233070"/>
                    <a:pt x="175762" y="220579"/>
                    <a:pt x="175762" y="207210"/>
                  </a:cubicBezTo>
                  <a:cubicBezTo>
                    <a:pt x="175762" y="177847"/>
                    <a:pt x="178887" y="148272"/>
                    <a:pt x="185489" y="119661"/>
                  </a:cubicBezTo>
                  <a:cubicBezTo>
                    <a:pt x="191022" y="95687"/>
                    <a:pt x="213736" y="65161"/>
                    <a:pt x="234128" y="51567"/>
                  </a:cubicBezTo>
                  <a:cubicBezTo>
                    <a:pt x="242660" y="45879"/>
                    <a:pt x="253583" y="45082"/>
                    <a:pt x="263311" y="41840"/>
                  </a:cubicBezTo>
                  <a:cubicBezTo>
                    <a:pt x="286009" y="45082"/>
                    <a:pt x="311497" y="40192"/>
                    <a:pt x="331404" y="51567"/>
                  </a:cubicBezTo>
                  <a:cubicBezTo>
                    <a:pt x="359274" y="67493"/>
                    <a:pt x="369046" y="109510"/>
                    <a:pt x="399498" y="119661"/>
                  </a:cubicBezTo>
                  <a:lnTo>
                    <a:pt x="428681" y="129389"/>
                  </a:lnTo>
                  <a:cubicBezTo>
                    <a:pt x="447391" y="157455"/>
                    <a:pt x="464452" y="168144"/>
                    <a:pt x="438408" y="207210"/>
                  </a:cubicBezTo>
                  <a:cubicBezTo>
                    <a:pt x="432720" y="215742"/>
                    <a:pt x="418953" y="213695"/>
                    <a:pt x="409225" y="216938"/>
                  </a:cubicBezTo>
                  <a:cubicBezTo>
                    <a:pt x="393012" y="233151"/>
                    <a:pt x="378491" y="251253"/>
                    <a:pt x="360587" y="265576"/>
                  </a:cubicBezTo>
                  <a:cubicBezTo>
                    <a:pt x="345823" y="277387"/>
                    <a:pt x="326002" y="282111"/>
                    <a:pt x="311949" y="294759"/>
                  </a:cubicBezTo>
                  <a:cubicBezTo>
                    <a:pt x="293125" y="311701"/>
                    <a:pt x="281219" y="335218"/>
                    <a:pt x="263311" y="353125"/>
                  </a:cubicBezTo>
                  <a:cubicBezTo>
                    <a:pt x="248630" y="367806"/>
                    <a:pt x="229353" y="377354"/>
                    <a:pt x="214672" y="392035"/>
                  </a:cubicBezTo>
                  <a:cubicBezTo>
                    <a:pt x="193533" y="413174"/>
                    <a:pt x="176704" y="438274"/>
                    <a:pt x="156306" y="460129"/>
                  </a:cubicBezTo>
                  <a:cubicBezTo>
                    <a:pt x="156289" y="460147"/>
                    <a:pt x="71601" y="544834"/>
                    <a:pt x="49302" y="567133"/>
                  </a:cubicBezTo>
                  <a:lnTo>
                    <a:pt x="29847" y="586589"/>
                  </a:lnTo>
                  <a:lnTo>
                    <a:pt x="10391" y="606044"/>
                  </a:lnTo>
                  <a:cubicBezTo>
                    <a:pt x="7149" y="619014"/>
                    <a:pt x="664" y="631586"/>
                    <a:pt x="664" y="644955"/>
                  </a:cubicBezTo>
                  <a:cubicBezTo>
                    <a:pt x="664" y="683674"/>
                    <a:pt x="-7017" y="729841"/>
                    <a:pt x="29847" y="751959"/>
                  </a:cubicBezTo>
                  <a:cubicBezTo>
                    <a:pt x="38640" y="757234"/>
                    <a:pt x="49302" y="758444"/>
                    <a:pt x="59030" y="761686"/>
                  </a:cubicBezTo>
                  <a:cubicBezTo>
                    <a:pt x="68758" y="768171"/>
                    <a:pt x="77122" y="777445"/>
                    <a:pt x="88213" y="781142"/>
                  </a:cubicBezTo>
                  <a:cubicBezTo>
                    <a:pt x="166325" y="807179"/>
                    <a:pt x="398386" y="781185"/>
                    <a:pt x="399498" y="781142"/>
                  </a:cubicBezTo>
                  <a:cubicBezTo>
                    <a:pt x="415711" y="774657"/>
                    <a:pt x="434353" y="772406"/>
                    <a:pt x="448136" y="761686"/>
                  </a:cubicBezTo>
                  <a:cubicBezTo>
                    <a:pt x="464136" y="749242"/>
                    <a:pt x="492544" y="704803"/>
                    <a:pt x="506502" y="683865"/>
                  </a:cubicBezTo>
                  <a:cubicBezTo>
                    <a:pt x="528461" y="596035"/>
                    <a:pt x="524189" y="635579"/>
                    <a:pt x="487047" y="479584"/>
                  </a:cubicBezTo>
                  <a:cubicBezTo>
                    <a:pt x="483688" y="465477"/>
                    <a:pt x="473303" y="454003"/>
                    <a:pt x="467591" y="440674"/>
                  </a:cubicBezTo>
                  <a:cubicBezTo>
                    <a:pt x="463552" y="431249"/>
                    <a:pt x="461106" y="421219"/>
                    <a:pt x="457864" y="411491"/>
                  </a:cubicBezTo>
                  <a:cubicBezTo>
                    <a:pt x="467592" y="392036"/>
                    <a:pt x="474573" y="370945"/>
                    <a:pt x="487047" y="353125"/>
                  </a:cubicBezTo>
                  <a:cubicBezTo>
                    <a:pt x="515322" y="312732"/>
                    <a:pt x="530805" y="310683"/>
                    <a:pt x="574596" y="294759"/>
                  </a:cubicBezTo>
                  <a:cubicBezTo>
                    <a:pt x="671941" y="259362"/>
                    <a:pt x="649609" y="273346"/>
                    <a:pt x="798332" y="255848"/>
                  </a:cubicBezTo>
                  <a:cubicBezTo>
                    <a:pt x="870188" y="207945"/>
                    <a:pt x="837992" y="202908"/>
                    <a:pt x="895608" y="246121"/>
                  </a:cubicBezTo>
                  <a:cubicBezTo>
                    <a:pt x="948901" y="332721"/>
                    <a:pt x="967085" y="353968"/>
                    <a:pt x="1002613" y="430946"/>
                  </a:cubicBezTo>
                  <a:cubicBezTo>
                    <a:pt x="1012961" y="453368"/>
                    <a:pt x="1024430" y="475469"/>
                    <a:pt x="1031796" y="499040"/>
                  </a:cubicBezTo>
                  <a:cubicBezTo>
                    <a:pt x="1040713" y="527574"/>
                    <a:pt x="1044766" y="557406"/>
                    <a:pt x="1051251" y="586589"/>
                  </a:cubicBezTo>
                  <a:cubicBezTo>
                    <a:pt x="1048008" y="622257"/>
                    <a:pt x="1051629" y="659233"/>
                    <a:pt x="1041523" y="693593"/>
                  </a:cubicBezTo>
                  <a:cubicBezTo>
                    <a:pt x="1026699" y="743993"/>
                    <a:pt x="985012" y="766410"/>
                    <a:pt x="944247" y="790869"/>
                  </a:cubicBezTo>
                  <a:cubicBezTo>
                    <a:pt x="931812" y="798330"/>
                    <a:pt x="919404" y="806808"/>
                    <a:pt x="905336" y="810325"/>
                  </a:cubicBezTo>
                  <a:cubicBezTo>
                    <a:pt x="879974" y="816665"/>
                    <a:pt x="853455" y="816810"/>
                    <a:pt x="827515" y="820052"/>
                  </a:cubicBezTo>
                  <a:cubicBezTo>
                    <a:pt x="791847" y="816810"/>
                    <a:pt x="753571" y="824100"/>
                    <a:pt x="720511" y="810325"/>
                  </a:cubicBezTo>
                  <a:cubicBezTo>
                    <a:pt x="708170" y="805183"/>
                    <a:pt x="716762" y="783372"/>
                    <a:pt x="710783" y="771414"/>
                  </a:cubicBezTo>
                  <a:cubicBezTo>
                    <a:pt x="690637" y="731123"/>
                    <a:pt x="665387" y="693593"/>
                    <a:pt x="642689" y="654682"/>
                  </a:cubicBezTo>
                  <a:cubicBezTo>
                    <a:pt x="630907" y="634485"/>
                    <a:pt x="620313" y="612850"/>
                    <a:pt x="603779" y="596316"/>
                  </a:cubicBezTo>
                  <a:cubicBezTo>
                    <a:pt x="580851" y="573388"/>
                    <a:pt x="551898" y="557405"/>
                    <a:pt x="525957" y="537950"/>
                  </a:cubicBezTo>
                  <a:cubicBezTo>
                    <a:pt x="514951" y="529696"/>
                    <a:pt x="508718" y="515592"/>
                    <a:pt x="496774" y="508767"/>
                  </a:cubicBezTo>
                  <a:cubicBezTo>
                    <a:pt x="485166" y="502134"/>
                    <a:pt x="470974" y="501662"/>
                    <a:pt x="457864" y="499040"/>
                  </a:cubicBezTo>
                  <a:cubicBezTo>
                    <a:pt x="411107" y="489689"/>
                    <a:pt x="369504" y="485563"/>
                    <a:pt x="321677" y="479584"/>
                  </a:cubicBezTo>
                  <a:cubicBezTo>
                    <a:pt x="250341" y="486069"/>
                    <a:pt x="174428" y="473078"/>
                    <a:pt x="107668" y="499040"/>
                  </a:cubicBezTo>
                  <a:cubicBezTo>
                    <a:pt x="88317" y="506565"/>
                    <a:pt x="129969" y="535220"/>
                    <a:pt x="146579" y="547678"/>
                  </a:cubicBezTo>
                  <a:cubicBezTo>
                    <a:pt x="157274" y="555700"/>
                    <a:pt x="172971" y="552712"/>
                    <a:pt x="185489" y="557406"/>
                  </a:cubicBezTo>
                  <a:cubicBezTo>
                    <a:pt x="377836" y="629536"/>
                    <a:pt x="108633" y="538271"/>
                    <a:pt x="253583" y="586589"/>
                  </a:cubicBezTo>
                  <a:cubicBezTo>
                    <a:pt x="256357" y="585895"/>
                    <a:pt x="355818" y="567008"/>
                    <a:pt x="370315" y="547678"/>
                  </a:cubicBezTo>
                  <a:cubicBezTo>
                    <a:pt x="406999" y="498766"/>
                    <a:pt x="415008" y="453243"/>
                    <a:pt x="438408" y="401763"/>
                  </a:cubicBezTo>
                  <a:cubicBezTo>
                    <a:pt x="447409" y="381961"/>
                    <a:pt x="455525" y="361496"/>
                    <a:pt x="467591" y="343397"/>
                  </a:cubicBezTo>
                  <a:cubicBezTo>
                    <a:pt x="475222" y="331950"/>
                    <a:pt x="487821" y="324659"/>
                    <a:pt x="496774" y="314214"/>
                  </a:cubicBezTo>
                  <a:cubicBezTo>
                    <a:pt x="507325" y="301905"/>
                    <a:pt x="516533" y="288497"/>
                    <a:pt x="525957" y="275304"/>
                  </a:cubicBezTo>
                  <a:cubicBezTo>
                    <a:pt x="532753" y="265790"/>
                    <a:pt x="535685" y="252606"/>
                    <a:pt x="545413" y="246121"/>
                  </a:cubicBezTo>
                  <a:cubicBezTo>
                    <a:pt x="556537" y="238705"/>
                    <a:pt x="571071" y="238160"/>
                    <a:pt x="584323" y="236393"/>
                  </a:cubicBezTo>
                  <a:cubicBezTo>
                    <a:pt x="619824" y="231659"/>
                    <a:pt x="655660" y="229908"/>
                    <a:pt x="691328" y="226665"/>
                  </a:cubicBezTo>
                  <a:cubicBezTo>
                    <a:pt x="720197" y="217043"/>
                    <a:pt x="739204" y="221135"/>
                    <a:pt x="701055" y="187755"/>
                  </a:cubicBezTo>
                  <a:cubicBezTo>
                    <a:pt x="683458" y="172358"/>
                    <a:pt x="663216" y="160041"/>
                    <a:pt x="642689" y="148844"/>
                  </a:cubicBezTo>
                  <a:cubicBezTo>
                    <a:pt x="593438" y="121980"/>
                    <a:pt x="605386" y="137026"/>
                    <a:pt x="564868" y="119661"/>
                  </a:cubicBezTo>
                  <a:cubicBezTo>
                    <a:pt x="551539" y="113949"/>
                    <a:pt x="538927" y="106691"/>
                    <a:pt x="525957" y="100206"/>
                  </a:cubicBezTo>
                  <a:cubicBezTo>
                    <a:pt x="498037" y="118819"/>
                    <a:pt x="483329" y="123947"/>
                    <a:pt x="467591" y="158572"/>
                  </a:cubicBezTo>
                  <a:cubicBezTo>
                    <a:pt x="457823" y="180062"/>
                    <a:pt x="455078" y="204103"/>
                    <a:pt x="448136" y="226665"/>
                  </a:cubicBezTo>
                  <a:cubicBezTo>
                    <a:pt x="442105" y="246266"/>
                    <a:pt x="435166" y="265576"/>
                    <a:pt x="428681" y="285031"/>
                  </a:cubicBezTo>
                  <a:cubicBezTo>
                    <a:pt x="425438" y="307729"/>
                    <a:pt x="423757" y="330706"/>
                    <a:pt x="418953" y="353125"/>
                  </a:cubicBezTo>
                  <a:cubicBezTo>
                    <a:pt x="380322" y="533405"/>
                    <a:pt x="415345" y="310296"/>
                    <a:pt x="389770" y="489312"/>
                  </a:cubicBezTo>
                  <a:cubicBezTo>
                    <a:pt x="396255" y="528223"/>
                    <a:pt x="397459" y="568392"/>
                    <a:pt x="409225" y="606044"/>
                  </a:cubicBezTo>
                  <a:cubicBezTo>
                    <a:pt x="419443" y="638741"/>
                    <a:pt x="438913" y="648946"/>
                    <a:pt x="467591" y="654682"/>
                  </a:cubicBezTo>
                  <a:cubicBezTo>
                    <a:pt x="614399" y="684044"/>
                    <a:pt x="617982" y="675668"/>
                    <a:pt x="798332" y="683865"/>
                  </a:cubicBezTo>
                  <a:cubicBezTo>
                    <a:pt x="808060" y="687108"/>
                    <a:pt x="819508" y="687187"/>
                    <a:pt x="827515" y="693593"/>
                  </a:cubicBezTo>
                  <a:cubicBezTo>
                    <a:pt x="857368" y="717476"/>
                    <a:pt x="853173" y="759010"/>
                    <a:pt x="837243" y="790869"/>
                  </a:cubicBezTo>
                  <a:cubicBezTo>
                    <a:pt x="826989" y="811377"/>
                    <a:pt x="803283" y="821894"/>
                    <a:pt x="788604" y="839508"/>
                  </a:cubicBezTo>
                  <a:cubicBezTo>
                    <a:pt x="721406" y="920145"/>
                    <a:pt x="771060" y="897236"/>
                    <a:pt x="710783" y="917329"/>
                  </a:cubicBezTo>
                  <a:cubicBezTo>
                    <a:pt x="694570" y="930299"/>
                    <a:pt x="677909" y="942728"/>
                    <a:pt x="662145" y="956240"/>
                  </a:cubicBezTo>
                  <a:cubicBezTo>
                    <a:pt x="655182" y="962209"/>
                    <a:pt x="650553" y="970976"/>
                    <a:pt x="642689" y="975695"/>
                  </a:cubicBezTo>
                  <a:cubicBezTo>
                    <a:pt x="599760" y="1001452"/>
                    <a:pt x="622948" y="966539"/>
                    <a:pt x="603779" y="1004878"/>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53" name="Freeform 552"/>
            <p:cNvSpPr/>
            <p:nvPr/>
          </p:nvSpPr>
          <p:spPr>
            <a:xfrm rot="5056071">
              <a:off x="3327833" y="2685087"/>
              <a:ext cx="1051251" cy="1004878"/>
            </a:xfrm>
            <a:custGeom>
              <a:avLst/>
              <a:gdLst>
                <a:gd name="connsiteX0" fmla="*/ 613506 w 1051251"/>
                <a:gd name="connsiteY0" fmla="*/ 197482 h 1004878"/>
                <a:gd name="connsiteX1" fmla="*/ 603779 w 1051251"/>
                <a:gd name="connsiteY1" fmla="*/ 246121 h 1004878"/>
                <a:gd name="connsiteX2" fmla="*/ 496774 w 1051251"/>
                <a:gd name="connsiteY2" fmla="*/ 285031 h 1004878"/>
                <a:gd name="connsiteX3" fmla="*/ 389770 w 1051251"/>
                <a:gd name="connsiteY3" fmla="*/ 265576 h 1004878"/>
                <a:gd name="connsiteX4" fmla="*/ 360587 w 1051251"/>
                <a:gd name="connsiteY4" fmla="*/ 207210 h 1004878"/>
                <a:gd name="connsiteX5" fmla="*/ 350860 w 1051251"/>
                <a:gd name="connsiteY5" fmla="*/ 158572 h 1004878"/>
                <a:gd name="connsiteX6" fmla="*/ 341132 w 1051251"/>
                <a:gd name="connsiteY6" fmla="*/ 119661 h 1004878"/>
                <a:gd name="connsiteX7" fmla="*/ 350860 w 1051251"/>
                <a:gd name="connsiteY7" fmla="*/ 61295 h 1004878"/>
                <a:gd name="connsiteX8" fmla="*/ 399498 w 1051251"/>
                <a:gd name="connsiteY8" fmla="*/ 32112 h 1004878"/>
                <a:gd name="connsiteX9" fmla="*/ 487047 w 1051251"/>
                <a:gd name="connsiteY9" fmla="*/ 12657 h 1004878"/>
                <a:gd name="connsiteX10" fmla="*/ 516230 w 1051251"/>
                <a:gd name="connsiteY10" fmla="*/ 2929 h 1004878"/>
                <a:gd name="connsiteX11" fmla="*/ 603779 w 1051251"/>
                <a:gd name="connsiteY11" fmla="*/ 12657 h 1004878"/>
                <a:gd name="connsiteX12" fmla="*/ 594051 w 1051251"/>
                <a:gd name="connsiteY12" fmla="*/ 80750 h 1004878"/>
                <a:gd name="connsiteX13" fmla="*/ 496774 w 1051251"/>
                <a:gd name="connsiteY13" fmla="*/ 158572 h 1004878"/>
                <a:gd name="connsiteX14" fmla="*/ 350860 w 1051251"/>
                <a:gd name="connsiteY14" fmla="*/ 187755 h 1004878"/>
                <a:gd name="connsiteX15" fmla="*/ 273038 w 1051251"/>
                <a:gd name="connsiteY15" fmla="*/ 197482 h 1004878"/>
                <a:gd name="connsiteX16" fmla="*/ 39574 w 1051251"/>
                <a:gd name="connsiteY16" fmla="*/ 216938 h 1004878"/>
                <a:gd name="connsiteX17" fmla="*/ 10391 w 1051251"/>
                <a:gd name="connsiteY17" fmla="*/ 226665 h 1004878"/>
                <a:gd name="connsiteX18" fmla="*/ 39574 w 1051251"/>
                <a:gd name="connsiteY18" fmla="*/ 460129 h 1004878"/>
                <a:gd name="connsiteX19" fmla="*/ 59030 w 1051251"/>
                <a:gd name="connsiteY19" fmla="*/ 489312 h 1004878"/>
                <a:gd name="connsiteX20" fmla="*/ 68757 w 1051251"/>
                <a:gd name="connsiteY20" fmla="*/ 518495 h 1004878"/>
                <a:gd name="connsiteX21" fmla="*/ 127123 w 1051251"/>
                <a:gd name="connsiteY21" fmla="*/ 567133 h 1004878"/>
                <a:gd name="connsiteX22" fmla="*/ 263311 w 1051251"/>
                <a:gd name="connsiteY22" fmla="*/ 644955 h 1004878"/>
                <a:gd name="connsiteX23" fmla="*/ 418953 w 1051251"/>
                <a:gd name="connsiteY23" fmla="*/ 674138 h 1004878"/>
                <a:gd name="connsiteX24" fmla="*/ 555140 w 1051251"/>
                <a:gd name="connsiteY24" fmla="*/ 693593 h 1004878"/>
                <a:gd name="connsiteX25" fmla="*/ 594051 w 1051251"/>
                <a:gd name="connsiteY25" fmla="*/ 703321 h 1004878"/>
                <a:gd name="connsiteX26" fmla="*/ 691328 w 1051251"/>
                <a:gd name="connsiteY26" fmla="*/ 683865 h 1004878"/>
                <a:gd name="connsiteX27" fmla="*/ 701055 w 1051251"/>
                <a:gd name="connsiteY27" fmla="*/ 654682 h 1004878"/>
                <a:gd name="connsiteX28" fmla="*/ 710783 w 1051251"/>
                <a:gd name="connsiteY28" fmla="*/ 596316 h 1004878"/>
                <a:gd name="connsiteX29" fmla="*/ 671872 w 1051251"/>
                <a:gd name="connsiteY29" fmla="*/ 401763 h 1004878"/>
                <a:gd name="connsiteX30" fmla="*/ 642689 w 1051251"/>
                <a:gd name="connsiteY30" fmla="*/ 392035 h 1004878"/>
                <a:gd name="connsiteX31" fmla="*/ 574596 w 1051251"/>
                <a:gd name="connsiteY31" fmla="*/ 382308 h 1004878"/>
                <a:gd name="connsiteX32" fmla="*/ 545413 w 1051251"/>
                <a:gd name="connsiteY32" fmla="*/ 372580 h 1004878"/>
                <a:gd name="connsiteX33" fmla="*/ 234128 w 1051251"/>
                <a:gd name="connsiteY33" fmla="*/ 362852 h 1004878"/>
                <a:gd name="connsiteX34" fmla="*/ 214672 w 1051251"/>
                <a:gd name="connsiteY34" fmla="*/ 323942 h 1004878"/>
                <a:gd name="connsiteX35" fmla="*/ 195217 w 1051251"/>
                <a:gd name="connsiteY35" fmla="*/ 294759 h 1004878"/>
                <a:gd name="connsiteX36" fmla="*/ 185489 w 1051251"/>
                <a:gd name="connsiteY36" fmla="*/ 246121 h 1004878"/>
                <a:gd name="connsiteX37" fmla="*/ 175762 w 1051251"/>
                <a:gd name="connsiteY37" fmla="*/ 207210 h 1004878"/>
                <a:gd name="connsiteX38" fmla="*/ 185489 w 1051251"/>
                <a:gd name="connsiteY38" fmla="*/ 119661 h 1004878"/>
                <a:gd name="connsiteX39" fmla="*/ 234128 w 1051251"/>
                <a:gd name="connsiteY39" fmla="*/ 51567 h 1004878"/>
                <a:gd name="connsiteX40" fmla="*/ 263311 w 1051251"/>
                <a:gd name="connsiteY40" fmla="*/ 41840 h 1004878"/>
                <a:gd name="connsiteX41" fmla="*/ 331404 w 1051251"/>
                <a:gd name="connsiteY41" fmla="*/ 51567 h 1004878"/>
                <a:gd name="connsiteX42" fmla="*/ 399498 w 1051251"/>
                <a:gd name="connsiteY42" fmla="*/ 119661 h 1004878"/>
                <a:gd name="connsiteX43" fmla="*/ 428681 w 1051251"/>
                <a:gd name="connsiteY43" fmla="*/ 129389 h 1004878"/>
                <a:gd name="connsiteX44" fmla="*/ 438408 w 1051251"/>
                <a:gd name="connsiteY44" fmla="*/ 207210 h 1004878"/>
                <a:gd name="connsiteX45" fmla="*/ 409225 w 1051251"/>
                <a:gd name="connsiteY45" fmla="*/ 216938 h 1004878"/>
                <a:gd name="connsiteX46" fmla="*/ 360587 w 1051251"/>
                <a:gd name="connsiteY46" fmla="*/ 265576 h 1004878"/>
                <a:gd name="connsiteX47" fmla="*/ 311949 w 1051251"/>
                <a:gd name="connsiteY47" fmla="*/ 294759 h 1004878"/>
                <a:gd name="connsiteX48" fmla="*/ 263311 w 1051251"/>
                <a:gd name="connsiteY48" fmla="*/ 353125 h 1004878"/>
                <a:gd name="connsiteX49" fmla="*/ 214672 w 1051251"/>
                <a:gd name="connsiteY49" fmla="*/ 392035 h 1004878"/>
                <a:gd name="connsiteX50" fmla="*/ 156306 w 1051251"/>
                <a:gd name="connsiteY50" fmla="*/ 460129 h 1004878"/>
                <a:gd name="connsiteX51" fmla="*/ 49302 w 1051251"/>
                <a:gd name="connsiteY51" fmla="*/ 567133 h 1004878"/>
                <a:gd name="connsiteX52" fmla="*/ 29847 w 1051251"/>
                <a:gd name="connsiteY52" fmla="*/ 586589 h 1004878"/>
                <a:gd name="connsiteX53" fmla="*/ 10391 w 1051251"/>
                <a:gd name="connsiteY53" fmla="*/ 606044 h 1004878"/>
                <a:gd name="connsiteX54" fmla="*/ 664 w 1051251"/>
                <a:gd name="connsiteY54" fmla="*/ 644955 h 1004878"/>
                <a:gd name="connsiteX55" fmla="*/ 29847 w 1051251"/>
                <a:gd name="connsiteY55" fmla="*/ 751959 h 1004878"/>
                <a:gd name="connsiteX56" fmla="*/ 59030 w 1051251"/>
                <a:gd name="connsiteY56" fmla="*/ 761686 h 1004878"/>
                <a:gd name="connsiteX57" fmla="*/ 88213 w 1051251"/>
                <a:gd name="connsiteY57" fmla="*/ 781142 h 1004878"/>
                <a:gd name="connsiteX58" fmla="*/ 399498 w 1051251"/>
                <a:gd name="connsiteY58" fmla="*/ 781142 h 1004878"/>
                <a:gd name="connsiteX59" fmla="*/ 448136 w 1051251"/>
                <a:gd name="connsiteY59" fmla="*/ 761686 h 1004878"/>
                <a:gd name="connsiteX60" fmla="*/ 506502 w 1051251"/>
                <a:gd name="connsiteY60" fmla="*/ 683865 h 1004878"/>
                <a:gd name="connsiteX61" fmla="*/ 487047 w 1051251"/>
                <a:gd name="connsiteY61" fmla="*/ 479584 h 1004878"/>
                <a:gd name="connsiteX62" fmla="*/ 467591 w 1051251"/>
                <a:gd name="connsiteY62" fmla="*/ 440674 h 1004878"/>
                <a:gd name="connsiteX63" fmla="*/ 457864 w 1051251"/>
                <a:gd name="connsiteY63" fmla="*/ 411491 h 1004878"/>
                <a:gd name="connsiteX64" fmla="*/ 487047 w 1051251"/>
                <a:gd name="connsiteY64" fmla="*/ 353125 h 1004878"/>
                <a:gd name="connsiteX65" fmla="*/ 574596 w 1051251"/>
                <a:gd name="connsiteY65" fmla="*/ 294759 h 1004878"/>
                <a:gd name="connsiteX66" fmla="*/ 798332 w 1051251"/>
                <a:gd name="connsiteY66" fmla="*/ 255848 h 1004878"/>
                <a:gd name="connsiteX67" fmla="*/ 895608 w 1051251"/>
                <a:gd name="connsiteY67" fmla="*/ 246121 h 1004878"/>
                <a:gd name="connsiteX68" fmla="*/ 1002613 w 1051251"/>
                <a:gd name="connsiteY68" fmla="*/ 430946 h 1004878"/>
                <a:gd name="connsiteX69" fmla="*/ 1031796 w 1051251"/>
                <a:gd name="connsiteY69" fmla="*/ 499040 h 1004878"/>
                <a:gd name="connsiteX70" fmla="*/ 1051251 w 1051251"/>
                <a:gd name="connsiteY70" fmla="*/ 586589 h 1004878"/>
                <a:gd name="connsiteX71" fmla="*/ 1041523 w 1051251"/>
                <a:gd name="connsiteY71" fmla="*/ 693593 h 1004878"/>
                <a:gd name="connsiteX72" fmla="*/ 944247 w 1051251"/>
                <a:gd name="connsiteY72" fmla="*/ 790869 h 1004878"/>
                <a:gd name="connsiteX73" fmla="*/ 905336 w 1051251"/>
                <a:gd name="connsiteY73" fmla="*/ 810325 h 1004878"/>
                <a:gd name="connsiteX74" fmla="*/ 827515 w 1051251"/>
                <a:gd name="connsiteY74" fmla="*/ 820052 h 1004878"/>
                <a:gd name="connsiteX75" fmla="*/ 720511 w 1051251"/>
                <a:gd name="connsiteY75" fmla="*/ 810325 h 1004878"/>
                <a:gd name="connsiteX76" fmla="*/ 710783 w 1051251"/>
                <a:gd name="connsiteY76" fmla="*/ 771414 h 1004878"/>
                <a:gd name="connsiteX77" fmla="*/ 642689 w 1051251"/>
                <a:gd name="connsiteY77" fmla="*/ 654682 h 1004878"/>
                <a:gd name="connsiteX78" fmla="*/ 603779 w 1051251"/>
                <a:gd name="connsiteY78" fmla="*/ 596316 h 1004878"/>
                <a:gd name="connsiteX79" fmla="*/ 525957 w 1051251"/>
                <a:gd name="connsiteY79" fmla="*/ 537950 h 1004878"/>
                <a:gd name="connsiteX80" fmla="*/ 496774 w 1051251"/>
                <a:gd name="connsiteY80" fmla="*/ 508767 h 1004878"/>
                <a:gd name="connsiteX81" fmla="*/ 457864 w 1051251"/>
                <a:gd name="connsiteY81" fmla="*/ 499040 h 1004878"/>
                <a:gd name="connsiteX82" fmla="*/ 321677 w 1051251"/>
                <a:gd name="connsiteY82" fmla="*/ 479584 h 1004878"/>
                <a:gd name="connsiteX83" fmla="*/ 107668 w 1051251"/>
                <a:gd name="connsiteY83" fmla="*/ 499040 h 1004878"/>
                <a:gd name="connsiteX84" fmla="*/ 146579 w 1051251"/>
                <a:gd name="connsiteY84" fmla="*/ 547678 h 1004878"/>
                <a:gd name="connsiteX85" fmla="*/ 185489 w 1051251"/>
                <a:gd name="connsiteY85" fmla="*/ 557406 h 1004878"/>
                <a:gd name="connsiteX86" fmla="*/ 253583 w 1051251"/>
                <a:gd name="connsiteY86" fmla="*/ 586589 h 1004878"/>
                <a:gd name="connsiteX87" fmla="*/ 370315 w 1051251"/>
                <a:gd name="connsiteY87" fmla="*/ 547678 h 1004878"/>
                <a:gd name="connsiteX88" fmla="*/ 438408 w 1051251"/>
                <a:gd name="connsiteY88" fmla="*/ 401763 h 1004878"/>
                <a:gd name="connsiteX89" fmla="*/ 467591 w 1051251"/>
                <a:gd name="connsiteY89" fmla="*/ 343397 h 1004878"/>
                <a:gd name="connsiteX90" fmla="*/ 496774 w 1051251"/>
                <a:gd name="connsiteY90" fmla="*/ 314214 h 1004878"/>
                <a:gd name="connsiteX91" fmla="*/ 525957 w 1051251"/>
                <a:gd name="connsiteY91" fmla="*/ 275304 h 1004878"/>
                <a:gd name="connsiteX92" fmla="*/ 545413 w 1051251"/>
                <a:gd name="connsiteY92" fmla="*/ 246121 h 1004878"/>
                <a:gd name="connsiteX93" fmla="*/ 584323 w 1051251"/>
                <a:gd name="connsiteY93" fmla="*/ 236393 h 1004878"/>
                <a:gd name="connsiteX94" fmla="*/ 691328 w 1051251"/>
                <a:gd name="connsiteY94" fmla="*/ 226665 h 1004878"/>
                <a:gd name="connsiteX95" fmla="*/ 701055 w 1051251"/>
                <a:gd name="connsiteY95" fmla="*/ 187755 h 1004878"/>
                <a:gd name="connsiteX96" fmla="*/ 642689 w 1051251"/>
                <a:gd name="connsiteY96" fmla="*/ 148844 h 1004878"/>
                <a:gd name="connsiteX97" fmla="*/ 564868 w 1051251"/>
                <a:gd name="connsiteY97" fmla="*/ 119661 h 1004878"/>
                <a:gd name="connsiteX98" fmla="*/ 525957 w 1051251"/>
                <a:gd name="connsiteY98" fmla="*/ 100206 h 1004878"/>
                <a:gd name="connsiteX99" fmla="*/ 467591 w 1051251"/>
                <a:gd name="connsiteY99" fmla="*/ 158572 h 1004878"/>
                <a:gd name="connsiteX100" fmla="*/ 448136 w 1051251"/>
                <a:gd name="connsiteY100" fmla="*/ 226665 h 1004878"/>
                <a:gd name="connsiteX101" fmla="*/ 428681 w 1051251"/>
                <a:gd name="connsiteY101" fmla="*/ 285031 h 1004878"/>
                <a:gd name="connsiteX102" fmla="*/ 418953 w 1051251"/>
                <a:gd name="connsiteY102" fmla="*/ 353125 h 1004878"/>
                <a:gd name="connsiteX103" fmla="*/ 389770 w 1051251"/>
                <a:gd name="connsiteY103" fmla="*/ 489312 h 1004878"/>
                <a:gd name="connsiteX104" fmla="*/ 409225 w 1051251"/>
                <a:gd name="connsiteY104" fmla="*/ 606044 h 1004878"/>
                <a:gd name="connsiteX105" fmla="*/ 467591 w 1051251"/>
                <a:gd name="connsiteY105" fmla="*/ 654682 h 1004878"/>
                <a:gd name="connsiteX106" fmla="*/ 798332 w 1051251"/>
                <a:gd name="connsiteY106" fmla="*/ 683865 h 1004878"/>
                <a:gd name="connsiteX107" fmla="*/ 827515 w 1051251"/>
                <a:gd name="connsiteY107" fmla="*/ 693593 h 1004878"/>
                <a:gd name="connsiteX108" fmla="*/ 837243 w 1051251"/>
                <a:gd name="connsiteY108" fmla="*/ 790869 h 1004878"/>
                <a:gd name="connsiteX109" fmla="*/ 788604 w 1051251"/>
                <a:gd name="connsiteY109" fmla="*/ 839508 h 1004878"/>
                <a:gd name="connsiteX110" fmla="*/ 710783 w 1051251"/>
                <a:gd name="connsiteY110" fmla="*/ 917329 h 1004878"/>
                <a:gd name="connsiteX111" fmla="*/ 662145 w 1051251"/>
                <a:gd name="connsiteY111" fmla="*/ 956240 h 1004878"/>
                <a:gd name="connsiteX112" fmla="*/ 642689 w 1051251"/>
                <a:gd name="connsiteY112" fmla="*/ 975695 h 1004878"/>
                <a:gd name="connsiteX113" fmla="*/ 603779 w 1051251"/>
                <a:gd name="connsiteY113" fmla="*/ 1004878 h 1004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Lst>
              <a:rect l="l" t="t" r="r" b="b"/>
              <a:pathLst>
                <a:path w="1051251" h="1004878">
                  <a:moveTo>
                    <a:pt x="613506" y="197482"/>
                  </a:moveTo>
                  <a:cubicBezTo>
                    <a:pt x="610264" y="213695"/>
                    <a:pt x="612542" y="232100"/>
                    <a:pt x="603779" y="246121"/>
                  </a:cubicBezTo>
                  <a:cubicBezTo>
                    <a:pt x="579924" y="284290"/>
                    <a:pt x="533685" y="279758"/>
                    <a:pt x="496774" y="285031"/>
                  </a:cubicBezTo>
                  <a:cubicBezTo>
                    <a:pt x="461106" y="278546"/>
                    <a:pt x="421246" y="283562"/>
                    <a:pt x="389770" y="265576"/>
                  </a:cubicBezTo>
                  <a:cubicBezTo>
                    <a:pt x="370884" y="254784"/>
                    <a:pt x="368020" y="227652"/>
                    <a:pt x="360587" y="207210"/>
                  </a:cubicBezTo>
                  <a:cubicBezTo>
                    <a:pt x="354937" y="191672"/>
                    <a:pt x="354447" y="174712"/>
                    <a:pt x="350860" y="158572"/>
                  </a:cubicBezTo>
                  <a:cubicBezTo>
                    <a:pt x="347960" y="145521"/>
                    <a:pt x="344375" y="132631"/>
                    <a:pt x="341132" y="119661"/>
                  </a:cubicBezTo>
                  <a:cubicBezTo>
                    <a:pt x="344375" y="100206"/>
                    <a:pt x="339919" y="77706"/>
                    <a:pt x="350860" y="61295"/>
                  </a:cubicBezTo>
                  <a:cubicBezTo>
                    <a:pt x="361348" y="45563"/>
                    <a:pt x="382587" y="40568"/>
                    <a:pt x="399498" y="32112"/>
                  </a:cubicBezTo>
                  <a:cubicBezTo>
                    <a:pt x="423447" y="20137"/>
                    <a:pt x="464626" y="16394"/>
                    <a:pt x="487047" y="12657"/>
                  </a:cubicBezTo>
                  <a:cubicBezTo>
                    <a:pt x="496775" y="9414"/>
                    <a:pt x="505976" y="2929"/>
                    <a:pt x="516230" y="2929"/>
                  </a:cubicBezTo>
                  <a:cubicBezTo>
                    <a:pt x="545593" y="2929"/>
                    <a:pt x="583017" y="-8105"/>
                    <a:pt x="603779" y="12657"/>
                  </a:cubicBezTo>
                  <a:cubicBezTo>
                    <a:pt x="619992" y="28870"/>
                    <a:pt x="601887" y="59202"/>
                    <a:pt x="594051" y="80750"/>
                  </a:cubicBezTo>
                  <a:cubicBezTo>
                    <a:pt x="579050" y="122001"/>
                    <a:pt x="530784" y="141567"/>
                    <a:pt x="496774" y="158572"/>
                  </a:cubicBezTo>
                  <a:cubicBezTo>
                    <a:pt x="436413" y="188752"/>
                    <a:pt x="430923" y="178859"/>
                    <a:pt x="350860" y="187755"/>
                  </a:cubicBezTo>
                  <a:cubicBezTo>
                    <a:pt x="324877" y="190642"/>
                    <a:pt x="299037" y="194745"/>
                    <a:pt x="273038" y="197482"/>
                  </a:cubicBezTo>
                  <a:cubicBezTo>
                    <a:pt x="199436" y="205229"/>
                    <a:pt x="112613" y="211319"/>
                    <a:pt x="39574" y="216938"/>
                  </a:cubicBezTo>
                  <a:cubicBezTo>
                    <a:pt x="29846" y="220180"/>
                    <a:pt x="11363" y="216457"/>
                    <a:pt x="10391" y="226665"/>
                  </a:cubicBezTo>
                  <a:cubicBezTo>
                    <a:pt x="-748" y="343621"/>
                    <a:pt x="-4097" y="383705"/>
                    <a:pt x="39574" y="460129"/>
                  </a:cubicBezTo>
                  <a:cubicBezTo>
                    <a:pt x="45375" y="470280"/>
                    <a:pt x="52545" y="479584"/>
                    <a:pt x="59030" y="489312"/>
                  </a:cubicBezTo>
                  <a:cubicBezTo>
                    <a:pt x="62272" y="499040"/>
                    <a:pt x="63481" y="509702"/>
                    <a:pt x="68757" y="518495"/>
                  </a:cubicBezTo>
                  <a:cubicBezTo>
                    <a:pt x="76970" y="532184"/>
                    <a:pt x="121016" y="562905"/>
                    <a:pt x="127123" y="567133"/>
                  </a:cubicBezTo>
                  <a:cubicBezTo>
                    <a:pt x="171956" y="598172"/>
                    <a:pt x="210607" y="630901"/>
                    <a:pt x="263311" y="644955"/>
                  </a:cubicBezTo>
                  <a:cubicBezTo>
                    <a:pt x="287790" y="651483"/>
                    <a:pt x="382927" y="668992"/>
                    <a:pt x="418953" y="674138"/>
                  </a:cubicBezTo>
                  <a:cubicBezTo>
                    <a:pt x="481731" y="683106"/>
                    <a:pt x="497103" y="681985"/>
                    <a:pt x="555140" y="693593"/>
                  </a:cubicBezTo>
                  <a:cubicBezTo>
                    <a:pt x="568250" y="696215"/>
                    <a:pt x="581081" y="700078"/>
                    <a:pt x="594051" y="703321"/>
                  </a:cubicBezTo>
                  <a:cubicBezTo>
                    <a:pt x="626477" y="696836"/>
                    <a:pt x="661224" y="697549"/>
                    <a:pt x="691328" y="683865"/>
                  </a:cubicBezTo>
                  <a:cubicBezTo>
                    <a:pt x="700663" y="679622"/>
                    <a:pt x="698831" y="664692"/>
                    <a:pt x="701055" y="654682"/>
                  </a:cubicBezTo>
                  <a:cubicBezTo>
                    <a:pt x="705334" y="635428"/>
                    <a:pt x="707540" y="615771"/>
                    <a:pt x="710783" y="596316"/>
                  </a:cubicBezTo>
                  <a:cubicBezTo>
                    <a:pt x="708907" y="579429"/>
                    <a:pt x="729950" y="436610"/>
                    <a:pt x="671872" y="401763"/>
                  </a:cubicBezTo>
                  <a:cubicBezTo>
                    <a:pt x="663079" y="396487"/>
                    <a:pt x="652744" y="394046"/>
                    <a:pt x="642689" y="392035"/>
                  </a:cubicBezTo>
                  <a:cubicBezTo>
                    <a:pt x="620206" y="387538"/>
                    <a:pt x="597294" y="385550"/>
                    <a:pt x="574596" y="382308"/>
                  </a:cubicBezTo>
                  <a:cubicBezTo>
                    <a:pt x="564868" y="379065"/>
                    <a:pt x="555650" y="373165"/>
                    <a:pt x="545413" y="372580"/>
                  </a:cubicBezTo>
                  <a:cubicBezTo>
                    <a:pt x="441770" y="366657"/>
                    <a:pt x="336836" y="377956"/>
                    <a:pt x="234128" y="362852"/>
                  </a:cubicBezTo>
                  <a:cubicBezTo>
                    <a:pt x="219781" y="360742"/>
                    <a:pt x="221867" y="336532"/>
                    <a:pt x="214672" y="323942"/>
                  </a:cubicBezTo>
                  <a:cubicBezTo>
                    <a:pt x="208871" y="313791"/>
                    <a:pt x="201702" y="304487"/>
                    <a:pt x="195217" y="294759"/>
                  </a:cubicBezTo>
                  <a:cubicBezTo>
                    <a:pt x="191974" y="278546"/>
                    <a:pt x="189076" y="262261"/>
                    <a:pt x="185489" y="246121"/>
                  </a:cubicBezTo>
                  <a:cubicBezTo>
                    <a:pt x="182589" y="233070"/>
                    <a:pt x="175762" y="220579"/>
                    <a:pt x="175762" y="207210"/>
                  </a:cubicBezTo>
                  <a:cubicBezTo>
                    <a:pt x="175762" y="177847"/>
                    <a:pt x="178887" y="148272"/>
                    <a:pt x="185489" y="119661"/>
                  </a:cubicBezTo>
                  <a:cubicBezTo>
                    <a:pt x="191022" y="95687"/>
                    <a:pt x="213736" y="65161"/>
                    <a:pt x="234128" y="51567"/>
                  </a:cubicBezTo>
                  <a:cubicBezTo>
                    <a:pt x="242660" y="45879"/>
                    <a:pt x="253583" y="45082"/>
                    <a:pt x="263311" y="41840"/>
                  </a:cubicBezTo>
                  <a:cubicBezTo>
                    <a:pt x="286009" y="45082"/>
                    <a:pt x="311497" y="40192"/>
                    <a:pt x="331404" y="51567"/>
                  </a:cubicBezTo>
                  <a:cubicBezTo>
                    <a:pt x="359274" y="67493"/>
                    <a:pt x="369046" y="109510"/>
                    <a:pt x="399498" y="119661"/>
                  </a:cubicBezTo>
                  <a:lnTo>
                    <a:pt x="428681" y="129389"/>
                  </a:lnTo>
                  <a:cubicBezTo>
                    <a:pt x="447391" y="157455"/>
                    <a:pt x="464452" y="168144"/>
                    <a:pt x="438408" y="207210"/>
                  </a:cubicBezTo>
                  <a:cubicBezTo>
                    <a:pt x="432720" y="215742"/>
                    <a:pt x="418953" y="213695"/>
                    <a:pt x="409225" y="216938"/>
                  </a:cubicBezTo>
                  <a:cubicBezTo>
                    <a:pt x="393012" y="233151"/>
                    <a:pt x="378491" y="251253"/>
                    <a:pt x="360587" y="265576"/>
                  </a:cubicBezTo>
                  <a:cubicBezTo>
                    <a:pt x="345823" y="277387"/>
                    <a:pt x="326002" y="282111"/>
                    <a:pt x="311949" y="294759"/>
                  </a:cubicBezTo>
                  <a:cubicBezTo>
                    <a:pt x="293125" y="311701"/>
                    <a:pt x="281219" y="335218"/>
                    <a:pt x="263311" y="353125"/>
                  </a:cubicBezTo>
                  <a:cubicBezTo>
                    <a:pt x="248630" y="367806"/>
                    <a:pt x="229353" y="377354"/>
                    <a:pt x="214672" y="392035"/>
                  </a:cubicBezTo>
                  <a:cubicBezTo>
                    <a:pt x="193533" y="413174"/>
                    <a:pt x="176704" y="438274"/>
                    <a:pt x="156306" y="460129"/>
                  </a:cubicBezTo>
                  <a:cubicBezTo>
                    <a:pt x="156289" y="460147"/>
                    <a:pt x="71601" y="544834"/>
                    <a:pt x="49302" y="567133"/>
                  </a:cubicBezTo>
                  <a:lnTo>
                    <a:pt x="29847" y="586589"/>
                  </a:lnTo>
                  <a:lnTo>
                    <a:pt x="10391" y="606044"/>
                  </a:lnTo>
                  <a:cubicBezTo>
                    <a:pt x="7149" y="619014"/>
                    <a:pt x="664" y="631586"/>
                    <a:pt x="664" y="644955"/>
                  </a:cubicBezTo>
                  <a:cubicBezTo>
                    <a:pt x="664" y="683674"/>
                    <a:pt x="-7017" y="729841"/>
                    <a:pt x="29847" y="751959"/>
                  </a:cubicBezTo>
                  <a:cubicBezTo>
                    <a:pt x="38640" y="757234"/>
                    <a:pt x="49302" y="758444"/>
                    <a:pt x="59030" y="761686"/>
                  </a:cubicBezTo>
                  <a:cubicBezTo>
                    <a:pt x="68758" y="768171"/>
                    <a:pt x="77122" y="777445"/>
                    <a:pt x="88213" y="781142"/>
                  </a:cubicBezTo>
                  <a:cubicBezTo>
                    <a:pt x="166325" y="807179"/>
                    <a:pt x="398386" y="781185"/>
                    <a:pt x="399498" y="781142"/>
                  </a:cubicBezTo>
                  <a:cubicBezTo>
                    <a:pt x="415711" y="774657"/>
                    <a:pt x="434353" y="772406"/>
                    <a:pt x="448136" y="761686"/>
                  </a:cubicBezTo>
                  <a:cubicBezTo>
                    <a:pt x="464136" y="749242"/>
                    <a:pt x="492544" y="704803"/>
                    <a:pt x="506502" y="683865"/>
                  </a:cubicBezTo>
                  <a:cubicBezTo>
                    <a:pt x="528461" y="596035"/>
                    <a:pt x="524189" y="635579"/>
                    <a:pt x="487047" y="479584"/>
                  </a:cubicBezTo>
                  <a:cubicBezTo>
                    <a:pt x="483688" y="465477"/>
                    <a:pt x="473303" y="454003"/>
                    <a:pt x="467591" y="440674"/>
                  </a:cubicBezTo>
                  <a:cubicBezTo>
                    <a:pt x="463552" y="431249"/>
                    <a:pt x="461106" y="421219"/>
                    <a:pt x="457864" y="411491"/>
                  </a:cubicBezTo>
                  <a:cubicBezTo>
                    <a:pt x="467592" y="392036"/>
                    <a:pt x="474573" y="370945"/>
                    <a:pt x="487047" y="353125"/>
                  </a:cubicBezTo>
                  <a:cubicBezTo>
                    <a:pt x="515322" y="312732"/>
                    <a:pt x="530805" y="310683"/>
                    <a:pt x="574596" y="294759"/>
                  </a:cubicBezTo>
                  <a:cubicBezTo>
                    <a:pt x="671941" y="259362"/>
                    <a:pt x="649609" y="273346"/>
                    <a:pt x="798332" y="255848"/>
                  </a:cubicBezTo>
                  <a:cubicBezTo>
                    <a:pt x="870188" y="207945"/>
                    <a:pt x="837992" y="202908"/>
                    <a:pt x="895608" y="246121"/>
                  </a:cubicBezTo>
                  <a:cubicBezTo>
                    <a:pt x="948901" y="332721"/>
                    <a:pt x="967085" y="353968"/>
                    <a:pt x="1002613" y="430946"/>
                  </a:cubicBezTo>
                  <a:cubicBezTo>
                    <a:pt x="1012961" y="453368"/>
                    <a:pt x="1024430" y="475469"/>
                    <a:pt x="1031796" y="499040"/>
                  </a:cubicBezTo>
                  <a:cubicBezTo>
                    <a:pt x="1040713" y="527574"/>
                    <a:pt x="1044766" y="557406"/>
                    <a:pt x="1051251" y="586589"/>
                  </a:cubicBezTo>
                  <a:cubicBezTo>
                    <a:pt x="1048008" y="622257"/>
                    <a:pt x="1051629" y="659233"/>
                    <a:pt x="1041523" y="693593"/>
                  </a:cubicBezTo>
                  <a:cubicBezTo>
                    <a:pt x="1026699" y="743993"/>
                    <a:pt x="985012" y="766410"/>
                    <a:pt x="944247" y="790869"/>
                  </a:cubicBezTo>
                  <a:cubicBezTo>
                    <a:pt x="931812" y="798330"/>
                    <a:pt x="919404" y="806808"/>
                    <a:pt x="905336" y="810325"/>
                  </a:cubicBezTo>
                  <a:cubicBezTo>
                    <a:pt x="879974" y="816665"/>
                    <a:pt x="853455" y="816810"/>
                    <a:pt x="827515" y="820052"/>
                  </a:cubicBezTo>
                  <a:cubicBezTo>
                    <a:pt x="791847" y="816810"/>
                    <a:pt x="753571" y="824100"/>
                    <a:pt x="720511" y="810325"/>
                  </a:cubicBezTo>
                  <a:cubicBezTo>
                    <a:pt x="708170" y="805183"/>
                    <a:pt x="716762" y="783372"/>
                    <a:pt x="710783" y="771414"/>
                  </a:cubicBezTo>
                  <a:cubicBezTo>
                    <a:pt x="690637" y="731123"/>
                    <a:pt x="665387" y="693593"/>
                    <a:pt x="642689" y="654682"/>
                  </a:cubicBezTo>
                  <a:cubicBezTo>
                    <a:pt x="630907" y="634485"/>
                    <a:pt x="620313" y="612850"/>
                    <a:pt x="603779" y="596316"/>
                  </a:cubicBezTo>
                  <a:cubicBezTo>
                    <a:pt x="580851" y="573388"/>
                    <a:pt x="551898" y="557405"/>
                    <a:pt x="525957" y="537950"/>
                  </a:cubicBezTo>
                  <a:cubicBezTo>
                    <a:pt x="514951" y="529696"/>
                    <a:pt x="508718" y="515592"/>
                    <a:pt x="496774" y="508767"/>
                  </a:cubicBezTo>
                  <a:cubicBezTo>
                    <a:pt x="485166" y="502134"/>
                    <a:pt x="470974" y="501662"/>
                    <a:pt x="457864" y="499040"/>
                  </a:cubicBezTo>
                  <a:cubicBezTo>
                    <a:pt x="411107" y="489689"/>
                    <a:pt x="369504" y="485563"/>
                    <a:pt x="321677" y="479584"/>
                  </a:cubicBezTo>
                  <a:cubicBezTo>
                    <a:pt x="250341" y="486069"/>
                    <a:pt x="174428" y="473078"/>
                    <a:pt x="107668" y="499040"/>
                  </a:cubicBezTo>
                  <a:cubicBezTo>
                    <a:pt x="88317" y="506565"/>
                    <a:pt x="129969" y="535220"/>
                    <a:pt x="146579" y="547678"/>
                  </a:cubicBezTo>
                  <a:cubicBezTo>
                    <a:pt x="157274" y="555700"/>
                    <a:pt x="172971" y="552712"/>
                    <a:pt x="185489" y="557406"/>
                  </a:cubicBezTo>
                  <a:cubicBezTo>
                    <a:pt x="377836" y="629536"/>
                    <a:pt x="108633" y="538271"/>
                    <a:pt x="253583" y="586589"/>
                  </a:cubicBezTo>
                  <a:cubicBezTo>
                    <a:pt x="256357" y="585895"/>
                    <a:pt x="355818" y="567008"/>
                    <a:pt x="370315" y="547678"/>
                  </a:cubicBezTo>
                  <a:cubicBezTo>
                    <a:pt x="406999" y="498766"/>
                    <a:pt x="415008" y="453243"/>
                    <a:pt x="438408" y="401763"/>
                  </a:cubicBezTo>
                  <a:cubicBezTo>
                    <a:pt x="447409" y="381961"/>
                    <a:pt x="455525" y="361496"/>
                    <a:pt x="467591" y="343397"/>
                  </a:cubicBezTo>
                  <a:cubicBezTo>
                    <a:pt x="475222" y="331950"/>
                    <a:pt x="487821" y="324659"/>
                    <a:pt x="496774" y="314214"/>
                  </a:cubicBezTo>
                  <a:cubicBezTo>
                    <a:pt x="507325" y="301905"/>
                    <a:pt x="516533" y="288497"/>
                    <a:pt x="525957" y="275304"/>
                  </a:cubicBezTo>
                  <a:cubicBezTo>
                    <a:pt x="532753" y="265790"/>
                    <a:pt x="535685" y="252606"/>
                    <a:pt x="545413" y="246121"/>
                  </a:cubicBezTo>
                  <a:cubicBezTo>
                    <a:pt x="556537" y="238705"/>
                    <a:pt x="571071" y="238160"/>
                    <a:pt x="584323" y="236393"/>
                  </a:cubicBezTo>
                  <a:cubicBezTo>
                    <a:pt x="619824" y="231659"/>
                    <a:pt x="655660" y="229908"/>
                    <a:pt x="691328" y="226665"/>
                  </a:cubicBezTo>
                  <a:cubicBezTo>
                    <a:pt x="720197" y="217043"/>
                    <a:pt x="739204" y="221135"/>
                    <a:pt x="701055" y="187755"/>
                  </a:cubicBezTo>
                  <a:cubicBezTo>
                    <a:pt x="683458" y="172358"/>
                    <a:pt x="663216" y="160041"/>
                    <a:pt x="642689" y="148844"/>
                  </a:cubicBezTo>
                  <a:cubicBezTo>
                    <a:pt x="593438" y="121980"/>
                    <a:pt x="605386" y="137026"/>
                    <a:pt x="564868" y="119661"/>
                  </a:cubicBezTo>
                  <a:cubicBezTo>
                    <a:pt x="551539" y="113949"/>
                    <a:pt x="538927" y="106691"/>
                    <a:pt x="525957" y="100206"/>
                  </a:cubicBezTo>
                  <a:cubicBezTo>
                    <a:pt x="498037" y="118819"/>
                    <a:pt x="483329" y="123947"/>
                    <a:pt x="467591" y="158572"/>
                  </a:cubicBezTo>
                  <a:cubicBezTo>
                    <a:pt x="457823" y="180062"/>
                    <a:pt x="455078" y="204103"/>
                    <a:pt x="448136" y="226665"/>
                  </a:cubicBezTo>
                  <a:cubicBezTo>
                    <a:pt x="442105" y="246266"/>
                    <a:pt x="435166" y="265576"/>
                    <a:pt x="428681" y="285031"/>
                  </a:cubicBezTo>
                  <a:cubicBezTo>
                    <a:pt x="425438" y="307729"/>
                    <a:pt x="423757" y="330706"/>
                    <a:pt x="418953" y="353125"/>
                  </a:cubicBezTo>
                  <a:cubicBezTo>
                    <a:pt x="380322" y="533405"/>
                    <a:pt x="415345" y="310296"/>
                    <a:pt x="389770" y="489312"/>
                  </a:cubicBezTo>
                  <a:cubicBezTo>
                    <a:pt x="396255" y="528223"/>
                    <a:pt x="397459" y="568392"/>
                    <a:pt x="409225" y="606044"/>
                  </a:cubicBezTo>
                  <a:cubicBezTo>
                    <a:pt x="419443" y="638741"/>
                    <a:pt x="438913" y="648946"/>
                    <a:pt x="467591" y="654682"/>
                  </a:cubicBezTo>
                  <a:cubicBezTo>
                    <a:pt x="614399" y="684044"/>
                    <a:pt x="617982" y="675668"/>
                    <a:pt x="798332" y="683865"/>
                  </a:cubicBezTo>
                  <a:cubicBezTo>
                    <a:pt x="808060" y="687108"/>
                    <a:pt x="819508" y="687187"/>
                    <a:pt x="827515" y="693593"/>
                  </a:cubicBezTo>
                  <a:cubicBezTo>
                    <a:pt x="857368" y="717476"/>
                    <a:pt x="853173" y="759010"/>
                    <a:pt x="837243" y="790869"/>
                  </a:cubicBezTo>
                  <a:cubicBezTo>
                    <a:pt x="826989" y="811377"/>
                    <a:pt x="803283" y="821894"/>
                    <a:pt x="788604" y="839508"/>
                  </a:cubicBezTo>
                  <a:cubicBezTo>
                    <a:pt x="721406" y="920145"/>
                    <a:pt x="771060" y="897236"/>
                    <a:pt x="710783" y="917329"/>
                  </a:cubicBezTo>
                  <a:cubicBezTo>
                    <a:pt x="694570" y="930299"/>
                    <a:pt x="677909" y="942728"/>
                    <a:pt x="662145" y="956240"/>
                  </a:cubicBezTo>
                  <a:cubicBezTo>
                    <a:pt x="655182" y="962209"/>
                    <a:pt x="650553" y="970976"/>
                    <a:pt x="642689" y="975695"/>
                  </a:cubicBezTo>
                  <a:cubicBezTo>
                    <a:pt x="599760" y="1001452"/>
                    <a:pt x="622948" y="966539"/>
                    <a:pt x="603779" y="1004878"/>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54" name="Freeform 553"/>
            <p:cNvSpPr/>
            <p:nvPr/>
          </p:nvSpPr>
          <p:spPr>
            <a:xfrm>
              <a:off x="3105605" y="3167761"/>
              <a:ext cx="1051251" cy="1004878"/>
            </a:xfrm>
            <a:custGeom>
              <a:avLst/>
              <a:gdLst>
                <a:gd name="connsiteX0" fmla="*/ 613506 w 1051251"/>
                <a:gd name="connsiteY0" fmla="*/ 197482 h 1004878"/>
                <a:gd name="connsiteX1" fmla="*/ 603779 w 1051251"/>
                <a:gd name="connsiteY1" fmla="*/ 246121 h 1004878"/>
                <a:gd name="connsiteX2" fmla="*/ 496774 w 1051251"/>
                <a:gd name="connsiteY2" fmla="*/ 285031 h 1004878"/>
                <a:gd name="connsiteX3" fmla="*/ 389770 w 1051251"/>
                <a:gd name="connsiteY3" fmla="*/ 265576 h 1004878"/>
                <a:gd name="connsiteX4" fmla="*/ 360587 w 1051251"/>
                <a:gd name="connsiteY4" fmla="*/ 207210 h 1004878"/>
                <a:gd name="connsiteX5" fmla="*/ 350860 w 1051251"/>
                <a:gd name="connsiteY5" fmla="*/ 158572 h 1004878"/>
                <a:gd name="connsiteX6" fmla="*/ 341132 w 1051251"/>
                <a:gd name="connsiteY6" fmla="*/ 119661 h 1004878"/>
                <a:gd name="connsiteX7" fmla="*/ 350860 w 1051251"/>
                <a:gd name="connsiteY7" fmla="*/ 61295 h 1004878"/>
                <a:gd name="connsiteX8" fmla="*/ 399498 w 1051251"/>
                <a:gd name="connsiteY8" fmla="*/ 32112 h 1004878"/>
                <a:gd name="connsiteX9" fmla="*/ 487047 w 1051251"/>
                <a:gd name="connsiteY9" fmla="*/ 12657 h 1004878"/>
                <a:gd name="connsiteX10" fmla="*/ 516230 w 1051251"/>
                <a:gd name="connsiteY10" fmla="*/ 2929 h 1004878"/>
                <a:gd name="connsiteX11" fmla="*/ 603779 w 1051251"/>
                <a:gd name="connsiteY11" fmla="*/ 12657 h 1004878"/>
                <a:gd name="connsiteX12" fmla="*/ 594051 w 1051251"/>
                <a:gd name="connsiteY12" fmla="*/ 80750 h 1004878"/>
                <a:gd name="connsiteX13" fmla="*/ 496774 w 1051251"/>
                <a:gd name="connsiteY13" fmla="*/ 158572 h 1004878"/>
                <a:gd name="connsiteX14" fmla="*/ 350860 w 1051251"/>
                <a:gd name="connsiteY14" fmla="*/ 187755 h 1004878"/>
                <a:gd name="connsiteX15" fmla="*/ 273038 w 1051251"/>
                <a:gd name="connsiteY15" fmla="*/ 197482 h 1004878"/>
                <a:gd name="connsiteX16" fmla="*/ 39574 w 1051251"/>
                <a:gd name="connsiteY16" fmla="*/ 216938 h 1004878"/>
                <a:gd name="connsiteX17" fmla="*/ 10391 w 1051251"/>
                <a:gd name="connsiteY17" fmla="*/ 226665 h 1004878"/>
                <a:gd name="connsiteX18" fmla="*/ 39574 w 1051251"/>
                <a:gd name="connsiteY18" fmla="*/ 460129 h 1004878"/>
                <a:gd name="connsiteX19" fmla="*/ 59030 w 1051251"/>
                <a:gd name="connsiteY19" fmla="*/ 489312 h 1004878"/>
                <a:gd name="connsiteX20" fmla="*/ 68757 w 1051251"/>
                <a:gd name="connsiteY20" fmla="*/ 518495 h 1004878"/>
                <a:gd name="connsiteX21" fmla="*/ 127123 w 1051251"/>
                <a:gd name="connsiteY21" fmla="*/ 567133 h 1004878"/>
                <a:gd name="connsiteX22" fmla="*/ 263311 w 1051251"/>
                <a:gd name="connsiteY22" fmla="*/ 644955 h 1004878"/>
                <a:gd name="connsiteX23" fmla="*/ 418953 w 1051251"/>
                <a:gd name="connsiteY23" fmla="*/ 674138 h 1004878"/>
                <a:gd name="connsiteX24" fmla="*/ 555140 w 1051251"/>
                <a:gd name="connsiteY24" fmla="*/ 693593 h 1004878"/>
                <a:gd name="connsiteX25" fmla="*/ 594051 w 1051251"/>
                <a:gd name="connsiteY25" fmla="*/ 703321 h 1004878"/>
                <a:gd name="connsiteX26" fmla="*/ 691328 w 1051251"/>
                <a:gd name="connsiteY26" fmla="*/ 683865 h 1004878"/>
                <a:gd name="connsiteX27" fmla="*/ 701055 w 1051251"/>
                <a:gd name="connsiteY27" fmla="*/ 654682 h 1004878"/>
                <a:gd name="connsiteX28" fmla="*/ 710783 w 1051251"/>
                <a:gd name="connsiteY28" fmla="*/ 596316 h 1004878"/>
                <a:gd name="connsiteX29" fmla="*/ 671872 w 1051251"/>
                <a:gd name="connsiteY29" fmla="*/ 401763 h 1004878"/>
                <a:gd name="connsiteX30" fmla="*/ 642689 w 1051251"/>
                <a:gd name="connsiteY30" fmla="*/ 392035 h 1004878"/>
                <a:gd name="connsiteX31" fmla="*/ 574596 w 1051251"/>
                <a:gd name="connsiteY31" fmla="*/ 382308 h 1004878"/>
                <a:gd name="connsiteX32" fmla="*/ 545413 w 1051251"/>
                <a:gd name="connsiteY32" fmla="*/ 372580 h 1004878"/>
                <a:gd name="connsiteX33" fmla="*/ 234128 w 1051251"/>
                <a:gd name="connsiteY33" fmla="*/ 362852 h 1004878"/>
                <a:gd name="connsiteX34" fmla="*/ 214672 w 1051251"/>
                <a:gd name="connsiteY34" fmla="*/ 323942 h 1004878"/>
                <a:gd name="connsiteX35" fmla="*/ 195217 w 1051251"/>
                <a:gd name="connsiteY35" fmla="*/ 294759 h 1004878"/>
                <a:gd name="connsiteX36" fmla="*/ 185489 w 1051251"/>
                <a:gd name="connsiteY36" fmla="*/ 246121 h 1004878"/>
                <a:gd name="connsiteX37" fmla="*/ 175762 w 1051251"/>
                <a:gd name="connsiteY37" fmla="*/ 207210 h 1004878"/>
                <a:gd name="connsiteX38" fmla="*/ 185489 w 1051251"/>
                <a:gd name="connsiteY38" fmla="*/ 119661 h 1004878"/>
                <a:gd name="connsiteX39" fmla="*/ 234128 w 1051251"/>
                <a:gd name="connsiteY39" fmla="*/ 51567 h 1004878"/>
                <a:gd name="connsiteX40" fmla="*/ 263311 w 1051251"/>
                <a:gd name="connsiteY40" fmla="*/ 41840 h 1004878"/>
                <a:gd name="connsiteX41" fmla="*/ 331404 w 1051251"/>
                <a:gd name="connsiteY41" fmla="*/ 51567 h 1004878"/>
                <a:gd name="connsiteX42" fmla="*/ 399498 w 1051251"/>
                <a:gd name="connsiteY42" fmla="*/ 119661 h 1004878"/>
                <a:gd name="connsiteX43" fmla="*/ 428681 w 1051251"/>
                <a:gd name="connsiteY43" fmla="*/ 129389 h 1004878"/>
                <a:gd name="connsiteX44" fmla="*/ 438408 w 1051251"/>
                <a:gd name="connsiteY44" fmla="*/ 207210 h 1004878"/>
                <a:gd name="connsiteX45" fmla="*/ 409225 w 1051251"/>
                <a:gd name="connsiteY45" fmla="*/ 216938 h 1004878"/>
                <a:gd name="connsiteX46" fmla="*/ 360587 w 1051251"/>
                <a:gd name="connsiteY46" fmla="*/ 265576 h 1004878"/>
                <a:gd name="connsiteX47" fmla="*/ 311949 w 1051251"/>
                <a:gd name="connsiteY47" fmla="*/ 294759 h 1004878"/>
                <a:gd name="connsiteX48" fmla="*/ 263311 w 1051251"/>
                <a:gd name="connsiteY48" fmla="*/ 353125 h 1004878"/>
                <a:gd name="connsiteX49" fmla="*/ 214672 w 1051251"/>
                <a:gd name="connsiteY49" fmla="*/ 392035 h 1004878"/>
                <a:gd name="connsiteX50" fmla="*/ 156306 w 1051251"/>
                <a:gd name="connsiteY50" fmla="*/ 460129 h 1004878"/>
                <a:gd name="connsiteX51" fmla="*/ 49302 w 1051251"/>
                <a:gd name="connsiteY51" fmla="*/ 567133 h 1004878"/>
                <a:gd name="connsiteX52" fmla="*/ 29847 w 1051251"/>
                <a:gd name="connsiteY52" fmla="*/ 586589 h 1004878"/>
                <a:gd name="connsiteX53" fmla="*/ 10391 w 1051251"/>
                <a:gd name="connsiteY53" fmla="*/ 606044 h 1004878"/>
                <a:gd name="connsiteX54" fmla="*/ 664 w 1051251"/>
                <a:gd name="connsiteY54" fmla="*/ 644955 h 1004878"/>
                <a:gd name="connsiteX55" fmla="*/ 29847 w 1051251"/>
                <a:gd name="connsiteY55" fmla="*/ 751959 h 1004878"/>
                <a:gd name="connsiteX56" fmla="*/ 59030 w 1051251"/>
                <a:gd name="connsiteY56" fmla="*/ 761686 h 1004878"/>
                <a:gd name="connsiteX57" fmla="*/ 88213 w 1051251"/>
                <a:gd name="connsiteY57" fmla="*/ 781142 h 1004878"/>
                <a:gd name="connsiteX58" fmla="*/ 399498 w 1051251"/>
                <a:gd name="connsiteY58" fmla="*/ 781142 h 1004878"/>
                <a:gd name="connsiteX59" fmla="*/ 448136 w 1051251"/>
                <a:gd name="connsiteY59" fmla="*/ 761686 h 1004878"/>
                <a:gd name="connsiteX60" fmla="*/ 506502 w 1051251"/>
                <a:gd name="connsiteY60" fmla="*/ 683865 h 1004878"/>
                <a:gd name="connsiteX61" fmla="*/ 487047 w 1051251"/>
                <a:gd name="connsiteY61" fmla="*/ 479584 h 1004878"/>
                <a:gd name="connsiteX62" fmla="*/ 467591 w 1051251"/>
                <a:gd name="connsiteY62" fmla="*/ 440674 h 1004878"/>
                <a:gd name="connsiteX63" fmla="*/ 457864 w 1051251"/>
                <a:gd name="connsiteY63" fmla="*/ 411491 h 1004878"/>
                <a:gd name="connsiteX64" fmla="*/ 487047 w 1051251"/>
                <a:gd name="connsiteY64" fmla="*/ 353125 h 1004878"/>
                <a:gd name="connsiteX65" fmla="*/ 574596 w 1051251"/>
                <a:gd name="connsiteY65" fmla="*/ 294759 h 1004878"/>
                <a:gd name="connsiteX66" fmla="*/ 798332 w 1051251"/>
                <a:gd name="connsiteY66" fmla="*/ 255848 h 1004878"/>
                <a:gd name="connsiteX67" fmla="*/ 895608 w 1051251"/>
                <a:gd name="connsiteY67" fmla="*/ 246121 h 1004878"/>
                <a:gd name="connsiteX68" fmla="*/ 1002613 w 1051251"/>
                <a:gd name="connsiteY68" fmla="*/ 430946 h 1004878"/>
                <a:gd name="connsiteX69" fmla="*/ 1031796 w 1051251"/>
                <a:gd name="connsiteY69" fmla="*/ 499040 h 1004878"/>
                <a:gd name="connsiteX70" fmla="*/ 1051251 w 1051251"/>
                <a:gd name="connsiteY70" fmla="*/ 586589 h 1004878"/>
                <a:gd name="connsiteX71" fmla="*/ 1041523 w 1051251"/>
                <a:gd name="connsiteY71" fmla="*/ 693593 h 1004878"/>
                <a:gd name="connsiteX72" fmla="*/ 944247 w 1051251"/>
                <a:gd name="connsiteY72" fmla="*/ 790869 h 1004878"/>
                <a:gd name="connsiteX73" fmla="*/ 905336 w 1051251"/>
                <a:gd name="connsiteY73" fmla="*/ 810325 h 1004878"/>
                <a:gd name="connsiteX74" fmla="*/ 827515 w 1051251"/>
                <a:gd name="connsiteY74" fmla="*/ 820052 h 1004878"/>
                <a:gd name="connsiteX75" fmla="*/ 720511 w 1051251"/>
                <a:gd name="connsiteY75" fmla="*/ 810325 h 1004878"/>
                <a:gd name="connsiteX76" fmla="*/ 710783 w 1051251"/>
                <a:gd name="connsiteY76" fmla="*/ 771414 h 1004878"/>
                <a:gd name="connsiteX77" fmla="*/ 642689 w 1051251"/>
                <a:gd name="connsiteY77" fmla="*/ 654682 h 1004878"/>
                <a:gd name="connsiteX78" fmla="*/ 603779 w 1051251"/>
                <a:gd name="connsiteY78" fmla="*/ 596316 h 1004878"/>
                <a:gd name="connsiteX79" fmla="*/ 525957 w 1051251"/>
                <a:gd name="connsiteY79" fmla="*/ 537950 h 1004878"/>
                <a:gd name="connsiteX80" fmla="*/ 496774 w 1051251"/>
                <a:gd name="connsiteY80" fmla="*/ 508767 h 1004878"/>
                <a:gd name="connsiteX81" fmla="*/ 457864 w 1051251"/>
                <a:gd name="connsiteY81" fmla="*/ 499040 h 1004878"/>
                <a:gd name="connsiteX82" fmla="*/ 321677 w 1051251"/>
                <a:gd name="connsiteY82" fmla="*/ 479584 h 1004878"/>
                <a:gd name="connsiteX83" fmla="*/ 107668 w 1051251"/>
                <a:gd name="connsiteY83" fmla="*/ 499040 h 1004878"/>
                <a:gd name="connsiteX84" fmla="*/ 146579 w 1051251"/>
                <a:gd name="connsiteY84" fmla="*/ 547678 h 1004878"/>
                <a:gd name="connsiteX85" fmla="*/ 185489 w 1051251"/>
                <a:gd name="connsiteY85" fmla="*/ 557406 h 1004878"/>
                <a:gd name="connsiteX86" fmla="*/ 253583 w 1051251"/>
                <a:gd name="connsiteY86" fmla="*/ 586589 h 1004878"/>
                <a:gd name="connsiteX87" fmla="*/ 370315 w 1051251"/>
                <a:gd name="connsiteY87" fmla="*/ 547678 h 1004878"/>
                <a:gd name="connsiteX88" fmla="*/ 438408 w 1051251"/>
                <a:gd name="connsiteY88" fmla="*/ 401763 h 1004878"/>
                <a:gd name="connsiteX89" fmla="*/ 467591 w 1051251"/>
                <a:gd name="connsiteY89" fmla="*/ 343397 h 1004878"/>
                <a:gd name="connsiteX90" fmla="*/ 496774 w 1051251"/>
                <a:gd name="connsiteY90" fmla="*/ 314214 h 1004878"/>
                <a:gd name="connsiteX91" fmla="*/ 525957 w 1051251"/>
                <a:gd name="connsiteY91" fmla="*/ 275304 h 1004878"/>
                <a:gd name="connsiteX92" fmla="*/ 545413 w 1051251"/>
                <a:gd name="connsiteY92" fmla="*/ 246121 h 1004878"/>
                <a:gd name="connsiteX93" fmla="*/ 584323 w 1051251"/>
                <a:gd name="connsiteY93" fmla="*/ 236393 h 1004878"/>
                <a:gd name="connsiteX94" fmla="*/ 691328 w 1051251"/>
                <a:gd name="connsiteY94" fmla="*/ 226665 h 1004878"/>
                <a:gd name="connsiteX95" fmla="*/ 701055 w 1051251"/>
                <a:gd name="connsiteY95" fmla="*/ 187755 h 1004878"/>
                <a:gd name="connsiteX96" fmla="*/ 642689 w 1051251"/>
                <a:gd name="connsiteY96" fmla="*/ 148844 h 1004878"/>
                <a:gd name="connsiteX97" fmla="*/ 564868 w 1051251"/>
                <a:gd name="connsiteY97" fmla="*/ 119661 h 1004878"/>
                <a:gd name="connsiteX98" fmla="*/ 525957 w 1051251"/>
                <a:gd name="connsiteY98" fmla="*/ 100206 h 1004878"/>
                <a:gd name="connsiteX99" fmla="*/ 467591 w 1051251"/>
                <a:gd name="connsiteY99" fmla="*/ 158572 h 1004878"/>
                <a:gd name="connsiteX100" fmla="*/ 448136 w 1051251"/>
                <a:gd name="connsiteY100" fmla="*/ 226665 h 1004878"/>
                <a:gd name="connsiteX101" fmla="*/ 428681 w 1051251"/>
                <a:gd name="connsiteY101" fmla="*/ 285031 h 1004878"/>
                <a:gd name="connsiteX102" fmla="*/ 418953 w 1051251"/>
                <a:gd name="connsiteY102" fmla="*/ 353125 h 1004878"/>
                <a:gd name="connsiteX103" fmla="*/ 389770 w 1051251"/>
                <a:gd name="connsiteY103" fmla="*/ 489312 h 1004878"/>
                <a:gd name="connsiteX104" fmla="*/ 409225 w 1051251"/>
                <a:gd name="connsiteY104" fmla="*/ 606044 h 1004878"/>
                <a:gd name="connsiteX105" fmla="*/ 467591 w 1051251"/>
                <a:gd name="connsiteY105" fmla="*/ 654682 h 1004878"/>
                <a:gd name="connsiteX106" fmla="*/ 798332 w 1051251"/>
                <a:gd name="connsiteY106" fmla="*/ 683865 h 1004878"/>
                <a:gd name="connsiteX107" fmla="*/ 827515 w 1051251"/>
                <a:gd name="connsiteY107" fmla="*/ 693593 h 1004878"/>
                <a:gd name="connsiteX108" fmla="*/ 837243 w 1051251"/>
                <a:gd name="connsiteY108" fmla="*/ 790869 h 1004878"/>
                <a:gd name="connsiteX109" fmla="*/ 788604 w 1051251"/>
                <a:gd name="connsiteY109" fmla="*/ 839508 h 1004878"/>
                <a:gd name="connsiteX110" fmla="*/ 710783 w 1051251"/>
                <a:gd name="connsiteY110" fmla="*/ 917329 h 1004878"/>
                <a:gd name="connsiteX111" fmla="*/ 662145 w 1051251"/>
                <a:gd name="connsiteY111" fmla="*/ 956240 h 1004878"/>
                <a:gd name="connsiteX112" fmla="*/ 642689 w 1051251"/>
                <a:gd name="connsiteY112" fmla="*/ 975695 h 1004878"/>
                <a:gd name="connsiteX113" fmla="*/ 603779 w 1051251"/>
                <a:gd name="connsiteY113" fmla="*/ 1004878 h 1004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Lst>
              <a:rect l="l" t="t" r="r" b="b"/>
              <a:pathLst>
                <a:path w="1051251" h="1004878">
                  <a:moveTo>
                    <a:pt x="613506" y="197482"/>
                  </a:moveTo>
                  <a:cubicBezTo>
                    <a:pt x="610264" y="213695"/>
                    <a:pt x="612542" y="232100"/>
                    <a:pt x="603779" y="246121"/>
                  </a:cubicBezTo>
                  <a:cubicBezTo>
                    <a:pt x="579924" y="284290"/>
                    <a:pt x="533685" y="279758"/>
                    <a:pt x="496774" y="285031"/>
                  </a:cubicBezTo>
                  <a:cubicBezTo>
                    <a:pt x="461106" y="278546"/>
                    <a:pt x="421246" y="283562"/>
                    <a:pt x="389770" y="265576"/>
                  </a:cubicBezTo>
                  <a:cubicBezTo>
                    <a:pt x="370884" y="254784"/>
                    <a:pt x="368020" y="227652"/>
                    <a:pt x="360587" y="207210"/>
                  </a:cubicBezTo>
                  <a:cubicBezTo>
                    <a:pt x="354937" y="191672"/>
                    <a:pt x="354447" y="174712"/>
                    <a:pt x="350860" y="158572"/>
                  </a:cubicBezTo>
                  <a:cubicBezTo>
                    <a:pt x="347960" y="145521"/>
                    <a:pt x="344375" y="132631"/>
                    <a:pt x="341132" y="119661"/>
                  </a:cubicBezTo>
                  <a:cubicBezTo>
                    <a:pt x="344375" y="100206"/>
                    <a:pt x="339919" y="77706"/>
                    <a:pt x="350860" y="61295"/>
                  </a:cubicBezTo>
                  <a:cubicBezTo>
                    <a:pt x="361348" y="45563"/>
                    <a:pt x="382587" y="40568"/>
                    <a:pt x="399498" y="32112"/>
                  </a:cubicBezTo>
                  <a:cubicBezTo>
                    <a:pt x="423447" y="20137"/>
                    <a:pt x="464626" y="16394"/>
                    <a:pt x="487047" y="12657"/>
                  </a:cubicBezTo>
                  <a:cubicBezTo>
                    <a:pt x="496775" y="9414"/>
                    <a:pt x="505976" y="2929"/>
                    <a:pt x="516230" y="2929"/>
                  </a:cubicBezTo>
                  <a:cubicBezTo>
                    <a:pt x="545593" y="2929"/>
                    <a:pt x="583017" y="-8105"/>
                    <a:pt x="603779" y="12657"/>
                  </a:cubicBezTo>
                  <a:cubicBezTo>
                    <a:pt x="619992" y="28870"/>
                    <a:pt x="601887" y="59202"/>
                    <a:pt x="594051" y="80750"/>
                  </a:cubicBezTo>
                  <a:cubicBezTo>
                    <a:pt x="579050" y="122001"/>
                    <a:pt x="530784" y="141567"/>
                    <a:pt x="496774" y="158572"/>
                  </a:cubicBezTo>
                  <a:cubicBezTo>
                    <a:pt x="436413" y="188752"/>
                    <a:pt x="430923" y="178859"/>
                    <a:pt x="350860" y="187755"/>
                  </a:cubicBezTo>
                  <a:cubicBezTo>
                    <a:pt x="324877" y="190642"/>
                    <a:pt x="299037" y="194745"/>
                    <a:pt x="273038" y="197482"/>
                  </a:cubicBezTo>
                  <a:cubicBezTo>
                    <a:pt x="199436" y="205229"/>
                    <a:pt x="112613" y="211319"/>
                    <a:pt x="39574" y="216938"/>
                  </a:cubicBezTo>
                  <a:cubicBezTo>
                    <a:pt x="29846" y="220180"/>
                    <a:pt x="11363" y="216457"/>
                    <a:pt x="10391" y="226665"/>
                  </a:cubicBezTo>
                  <a:cubicBezTo>
                    <a:pt x="-748" y="343621"/>
                    <a:pt x="-4097" y="383705"/>
                    <a:pt x="39574" y="460129"/>
                  </a:cubicBezTo>
                  <a:cubicBezTo>
                    <a:pt x="45375" y="470280"/>
                    <a:pt x="52545" y="479584"/>
                    <a:pt x="59030" y="489312"/>
                  </a:cubicBezTo>
                  <a:cubicBezTo>
                    <a:pt x="62272" y="499040"/>
                    <a:pt x="63481" y="509702"/>
                    <a:pt x="68757" y="518495"/>
                  </a:cubicBezTo>
                  <a:cubicBezTo>
                    <a:pt x="76970" y="532184"/>
                    <a:pt x="121016" y="562905"/>
                    <a:pt x="127123" y="567133"/>
                  </a:cubicBezTo>
                  <a:cubicBezTo>
                    <a:pt x="171956" y="598172"/>
                    <a:pt x="210607" y="630901"/>
                    <a:pt x="263311" y="644955"/>
                  </a:cubicBezTo>
                  <a:cubicBezTo>
                    <a:pt x="287790" y="651483"/>
                    <a:pt x="382927" y="668992"/>
                    <a:pt x="418953" y="674138"/>
                  </a:cubicBezTo>
                  <a:cubicBezTo>
                    <a:pt x="481731" y="683106"/>
                    <a:pt x="497103" y="681985"/>
                    <a:pt x="555140" y="693593"/>
                  </a:cubicBezTo>
                  <a:cubicBezTo>
                    <a:pt x="568250" y="696215"/>
                    <a:pt x="581081" y="700078"/>
                    <a:pt x="594051" y="703321"/>
                  </a:cubicBezTo>
                  <a:cubicBezTo>
                    <a:pt x="626477" y="696836"/>
                    <a:pt x="661224" y="697549"/>
                    <a:pt x="691328" y="683865"/>
                  </a:cubicBezTo>
                  <a:cubicBezTo>
                    <a:pt x="700663" y="679622"/>
                    <a:pt x="698831" y="664692"/>
                    <a:pt x="701055" y="654682"/>
                  </a:cubicBezTo>
                  <a:cubicBezTo>
                    <a:pt x="705334" y="635428"/>
                    <a:pt x="707540" y="615771"/>
                    <a:pt x="710783" y="596316"/>
                  </a:cubicBezTo>
                  <a:cubicBezTo>
                    <a:pt x="708907" y="579429"/>
                    <a:pt x="729950" y="436610"/>
                    <a:pt x="671872" y="401763"/>
                  </a:cubicBezTo>
                  <a:cubicBezTo>
                    <a:pt x="663079" y="396487"/>
                    <a:pt x="652744" y="394046"/>
                    <a:pt x="642689" y="392035"/>
                  </a:cubicBezTo>
                  <a:cubicBezTo>
                    <a:pt x="620206" y="387538"/>
                    <a:pt x="597294" y="385550"/>
                    <a:pt x="574596" y="382308"/>
                  </a:cubicBezTo>
                  <a:cubicBezTo>
                    <a:pt x="564868" y="379065"/>
                    <a:pt x="555650" y="373165"/>
                    <a:pt x="545413" y="372580"/>
                  </a:cubicBezTo>
                  <a:cubicBezTo>
                    <a:pt x="441770" y="366657"/>
                    <a:pt x="336836" y="377956"/>
                    <a:pt x="234128" y="362852"/>
                  </a:cubicBezTo>
                  <a:cubicBezTo>
                    <a:pt x="219781" y="360742"/>
                    <a:pt x="221867" y="336532"/>
                    <a:pt x="214672" y="323942"/>
                  </a:cubicBezTo>
                  <a:cubicBezTo>
                    <a:pt x="208871" y="313791"/>
                    <a:pt x="201702" y="304487"/>
                    <a:pt x="195217" y="294759"/>
                  </a:cubicBezTo>
                  <a:cubicBezTo>
                    <a:pt x="191974" y="278546"/>
                    <a:pt x="189076" y="262261"/>
                    <a:pt x="185489" y="246121"/>
                  </a:cubicBezTo>
                  <a:cubicBezTo>
                    <a:pt x="182589" y="233070"/>
                    <a:pt x="175762" y="220579"/>
                    <a:pt x="175762" y="207210"/>
                  </a:cubicBezTo>
                  <a:cubicBezTo>
                    <a:pt x="175762" y="177847"/>
                    <a:pt x="178887" y="148272"/>
                    <a:pt x="185489" y="119661"/>
                  </a:cubicBezTo>
                  <a:cubicBezTo>
                    <a:pt x="191022" y="95687"/>
                    <a:pt x="213736" y="65161"/>
                    <a:pt x="234128" y="51567"/>
                  </a:cubicBezTo>
                  <a:cubicBezTo>
                    <a:pt x="242660" y="45879"/>
                    <a:pt x="253583" y="45082"/>
                    <a:pt x="263311" y="41840"/>
                  </a:cubicBezTo>
                  <a:cubicBezTo>
                    <a:pt x="286009" y="45082"/>
                    <a:pt x="311497" y="40192"/>
                    <a:pt x="331404" y="51567"/>
                  </a:cubicBezTo>
                  <a:cubicBezTo>
                    <a:pt x="359274" y="67493"/>
                    <a:pt x="369046" y="109510"/>
                    <a:pt x="399498" y="119661"/>
                  </a:cubicBezTo>
                  <a:lnTo>
                    <a:pt x="428681" y="129389"/>
                  </a:lnTo>
                  <a:cubicBezTo>
                    <a:pt x="447391" y="157455"/>
                    <a:pt x="464452" y="168144"/>
                    <a:pt x="438408" y="207210"/>
                  </a:cubicBezTo>
                  <a:cubicBezTo>
                    <a:pt x="432720" y="215742"/>
                    <a:pt x="418953" y="213695"/>
                    <a:pt x="409225" y="216938"/>
                  </a:cubicBezTo>
                  <a:cubicBezTo>
                    <a:pt x="393012" y="233151"/>
                    <a:pt x="378491" y="251253"/>
                    <a:pt x="360587" y="265576"/>
                  </a:cubicBezTo>
                  <a:cubicBezTo>
                    <a:pt x="345823" y="277387"/>
                    <a:pt x="326002" y="282111"/>
                    <a:pt x="311949" y="294759"/>
                  </a:cubicBezTo>
                  <a:cubicBezTo>
                    <a:pt x="293125" y="311701"/>
                    <a:pt x="281219" y="335218"/>
                    <a:pt x="263311" y="353125"/>
                  </a:cubicBezTo>
                  <a:cubicBezTo>
                    <a:pt x="248630" y="367806"/>
                    <a:pt x="229353" y="377354"/>
                    <a:pt x="214672" y="392035"/>
                  </a:cubicBezTo>
                  <a:cubicBezTo>
                    <a:pt x="193533" y="413174"/>
                    <a:pt x="176704" y="438274"/>
                    <a:pt x="156306" y="460129"/>
                  </a:cubicBezTo>
                  <a:cubicBezTo>
                    <a:pt x="156289" y="460147"/>
                    <a:pt x="71601" y="544834"/>
                    <a:pt x="49302" y="567133"/>
                  </a:cubicBezTo>
                  <a:lnTo>
                    <a:pt x="29847" y="586589"/>
                  </a:lnTo>
                  <a:lnTo>
                    <a:pt x="10391" y="606044"/>
                  </a:lnTo>
                  <a:cubicBezTo>
                    <a:pt x="7149" y="619014"/>
                    <a:pt x="664" y="631586"/>
                    <a:pt x="664" y="644955"/>
                  </a:cubicBezTo>
                  <a:cubicBezTo>
                    <a:pt x="664" y="683674"/>
                    <a:pt x="-7017" y="729841"/>
                    <a:pt x="29847" y="751959"/>
                  </a:cubicBezTo>
                  <a:cubicBezTo>
                    <a:pt x="38640" y="757234"/>
                    <a:pt x="49302" y="758444"/>
                    <a:pt x="59030" y="761686"/>
                  </a:cubicBezTo>
                  <a:cubicBezTo>
                    <a:pt x="68758" y="768171"/>
                    <a:pt x="77122" y="777445"/>
                    <a:pt x="88213" y="781142"/>
                  </a:cubicBezTo>
                  <a:cubicBezTo>
                    <a:pt x="166325" y="807179"/>
                    <a:pt x="398386" y="781185"/>
                    <a:pt x="399498" y="781142"/>
                  </a:cubicBezTo>
                  <a:cubicBezTo>
                    <a:pt x="415711" y="774657"/>
                    <a:pt x="434353" y="772406"/>
                    <a:pt x="448136" y="761686"/>
                  </a:cubicBezTo>
                  <a:cubicBezTo>
                    <a:pt x="464136" y="749242"/>
                    <a:pt x="492544" y="704803"/>
                    <a:pt x="506502" y="683865"/>
                  </a:cubicBezTo>
                  <a:cubicBezTo>
                    <a:pt x="528461" y="596035"/>
                    <a:pt x="524189" y="635579"/>
                    <a:pt x="487047" y="479584"/>
                  </a:cubicBezTo>
                  <a:cubicBezTo>
                    <a:pt x="483688" y="465477"/>
                    <a:pt x="473303" y="454003"/>
                    <a:pt x="467591" y="440674"/>
                  </a:cubicBezTo>
                  <a:cubicBezTo>
                    <a:pt x="463552" y="431249"/>
                    <a:pt x="461106" y="421219"/>
                    <a:pt x="457864" y="411491"/>
                  </a:cubicBezTo>
                  <a:cubicBezTo>
                    <a:pt x="467592" y="392036"/>
                    <a:pt x="474573" y="370945"/>
                    <a:pt x="487047" y="353125"/>
                  </a:cubicBezTo>
                  <a:cubicBezTo>
                    <a:pt x="515322" y="312732"/>
                    <a:pt x="530805" y="310683"/>
                    <a:pt x="574596" y="294759"/>
                  </a:cubicBezTo>
                  <a:cubicBezTo>
                    <a:pt x="671941" y="259362"/>
                    <a:pt x="649609" y="273346"/>
                    <a:pt x="798332" y="255848"/>
                  </a:cubicBezTo>
                  <a:cubicBezTo>
                    <a:pt x="870188" y="207945"/>
                    <a:pt x="837992" y="202908"/>
                    <a:pt x="895608" y="246121"/>
                  </a:cubicBezTo>
                  <a:cubicBezTo>
                    <a:pt x="948901" y="332721"/>
                    <a:pt x="967085" y="353968"/>
                    <a:pt x="1002613" y="430946"/>
                  </a:cubicBezTo>
                  <a:cubicBezTo>
                    <a:pt x="1012961" y="453368"/>
                    <a:pt x="1024430" y="475469"/>
                    <a:pt x="1031796" y="499040"/>
                  </a:cubicBezTo>
                  <a:cubicBezTo>
                    <a:pt x="1040713" y="527574"/>
                    <a:pt x="1044766" y="557406"/>
                    <a:pt x="1051251" y="586589"/>
                  </a:cubicBezTo>
                  <a:cubicBezTo>
                    <a:pt x="1048008" y="622257"/>
                    <a:pt x="1051629" y="659233"/>
                    <a:pt x="1041523" y="693593"/>
                  </a:cubicBezTo>
                  <a:cubicBezTo>
                    <a:pt x="1026699" y="743993"/>
                    <a:pt x="985012" y="766410"/>
                    <a:pt x="944247" y="790869"/>
                  </a:cubicBezTo>
                  <a:cubicBezTo>
                    <a:pt x="931812" y="798330"/>
                    <a:pt x="919404" y="806808"/>
                    <a:pt x="905336" y="810325"/>
                  </a:cubicBezTo>
                  <a:cubicBezTo>
                    <a:pt x="879974" y="816665"/>
                    <a:pt x="853455" y="816810"/>
                    <a:pt x="827515" y="820052"/>
                  </a:cubicBezTo>
                  <a:cubicBezTo>
                    <a:pt x="791847" y="816810"/>
                    <a:pt x="753571" y="824100"/>
                    <a:pt x="720511" y="810325"/>
                  </a:cubicBezTo>
                  <a:cubicBezTo>
                    <a:pt x="708170" y="805183"/>
                    <a:pt x="716762" y="783372"/>
                    <a:pt x="710783" y="771414"/>
                  </a:cubicBezTo>
                  <a:cubicBezTo>
                    <a:pt x="690637" y="731123"/>
                    <a:pt x="665387" y="693593"/>
                    <a:pt x="642689" y="654682"/>
                  </a:cubicBezTo>
                  <a:cubicBezTo>
                    <a:pt x="630907" y="634485"/>
                    <a:pt x="620313" y="612850"/>
                    <a:pt x="603779" y="596316"/>
                  </a:cubicBezTo>
                  <a:cubicBezTo>
                    <a:pt x="580851" y="573388"/>
                    <a:pt x="551898" y="557405"/>
                    <a:pt x="525957" y="537950"/>
                  </a:cubicBezTo>
                  <a:cubicBezTo>
                    <a:pt x="514951" y="529696"/>
                    <a:pt x="508718" y="515592"/>
                    <a:pt x="496774" y="508767"/>
                  </a:cubicBezTo>
                  <a:cubicBezTo>
                    <a:pt x="485166" y="502134"/>
                    <a:pt x="470974" y="501662"/>
                    <a:pt x="457864" y="499040"/>
                  </a:cubicBezTo>
                  <a:cubicBezTo>
                    <a:pt x="411107" y="489689"/>
                    <a:pt x="369504" y="485563"/>
                    <a:pt x="321677" y="479584"/>
                  </a:cubicBezTo>
                  <a:cubicBezTo>
                    <a:pt x="250341" y="486069"/>
                    <a:pt x="174428" y="473078"/>
                    <a:pt x="107668" y="499040"/>
                  </a:cubicBezTo>
                  <a:cubicBezTo>
                    <a:pt x="88317" y="506565"/>
                    <a:pt x="129969" y="535220"/>
                    <a:pt x="146579" y="547678"/>
                  </a:cubicBezTo>
                  <a:cubicBezTo>
                    <a:pt x="157274" y="555700"/>
                    <a:pt x="172971" y="552712"/>
                    <a:pt x="185489" y="557406"/>
                  </a:cubicBezTo>
                  <a:cubicBezTo>
                    <a:pt x="377836" y="629536"/>
                    <a:pt x="108633" y="538271"/>
                    <a:pt x="253583" y="586589"/>
                  </a:cubicBezTo>
                  <a:cubicBezTo>
                    <a:pt x="256357" y="585895"/>
                    <a:pt x="355818" y="567008"/>
                    <a:pt x="370315" y="547678"/>
                  </a:cubicBezTo>
                  <a:cubicBezTo>
                    <a:pt x="406999" y="498766"/>
                    <a:pt x="415008" y="453243"/>
                    <a:pt x="438408" y="401763"/>
                  </a:cubicBezTo>
                  <a:cubicBezTo>
                    <a:pt x="447409" y="381961"/>
                    <a:pt x="455525" y="361496"/>
                    <a:pt x="467591" y="343397"/>
                  </a:cubicBezTo>
                  <a:cubicBezTo>
                    <a:pt x="475222" y="331950"/>
                    <a:pt x="487821" y="324659"/>
                    <a:pt x="496774" y="314214"/>
                  </a:cubicBezTo>
                  <a:cubicBezTo>
                    <a:pt x="507325" y="301905"/>
                    <a:pt x="516533" y="288497"/>
                    <a:pt x="525957" y="275304"/>
                  </a:cubicBezTo>
                  <a:cubicBezTo>
                    <a:pt x="532753" y="265790"/>
                    <a:pt x="535685" y="252606"/>
                    <a:pt x="545413" y="246121"/>
                  </a:cubicBezTo>
                  <a:cubicBezTo>
                    <a:pt x="556537" y="238705"/>
                    <a:pt x="571071" y="238160"/>
                    <a:pt x="584323" y="236393"/>
                  </a:cubicBezTo>
                  <a:cubicBezTo>
                    <a:pt x="619824" y="231659"/>
                    <a:pt x="655660" y="229908"/>
                    <a:pt x="691328" y="226665"/>
                  </a:cubicBezTo>
                  <a:cubicBezTo>
                    <a:pt x="720197" y="217043"/>
                    <a:pt x="739204" y="221135"/>
                    <a:pt x="701055" y="187755"/>
                  </a:cubicBezTo>
                  <a:cubicBezTo>
                    <a:pt x="683458" y="172358"/>
                    <a:pt x="663216" y="160041"/>
                    <a:pt x="642689" y="148844"/>
                  </a:cubicBezTo>
                  <a:cubicBezTo>
                    <a:pt x="593438" y="121980"/>
                    <a:pt x="605386" y="137026"/>
                    <a:pt x="564868" y="119661"/>
                  </a:cubicBezTo>
                  <a:cubicBezTo>
                    <a:pt x="551539" y="113949"/>
                    <a:pt x="538927" y="106691"/>
                    <a:pt x="525957" y="100206"/>
                  </a:cubicBezTo>
                  <a:cubicBezTo>
                    <a:pt x="498037" y="118819"/>
                    <a:pt x="483329" y="123947"/>
                    <a:pt x="467591" y="158572"/>
                  </a:cubicBezTo>
                  <a:cubicBezTo>
                    <a:pt x="457823" y="180062"/>
                    <a:pt x="455078" y="204103"/>
                    <a:pt x="448136" y="226665"/>
                  </a:cubicBezTo>
                  <a:cubicBezTo>
                    <a:pt x="442105" y="246266"/>
                    <a:pt x="435166" y="265576"/>
                    <a:pt x="428681" y="285031"/>
                  </a:cubicBezTo>
                  <a:cubicBezTo>
                    <a:pt x="425438" y="307729"/>
                    <a:pt x="423757" y="330706"/>
                    <a:pt x="418953" y="353125"/>
                  </a:cubicBezTo>
                  <a:cubicBezTo>
                    <a:pt x="380322" y="533405"/>
                    <a:pt x="415345" y="310296"/>
                    <a:pt x="389770" y="489312"/>
                  </a:cubicBezTo>
                  <a:cubicBezTo>
                    <a:pt x="396255" y="528223"/>
                    <a:pt x="397459" y="568392"/>
                    <a:pt x="409225" y="606044"/>
                  </a:cubicBezTo>
                  <a:cubicBezTo>
                    <a:pt x="419443" y="638741"/>
                    <a:pt x="438913" y="648946"/>
                    <a:pt x="467591" y="654682"/>
                  </a:cubicBezTo>
                  <a:cubicBezTo>
                    <a:pt x="614399" y="684044"/>
                    <a:pt x="617982" y="675668"/>
                    <a:pt x="798332" y="683865"/>
                  </a:cubicBezTo>
                  <a:cubicBezTo>
                    <a:pt x="808060" y="687108"/>
                    <a:pt x="819508" y="687187"/>
                    <a:pt x="827515" y="693593"/>
                  </a:cubicBezTo>
                  <a:cubicBezTo>
                    <a:pt x="857368" y="717476"/>
                    <a:pt x="853173" y="759010"/>
                    <a:pt x="837243" y="790869"/>
                  </a:cubicBezTo>
                  <a:cubicBezTo>
                    <a:pt x="826989" y="811377"/>
                    <a:pt x="803283" y="821894"/>
                    <a:pt x="788604" y="839508"/>
                  </a:cubicBezTo>
                  <a:cubicBezTo>
                    <a:pt x="721406" y="920145"/>
                    <a:pt x="771060" y="897236"/>
                    <a:pt x="710783" y="917329"/>
                  </a:cubicBezTo>
                  <a:cubicBezTo>
                    <a:pt x="694570" y="930299"/>
                    <a:pt x="677909" y="942728"/>
                    <a:pt x="662145" y="956240"/>
                  </a:cubicBezTo>
                  <a:cubicBezTo>
                    <a:pt x="655182" y="962209"/>
                    <a:pt x="650553" y="970976"/>
                    <a:pt x="642689" y="975695"/>
                  </a:cubicBezTo>
                  <a:cubicBezTo>
                    <a:pt x="599760" y="1001452"/>
                    <a:pt x="622948" y="966539"/>
                    <a:pt x="603779" y="1004878"/>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55" name="Freeform 554"/>
            <p:cNvSpPr/>
            <p:nvPr/>
          </p:nvSpPr>
          <p:spPr>
            <a:xfrm>
              <a:off x="3607100" y="1998032"/>
              <a:ext cx="1051251" cy="1004878"/>
            </a:xfrm>
            <a:custGeom>
              <a:avLst/>
              <a:gdLst>
                <a:gd name="connsiteX0" fmla="*/ 613506 w 1051251"/>
                <a:gd name="connsiteY0" fmla="*/ 197482 h 1004878"/>
                <a:gd name="connsiteX1" fmla="*/ 603779 w 1051251"/>
                <a:gd name="connsiteY1" fmla="*/ 246121 h 1004878"/>
                <a:gd name="connsiteX2" fmla="*/ 496774 w 1051251"/>
                <a:gd name="connsiteY2" fmla="*/ 285031 h 1004878"/>
                <a:gd name="connsiteX3" fmla="*/ 389770 w 1051251"/>
                <a:gd name="connsiteY3" fmla="*/ 265576 h 1004878"/>
                <a:gd name="connsiteX4" fmla="*/ 360587 w 1051251"/>
                <a:gd name="connsiteY4" fmla="*/ 207210 h 1004878"/>
                <a:gd name="connsiteX5" fmla="*/ 350860 w 1051251"/>
                <a:gd name="connsiteY5" fmla="*/ 158572 h 1004878"/>
                <a:gd name="connsiteX6" fmla="*/ 341132 w 1051251"/>
                <a:gd name="connsiteY6" fmla="*/ 119661 h 1004878"/>
                <a:gd name="connsiteX7" fmla="*/ 350860 w 1051251"/>
                <a:gd name="connsiteY7" fmla="*/ 61295 h 1004878"/>
                <a:gd name="connsiteX8" fmla="*/ 399498 w 1051251"/>
                <a:gd name="connsiteY8" fmla="*/ 32112 h 1004878"/>
                <a:gd name="connsiteX9" fmla="*/ 487047 w 1051251"/>
                <a:gd name="connsiteY9" fmla="*/ 12657 h 1004878"/>
                <a:gd name="connsiteX10" fmla="*/ 516230 w 1051251"/>
                <a:gd name="connsiteY10" fmla="*/ 2929 h 1004878"/>
                <a:gd name="connsiteX11" fmla="*/ 603779 w 1051251"/>
                <a:gd name="connsiteY11" fmla="*/ 12657 h 1004878"/>
                <a:gd name="connsiteX12" fmla="*/ 594051 w 1051251"/>
                <a:gd name="connsiteY12" fmla="*/ 80750 h 1004878"/>
                <a:gd name="connsiteX13" fmla="*/ 496774 w 1051251"/>
                <a:gd name="connsiteY13" fmla="*/ 158572 h 1004878"/>
                <a:gd name="connsiteX14" fmla="*/ 350860 w 1051251"/>
                <a:gd name="connsiteY14" fmla="*/ 187755 h 1004878"/>
                <a:gd name="connsiteX15" fmla="*/ 273038 w 1051251"/>
                <a:gd name="connsiteY15" fmla="*/ 197482 h 1004878"/>
                <a:gd name="connsiteX16" fmla="*/ 39574 w 1051251"/>
                <a:gd name="connsiteY16" fmla="*/ 216938 h 1004878"/>
                <a:gd name="connsiteX17" fmla="*/ 10391 w 1051251"/>
                <a:gd name="connsiteY17" fmla="*/ 226665 h 1004878"/>
                <a:gd name="connsiteX18" fmla="*/ 39574 w 1051251"/>
                <a:gd name="connsiteY18" fmla="*/ 460129 h 1004878"/>
                <a:gd name="connsiteX19" fmla="*/ 59030 w 1051251"/>
                <a:gd name="connsiteY19" fmla="*/ 489312 h 1004878"/>
                <a:gd name="connsiteX20" fmla="*/ 68757 w 1051251"/>
                <a:gd name="connsiteY20" fmla="*/ 518495 h 1004878"/>
                <a:gd name="connsiteX21" fmla="*/ 127123 w 1051251"/>
                <a:gd name="connsiteY21" fmla="*/ 567133 h 1004878"/>
                <a:gd name="connsiteX22" fmla="*/ 263311 w 1051251"/>
                <a:gd name="connsiteY22" fmla="*/ 644955 h 1004878"/>
                <a:gd name="connsiteX23" fmla="*/ 418953 w 1051251"/>
                <a:gd name="connsiteY23" fmla="*/ 674138 h 1004878"/>
                <a:gd name="connsiteX24" fmla="*/ 555140 w 1051251"/>
                <a:gd name="connsiteY24" fmla="*/ 693593 h 1004878"/>
                <a:gd name="connsiteX25" fmla="*/ 594051 w 1051251"/>
                <a:gd name="connsiteY25" fmla="*/ 703321 h 1004878"/>
                <a:gd name="connsiteX26" fmla="*/ 691328 w 1051251"/>
                <a:gd name="connsiteY26" fmla="*/ 683865 h 1004878"/>
                <a:gd name="connsiteX27" fmla="*/ 701055 w 1051251"/>
                <a:gd name="connsiteY27" fmla="*/ 654682 h 1004878"/>
                <a:gd name="connsiteX28" fmla="*/ 710783 w 1051251"/>
                <a:gd name="connsiteY28" fmla="*/ 596316 h 1004878"/>
                <a:gd name="connsiteX29" fmla="*/ 671872 w 1051251"/>
                <a:gd name="connsiteY29" fmla="*/ 401763 h 1004878"/>
                <a:gd name="connsiteX30" fmla="*/ 642689 w 1051251"/>
                <a:gd name="connsiteY30" fmla="*/ 392035 h 1004878"/>
                <a:gd name="connsiteX31" fmla="*/ 574596 w 1051251"/>
                <a:gd name="connsiteY31" fmla="*/ 382308 h 1004878"/>
                <a:gd name="connsiteX32" fmla="*/ 545413 w 1051251"/>
                <a:gd name="connsiteY32" fmla="*/ 372580 h 1004878"/>
                <a:gd name="connsiteX33" fmla="*/ 234128 w 1051251"/>
                <a:gd name="connsiteY33" fmla="*/ 362852 h 1004878"/>
                <a:gd name="connsiteX34" fmla="*/ 214672 w 1051251"/>
                <a:gd name="connsiteY34" fmla="*/ 323942 h 1004878"/>
                <a:gd name="connsiteX35" fmla="*/ 195217 w 1051251"/>
                <a:gd name="connsiteY35" fmla="*/ 294759 h 1004878"/>
                <a:gd name="connsiteX36" fmla="*/ 185489 w 1051251"/>
                <a:gd name="connsiteY36" fmla="*/ 246121 h 1004878"/>
                <a:gd name="connsiteX37" fmla="*/ 175762 w 1051251"/>
                <a:gd name="connsiteY37" fmla="*/ 207210 h 1004878"/>
                <a:gd name="connsiteX38" fmla="*/ 185489 w 1051251"/>
                <a:gd name="connsiteY38" fmla="*/ 119661 h 1004878"/>
                <a:gd name="connsiteX39" fmla="*/ 234128 w 1051251"/>
                <a:gd name="connsiteY39" fmla="*/ 51567 h 1004878"/>
                <a:gd name="connsiteX40" fmla="*/ 263311 w 1051251"/>
                <a:gd name="connsiteY40" fmla="*/ 41840 h 1004878"/>
                <a:gd name="connsiteX41" fmla="*/ 331404 w 1051251"/>
                <a:gd name="connsiteY41" fmla="*/ 51567 h 1004878"/>
                <a:gd name="connsiteX42" fmla="*/ 399498 w 1051251"/>
                <a:gd name="connsiteY42" fmla="*/ 119661 h 1004878"/>
                <a:gd name="connsiteX43" fmla="*/ 428681 w 1051251"/>
                <a:gd name="connsiteY43" fmla="*/ 129389 h 1004878"/>
                <a:gd name="connsiteX44" fmla="*/ 438408 w 1051251"/>
                <a:gd name="connsiteY44" fmla="*/ 207210 h 1004878"/>
                <a:gd name="connsiteX45" fmla="*/ 409225 w 1051251"/>
                <a:gd name="connsiteY45" fmla="*/ 216938 h 1004878"/>
                <a:gd name="connsiteX46" fmla="*/ 360587 w 1051251"/>
                <a:gd name="connsiteY46" fmla="*/ 265576 h 1004878"/>
                <a:gd name="connsiteX47" fmla="*/ 311949 w 1051251"/>
                <a:gd name="connsiteY47" fmla="*/ 294759 h 1004878"/>
                <a:gd name="connsiteX48" fmla="*/ 263311 w 1051251"/>
                <a:gd name="connsiteY48" fmla="*/ 353125 h 1004878"/>
                <a:gd name="connsiteX49" fmla="*/ 214672 w 1051251"/>
                <a:gd name="connsiteY49" fmla="*/ 392035 h 1004878"/>
                <a:gd name="connsiteX50" fmla="*/ 156306 w 1051251"/>
                <a:gd name="connsiteY50" fmla="*/ 460129 h 1004878"/>
                <a:gd name="connsiteX51" fmla="*/ 49302 w 1051251"/>
                <a:gd name="connsiteY51" fmla="*/ 567133 h 1004878"/>
                <a:gd name="connsiteX52" fmla="*/ 29847 w 1051251"/>
                <a:gd name="connsiteY52" fmla="*/ 586589 h 1004878"/>
                <a:gd name="connsiteX53" fmla="*/ 10391 w 1051251"/>
                <a:gd name="connsiteY53" fmla="*/ 606044 h 1004878"/>
                <a:gd name="connsiteX54" fmla="*/ 664 w 1051251"/>
                <a:gd name="connsiteY54" fmla="*/ 644955 h 1004878"/>
                <a:gd name="connsiteX55" fmla="*/ 29847 w 1051251"/>
                <a:gd name="connsiteY55" fmla="*/ 751959 h 1004878"/>
                <a:gd name="connsiteX56" fmla="*/ 59030 w 1051251"/>
                <a:gd name="connsiteY56" fmla="*/ 761686 h 1004878"/>
                <a:gd name="connsiteX57" fmla="*/ 88213 w 1051251"/>
                <a:gd name="connsiteY57" fmla="*/ 781142 h 1004878"/>
                <a:gd name="connsiteX58" fmla="*/ 399498 w 1051251"/>
                <a:gd name="connsiteY58" fmla="*/ 781142 h 1004878"/>
                <a:gd name="connsiteX59" fmla="*/ 448136 w 1051251"/>
                <a:gd name="connsiteY59" fmla="*/ 761686 h 1004878"/>
                <a:gd name="connsiteX60" fmla="*/ 506502 w 1051251"/>
                <a:gd name="connsiteY60" fmla="*/ 683865 h 1004878"/>
                <a:gd name="connsiteX61" fmla="*/ 487047 w 1051251"/>
                <a:gd name="connsiteY61" fmla="*/ 479584 h 1004878"/>
                <a:gd name="connsiteX62" fmla="*/ 467591 w 1051251"/>
                <a:gd name="connsiteY62" fmla="*/ 440674 h 1004878"/>
                <a:gd name="connsiteX63" fmla="*/ 457864 w 1051251"/>
                <a:gd name="connsiteY63" fmla="*/ 411491 h 1004878"/>
                <a:gd name="connsiteX64" fmla="*/ 487047 w 1051251"/>
                <a:gd name="connsiteY64" fmla="*/ 353125 h 1004878"/>
                <a:gd name="connsiteX65" fmla="*/ 574596 w 1051251"/>
                <a:gd name="connsiteY65" fmla="*/ 294759 h 1004878"/>
                <a:gd name="connsiteX66" fmla="*/ 798332 w 1051251"/>
                <a:gd name="connsiteY66" fmla="*/ 255848 h 1004878"/>
                <a:gd name="connsiteX67" fmla="*/ 895608 w 1051251"/>
                <a:gd name="connsiteY67" fmla="*/ 246121 h 1004878"/>
                <a:gd name="connsiteX68" fmla="*/ 1002613 w 1051251"/>
                <a:gd name="connsiteY68" fmla="*/ 430946 h 1004878"/>
                <a:gd name="connsiteX69" fmla="*/ 1031796 w 1051251"/>
                <a:gd name="connsiteY69" fmla="*/ 499040 h 1004878"/>
                <a:gd name="connsiteX70" fmla="*/ 1051251 w 1051251"/>
                <a:gd name="connsiteY70" fmla="*/ 586589 h 1004878"/>
                <a:gd name="connsiteX71" fmla="*/ 1041523 w 1051251"/>
                <a:gd name="connsiteY71" fmla="*/ 693593 h 1004878"/>
                <a:gd name="connsiteX72" fmla="*/ 944247 w 1051251"/>
                <a:gd name="connsiteY72" fmla="*/ 790869 h 1004878"/>
                <a:gd name="connsiteX73" fmla="*/ 905336 w 1051251"/>
                <a:gd name="connsiteY73" fmla="*/ 810325 h 1004878"/>
                <a:gd name="connsiteX74" fmla="*/ 827515 w 1051251"/>
                <a:gd name="connsiteY74" fmla="*/ 820052 h 1004878"/>
                <a:gd name="connsiteX75" fmla="*/ 720511 w 1051251"/>
                <a:gd name="connsiteY75" fmla="*/ 810325 h 1004878"/>
                <a:gd name="connsiteX76" fmla="*/ 710783 w 1051251"/>
                <a:gd name="connsiteY76" fmla="*/ 771414 h 1004878"/>
                <a:gd name="connsiteX77" fmla="*/ 642689 w 1051251"/>
                <a:gd name="connsiteY77" fmla="*/ 654682 h 1004878"/>
                <a:gd name="connsiteX78" fmla="*/ 603779 w 1051251"/>
                <a:gd name="connsiteY78" fmla="*/ 596316 h 1004878"/>
                <a:gd name="connsiteX79" fmla="*/ 525957 w 1051251"/>
                <a:gd name="connsiteY79" fmla="*/ 537950 h 1004878"/>
                <a:gd name="connsiteX80" fmla="*/ 496774 w 1051251"/>
                <a:gd name="connsiteY80" fmla="*/ 508767 h 1004878"/>
                <a:gd name="connsiteX81" fmla="*/ 457864 w 1051251"/>
                <a:gd name="connsiteY81" fmla="*/ 499040 h 1004878"/>
                <a:gd name="connsiteX82" fmla="*/ 321677 w 1051251"/>
                <a:gd name="connsiteY82" fmla="*/ 479584 h 1004878"/>
                <a:gd name="connsiteX83" fmla="*/ 107668 w 1051251"/>
                <a:gd name="connsiteY83" fmla="*/ 499040 h 1004878"/>
                <a:gd name="connsiteX84" fmla="*/ 146579 w 1051251"/>
                <a:gd name="connsiteY84" fmla="*/ 547678 h 1004878"/>
                <a:gd name="connsiteX85" fmla="*/ 185489 w 1051251"/>
                <a:gd name="connsiteY85" fmla="*/ 557406 h 1004878"/>
                <a:gd name="connsiteX86" fmla="*/ 253583 w 1051251"/>
                <a:gd name="connsiteY86" fmla="*/ 586589 h 1004878"/>
                <a:gd name="connsiteX87" fmla="*/ 370315 w 1051251"/>
                <a:gd name="connsiteY87" fmla="*/ 547678 h 1004878"/>
                <a:gd name="connsiteX88" fmla="*/ 438408 w 1051251"/>
                <a:gd name="connsiteY88" fmla="*/ 401763 h 1004878"/>
                <a:gd name="connsiteX89" fmla="*/ 467591 w 1051251"/>
                <a:gd name="connsiteY89" fmla="*/ 343397 h 1004878"/>
                <a:gd name="connsiteX90" fmla="*/ 496774 w 1051251"/>
                <a:gd name="connsiteY90" fmla="*/ 314214 h 1004878"/>
                <a:gd name="connsiteX91" fmla="*/ 525957 w 1051251"/>
                <a:gd name="connsiteY91" fmla="*/ 275304 h 1004878"/>
                <a:gd name="connsiteX92" fmla="*/ 545413 w 1051251"/>
                <a:gd name="connsiteY92" fmla="*/ 246121 h 1004878"/>
                <a:gd name="connsiteX93" fmla="*/ 584323 w 1051251"/>
                <a:gd name="connsiteY93" fmla="*/ 236393 h 1004878"/>
                <a:gd name="connsiteX94" fmla="*/ 691328 w 1051251"/>
                <a:gd name="connsiteY94" fmla="*/ 226665 h 1004878"/>
                <a:gd name="connsiteX95" fmla="*/ 701055 w 1051251"/>
                <a:gd name="connsiteY95" fmla="*/ 187755 h 1004878"/>
                <a:gd name="connsiteX96" fmla="*/ 642689 w 1051251"/>
                <a:gd name="connsiteY96" fmla="*/ 148844 h 1004878"/>
                <a:gd name="connsiteX97" fmla="*/ 564868 w 1051251"/>
                <a:gd name="connsiteY97" fmla="*/ 119661 h 1004878"/>
                <a:gd name="connsiteX98" fmla="*/ 525957 w 1051251"/>
                <a:gd name="connsiteY98" fmla="*/ 100206 h 1004878"/>
                <a:gd name="connsiteX99" fmla="*/ 467591 w 1051251"/>
                <a:gd name="connsiteY99" fmla="*/ 158572 h 1004878"/>
                <a:gd name="connsiteX100" fmla="*/ 448136 w 1051251"/>
                <a:gd name="connsiteY100" fmla="*/ 226665 h 1004878"/>
                <a:gd name="connsiteX101" fmla="*/ 428681 w 1051251"/>
                <a:gd name="connsiteY101" fmla="*/ 285031 h 1004878"/>
                <a:gd name="connsiteX102" fmla="*/ 418953 w 1051251"/>
                <a:gd name="connsiteY102" fmla="*/ 353125 h 1004878"/>
                <a:gd name="connsiteX103" fmla="*/ 389770 w 1051251"/>
                <a:gd name="connsiteY103" fmla="*/ 489312 h 1004878"/>
                <a:gd name="connsiteX104" fmla="*/ 409225 w 1051251"/>
                <a:gd name="connsiteY104" fmla="*/ 606044 h 1004878"/>
                <a:gd name="connsiteX105" fmla="*/ 467591 w 1051251"/>
                <a:gd name="connsiteY105" fmla="*/ 654682 h 1004878"/>
                <a:gd name="connsiteX106" fmla="*/ 798332 w 1051251"/>
                <a:gd name="connsiteY106" fmla="*/ 683865 h 1004878"/>
                <a:gd name="connsiteX107" fmla="*/ 827515 w 1051251"/>
                <a:gd name="connsiteY107" fmla="*/ 693593 h 1004878"/>
                <a:gd name="connsiteX108" fmla="*/ 837243 w 1051251"/>
                <a:gd name="connsiteY108" fmla="*/ 790869 h 1004878"/>
                <a:gd name="connsiteX109" fmla="*/ 788604 w 1051251"/>
                <a:gd name="connsiteY109" fmla="*/ 839508 h 1004878"/>
                <a:gd name="connsiteX110" fmla="*/ 710783 w 1051251"/>
                <a:gd name="connsiteY110" fmla="*/ 917329 h 1004878"/>
                <a:gd name="connsiteX111" fmla="*/ 662145 w 1051251"/>
                <a:gd name="connsiteY111" fmla="*/ 956240 h 1004878"/>
                <a:gd name="connsiteX112" fmla="*/ 642689 w 1051251"/>
                <a:gd name="connsiteY112" fmla="*/ 975695 h 1004878"/>
                <a:gd name="connsiteX113" fmla="*/ 603779 w 1051251"/>
                <a:gd name="connsiteY113" fmla="*/ 1004878 h 1004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Lst>
              <a:rect l="l" t="t" r="r" b="b"/>
              <a:pathLst>
                <a:path w="1051251" h="1004878">
                  <a:moveTo>
                    <a:pt x="613506" y="197482"/>
                  </a:moveTo>
                  <a:cubicBezTo>
                    <a:pt x="610264" y="213695"/>
                    <a:pt x="612542" y="232100"/>
                    <a:pt x="603779" y="246121"/>
                  </a:cubicBezTo>
                  <a:cubicBezTo>
                    <a:pt x="579924" y="284290"/>
                    <a:pt x="533685" y="279758"/>
                    <a:pt x="496774" y="285031"/>
                  </a:cubicBezTo>
                  <a:cubicBezTo>
                    <a:pt x="461106" y="278546"/>
                    <a:pt x="421246" y="283562"/>
                    <a:pt x="389770" y="265576"/>
                  </a:cubicBezTo>
                  <a:cubicBezTo>
                    <a:pt x="370884" y="254784"/>
                    <a:pt x="368020" y="227652"/>
                    <a:pt x="360587" y="207210"/>
                  </a:cubicBezTo>
                  <a:cubicBezTo>
                    <a:pt x="354937" y="191672"/>
                    <a:pt x="354447" y="174712"/>
                    <a:pt x="350860" y="158572"/>
                  </a:cubicBezTo>
                  <a:cubicBezTo>
                    <a:pt x="347960" y="145521"/>
                    <a:pt x="344375" y="132631"/>
                    <a:pt x="341132" y="119661"/>
                  </a:cubicBezTo>
                  <a:cubicBezTo>
                    <a:pt x="344375" y="100206"/>
                    <a:pt x="339919" y="77706"/>
                    <a:pt x="350860" y="61295"/>
                  </a:cubicBezTo>
                  <a:cubicBezTo>
                    <a:pt x="361348" y="45563"/>
                    <a:pt x="382587" y="40568"/>
                    <a:pt x="399498" y="32112"/>
                  </a:cubicBezTo>
                  <a:cubicBezTo>
                    <a:pt x="423447" y="20137"/>
                    <a:pt x="464626" y="16394"/>
                    <a:pt x="487047" y="12657"/>
                  </a:cubicBezTo>
                  <a:cubicBezTo>
                    <a:pt x="496775" y="9414"/>
                    <a:pt x="505976" y="2929"/>
                    <a:pt x="516230" y="2929"/>
                  </a:cubicBezTo>
                  <a:cubicBezTo>
                    <a:pt x="545593" y="2929"/>
                    <a:pt x="583017" y="-8105"/>
                    <a:pt x="603779" y="12657"/>
                  </a:cubicBezTo>
                  <a:cubicBezTo>
                    <a:pt x="619992" y="28870"/>
                    <a:pt x="601887" y="59202"/>
                    <a:pt x="594051" y="80750"/>
                  </a:cubicBezTo>
                  <a:cubicBezTo>
                    <a:pt x="579050" y="122001"/>
                    <a:pt x="530784" y="141567"/>
                    <a:pt x="496774" y="158572"/>
                  </a:cubicBezTo>
                  <a:cubicBezTo>
                    <a:pt x="436413" y="188752"/>
                    <a:pt x="430923" y="178859"/>
                    <a:pt x="350860" y="187755"/>
                  </a:cubicBezTo>
                  <a:cubicBezTo>
                    <a:pt x="324877" y="190642"/>
                    <a:pt x="299037" y="194745"/>
                    <a:pt x="273038" y="197482"/>
                  </a:cubicBezTo>
                  <a:cubicBezTo>
                    <a:pt x="199436" y="205229"/>
                    <a:pt x="112613" y="211319"/>
                    <a:pt x="39574" y="216938"/>
                  </a:cubicBezTo>
                  <a:cubicBezTo>
                    <a:pt x="29846" y="220180"/>
                    <a:pt x="11363" y="216457"/>
                    <a:pt x="10391" y="226665"/>
                  </a:cubicBezTo>
                  <a:cubicBezTo>
                    <a:pt x="-748" y="343621"/>
                    <a:pt x="-4097" y="383705"/>
                    <a:pt x="39574" y="460129"/>
                  </a:cubicBezTo>
                  <a:cubicBezTo>
                    <a:pt x="45375" y="470280"/>
                    <a:pt x="52545" y="479584"/>
                    <a:pt x="59030" y="489312"/>
                  </a:cubicBezTo>
                  <a:cubicBezTo>
                    <a:pt x="62272" y="499040"/>
                    <a:pt x="63481" y="509702"/>
                    <a:pt x="68757" y="518495"/>
                  </a:cubicBezTo>
                  <a:cubicBezTo>
                    <a:pt x="76970" y="532184"/>
                    <a:pt x="121016" y="562905"/>
                    <a:pt x="127123" y="567133"/>
                  </a:cubicBezTo>
                  <a:cubicBezTo>
                    <a:pt x="171956" y="598172"/>
                    <a:pt x="210607" y="630901"/>
                    <a:pt x="263311" y="644955"/>
                  </a:cubicBezTo>
                  <a:cubicBezTo>
                    <a:pt x="287790" y="651483"/>
                    <a:pt x="382927" y="668992"/>
                    <a:pt x="418953" y="674138"/>
                  </a:cubicBezTo>
                  <a:cubicBezTo>
                    <a:pt x="481731" y="683106"/>
                    <a:pt x="497103" y="681985"/>
                    <a:pt x="555140" y="693593"/>
                  </a:cubicBezTo>
                  <a:cubicBezTo>
                    <a:pt x="568250" y="696215"/>
                    <a:pt x="581081" y="700078"/>
                    <a:pt x="594051" y="703321"/>
                  </a:cubicBezTo>
                  <a:cubicBezTo>
                    <a:pt x="626477" y="696836"/>
                    <a:pt x="661224" y="697549"/>
                    <a:pt x="691328" y="683865"/>
                  </a:cubicBezTo>
                  <a:cubicBezTo>
                    <a:pt x="700663" y="679622"/>
                    <a:pt x="698831" y="664692"/>
                    <a:pt x="701055" y="654682"/>
                  </a:cubicBezTo>
                  <a:cubicBezTo>
                    <a:pt x="705334" y="635428"/>
                    <a:pt x="707540" y="615771"/>
                    <a:pt x="710783" y="596316"/>
                  </a:cubicBezTo>
                  <a:cubicBezTo>
                    <a:pt x="708907" y="579429"/>
                    <a:pt x="729950" y="436610"/>
                    <a:pt x="671872" y="401763"/>
                  </a:cubicBezTo>
                  <a:cubicBezTo>
                    <a:pt x="663079" y="396487"/>
                    <a:pt x="652744" y="394046"/>
                    <a:pt x="642689" y="392035"/>
                  </a:cubicBezTo>
                  <a:cubicBezTo>
                    <a:pt x="620206" y="387538"/>
                    <a:pt x="597294" y="385550"/>
                    <a:pt x="574596" y="382308"/>
                  </a:cubicBezTo>
                  <a:cubicBezTo>
                    <a:pt x="564868" y="379065"/>
                    <a:pt x="555650" y="373165"/>
                    <a:pt x="545413" y="372580"/>
                  </a:cubicBezTo>
                  <a:cubicBezTo>
                    <a:pt x="441770" y="366657"/>
                    <a:pt x="336836" y="377956"/>
                    <a:pt x="234128" y="362852"/>
                  </a:cubicBezTo>
                  <a:cubicBezTo>
                    <a:pt x="219781" y="360742"/>
                    <a:pt x="221867" y="336532"/>
                    <a:pt x="214672" y="323942"/>
                  </a:cubicBezTo>
                  <a:cubicBezTo>
                    <a:pt x="208871" y="313791"/>
                    <a:pt x="201702" y="304487"/>
                    <a:pt x="195217" y="294759"/>
                  </a:cubicBezTo>
                  <a:cubicBezTo>
                    <a:pt x="191974" y="278546"/>
                    <a:pt x="189076" y="262261"/>
                    <a:pt x="185489" y="246121"/>
                  </a:cubicBezTo>
                  <a:cubicBezTo>
                    <a:pt x="182589" y="233070"/>
                    <a:pt x="175762" y="220579"/>
                    <a:pt x="175762" y="207210"/>
                  </a:cubicBezTo>
                  <a:cubicBezTo>
                    <a:pt x="175762" y="177847"/>
                    <a:pt x="178887" y="148272"/>
                    <a:pt x="185489" y="119661"/>
                  </a:cubicBezTo>
                  <a:cubicBezTo>
                    <a:pt x="191022" y="95687"/>
                    <a:pt x="213736" y="65161"/>
                    <a:pt x="234128" y="51567"/>
                  </a:cubicBezTo>
                  <a:cubicBezTo>
                    <a:pt x="242660" y="45879"/>
                    <a:pt x="253583" y="45082"/>
                    <a:pt x="263311" y="41840"/>
                  </a:cubicBezTo>
                  <a:cubicBezTo>
                    <a:pt x="286009" y="45082"/>
                    <a:pt x="311497" y="40192"/>
                    <a:pt x="331404" y="51567"/>
                  </a:cubicBezTo>
                  <a:cubicBezTo>
                    <a:pt x="359274" y="67493"/>
                    <a:pt x="369046" y="109510"/>
                    <a:pt x="399498" y="119661"/>
                  </a:cubicBezTo>
                  <a:lnTo>
                    <a:pt x="428681" y="129389"/>
                  </a:lnTo>
                  <a:cubicBezTo>
                    <a:pt x="447391" y="157455"/>
                    <a:pt x="464452" y="168144"/>
                    <a:pt x="438408" y="207210"/>
                  </a:cubicBezTo>
                  <a:cubicBezTo>
                    <a:pt x="432720" y="215742"/>
                    <a:pt x="418953" y="213695"/>
                    <a:pt x="409225" y="216938"/>
                  </a:cubicBezTo>
                  <a:cubicBezTo>
                    <a:pt x="393012" y="233151"/>
                    <a:pt x="378491" y="251253"/>
                    <a:pt x="360587" y="265576"/>
                  </a:cubicBezTo>
                  <a:cubicBezTo>
                    <a:pt x="345823" y="277387"/>
                    <a:pt x="326002" y="282111"/>
                    <a:pt x="311949" y="294759"/>
                  </a:cubicBezTo>
                  <a:cubicBezTo>
                    <a:pt x="293125" y="311701"/>
                    <a:pt x="281219" y="335218"/>
                    <a:pt x="263311" y="353125"/>
                  </a:cubicBezTo>
                  <a:cubicBezTo>
                    <a:pt x="248630" y="367806"/>
                    <a:pt x="229353" y="377354"/>
                    <a:pt x="214672" y="392035"/>
                  </a:cubicBezTo>
                  <a:cubicBezTo>
                    <a:pt x="193533" y="413174"/>
                    <a:pt x="176704" y="438274"/>
                    <a:pt x="156306" y="460129"/>
                  </a:cubicBezTo>
                  <a:cubicBezTo>
                    <a:pt x="156289" y="460147"/>
                    <a:pt x="71601" y="544834"/>
                    <a:pt x="49302" y="567133"/>
                  </a:cubicBezTo>
                  <a:lnTo>
                    <a:pt x="29847" y="586589"/>
                  </a:lnTo>
                  <a:lnTo>
                    <a:pt x="10391" y="606044"/>
                  </a:lnTo>
                  <a:cubicBezTo>
                    <a:pt x="7149" y="619014"/>
                    <a:pt x="664" y="631586"/>
                    <a:pt x="664" y="644955"/>
                  </a:cubicBezTo>
                  <a:cubicBezTo>
                    <a:pt x="664" y="683674"/>
                    <a:pt x="-7017" y="729841"/>
                    <a:pt x="29847" y="751959"/>
                  </a:cubicBezTo>
                  <a:cubicBezTo>
                    <a:pt x="38640" y="757234"/>
                    <a:pt x="49302" y="758444"/>
                    <a:pt x="59030" y="761686"/>
                  </a:cubicBezTo>
                  <a:cubicBezTo>
                    <a:pt x="68758" y="768171"/>
                    <a:pt x="77122" y="777445"/>
                    <a:pt x="88213" y="781142"/>
                  </a:cubicBezTo>
                  <a:cubicBezTo>
                    <a:pt x="166325" y="807179"/>
                    <a:pt x="398386" y="781185"/>
                    <a:pt x="399498" y="781142"/>
                  </a:cubicBezTo>
                  <a:cubicBezTo>
                    <a:pt x="415711" y="774657"/>
                    <a:pt x="434353" y="772406"/>
                    <a:pt x="448136" y="761686"/>
                  </a:cubicBezTo>
                  <a:cubicBezTo>
                    <a:pt x="464136" y="749242"/>
                    <a:pt x="492544" y="704803"/>
                    <a:pt x="506502" y="683865"/>
                  </a:cubicBezTo>
                  <a:cubicBezTo>
                    <a:pt x="528461" y="596035"/>
                    <a:pt x="524189" y="635579"/>
                    <a:pt x="487047" y="479584"/>
                  </a:cubicBezTo>
                  <a:cubicBezTo>
                    <a:pt x="483688" y="465477"/>
                    <a:pt x="473303" y="454003"/>
                    <a:pt x="467591" y="440674"/>
                  </a:cubicBezTo>
                  <a:cubicBezTo>
                    <a:pt x="463552" y="431249"/>
                    <a:pt x="461106" y="421219"/>
                    <a:pt x="457864" y="411491"/>
                  </a:cubicBezTo>
                  <a:cubicBezTo>
                    <a:pt x="467592" y="392036"/>
                    <a:pt x="474573" y="370945"/>
                    <a:pt x="487047" y="353125"/>
                  </a:cubicBezTo>
                  <a:cubicBezTo>
                    <a:pt x="515322" y="312732"/>
                    <a:pt x="530805" y="310683"/>
                    <a:pt x="574596" y="294759"/>
                  </a:cubicBezTo>
                  <a:cubicBezTo>
                    <a:pt x="671941" y="259362"/>
                    <a:pt x="649609" y="273346"/>
                    <a:pt x="798332" y="255848"/>
                  </a:cubicBezTo>
                  <a:cubicBezTo>
                    <a:pt x="870188" y="207945"/>
                    <a:pt x="837992" y="202908"/>
                    <a:pt x="895608" y="246121"/>
                  </a:cubicBezTo>
                  <a:cubicBezTo>
                    <a:pt x="948901" y="332721"/>
                    <a:pt x="967085" y="353968"/>
                    <a:pt x="1002613" y="430946"/>
                  </a:cubicBezTo>
                  <a:cubicBezTo>
                    <a:pt x="1012961" y="453368"/>
                    <a:pt x="1024430" y="475469"/>
                    <a:pt x="1031796" y="499040"/>
                  </a:cubicBezTo>
                  <a:cubicBezTo>
                    <a:pt x="1040713" y="527574"/>
                    <a:pt x="1044766" y="557406"/>
                    <a:pt x="1051251" y="586589"/>
                  </a:cubicBezTo>
                  <a:cubicBezTo>
                    <a:pt x="1048008" y="622257"/>
                    <a:pt x="1051629" y="659233"/>
                    <a:pt x="1041523" y="693593"/>
                  </a:cubicBezTo>
                  <a:cubicBezTo>
                    <a:pt x="1026699" y="743993"/>
                    <a:pt x="985012" y="766410"/>
                    <a:pt x="944247" y="790869"/>
                  </a:cubicBezTo>
                  <a:cubicBezTo>
                    <a:pt x="931812" y="798330"/>
                    <a:pt x="919404" y="806808"/>
                    <a:pt x="905336" y="810325"/>
                  </a:cubicBezTo>
                  <a:cubicBezTo>
                    <a:pt x="879974" y="816665"/>
                    <a:pt x="853455" y="816810"/>
                    <a:pt x="827515" y="820052"/>
                  </a:cubicBezTo>
                  <a:cubicBezTo>
                    <a:pt x="791847" y="816810"/>
                    <a:pt x="753571" y="824100"/>
                    <a:pt x="720511" y="810325"/>
                  </a:cubicBezTo>
                  <a:cubicBezTo>
                    <a:pt x="708170" y="805183"/>
                    <a:pt x="716762" y="783372"/>
                    <a:pt x="710783" y="771414"/>
                  </a:cubicBezTo>
                  <a:cubicBezTo>
                    <a:pt x="690637" y="731123"/>
                    <a:pt x="665387" y="693593"/>
                    <a:pt x="642689" y="654682"/>
                  </a:cubicBezTo>
                  <a:cubicBezTo>
                    <a:pt x="630907" y="634485"/>
                    <a:pt x="620313" y="612850"/>
                    <a:pt x="603779" y="596316"/>
                  </a:cubicBezTo>
                  <a:cubicBezTo>
                    <a:pt x="580851" y="573388"/>
                    <a:pt x="551898" y="557405"/>
                    <a:pt x="525957" y="537950"/>
                  </a:cubicBezTo>
                  <a:cubicBezTo>
                    <a:pt x="514951" y="529696"/>
                    <a:pt x="508718" y="515592"/>
                    <a:pt x="496774" y="508767"/>
                  </a:cubicBezTo>
                  <a:cubicBezTo>
                    <a:pt x="485166" y="502134"/>
                    <a:pt x="470974" y="501662"/>
                    <a:pt x="457864" y="499040"/>
                  </a:cubicBezTo>
                  <a:cubicBezTo>
                    <a:pt x="411107" y="489689"/>
                    <a:pt x="369504" y="485563"/>
                    <a:pt x="321677" y="479584"/>
                  </a:cubicBezTo>
                  <a:cubicBezTo>
                    <a:pt x="250341" y="486069"/>
                    <a:pt x="174428" y="473078"/>
                    <a:pt x="107668" y="499040"/>
                  </a:cubicBezTo>
                  <a:cubicBezTo>
                    <a:pt x="88317" y="506565"/>
                    <a:pt x="129969" y="535220"/>
                    <a:pt x="146579" y="547678"/>
                  </a:cubicBezTo>
                  <a:cubicBezTo>
                    <a:pt x="157274" y="555700"/>
                    <a:pt x="172971" y="552712"/>
                    <a:pt x="185489" y="557406"/>
                  </a:cubicBezTo>
                  <a:cubicBezTo>
                    <a:pt x="377836" y="629536"/>
                    <a:pt x="108633" y="538271"/>
                    <a:pt x="253583" y="586589"/>
                  </a:cubicBezTo>
                  <a:cubicBezTo>
                    <a:pt x="256357" y="585895"/>
                    <a:pt x="355818" y="567008"/>
                    <a:pt x="370315" y="547678"/>
                  </a:cubicBezTo>
                  <a:cubicBezTo>
                    <a:pt x="406999" y="498766"/>
                    <a:pt x="415008" y="453243"/>
                    <a:pt x="438408" y="401763"/>
                  </a:cubicBezTo>
                  <a:cubicBezTo>
                    <a:pt x="447409" y="381961"/>
                    <a:pt x="455525" y="361496"/>
                    <a:pt x="467591" y="343397"/>
                  </a:cubicBezTo>
                  <a:cubicBezTo>
                    <a:pt x="475222" y="331950"/>
                    <a:pt x="487821" y="324659"/>
                    <a:pt x="496774" y="314214"/>
                  </a:cubicBezTo>
                  <a:cubicBezTo>
                    <a:pt x="507325" y="301905"/>
                    <a:pt x="516533" y="288497"/>
                    <a:pt x="525957" y="275304"/>
                  </a:cubicBezTo>
                  <a:cubicBezTo>
                    <a:pt x="532753" y="265790"/>
                    <a:pt x="535685" y="252606"/>
                    <a:pt x="545413" y="246121"/>
                  </a:cubicBezTo>
                  <a:cubicBezTo>
                    <a:pt x="556537" y="238705"/>
                    <a:pt x="571071" y="238160"/>
                    <a:pt x="584323" y="236393"/>
                  </a:cubicBezTo>
                  <a:cubicBezTo>
                    <a:pt x="619824" y="231659"/>
                    <a:pt x="655660" y="229908"/>
                    <a:pt x="691328" y="226665"/>
                  </a:cubicBezTo>
                  <a:cubicBezTo>
                    <a:pt x="720197" y="217043"/>
                    <a:pt x="739204" y="221135"/>
                    <a:pt x="701055" y="187755"/>
                  </a:cubicBezTo>
                  <a:cubicBezTo>
                    <a:pt x="683458" y="172358"/>
                    <a:pt x="663216" y="160041"/>
                    <a:pt x="642689" y="148844"/>
                  </a:cubicBezTo>
                  <a:cubicBezTo>
                    <a:pt x="593438" y="121980"/>
                    <a:pt x="605386" y="137026"/>
                    <a:pt x="564868" y="119661"/>
                  </a:cubicBezTo>
                  <a:cubicBezTo>
                    <a:pt x="551539" y="113949"/>
                    <a:pt x="538927" y="106691"/>
                    <a:pt x="525957" y="100206"/>
                  </a:cubicBezTo>
                  <a:cubicBezTo>
                    <a:pt x="498037" y="118819"/>
                    <a:pt x="483329" y="123947"/>
                    <a:pt x="467591" y="158572"/>
                  </a:cubicBezTo>
                  <a:cubicBezTo>
                    <a:pt x="457823" y="180062"/>
                    <a:pt x="455078" y="204103"/>
                    <a:pt x="448136" y="226665"/>
                  </a:cubicBezTo>
                  <a:cubicBezTo>
                    <a:pt x="442105" y="246266"/>
                    <a:pt x="435166" y="265576"/>
                    <a:pt x="428681" y="285031"/>
                  </a:cubicBezTo>
                  <a:cubicBezTo>
                    <a:pt x="425438" y="307729"/>
                    <a:pt x="423757" y="330706"/>
                    <a:pt x="418953" y="353125"/>
                  </a:cubicBezTo>
                  <a:cubicBezTo>
                    <a:pt x="380322" y="533405"/>
                    <a:pt x="415345" y="310296"/>
                    <a:pt x="389770" y="489312"/>
                  </a:cubicBezTo>
                  <a:cubicBezTo>
                    <a:pt x="396255" y="528223"/>
                    <a:pt x="397459" y="568392"/>
                    <a:pt x="409225" y="606044"/>
                  </a:cubicBezTo>
                  <a:cubicBezTo>
                    <a:pt x="419443" y="638741"/>
                    <a:pt x="438913" y="648946"/>
                    <a:pt x="467591" y="654682"/>
                  </a:cubicBezTo>
                  <a:cubicBezTo>
                    <a:pt x="614399" y="684044"/>
                    <a:pt x="617982" y="675668"/>
                    <a:pt x="798332" y="683865"/>
                  </a:cubicBezTo>
                  <a:cubicBezTo>
                    <a:pt x="808060" y="687108"/>
                    <a:pt x="819508" y="687187"/>
                    <a:pt x="827515" y="693593"/>
                  </a:cubicBezTo>
                  <a:cubicBezTo>
                    <a:pt x="857368" y="717476"/>
                    <a:pt x="853173" y="759010"/>
                    <a:pt x="837243" y="790869"/>
                  </a:cubicBezTo>
                  <a:cubicBezTo>
                    <a:pt x="826989" y="811377"/>
                    <a:pt x="803283" y="821894"/>
                    <a:pt x="788604" y="839508"/>
                  </a:cubicBezTo>
                  <a:cubicBezTo>
                    <a:pt x="721406" y="920145"/>
                    <a:pt x="771060" y="897236"/>
                    <a:pt x="710783" y="917329"/>
                  </a:cubicBezTo>
                  <a:cubicBezTo>
                    <a:pt x="694570" y="930299"/>
                    <a:pt x="677909" y="942728"/>
                    <a:pt x="662145" y="956240"/>
                  </a:cubicBezTo>
                  <a:cubicBezTo>
                    <a:pt x="655182" y="962209"/>
                    <a:pt x="650553" y="970976"/>
                    <a:pt x="642689" y="975695"/>
                  </a:cubicBezTo>
                  <a:cubicBezTo>
                    <a:pt x="599760" y="1001452"/>
                    <a:pt x="622948" y="966539"/>
                    <a:pt x="603779" y="1004878"/>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56" name="Freeform 555"/>
            <p:cNvSpPr/>
            <p:nvPr/>
          </p:nvSpPr>
          <p:spPr>
            <a:xfrm>
              <a:off x="3401140" y="1067248"/>
              <a:ext cx="1051251" cy="1004878"/>
            </a:xfrm>
            <a:custGeom>
              <a:avLst/>
              <a:gdLst>
                <a:gd name="connsiteX0" fmla="*/ 613506 w 1051251"/>
                <a:gd name="connsiteY0" fmla="*/ 197482 h 1004878"/>
                <a:gd name="connsiteX1" fmla="*/ 603779 w 1051251"/>
                <a:gd name="connsiteY1" fmla="*/ 246121 h 1004878"/>
                <a:gd name="connsiteX2" fmla="*/ 496774 w 1051251"/>
                <a:gd name="connsiteY2" fmla="*/ 285031 h 1004878"/>
                <a:gd name="connsiteX3" fmla="*/ 389770 w 1051251"/>
                <a:gd name="connsiteY3" fmla="*/ 265576 h 1004878"/>
                <a:gd name="connsiteX4" fmla="*/ 360587 w 1051251"/>
                <a:gd name="connsiteY4" fmla="*/ 207210 h 1004878"/>
                <a:gd name="connsiteX5" fmla="*/ 350860 w 1051251"/>
                <a:gd name="connsiteY5" fmla="*/ 158572 h 1004878"/>
                <a:gd name="connsiteX6" fmla="*/ 341132 w 1051251"/>
                <a:gd name="connsiteY6" fmla="*/ 119661 h 1004878"/>
                <a:gd name="connsiteX7" fmla="*/ 350860 w 1051251"/>
                <a:gd name="connsiteY7" fmla="*/ 61295 h 1004878"/>
                <a:gd name="connsiteX8" fmla="*/ 399498 w 1051251"/>
                <a:gd name="connsiteY8" fmla="*/ 32112 h 1004878"/>
                <a:gd name="connsiteX9" fmla="*/ 487047 w 1051251"/>
                <a:gd name="connsiteY9" fmla="*/ 12657 h 1004878"/>
                <a:gd name="connsiteX10" fmla="*/ 516230 w 1051251"/>
                <a:gd name="connsiteY10" fmla="*/ 2929 h 1004878"/>
                <a:gd name="connsiteX11" fmla="*/ 603779 w 1051251"/>
                <a:gd name="connsiteY11" fmla="*/ 12657 h 1004878"/>
                <a:gd name="connsiteX12" fmla="*/ 594051 w 1051251"/>
                <a:gd name="connsiteY12" fmla="*/ 80750 h 1004878"/>
                <a:gd name="connsiteX13" fmla="*/ 496774 w 1051251"/>
                <a:gd name="connsiteY13" fmla="*/ 158572 h 1004878"/>
                <a:gd name="connsiteX14" fmla="*/ 350860 w 1051251"/>
                <a:gd name="connsiteY14" fmla="*/ 187755 h 1004878"/>
                <a:gd name="connsiteX15" fmla="*/ 273038 w 1051251"/>
                <a:gd name="connsiteY15" fmla="*/ 197482 h 1004878"/>
                <a:gd name="connsiteX16" fmla="*/ 39574 w 1051251"/>
                <a:gd name="connsiteY16" fmla="*/ 216938 h 1004878"/>
                <a:gd name="connsiteX17" fmla="*/ 10391 w 1051251"/>
                <a:gd name="connsiteY17" fmla="*/ 226665 h 1004878"/>
                <a:gd name="connsiteX18" fmla="*/ 39574 w 1051251"/>
                <a:gd name="connsiteY18" fmla="*/ 460129 h 1004878"/>
                <a:gd name="connsiteX19" fmla="*/ 59030 w 1051251"/>
                <a:gd name="connsiteY19" fmla="*/ 489312 h 1004878"/>
                <a:gd name="connsiteX20" fmla="*/ 68757 w 1051251"/>
                <a:gd name="connsiteY20" fmla="*/ 518495 h 1004878"/>
                <a:gd name="connsiteX21" fmla="*/ 127123 w 1051251"/>
                <a:gd name="connsiteY21" fmla="*/ 567133 h 1004878"/>
                <a:gd name="connsiteX22" fmla="*/ 263311 w 1051251"/>
                <a:gd name="connsiteY22" fmla="*/ 644955 h 1004878"/>
                <a:gd name="connsiteX23" fmla="*/ 418953 w 1051251"/>
                <a:gd name="connsiteY23" fmla="*/ 674138 h 1004878"/>
                <a:gd name="connsiteX24" fmla="*/ 555140 w 1051251"/>
                <a:gd name="connsiteY24" fmla="*/ 693593 h 1004878"/>
                <a:gd name="connsiteX25" fmla="*/ 594051 w 1051251"/>
                <a:gd name="connsiteY25" fmla="*/ 703321 h 1004878"/>
                <a:gd name="connsiteX26" fmla="*/ 691328 w 1051251"/>
                <a:gd name="connsiteY26" fmla="*/ 683865 h 1004878"/>
                <a:gd name="connsiteX27" fmla="*/ 701055 w 1051251"/>
                <a:gd name="connsiteY27" fmla="*/ 654682 h 1004878"/>
                <a:gd name="connsiteX28" fmla="*/ 710783 w 1051251"/>
                <a:gd name="connsiteY28" fmla="*/ 596316 h 1004878"/>
                <a:gd name="connsiteX29" fmla="*/ 671872 w 1051251"/>
                <a:gd name="connsiteY29" fmla="*/ 401763 h 1004878"/>
                <a:gd name="connsiteX30" fmla="*/ 642689 w 1051251"/>
                <a:gd name="connsiteY30" fmla="*/ 392035 h 1004878"/>
                <a:gd name="connsiteX31" fmla="*/ 574596 w 1051251"/>
                <a:gd name="connsiteY31" fmla="*/ 382308 h 1004878"/>
                <a:gd name="connsiteX32" fmla="*/ 545413 w 1051251"/>
                <a:gd name="connsiteY32" fmla="*/ 372580 h 1004878"/>
                <a:gd name="connsiteX33" fmla="*/ 234128 w 1051251"/>
                <a:gd name="connsiteY33" fmla="*/ 362852 h 1004878"/>
                <a:gd name="connsiteX34" fmla="*/ 214672 w 1051251"/>
                <a:gd name="connsiteY34" fmla="*/ 323942 h 1004878"/>
                <a:gd name="connsiteX35" fmla="*/ 195217 w 1051251"/>
                <a:gd name="connsiteY35" fmla="*/ 294759 h 1004878"/>
                <a:gd name="connsiteX36" fmla="*/ 185489 w 1051251"/>
                <a:gd name="connsiteY36" fmla="*/ 246121 h 1004878"/>
                <a:gd name="connsiteX37" fmla="*/ 175762 w 1051251"/>
                <a:gd name="connsiteY37" fmla="*/ 207210 h 1004878"/>
                <a:gd name="connsiteX38" fmla="*/ 185489 w 1051251"/>
                <a:gd name="connsiteY38" fmla="*/ 119661 h 1004878"/>
                <a:gd name="connsiteX39" fmla="*/ 234128 w 1051251"/>
                <a:gd name="connsiteY39" fmla="*/ 51567 h 1004878"/>
                <a:gd name="connsiteX40" fmla="*/ 263311 w 1051251"/>
                <a:gd name="connsiteY40" fmla="*/ 41840 h 1004878"/>
                <a:gd name="connsiteX41" fmla="*/ 331404 w 1051251"/>
                <a:gd name="connsiteY41" fmla="*/ 51567 h 1004878"/>
                <a:gd name="connsiteX42" fmla="*/ 399498 w 1051251"/>
                <a:gd name="connsiteY42" fmla="*/ 119661 h 1004878"/>
                <a:gd name="connsiteX43" fmla="*/ 428681 w 1051251"/>
                <a:gd name="connsiteY43" fmla="*/ 129389 h 1004878"/>
                <a:gd name="connsiteX44" fmla="*/ 438408 w 1051251"/>
                <a:gd name="connsiteY44" fmla="*/ 207210 h 1004878"/>
                <a:gd name="connsiteX45" fmla="*/ 409225 w 1051251"/>
                <a:gd name="connsiteY45" fmla="*/ 216938 h 1004878"/>
                <a:gd name="connsiteX46" fmla="*/ 360587 w 1051251"/>
                <a:gd name="connsiteY46" fmla="*/ 265576 h 1004878"/>
                <a:gd name="connsiteX47" fmla="*/ 311949 w 1051251"/>
                <a:gd name="connsiteY47" fmla="*/ 294759 h 1004878"/>
                <a:gd name="connsiteX48" fmla="*/ 263311 w 1051251"/>
                <a:gd name="connsiteY48" fmla="*/ 353125 h 1004878"/>
                <a:gd name="connsiteX49" fmla="*/ 214672 w 1051251"/>
                <a:gd name="connsiteY49" fmla="*/ 392035 h 1004878"/>
                <a:gd name="connsiteX50" fmla="*/ 156306 w 1051251"/>
                <a:gd name="connsiteY50" fmla="*/ 460129 h 1004878"/>
                <a:gd name="connsiteX51" fmla="*/ 49302 w 1051251"/>
                <a:gd name="connsiteY51" fmla="*/ 567133 h 1004878"/>
                <a:gd name="connsiteX52" fmla="*/ 29847 w 1051251"/>
                <a:gd name="connsiteY52" fmla="*/ 586589 h 1004878"/>
                <a:gd name="connsiteX53" fmla="*/ 10391 w 1051251"/>
                <a:gd name="connsiteY53" fmla="*/ 606044 h 1004878"/>
                <a:gd name="connsiteX54" fmla="*/ 664 w 1051251"/>
                <a:gd name="connsiteY54" fmla="*/ 644955 h 1004878"/>
                <a:gd name="connsiteX55" fmla="*/ 29847 w 1051251"/>
                <a:gd name="connsiteY55" fmla="*/ 751959 h 1004878"/>
                <a:gd name="connsiteX56" fmla="*/ 59030 w 1051251"/>
                <a:gd name="connsiteY56" fmla="*/ 761686 h 1004878"/>
                <a:gd name="connsiteX57" fmla="*/ 88213 w 1051251"/>
                <a:gd name="connsiteY57" fmla="*/ 781142 h 1004878"/>
                <a:gd name="connsiteX58" fmla="*/ 399498 w 1051251"/>
                <a:gd name="connsiteY58" fmla="*/ 781142 h 1004878"/>
                <a:gd name="connsiteX59" fmla="*/ 448136 w 1051251"/>
                <a:gd name="connsiteY59" fmla="*/ 761686 h 1004878"/>
                <a:gd name="connsiteX60" fmla="*/ 506502 w 1051251"/>
                <a:gd name="connsiteY60" fmla="*/ 683865 h 1004878"/>
                <a:gd name="connsiteX61" fmla="*/ 487047 w 1051251"/>
                <a:gd name="connsiteY61" fmla="*/ 479584 h 1004878"/>
                <a:gd name="connsiteX62" fmla="*/ 467591 w 1051251"/>
                <a:gd name="connsiteY62" fmla="*/ 440674 h 1004878"/>
                <a:gd name="connsiteX63" fmla="*/ 457864 w 1051251"/>
                <a:gd name="connsiteY63" fmla="*/ 411491 h 1004878"/>
                <a:gd name="connsiteX64" fmla="*/ 487047 w 1051251"/>
                <a:gd name="connsiteY64" fmla="*/ 353125 h 1004878"/>
                <a:gd name="connsiteX65" fmla="*/ 574596 w 1051251"/>
                <a:gd name="connsiteY65" fmla="*/ 294759 h 1004878"/>
                <a:gd name="connsiteX66" fmla="*/ 798332 w 1051251"/>
                <a:gd name="connsiteY66" fmla="*/ 255848 h 1004878"/>
                <a:gd name="connsiteX67" fmla="*/ 895608 w 1051251"/>
                <a:gd name="connsiteY67" fmla="*/ 246121 h 1004878"/>
                <a:gd name="connsiteX68" fmla="*/ 1002613 w 1051251"/>
                <a:gd name="connsiteY68" fmla="*/ 430946 h 1004878"/>
                <a:gd name="connsiteX69" fmla="*/ 1031796 w 1051251"/>
                <a:gd name="connsiteY69" fmla="*/ 499040 h 1004878"/>
                <a:gd name="connsiteX70" fmla="*/ 1051251 w 1051251"/>
                <a:gd name="connsiteY70" fmla="*/ 586589 h 1004878"/>
                <a:gd name="connsiteX71" fmla="*/ 1041523 w 1051251"/>
                <a:gd name="connsiteY71" fmla="*/ 693593 h 1004878"/>
                <a:gd name="connsiteX72" fmla="*/ 944247 w 1051251"/>
                <a:gd name="connsiteY72" fmla="*/ 790869 h 1004878"/>
                <a:gd name="connsiteX73" fmla="*/ 905336 w 1051251"/>
                <a:gd name="connsiteY73" fmla="*/ 810325 h 1004878"/>
                <a:gd name="connsiteX74" fmla="*/ 827515 w 1051251"/>
                <a:gd name="connsiteY74" fmla="*/ 820052 h 1004878"/>
                <a:gd name="connsiteX75" fmla="*/ 720511 w 1051251"/>
                <a:gd name="connsiteY75" fmla="*/ 810325 h 1004878"/>
                <a:gd name="connsiteX76" fmla="*/ 710783 w 1051251"/>
                <a:gd name="connsiteY76" fmla="*/ 771414 h 1004878"/>
                <a:gd name="connsiteX77" fmla="*/ 642689 w 1051251"/>
                <a:gd name="connsiteY77" fmla="*/ 654682 h 1004878"/>
                <a:gd name="connsiteX78" fmla="*/ 603779 w 1051251"/>
                <a:gd name="connsiteY78" fmla="*/ 596316 h 1004878"/>
                <a:gd name="connsiteX79" fmla="*/ 525957 w 1051251"/>
                <a:gd name="connsiteY79" fmla="*/ 537950 h 1004878"/>
                <a:gd name="connsiteX80" fmla="*/ 496774 w 1051251"/>
                <a:gd name="connsiteY80" fmla="*/ 508767 h 1004878"/>
                <a:gd name="connsiteX81" fmla="*/ 457864 w 1051251"/>
                <a:gd name="connsiteY81" fmla="*/ 499040 h 1004878"/>
                <a:gd name="connsiteX82" fmla="*/ 321677 w 1051251"/>
                <a:gd name="connsiteY82" fmla="*/ 479584 h 1004878"/>
                <a:gd name="connsiteX83" fmla="*/ 107668 w 1051251"/>
                <a:gd name="connsiteY83" fmla="*/ 499040 h 1004878"/>
                <a:gd name="connsiteX84" fmla="*/ 146579 w 1051251"/>
                <a:gd name="connsiteY84" fmla="*/ 547678 h 1004878"/>
                <a:gd name="connsiteX85" fmla="*/ 185489 w 1051251"/>
                <a:gd name="connsiteY85" fmla="*/ 557406 h 1004878"/>
                <a:gd name="connsiteX86" fmla="*/ 253583 w 1051251"/>
                <a:gd name="connsiteY86" fmla="*/ 586589 h 1004878"/>
                <a:gd name="connsiteX87" fmla="*/ 370315 w 1051251"/>
                <a:gd name="connsiteY87" fmla="*/ 547678 h 1004878"/>
                <a:gd name="connsiteX88" fmla="*/ 438408 w 1051251"/>
                <a:gd name="connsiteY88" fmla="*/ 401763 h 1004878"/>
                <a:gd name="connsiteX89" fmla="*/ 467591 w 1051251"/>
                <a:gd name="connsiteY89" fmla="*/ 343397 h 1004878"/>
                <a:gd name="connsiteX90" fmla="*/ 496774 w 1051251"/>
                <a:gd name="connsiteY90" fmla="*/ 314214 h 1004878"/>
                <a:gd name="connsiteX91" fmla="*/ 525957 w 1051251"/>
                <a:gd name="connsiteY91" fmla="*/ 275304 h 1004878"/>
                <a:gd name="connsiteX92" fmla="*/ 545413 w 1051251"/>
                <a:gd name="connsiteY92" fmla="*/ 246121 h 1004878"/>
                <a:gd name="connsiteX93" fmla="*/ 584323 w 1051251"/>
                <a:gd name="connsiteY93" fmla="*/ 236393 h 1004878"/>
                <a:gd name="connsiteX94" fmla="*/ 691328 w 1051251"/>
                <a:gd name="connsiteY94" fmla="*/ 226665 h 1004878"/>
                <a:gd name="connsiteX95" fmla="*/ 701055 w 1051251"/>
                <a:gd name="connsiteY95" fmla="*/ 187755 h 1004878"/>
                <a:gd name="connsiteX96" fmla="*/ 642689 w 1051251"/>
                <a:gd name="connsiteY96" fmla="*/ 148844 h 1004878"/>
                <a:gd name="connsiteX97" fmla="*/ 564868 w 1051251"/>
                <a:gd name="connsiteY97" fmla="*/ 119661 h 1004878"/>
                <a:gd name="connsiteX98" fmla="*/ 525957 w 1051251"/>
                <a:gd name="connsiteY98" fmla="*/ 100206 h 1004878"/>
                <a:gd name="connsiteX99" fmla="*/ 467591 w 1051251"/>
                <a:gd name="connsiteY99" fmla="*/ 158572 h 1004878"/>
                <a:gd name="connsiteX100" fmla="*/ 448136 w 1051251"/>
                <a:gd name="connsiteY100" fmla="*/ 226665 h 1004878"/>
                <a:gd name="connsiteX101" fmla="*/ 428681 w 1051251"/>
                <a:gd name="connsiteY101" fmla="*/ 285031 h 1004878"/>
                <a:gd name="connsiteX102" fmla="*/ 418953 w 1051251"/>
                <a:gd name="connsiteY102" fmla="*/ 353125 h 1004878"/>
                <a:gd name="connsiteX103" fmla="*/ 389770 w 1051251"/>
                <a:gd name="connsiteY103" fmla="*/ 489312 h 1004878"/>
                <a:gd name="connsiteX104" fmla="*/ 409225 w 1051251"/>
                <a:gd name="connsiteY104" fmla="*/ 606044 h 1004878"/>
                <a:gd name="connsiteX105" fmla="*/ 467591 w 1051251"/>
                <a:gd name="connsiteY105" fmla="*/ 654682 h 1004878"/>
                <a:gd name="connsiteX106" fmla="*/ 798332 w 1051251"/>
                <a:gd name="connsiteY106" fmla="*/ 683865 h 1004878"/>
                <a:gd name="connsiteX107" fmla="*/ 827515 w 1051251"/>
                <a:gd name="connsiteY107" fmla="*/ 693593 h 1004878"/>
                <a:gd name="connsiteX108" fmla="*/ 837243 w 1051251"/>
                <a:gd name="connsiteY108" fmla="*/ 790869 h 1004878"/>
                <a:gd name="connsiteX109" fmla="*/ 788604 w 1051251"/>
                <a:gd name="connsiteY109" fmla="*/ 839508 h 1004878"/>
                <a:gd name="connsiteX110" fmla="*/ 710783 w 1051251"/>
                <a:gd name="connsiteY110" fmla="*/ 917329 h 1004878"/>
                <a:gd name="connsiteX111" fmla="*/ 662145 w 1051251"/>
                <a:gd name="connsiteY111" fmla="*/ 956240 h 1004878"/>
                <a:gd name="connsiteX112" fmla="*/ 642689 w 1051251"/>
                <a:gd name="connsiteY112" fmla="*/ 975695 h 1004878"/>
                <a:gd name="connsiteX113" fmla="*/ 603779 w 1051251"/>
                <a:gd name="connsiteY113" fmla="*/ 1004878 h 1004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Lst>
              <a:rect l="l" t="t" r="r" b="b"/>
              <a:pathLst>
                <a:path w="1051251" h="1004878">
                  <a:moveTo>
                    <a:pt x="613506" y="197482"/>
                  </a:moveTo>
                  <a:cubicBezTo>
                    <a:pt x="610264" y="213695"/>
                    <a:pt x="612542" y="232100"/>
                    <a:pt x="603779" y="246121"/>
                  </a:cubicBezTo>
                  <a:cubicBezTo>
                    <a:pt x="579924" y="284290"/>
                    <a:pt x="533685" y="279758"/>
                    <a:pt x="496774" y="285031"/>
                  </a:cubicBezTo>
                  <a:cubicBezTo>
                    <a:pt x="461106" y="278546"/>
                    <a:pt x="421246" y="283562"/>
                    <a:pt x="389770" y="265576"/>
                  </a:cubicBezTo>
                  <a:cubicBezTo>
                    <a:pt x="370884" y="254784"/>
                    <a:pt x="368020" y="227652"/>
                    <a:pt x="360587" y="207210"/>
                  </a:cubicBezTo>
                  <a:cubicBezTo>
                    <a:pt x="354937" y="191672"/>
                    <a:pt x="354447" y="174712"/>
                    <a:pt x="350860" y="158572"/>
                  </a:cubicBezTo>
                  <a:cubicBezTo>
                    <a:pt x="347960" y="145521"/>
                    <a:pt x="344375" y="132631"/>
                    <a:pt x="341132" y="119661"/>
                  </a:cubicBezTo>
                  <a:cubicBezTo>
                    <a:pt x="344375" y="100206"/>
                    <a:pt x="339919" y="77706"/>
                    <a:pt x="350860" y="61295"/>
                  </a:cubicBezTo>
                  <a:cubicBezTo>
                    <a:pt x="361348" y="45563"/>
                    <a:pt x="382587" y="40568"/>
                    <a:pt x="399498" y="32112"/>
                  </a:cubicBezTo>
                  <a:cubicBezTo>
                    <a:pt x="423447" y="20137"/>
                    <a:pt x="464626" y="16394"/>
                    <a:pt x="487047" y="12657"/>
                  </a:cubicBezTo>
                  <a:cubicBezTo>
                    <a:pt x="496775" y="9414"/>
                    <a:pt x="505976" y="2929"/>
                    <a:pt x="516230" y="2929"/>
                  </a:cubicBezTo>
                  <a:cubicBezTo>
                    <a:pt x="545593" y="2929"/>
                    <a:pt x="583017" y="-8105"/>
                    <a:pt x="603779" y="12657"/>
                  </a:cubicBezTo>
                  <a:cubicBezTo>
                    <a:pt x="619992" y="28870"/>
                    <a:pt x="601887" y="59202"/>
                    <a:pt x="594051" y="80750"/>
                  </a:cubicBezTo>
                  <a:cubicBezTo>
                    <a:pt x="579050" y="122001"/>
                    <a:pt x="530784" y="141567"/>
                    <a:pt x="496774" y="158572"/>
                  </a:cubicBezTo>
                  <a:cubicBezTo>
                    <a:pt x="436413" y="188752"/>
                    <a:pt x="430923" y="178859"/>
                    <a:pt x="350860" y="187755"/>
                  </a:cubicBezTo>
                  <a:cubicBezTo>
                    <a:pt x="324877" y="190642"/>
                    <a:pt x="299037" y="194745"/>
                    <a:pt x="273038" y="197482"/>
                  </a:cubicBezTo>
                  <a:cubicBezTo>
                    <a:pt x="199436" y="205229"/>
                    <a:pt x="112613" y="211319"/>
                    <a:pt x="39574" y="216938"/>
                  </a:cubicBezTo>
                  <a:cubicBezTo>
                    <a:pt x="29846" y="220180"/>
                    <a:pt x="11363" y="216457"/>
                    <a:pt x="10391" y="226665"/>
                  </a:cubicBezTo>
                  <a:cubicBezTo>
                    <a:pt x="-748" y="343621"/>
                    <a:pt x="-4097" y="383705"/>
                    <a:pt x="39574" y="460129"/>
                  </a:cubicBezTo>
                  <a:cubicBezTo>
                    <a:pt x="45375" y="470280"/>
                    <a:pt x="52545" y="479584"/>
                    <a:pt x="59030" y="489312"/>
                  </a:cubicBezTo>
                  <a:cubicBezTo>
                    <a:pt x="62272" y="499040"/>
                    <a:pt x="63481" y="509702"/>
                    <a:pt x="68757" y="518495"/>
                  </a:cubicBezTo>
                  <a:cubicBezTo>
                    <a:pt x="76970" y="532184"/>
                    <a:pt x="121016" y="562905"/>
                    <a:pt x="127123" y="567133"/>
                  </a:cubicBezTo>
                  <a:cubicBezTo>
                    <a:pt x="171956" y="598172"/>
                    <a:pt x="210607" y="630901"/>
                    <a:pt x="263311" y="644955"/>
                  </a:cubicBezTo>
                  <a:cubicBezTo>
                    <a:pt x="287790" y="651483"/>
                    <a:pt x="382927" y="668992"/>
                    <a:pt x="418953" y="674138"/>
                  </a:cubicBezTo>
                  <a:cubicBezTo>
                    <a:pt x="481731" y="683106"/>
                    <a:pt x="497103" y="681985"/>
                    <a:pt x="555140" y="693593"/>
                  </a:cubicBezTo>
                  <a:cubicBezTo>
                    <a:pt x="568250" y="696215"/>
                    <a:pt x="581081" y="700078"/>
                    <a:pt x="594051" y="703321"/>
                  </a:cubicBezTo>
                  <a:cubicBezTo>
                    <a:pt x="626477" y="696836"/>
                    <a:pt x="661224" y="697549"/>
                    <a:pt x="691328" y="683865"/>
                  </a:cubicBezTo>
                  <a:cubicBezTo>
                    <a:pt x="700663" y="679622"/>
                    <a:pt x="698831" y="664692"/>
                    <a:pt x="701055" y="654682"/>
                  </a:cubicBezTo>
                  <a:cubicBezTo>
                    <a:pt x="705334" y="635428"/>
                    <a:pt x="707540" y="615771"/>
                    <a:pt x="710783" y="596316"/>
                  </a:cubicBezTo>
                  <a:cubicBezTo>
                    <a:pt x="708907" y="579429"/>
                    <a:pt x="729950" y="436610"/>
                    <a:pt x="671872" y="401763"/>
                  </a:cubicBezTo>
                  <a:cubicBezTo>
                    <a:pt x="663079" y="396487"/>
                    <a:pt x="652744" y="394046"/>
                    <a:pt x="642689" y="392035"/>
                  </a:cubicBezTo>
                  <a:cubicBezTo>
                    <a:pt x="620206" y="387538"/>
                    <a:pt x="597294" y="385550"/>
                    <a:pt x="574596" y="382308"/>
                  </a:cubicBezTo>
                  <a:cubicBezTo>
                    <a:pt x="564868" y="379065"/>
                    <a:pt x="555650" y="373165"/>
                    <a:pt x="545413" y="372580"/>
                  </a:cubicBezTo>
                  <a:cubicBezTo>
                    <a:pt x="441770" y="366657"/>
                    <a:pt x="336836" y="377956"/>
                    <a:pt x="234128" y="362852"/>
                  </a:cubicBezTo>
                  <a:cubicBezTo>
                    <a:pt x="219781" y="360742"/>
                    <a:pt x="221867" y="336532"/>
                    <a:pt x="214672" y="323942"/>
                  </a:cubicBezTo>
                  <a:cubicBezTo>
                    <a:pt x="208871" y="313791"/>
                    <a:pt x="201702" y="304487"/>
                    <a:pt x="195217" y="294759"/>
                  </a:cubicBezTo>
                  <a:cubicBezTo>
                    <a:pt x="191974" y="278546"/>
                    <a:pt x="189076" y="262261"/>
                    <a:pt x="185489" y="246121"/>
                  </a:cubicBezTo>
                  <a:cubicBezTo>
                    <a:pt x="182589" y="233070"/>
                    <a:pt x="175762" y="220579"/>
                    <a:pt x="175762" y="207210"/>
                  </a:cubicBezTo>
                  <a:cubicBezTo>
                    <a:pt x="175762" y="177847"/>
                    <a:pt x="178887" y="148272"/>
                    <a:pt x="185489" y="119661"/>
                  </a:cubicBezTo>
                  <a:cubicBezTo>
                    <a:pt x="191022" y="95687"/>
                    <a:pt x="213736" y="65161"/>
                    <a:pt x="234128" y="51567"/>
                  </a:cubicBezTo>
                  <a:cubicBezTo>
                    <a:pt x="242660" y="45879"/>
                    <a:pt x="253583" y="45082"/>
                    <a:pt x="263311" y="41840"/>
                  </a:cubicBezTo>
                  <a:cubicBezTo>
                    <a:pt x="286009" y="45082"/>
                    <a:pt x="311497" y="40192"/>
                    <a:pt x="331404" y="51567"/>
                  </a:cubicBezTo>
                  <a:cubicBezTo>
                    <a:pt x="359274" y="67493"/>
                    <a:pt x="369046" y="109510"/>
                    <a:pt x="399498" y="119661"/>
                  </a:cubicBezTo>
                  <a:lnTo>
                    <a:pt x="428681" y="129389"/>
                  </a:lnTo>
                  <a:cubicBezTo>
                    <a:pt x="447391" y="157455"/>
                    <a:pt x="464452" y="168144"/>
                    <a:pt x="438408" y="207210"/>
                  </a:cubicBezTo>
                  <a:cubicBezTo>
                    <a:pt x="432720" y="215742"/>
                    <a:pt x="418953" y="213695"/>
                    <a:pt x="409225" y="216938"/>
                  </a:cubicBezTo>
                  <a:cubicBezTo>
                    <a:pt x="393012" y="233151"/>
                    <a:pt x="378491" y="251253"/>
                    <a:pt x="360587" y="265576"/>
                  </a:cubicBezTo>
                  <a:cubicBezTo>
                    <a:pt x="345823" y="277387"/>
                    <a:pt x="326002" y="282111"/>
                    <a:pt x="311949" y="294759"/>
                  </a:cubicBezTo>
                  <a:cubicBezTo>
                    <a:pt x="293125" y="311701"/>
                    <a:pt x="281219" y="335218"/>
                    <a:pt x="263311" y="353125"/>
                  </a:cubicBezTo>
                  <a:cubicBezTo>
                    <a:pt x="248630" y="367806"/>
                    <a:pt x="229353" y="377354"/>
                    <a:pt x="214672" y="392035"/>
                  </a:cubicBezTo>
                  <a:cubicBezTo>
                    <a:pt x="193533" y="413174"/>
                    <a:pt x="176704" y="438274"/>
                    <a:pt x="156306" y="460129"/>
                  </a:cubicBezTo>
                  <a:cubicBezTo>
                    <a:pt x="156289" y="460147"/>
                    <a:pt x="71601" y="544834"/>
                    <a:pt x="49302" y="567133"/>
                  </a:cubicBezTo>
                  <a:lnTo>
                    <a:pt x="29847" y="586589"/>
                  </a:lnTo>
                  <a:lnTo>
                    <a:pt x="10391" y="606044"/>
                  </a:lnTo>
                  <a:cubicBezTo>
                    <a:pt x="7149" y="619014"/>
                    <a:pt x="664" y="631586"/>
                    <a:pt x="664" y="644955"/>
                  </a:cubicBezTo>
                  <a:cubicBezTo>
                    <a:pt x="664" y="683674"/>
                    <a:pt x="-7017" y="729841"/>
                    <a:pt x="29847" y="751959"/>
                  </a:cubicBezTo>
                  <a:cubicBezTo>
                    <a:pt x="38640" y="757234"/>
                    <a:pt x="49302" y="758444"/>
                    <a:pt x="59030" y="761686"/>
                  </a:cubicBezTo>
                  <a:cubicBezTo>
                    <a:pt x="68758" y="768171"/>
                    <a:pt x="77122" y="777445"/>
                    <a:pt x="88213" y="781142"/>
                  </a:cubicBezTo>
                  <a:cubicBezTo>
                    <a:pt x="166325" y="807179"/>
                    <a:pt x="398386" y="781185"/>
                    <a:pt x="399498" y="781142"/>
                  </a:cubicBezTo>
                  <a:cubicBezTo>
                    <a:pt x="415711" y="774657"/>
                    <a:pt x="434353" y="772406"/>
                    <a:pt x="448136" y="761686"/>
                  </a:cubicBezTo>
                  <a:cubicBezTo>
                    <a:pt x="464136" y="749242"/>
                    <a:pt x="492544" y="704803"/>
                    <a:pt x="506502" y="683865"/>
                  </a:cubicBezTo>
                  <a:cubicBezTo>
                    <a:pt x="528461" y="596035"/>
                    <a:pt x="524189" y="635579"/>
                    <a:pt x="487047" y="479584"/>
                  </a:cubicBezTo>
                  <a:cubicBezTo>
                    <a:pt x="483688" y="465477"/>
                    <a:pt x="473303" y="454003"/>
                    <a:pt x="467591" y="440674"/>
                  </a:cubicBezTo>
                  <a:cubicBezTo>
                    <a:pt x="463552" y="431249"/>
                    <a:pt x="461106" y="421219"/>
                    <a:pt x="457864" y="411491"/>
                  </a:cubicBezTo>
                  <a:cubicBezTo>
                    <a:pt x="467592" y="392036"/>
                    <a:pt x="474573" y="370945"/>
                    <a:pt x="487047" y="353125"/>
                  </a:cubicBezTo>
                  <a:cubicBezTo>
                    <a:pt x="515322" y="312732"/>
                    <a:pt x="530805" y="310683"/>
                    <a:pt x="574596" y="294759"/>
                  </a:cubicBezTo>
                  <a:cubicBezTo>
                    <a:pt x="671941" y="259362"/>
                    <a:pt x="649609" y="273346"/>
                    <a:pt x="798332" y="255848"/>
                  </a:cubicBezTo>
                  <a:cubicBezTo>
                    <a:pt x="870188" y="207945"/>
                    <a:pt x="837992" y="202908"/>
                    <a:pt x="895608" y="246121"/>
                  </a:cubicBezTo>
                  <a:cubicBezTo>
                    <a:pt x="948901" y="332721"/>
                    <a:pt x="967085" y="353968"/>
                    <a:pt x="1002613" y="430946"/>
                  </a:cubicBezTo>
                  <a:cubicBezTo>
                    <a:pt x="1012961" y="453368"/>
                    <a:pt x="1024430" y="475469"/>
                    <a:pt x="1031796" y="499040"/>
                  </a:cubicBezTo>
                  <a:cubicBezTo>
                    <a:pt x="1040713" y="527574"/>
                    <a:pt x="1044766" y="557406"/>
                    <a:pt x="1051251" y="586589"/>
                  </a:cubicBezTo>
                  <a:cubicBezTo>
                    <a:pt x="1048008" y="622257"/>
                    <a:pt x="1051629" y="659233"/>
                    <a:pt x="1041523" y="693593"/>
                  </a:cubicBezTo>
                  <a:cubicBezTo>
                    <a:pt x="1026699" y="743993"/>
                    <a:pt x="985012" y="766410"/>
                    <a:pt x="944247" y="790869"/>
                  </a:cubicBezTo>
                  <a:cubicBezTo>
                    <a:pt x="931812" y="798330"/>
                    <a:pt x="919404" y="806808"/>
                    <a:pt x="905336" y="810325"/>
                  </a:cubicBezTo>
                  <a:cubicBezTo>
                    <a:pt x="879974" y="816665"/>
                    <a:pt x="853455" y="816810"/>
                    <a:pt x="827515" y="820052"/>
                  </a:cubicBezTo>
                  <a:cubicBezTo>
                    <a:pt x="791847" y="816810"/>
                    <a:pt x="753571" y="824100"/>
                    <a:pt x="720511" y="810325"/>
                  </a:cubicBezTo>
                  <a:cubicBezTo>
                    <a:pt x="708170" y="805183"/>
                    <a:pt x="716762" y="783372"/>
                    <a:pt x="710783" y="771414"/>
                  </a:cubicBezTo>
                  <a:cubicBezTo>
                    <a:pt x="690637" y="731123"/>
                    <a:pt x="665387" y="693593"/>
                    <a:pt x="642689" y="654682"/>
                  </a:cubicBezTo>
                  <a:cubicBezTo>
                    <a:pt x="630907" y="634485"/>
                    <a:pt x="620313" y="612850"/>
                    <a:pt x="603779" y="596316"/>
                  </a:cubicBezTo>
                  <a:cubicBezTo>
                    <a:pt x="580851" y="573388"/>
                    <a:pt x="551898" y="557405"/>
                    <a:pt x="525957" y="537950"/>
                  </a:cubicBezTo>
                  <a:cubicBezTo>
                    <a:pt x="514951" y="529696"/>
                    <a:pt x="508718" y="515592"/>
                    <a:pt x="496774" y="508767"/>
                  </a:cubicBezTo>
                  <a:cubicBezTo>
                    <a:pt x="485166" y="502134"/>
                    <a:pt x="470974" y="501662"/>
                    <a:pt x="457864" y="499040"/>
                  </a:cubicBezTo>
                  <a:cubicBezTo>
                    <a:pt x="411107" y="489689"/>
                    <a:pt x="369504" y="485563"/>
                    <a:pt x="321677" y="479584"/>
                  </a:cubicBezTo>
                  <a:cubicBezTo>
                    <a:pt x="250341" y="486069"/>
                    <a:pt x="174428" y="473078"/>
                    <a:pt x="107668" y="499040"/>
                  </a:cubicBezTo>
                  <a:cubicBezTo>
                    <a:pt x="88317" y="506565"/>
                    <a:pt x="129969" y="535220"/>
                    <a:pt x="146579" y="547678"/>
                  </a:cubicBezTo>
                  <a:cubicBezTo>
                    <a:pt x="157274" y="555700"/>
                    <a:pt x="172971" y="552712"/>
                    <a:pt x="185489" y="557406"/>
                  </a:cubicBezTo>
                  <a:cubicBezTo>
                    <a:pt x="377836" y="629536"/>
                    <a:pt x="108633" y="538271"/>
                    <a:pt x="253583" y="586589"/>
                  </a:cubicBezTo>
                  <a:cubicBezTo>
                    <a:pt x="256357" y="585895"/>
                    <a:pt x="355818" y="567008"/>
                    <a:pt x="370315" y="547678"/>
                  </a:cubicBezTo>
                  <a:cubicBezTo>
                    <a:pt x="406999" y="498766"/>
                    <a:pt x="415008" y="453243"/>
                    <a:pt x="438408" y="401763"/>
                  </a:cubicBezTo>
                  <a:cubicBezTo>
                    <a:pt x="447409" y="381961"/>
                    <a:pt x="455525" y="361496"/>
                    <a:pt x="467591" y="343397"/>
                  </a:cubicBezTo>
                  <a:cubicBezTo>
                    <a:pt x="475222" y="331950"/>
                    <a:pt x="487821" y="324659"/>
                    <a:pt x="496774" y="314214"/>
                  </a:cubicBezTo>
                  <a:cubicBezTo>
                    <a:pt x="507325" y="301905"/>
                    <a:pt x="516533" y="288497"/>
                    <a:pt x="525957" y="275304"/>
                  </a:cubicBezTo>
                  <a:cubicBezTo>
                    <a:pt x="532753" y="265790"/>
                    <a:pt x="535685" y="252606"/>
                    <a:pt x="545413" y="246121"/>
                  </a:cubicBezTo>
                  <a:cubicBezTo>
                    <a:pt x="556537" y="238705"/>
                    <a:pt x="571071" y="238160"/>
                    <a:pt x="584323" y="236393"/>
                  </a:cubicBezTo>
                  <a:cubicBezTo>
                    <a:pt x="619824" y="231659"/>
                    <a:pt x="655660" y="229908"/>
                    <a:pt x="691328" y="226665"/>
                  </a:cubicBezTo>
                  <a:cubicBezTo>
                    <a:pt x="720197" y="217043"/>
                    <a:pt x="739204" y="221135"/>
                    <a:pt x="701055" y="187755"/>
                  </a:cubicBezTo>
                  <a:cubicBezTo>
                    <a:pt x="683458" y="172358"/>
                    <a:pt x="663216" y="160041"/>
                    <a:pt x="642689" y="148844"/>
                  </a:cubicBezTo>
                  <a:cubicBezTo>
                    <a:pt x="593438" y="121980"/>
                    <a:pt x="605386" y="137026"/>
                    <a:pt x="564868" y="119661"/>
                  </a:cubicBezTo>
                  <a:cubicBezTo>
                    <a:pt x="551539" y="113949"/>
                    <a:pt x="538927" y="106691"/>
                    <a:pt x="525957" y="100206"/>
                  </a:cubicBezTo>
                  <a:cubicBezTo>
                    <a:pt x="498037" y="118819"/>
                    <a:pt x="483329" y="123947"/>
                    <a:pt x="467591" y="158572"/>
                  </a:cubicBezTo>
                  <a:cubicBezTo>
                    <a:pt x="457823" y="180062"/>
                    <a:pt x="455078" y="204103"/>
                    <a:pt x="448136" y="226665"/>
                  </a:cubicBezTo>
                  <a:cubicBezTo>
                    <a:pt x="442105" y="246266"/>
                    <a:pt x="435166" y="265576"/>
                    <a:pt x="428681" y="285031"/>
                  </a:cubicBezTo>
                  <a:cubicBezTo>
                    <a:pt x="425438" y="307729"/>
                    <a:pt x="423757" y="330706"/>
                    <a:pt x="418953" y="353125"/>
                  </a:cubicBezTo>
                  <a:cubicBezTo>
                    <a:pt x="380322" y="533405"/>
                    <a:pt x="415345" y="310296"/>
                    <a:pt x="389770" y="489312"/>
                  </a:cubicBezTo>
                  <a:cubicBezTo>
                    <a:pt x="396255" y="528223"/>
                    <a:pt x="397459" y="568392"/>
                    <a:pt x="409225" y="606044"/>
                  </a:cubicBezTo>
                  <a:cubicBezTo>
                    <a:pt x="419443" y="638741"/>
                    <a:pt x="438913" y="648946"/>
                    <a:pt x="467591" y="654682"/>
                  </a:cubicBezTo>
                  <a:cubicBezTo>
                    <a:pt x="614399" y="684044"/>
                    <a:pt x="617982" y="675668"/>
                    <a:pt x="798332" y="683865"/>
                  </a:cubicBezTo>
                  <a:cubicBezTo>
                    <a:pt x="808060" y="687108"/>
                    <a:pt x="819508" y="687187"/>
                    <a:pt x="827515" y="693593"/>
                  </a:cubicBezTo>
                  <a:cubicBezTo>
                    <a:pt x="857368" y="717476"/>
                    <a:pt x="853173" y="759010"/>
                    <a:pt x="837243" y="790869"/>
                  </a:cubicBezTo>
                  <a:cubicBezTo>
                    <a:pt x="826989" y="811377"/>
                    <a:pt x="803283" y="821894"/>
                    <a:pt x="788604" y="839508"/>
                  </a:cubicBezTo>
                  <a:cubicBezTo>
                    <a:pt x="721406" y="920145"/>
                    <a:pt x="771060" y="897236"/>
                    <a:pt x="710783" y="917329"/>
                  </a:cubicBezTo>
                  <a:cubicBezTo>
                    <a:pt x="694570" y="930299"/>
                    <a:pt x="677909" y="942728"/>
                    <a:pt x="662145" y="956240"/>
                  </a:cubicBezTo>
                  <a:cubicBezTo>
                    <a:pt x="655182" y="962209"/>
                    <a:pt x="650553" y="970976"/>
                    <a:pt x="642689" y="975695"/>
                  </a:cubicBezTo>
                  <a:cubicBezTo>
                    <a:pt x="599760" y="1001452"/>
                    <a:pt x="622948" y="966539"/>
                    <a:pt x="603779" y="1004878"/>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57" name="Freeform 556"/>
            <p:cNvSpPr/>
            <p:nvPr/>
          </p:nvSpPr>
          <p:spPr>
            <a:xfrm rot="1734764">
              <a:off x="383601" y="2864348"/>
              <a:ext cx="1051251" cy="1004878"/>
            </a:xfrm>
            <a:custGeom>
              <a:avLst/>
              <a:gdLst>
                <a:gd name="connsiteX0" fmla="*/ 613506 w 1051251"/>
                <a:gd name="connsiteY0" fmla="*/ 197482 h 1004878"/>
                <a:gd name="connsiteX1" fmla="*/ 603779 w 1051251"/>
                <a:gd name="connsiteY1" fmla="*/ 246121 h 1004878"/>
                <a:gd name="connsiteX2" fmla="*/ 496774 w 1051251"/>
                <a:gd name="connsiteY2" fmla="*/ 285031 h 1004878"/>
                <a:gd name="connsiteX3" fmla="*/ 389770 w 1051251"/>
                <a:gd name="connsiteY3" fmla="*/ 265576 h 1004878"/>
                <a:gd name="connsiteX4" fmla="*/ 360587 w 1051251"/>
                <a:gd name="connsiteY4" fmla="*/ 207210 h 1004878"/>
                <a:gd name="connsiteX5" fmla="*/ 350860 w 1051251"/>
                <a:gd name="connsiteY5" fmla="*/ 158572 h 1004878"/>
                <a:gd name="connsiteX6" fmla="*/ 341132 w 1051251"/>
                <a:gd name="connsiteY6" fmla="*/ 119661 h 1004878"/>
                <a:gd name="connsiteX7" fmla="*/ 350860 w 1051251"/>
                <a:gd name="connsiteY7" fmla="*/ 61295 h 1004878"/>
                <a:gd name="connsiteX8" fmla="*/ 399498 w 1051251"/>
                <a:gd name="connsiteY8" fmla="*/ 32112 h 1004878"/>
                <a:gd name="connsiteX9" fmla="*/ 487047 w 1051251"/>
                <a:gd name="connsiteY9" fmla="*/ 12657 h 1004878"/>
                <a:gd name="connsiteX10" fmla="*/ 516230 w 1051251"/>
                <a:gd name="connsiteY10" fmla="*/ 2929 h 1004878"/>
                <a:gd name="connsiteX11" fmla="*/ 603779 w 1051251"/>
                <a:gd name="connsiteY11" fmla="*/ 12657 h 1004878"/>
                <a:gd name="connsiteX12" fmla="*/ 594051 w 1051251"/>
                <a:gd name="connsiteY12" fmla="*/ 80750 h 1004878"/>
                <a:gd name="connsiteX13" fmla="*/ 496774 w 1051251"/>
                <a:gd name="connsiteY13" fmla="*/ 158572 h 1004878"/>
                <a:gd name="connsiteX14" fmla="*/ 350860 w 1051251"/>
                <a:gd name="connsiteY14" fmla="*/ 187755 h 1004878"/>
                <a:gd name="connsiteX15" fmla="*/ 273038 w 1051251"/>
                <a:gd name="connsiteY15" fmla="*/ 197482 h 1004878"/>
                <a:gd name="connsiteX16" fmla="*/ 39574 w 1051251"/>
                <a:gd name="connsiteY16" fmla="*/ 216938 h 1004878"/>
                <a:gd name="connsiteX17" fmla="*/ 10391 w 1051251"/>
                <a:gd name="connsiteY17" fmla="*/ 226665 h 1004878"/>
                <a:gd name="connsiteX18" fmla="*/ 39574 w 1051251"/>
                <a:gd name="connsiteY18" fmla="*/ 460129 h 1004878"/>
                <a:gd name="connsiteX19" fmla="*/ 59030 w 1051251"/>
                <a:gd name="connsiteY19" fmla="*/ 489312 h 1004878"/>
                <a:gd name="connsiteX20" fmla="*/ 68757 w 1051251"/>
                <a:gd name="connsiteY20" fmla="*/ 518495 h 1004878"/>
                <a:gd name="connsiteX21" fmla="*/ 127123 w 1051251"/>
                <a:gd name="connsiteY21" fmla="*/ 567133 h 1004878"/>
                <a:gd name="connsiteX22" fmla="*/ 263311 w 1051251"/>
                <a:gd name="connsiteY22" fmla="*/ 644955 h 1004878"/>
                <a:gd name="connsiteX23" fmla="*/ 418953 w 1051251"/>
                <a:gd name="connsiteY23" fmla="*/ 674138 h 1004878"/>
                <a:gd name="connsiteX24" fmla="*/ 555140 w 1051251"/>
                <a:gd name="connsiteY24" fmla="*/ 693593 h 1004878"/>
                <a:gd name="connsiteX25" fmla="*/ 594051 w 1051251"/>
                <a:gd name="connsiteY25" fmla="*/ 703321 h 1004878"/>
                <a:gd name="connsiteX26" fmla="*/ 691328 w 1051251"/>
                <a:gd name="connsiteY26" fmla="*/ 683865 h 1004878"/>
                <a:gd name="connsiteX27" fmla="*/ 701055 w 1051251"/>
                <a:gd name="connsiteY27" fmla="*/ 654682 h 1004878"/>
                <a:gd name="connsiteX28" fmla="*/ 710783 w 1051251"/>
                <a:gd name="connsiteY28" fmla="*/ 596316 h 1004878"/>
                <a:gd name="connsiteX29" fmla="*/ 671872 w 1051251"/>
                <a:gd name="connsiteY29" fmla="*/ 401763 h 1004878"/>
                <a:gd name="connsiteX30" fmla="*/ 642689 w 1051251"/>
                <a:gd name="connsiteY30" fmla="*/ 392035 h 1004878"/>
                <a:gd name="connsiteX31" fmla="*/ 574596 w 1051251"/>
                <a:gd name="connsiteY31" fmla="*/ 382308 h 1004878"/>
                <a:gd name="connsiteX32" fmla="*/ 545413 w 1051251"/>
                <a:gd name="connsiteY32" fmla="*/ 372580 h 1004878"/>
                <a:gd name="connsiteX33" fmla="*/ 234128 w 1051251"/>
                <a:gd name="connsiteY33" fmla="*/ 362852 h 1004878"/>
                <a:gd name="connsiteX34" fmla="*/ 214672 w 1051251"/>
                <a:gd name="connsiteY34" fmla="*/ 323942 h 1004878"/>
                <a:gd name="connsiteX35" fmla="*/ 195217 w 1051251"/>
                <a:gd name="connsiteY35" fmla="*/ 294759 h 1004878"/>
                <a:gd name="connsiteX36" fmla="*/ 185489 w 1051251"/>
                <a:gd name="connsiteY36" fmla="*/ 246121 h 1004878"/>
                <a:gd name="connsiteX37" fmla="*/ 175762 w 1051251"/>
                <a:gd name="connsiteY37" fmla="*/ 207210 h 1004878"/>
                <a:gd name="connsiteX38" fmla="*/ 185489 w 1051251"/>
                <a:gd name="connsiteY38" fmla="*/ 119661 h 1004878"/>
                <a:gd name="connsiteX39" fmla="*/ 234128 w 1051251"/>
                <a:gd name="connsiteY39" fmla="*/ 51567 h 1004878"/>
                <a:gd name="connsiteX40" fmla="*/ 263311 w 1051251"/>
                <a:gd name="connsiteY40" fmla="*/ 41840 h 1004878"/>
                <a:gd name="connsiteX41" fmla="*/ 331404 w 1051251"/>
                <a:gd name="connsiteY41" fmla="*/ 51567 h 1004878"/>
                <a:gd name="connsiteX42" fmla="*/ 399498 w 1051251"/>
                <a:gd name="connsiteY42" fmla="*/ 119661 h 1004878"/>
                <a:gd name="connsiteX43" fmla="*/ 428681 w 1051251"/>
                <a:gd name="connsiteY43" fmla="*/ 129389 h 1004878"/>
                <a:gd name="connsiteX44" fmla="*/ 438408 w 1051251"/>
                <a:gd name="connsiteY44" fmla="*/ 207210 h 1004878"/>
                <a:gd name="connsiteX45" fmla="*/ 409225 w 1051251"/>
                <a:gd name="connsiteY45" fmla="*/ 216938 h 1004878"/>
                <a:gd name="connsiteX46" fmla="*/ 360587 w 1051251"/>
                <a:gd name="connsiteY46" fmla="*/ 265576 h 1004878"/>
                <a:gd name="connsiteX47" fmla="*/ 311949 w 1051251"/>
                <a:gd name="connsiteY47" fmla="*/ 294759 h 1004878"/>
                <a:gd name="connsiteX48" fmla="*/ 263311 w 1051251"/>
                <a:gd name="connsiteY48" fmla="*/ 353125 h 1004878"/>
                <a:gd name="connsiteX49" fmla="*/ 214672 w 1051251"/>
                <a:gd name="connsiteY49" fmla="*/ 392035 h 1004878"/>
                <a:gd name="connsiteX50" fmla="*/ 156306 w 1051251"/>
                <a:gd name="connsiteY50" fmla="*/ 460129 h 1004878"/>
                <a:gd name="connsiteX51" fmla="*/ 49302 w 1051251"/>
                <a:gd name="connsiteY51" fmla="*/ 567133 h 1004878"/>
                <a:gd name="connsiteX52" fmla="*/ 29847 w 1051251"/>
                <a:gd name="connsiteY52" fmla="*/ 586589 h 1004878"/>
                <a:gd name="connsiteX53" fmla="*/ 10391 w 1051251"/>
                <a:gd name="connsiteY53" fmla="*/ 606044 h 1004878"/>
                <a:gd name="connsiteX54" fmla="*/ 664 w 1051251"/>
                <a:gd name="connsiteY54" fmla="*/ 644955 h 1004878"/>
                <a:gd name="connsiteX55" fmla="*/ 29847 w 1051251"/>
                <a:gd name="connsiteY55" fmla="*/ 751959 h 1004878"/>
                <a:gd name="connsiteX56" fmla="*/ 59030 w 1051251"/>
                <a:gd name="connsiteY56" fmla="*/ 761686 h 1004878"/>
                <a:gd name="connsiteX57" fmla="*/ 88213 w 1051251"/>
                <a:gd name="connsiteY57" fmla="*/ 781142 h 1004878"/>
                <a:gd name="connsiteX58" fmla="*/ 399498 w 1051251"/>
                <a:gd name="connsiteY58" fmla="*/ 781142 h 1004878"/>
                <a:gd name="connsiteX59" fmla="*/ 448136 w 1051251"/>
                <a:gd name="connsiteY59" fmla="*/ 761686 h 1004878"/>
                <a:gd name="connsiteX60" fmla="*/ 506502 w 1051251"/>
                <a:gd name="connsiteY60" fmla="*/ 683865 h 1004878"/>
                <a:gd name="connsiteX61" fmla="*/ 487047 w 1051251"/>
                <a:gd name="connsiteY61" fmla="*/ 479584 h 1004878"/>
                <a:gd name="connsiteX62" fmla="*/ 467591 w 1051251"/>
                <a:gd name="connsiteY62" fmla="*/ 440674 h 1004878"/>
                <a:gd name="connsiteX63" fmla="*/ 457864 w 1051251"/>
                <a:gd name="connsiteY63" fmla="*/ 411491 h 1004878"/>
                <a:gd name="connsiteX64" fmla="*/ 487047 w 1051251"/>
                <a:gd name="connsiteY64" fmla="*/ 353125 h 1004878"/>
                <a:gd name="connsiteX65" fmla="*/ 574596 w 1051251"/>
                <a:gd name="connsiteY65" fmla="*/ 294759 h 1004878"/>
                <a:gd name="connsiteX66" fmla="*/ 798332 w 1051251"/>
                <a:gd name="connsiteY66" fmla="*/ 255848 h 1004878"/>
                <a:gd name="connsiteX67" fmla="*/ 895608 w 1051251"/>
                <a:gd name="connsiteY67" fmla="*/ 246121 h 1004878"/>
                <a:gd name="connsiteX68" fmla="*/ 1002613 w 1051251"/>
                <a:gd name="connsiteY68" fmla="*/ 430946 h 1004878"/>
                <a:gd name="connsiteX69" fmla="*/ 1031796 w 1051251"/>
                <a:gd name="connsiteY69" fmla="*/ 499040 h 1004878"/>
                <a:gd name="connsiteX70" fmla="*/ 1051251 w 1051251"/>
                <a:gd name="connsiteY70" fmla="*/ 586589 h 1004878"/>
                <a:gd name="connsiteX71" fmla="*/ 1041523 w 1051251"/>
                <a:gd name="connsiteY71" fmla="*/ 693593 h 1004878"/>
                <a:gd name="connsiteX72" fmla="*/ 944247 w 1051251"/>
                <a:gd name="connsiteY72" fmla="*/ 790869 h 1004878"/>
                <a:gd name="connsiteX73" fmla="*/ 905336 w 1051251"/>
                <a:gd name="connsiteY73" fmla="*/ 810325 h 1004878"/>
                <a:gd name="connsiteX74" fmla="*/ 827515 w 1051251"/>
                <a:gd name="connsiteY74" fmla="*/ 820052 h 1004878"/>
                <a:gd name="connsiteX75" fmla="*/ 720511 w 1051251"/>
                <a:gd name="connsiteY75" fmla="*/ 810325 h 1004878"/>
                <a:gd name="connsiteX76" fmla="*/ 710783 w 1051251"/>
                <a:gd name="connsiteY76" fmla="*/ 771414 h 1004878"/>
                <a:gd name="connsiteX77" fmla="*/ 642689 w 1051251"/>
                <a:gd name="connsiteY77" fmla="*/ 654682 h 1004878"/>
                <a:gd name="connsiteX78" fmla="*/ 603779 w 1051251"/>
                <a:gd name="connsiteY78" fmla="*/ 596316 h 1004878"/>
                <a:gd name="connsiteX79" fmla="*/ 525957 w 1051251"/>
                <a:gd name="connsiteY79" fmla="*/ 537950 h 1004878"/>
                <a:gd name="connsiteX80" fmla="*/ 496774 w 1051251"/>
                <a:gd name="connsiteY80" fmla="*/ 508767 h 1004878"/>
                <a:gd name="connsiteX81" fmla="*/ 457864 w 1051251"/>
                <a:gd name="connsiteY81" fmla="*/ 499040 h 1004878"/>
                <a:gd name="connsiteX82" fmla="*/ 321677 w 1051251"/>
                <a:gd name="connsiteY82" fmla="*/ 479584 h 1004878"/>
                <a:gd name="connsiteX83" fmla="*/ 107668 w 1051251"/>
                <a:gd name="connsiteY83" fmla="*/ 499040 h 1004878"/>
                <a:gd name="connsiteX84" fmla="*/ 146579 w 1051251"/>
                <a:gd name="connsiteY84" fmla="*/ 547678 h 1004878"/>
                <a:gd name="connsiteX85" fmla="*/ 185489 w 1051251"/>
                <a:gd name="connsiteY85" fmla="*/ 557406 h 1004878"/>
                <a:gd name="connsiteX86" fmla="*/ 253583 w 1051251"/>
                <a:gd name="connsiteY86" fmla="*/ 586589 h 1004878"/>
                <a:gd name="connsiteX87" fmla="*/ 370315 w 1051251"/>
                <a:gd name="connsiteY87" fmla="*/ 547678 h 1004878"/>
                <a:gd name="connsiteX88" fmla="*/ 438408 w 1051251"/>
                <a:gd name="connsiteY88" fmla="*/ 401763 h 1004878"/>
                <a:gd name="connsiteX89" fmla="*/ 467591 w 1051251"/>
                <a:gd name="connsiteY89" fmla="*/ 343397 h 1004878"/>
                <a:gd name="connsiteX90" fmla="*/ 496774 w 1051251"/>
                <a:gd name="connsiteY90" fmla="*/ 314214 h 1004878"/>
                <a:gd name="connsiteX91" fmla="*/ 525957 w 1051251"/>
                <a:gd name="connsiteY91" fmla="*/ 275304 h 1004878"/>
                <a:gd name="connsiteX92" fmla="*/ 545413 w 1051251"/>
                <a:gd name="connsiteY92" fmla="*/ 246121 h 1004878"/>
                <a:gd name="connsiteX93" fmla="*/ 584323 w 1051251"/>
                <a:gd name="connsiteY93" fmla="*/ 236393 h 1004878"/>
                <a:gd name="connsiteX94" fmla="*/ 691328 w 1051251"/>
                <a:gd name="connsiteY94" fmla="*/ 226665 h 1004878"/>
                <a:gd name="connsiteX95" fmla="*/ 701055 w 1051251"/>
                <a:gd name="connsiteY95" fmla="*/ 187755 h 1004878"/>
                <a:gd name="connsiteX96" fmla="*/ 642689 w 1051251"/>
                <a:gd name="connsiteY96" fmla="*/ 148844 h 1004878"/>
                <a:gd name="connsiteX97" fmla="*/ 564868 w 1051251"/>
                <a:gd name="connsiteY97" fmla="*/ 119661 h 1004878"/>
                <a:gd name="connsiteX98" fmla="*/ 525957 w 1051251"/>
                <a:gd name="connsiteY98" fmla="*/ 100206 h 1004878"/>
                <a:gd name="connsiteX99" fmla="*/ 467591 w 1051251"/>
                <a:gd name="connsiteY99" fmla="*/ 158572 h 1004878"/>
                <a:gd name="connsiteX100" fmla="*/ 448136 w 1051251"/>
                <a:gd name="connsiteY100" fmla="*/ 226665 h 1004878"/>
                <a:gd name="connsiteX101" fmla="*/ 428681 w 1051251"/>
                <a:gd name="connsiteY101" fmla="*/ 285031 h 1004878"/>
                <a:gd name="connsiteX102" fmla="*/ 418953 w 1051251"/>
                <a:gd name="connsiteY102" fmla="*/ 353125 h 1004878"/>
                <a:gd name="connsiteX103" fmla="*/ 389770 w 1051251"/>
                <a:gd name="connsiteY103" fmla="*/ 489312 h 1004878"/>
                <a:gd name="connsiteX104" fmla="*/ 409225 w 1051251"/>
                <a:gd name="connsiteY104" fmla="*/ 606044 h 1004878"/>
                <a:gd name="connsiteX105" fmla="*/ 467591 w 1051251"/>
                <a:gd name="connsiteY105" fmla="*/ 654682 h 1004878"/>
                <a:gd name="connsiteX106" fmla="*/ 798332 w 1051251"/>
                <a:gd name="connsiteY106" fmla="*/ 683865 h 1004878"/>
                <a:gd name="connsiteX107" fmla="*/ 827515 w 1051251"/>
                <a:gd name="connsiteY107" fmla="*/ 693593 h 1004878"/>
                <a:gd name="connsiteX108" fmla="*/ 837243 w 1051251"/>
                <a:gd name="connsiteY108" fmla="*/ 790869 h 1004878"/>
                <a:gd name="connsiteX109" fmla="*/ 788604 w 1051251"/>
                <a:gd name="connsiteY109" fmla="*/ 839508 h 1004878"/>
                <a:gd name="connsiteX110" fmla="*/ 710783 w 1051251"/>
                <a:gd name="connsiteY110" fmla="*/ 917329 h 1004878"/>
                <a:gd name="connsiteX111" fmla="*/ 662145 w 1051251"/>
                <a:gd name="connsiteY111" fmla="*/ 956240 h 1004878"/>
                <a:gd name="connsiteX112" fmla="*/ 642689 w 1051251"/>
                <a:gd name="connsiteY112" fmla="*/ 975695 h 1004878"/>
                <a:gd name="connsiteX113" fmla="*/ 603779 w 1051251"/>
                <a:gd name="connsiteY113" fmla="*/ 1004878 h 1004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Lst>
              <a:rect l="l" t="t" r="r" b="b"/>
              <a:pathLst>
                <a:path w="1051251" h="1004878">
                  <a:moveTo>
                    <a:pt x="613506" y="197482"/>
                  </a:moveTo>
                  <a:cubicBezTo>
                    <a:pt x="610264" y="213695"/>
                    <a:pt x="612542" y="232100"/>
                    <a:pt x="603779" y="246121"/>
                  </a:cubicBezTo>
                  <a:cubicBezTo>
                    <a:pt x="579924" y="284290"/>
                    <a:pt x="533685" y="279758"/>
                    <a:pt x="496774" y="285031"/>
                  </a:cubicBezTo>
                  <a:cubicBezTo>
                    <a:pt x="461106" y="278546"/>
                    <a:pt x="421246" y="283562"/>
                    <a:pt x="389770" y="265576"/>
                  </a:cubicBezTo>
                  <a:cubicBezTo>
                    <a:pt x="370884" y="254784"/>
                    <a:pt x="368020" y="227652"/>
                    <a:pt x="360587" y="207210"/>
                  </a:cubicBezTo>
                  <a:cubicBezTo>
                    <a:pt x="354937" y="191672"/>
                    <a:pt x="354447" y="174712"/>
                    <a:pt x="350860" y="158572"/>
                  </a:cubicBezTo>
                  <a:cubicBezTo>
                    <a:pt x="347960" y="145521"/>
                    <a:pt x="344375" y="132631"/>
                    <a:pt x="341132" y="119661"/>
                  </a:cubicBezTo>
                  <a:cubicBezTo>
                    <a:pt x="344375" y="100206"/>
                    <a:pt x="339919" y="77706"/>
                    <a:pt x="350860" y="61295"/>
                  </a:cubicBezTo>
                  <a:cubicBezTo>
                    <a:pt x="361348" y="45563"/>
                    <a:pt x="382587" y="40568"/>
                    <a:pt x="399498" y="32112"/>
                  </a:cubicBezTo>
                  <a:cubicBezTo>
                    <a:pt x="423447" y="20137"/>
                    <a:pt x="464626" y="16394"/>
                    <a:pt x="487047" y="12657"/>
                  </a:cubicBezTo>
                  <a:cubicBezTo>
                    <a:pt x="496775" y="9414"/>
                    <a:pt x="505976" y="2929"/>
                    <a:pt x="516230" y="2929"/>
                  </a:cubicBezTo>
                  <a:cubicBezTo>
                    <a:pt x="545593" y="2929"/>
                    <a:pt x="583017" y="-8105"/>
                    <a:pt x="603779" y="12657"/>
                  </a:cubicBezTo>
                  <a:cubicBezTo>
                    <a:pt x="619992" y="28870"/>
                    <a:pt x="601887" y="59202"/>
                    <a:pt x="594051" y="80750"/>
                  </a:cubicBezTo>
                  <a:cubicBezTo>
                    <a:pt x="579050" y="122001"/>
                    <a:pt x="530784" y="141567"/>
                    <a:pt x="496774" y="158572"/>
                  </a:cubicBezTo>
                  <a:cubicBezTo>
                    <a:pt x="436413" y="188752"/>
                    <a:pt x="430923" y="178859"/>
                    <a:pt x="350860" y="187755"/>
                  </a:cubicBezTo>
                  <a:cubicBezTo>
                    <a:pt x="324877" y="190642"/>
                    <a:pt x="299037" y="194745"/>
                    <a:pt x="273038" y="197482"/>
                  </a:cubicBezTo>
                  <a:cubicBezTo>
                    <a:pt x="199436" y="205229"/>
                    <a:pt x="112613" y="211319"/>
                    <a:pt x="39574" y="216938"/>
                  </a:cubicBezTo>
                  <a:cubicBezTo>
                    <a:pt x="29846" y="220180"/>
                    <a:pt x="11363" y="216457"/>
                    <a:pt x="10391" y="226665"/>
                  </a:cubicBezTo>
                  <a:cubicBezTo>
                    <a:pt x="-748" y="343621"/>
                    <a:pt x="-4097" y="383705"/>
                    <a:pt x="39574" y="460129"/>
                  </a:cubicBezTo>
                  <a:cubicBezTo>
                    <a:pt x="45375" y="470280"/>
                    <a:pt x="52545" y="479584"/>
                    <a:pt x="59030" y="489312"/>
                  </a:cubicBezTo>
                  <a:cubicBezTo>
                    <a:pt x="62272" y="499040"/>
                    <a:pt x="63481" y="509702"/>
                    <a:pt x="68757" y="518495"/>
                  </a:cubicBezTo>
                  <a:cubicBezTo>
                    <a:pt x="76970" y="532184"/>
                    <a:pt x="121016" y="562905"/>
                    <a:pt x="127123" y="567133"/>
                  </a:cubicBezTo>
                  <a:cubicBezTo>
                    <a:pt x="171956" y="598172"/>
                    <a:pt x="210607" y="630901"/>
                    <a:pt x="263311" y="644955"/>
                  </a:cubicBezTo>
                  <a:cubicBezTo>
                    <a:pt x="287790" y="651483"/>
                    <a:pt x="382927" y="668992"/>
                    <a:pt x="418953" y="674138"/>
                  </a:cubicBezTo>
                  <a:cubicBezTo>
                    <a:pt x="481731" y="683106"/>
                    <a:pt x="497103" y="681985"/>
                    <a:pt x="555140" y="693593"/>
                  </a:cubicBezTo>
                  <a:cubicBezTo>
                    <a:pt x="568250" y="696215"/>
                    <a:pt x="581081" y="700078"/>
                    <a:pt x="594051" y="703321"/>
                  </a:cubicBezTo>
                  <a:cubicBezTo>
                    <a:pt x="626477" y="696836"/>
                    <a:pt x="661224" y="697549"/>
                    <a:pt x="691328" y="683865"/>
                  </a:cubicBezTo>
                  <a:cubicBezTo>
                    <a:pt x="700663" y="679622"/>
                    <a:pt x="698831" y="664692"/>
                    <a:pt x="701055" y="654682"/>
                  </a:cubicBezTo>
                  <a:cubicBezTo>
                    <a:pt x="705334" y="635428"/>
                    <a:pt x="707540" y="615771"/>
                    <a:pt x="710783" y="596316"/>
                  </a:cubicBezTo>
                  <a:cubicBezTo>
                    <a:pt x="708907" y="579429"/>
                    <a:pt x="729950" y="436610"/>
                    <a:pt x="671872" y="401763"/>
                  </a:cubicBezTo>
                  <a:cubicBezTo>
                    <a:pt x="663079" y="396487"/>
                    <a:pt x="652744" y="394046"/>
                    <a:pt x="642689" y="392035"/>
                  </a:cubicBezTo>
                  <a:cubicBezTo>
                    <a:pt x="620206" y="387538"/>
                    <a:pt x="597294" y="385550"/>
                    <a:pt x="574596" y="382308"/>
                  </a:cubicBezTo>
                  <a:cubicBezTo>
                    <a:pt x="564868" y="379065"/>
                    <a:pt x="555650" y="373165"/>
                    <a:pt x="545413" y="372580"/>
                  </a:cubicBezTo>
                  <a:cubicBezTo>
                    <a:pt x="441770" y="366657"/>
                    <a:pt x="336836" y="377956"/>
                    <a:pt x="234128" y="362852"/>
                  </a:cubicBezTo>
                  <a:cubicBezTo>
                    <a:pt x="219781" y="360742"/>
                    <a:pt x="221867" y="336532"/>
                    <a:pt x="214672" y="323942"/>
                  </a:cubicBezTo>
                  <a:cubicBezTo>
                    <a:pt x="208871" y="313791"/>
                    <a:pt x="201702" y="304487"/>
                    <a:pt x="195217" y="294759"/>
                  </a:cubicBezTo>
                  <a:cubicBezTo>
                    <a:pt x="191974" y="278546"/>
                    <a:pt x="189076" y="262261"/>
                    <a:pt x="185489" y="246121"/>
                  </a:cubicBezTo>
                  <a:cubicBezTo>
                    <a:pt x="182589" y="233070"/>
                    <a:pt x="175762" y="220579"/>
                    <a:pt x="175762" y="207210"/>
                  </a:cubicBezTo>
                  <a:cubicBezTo>
                    <a:pt x="175762" y="177847"/>
                    <a:pt x="178887" y="148272"/>
                    <a:pt x="185489" y="119661"/>
                  </a:cubicBezTo>
                  <a:cubicBezTo>
                    <a:pt x="191022" y="95687"/>
                    <a:pt x="213736" y="65161"/>
                    <a:pt x="234128" y="51567"/>
                  </a:cubicBezTo>
                  <a:cubicBezTo>
                    <a:pt x="242660" y="45879"/>
                    <a:pt x="253583" y="45082"/>
                    <a:pt x="263311" y="41840"/>
                  </a:cubicBezTo>
                  <a:cubicBezTo>
                    <a:pt x="286009" y="45082"/>
                    <a:pt x="311497" y="40192"/>
                    <a:pt x="331404" y="51567"/>
                  </a:cubicBezTo>
                  <a:cubicBezTo>
                    <a:pt x="359274" y="67493"/>
                    <a:pt x="369046" y="109510"/>
                    <a:pt x="399498" y="119661"/>
                  </a:cubicBezTo>
                  <a:lnTo>
                    <a:pt x="428681" y="129389"/>
                  </a:lnTo>
                  <a:cubicBezTo>
                    <a:pt x="447391" y="157455"/>
                    <a:pt x="464452" y="168144"/>
                    <a:pt x="438408" y="207210"/>
                  </a:cubicBezTo>
                  <a:cubicBezTo>
                    <a:pt x="432720" y="215742"/>
                    <a:pt x="418953" y="213695"/>
                    <a:pt x="409225" y="216938"/>
                  </a:cubicBezTo>
                  <a:cubicBezTo>
                    <a:pt x="393012" y="233151"/>
                    <a:pt x="378491" y="251253"/>
                    <a:pt x="360587" y="265576"/>
                  </a:cubicBezTo>
                  <a:cubicBezTo>
                    <a:pt x="345823" y="277387"/>
                    <a:pt x="326002" y="282111"/>
                    <a:pt x="311949" y="294759"/>
                  </a:cubicBezTo>
                  <a:cubicBezTo>
                    <a:pt x="293125" y="311701"/>
                    <a:pt x="281219" y="335218"/>
                    <a:pt x="263311" y="353125"/>
                  </a:cubicBezTo>
                  <a:cubicBezTo>
                    <a:pt x="248630" y="367806"/>
                    <a:pt x="229353" y="377354"/>
                    <a:pt x="214672" y="392035"/>
                  </a:cubicBezTo>
                  <a:cubicBezTo>
                    <a:pt x="193533" y="413174"/>
                    <a:pt x="176704" y="438274"/>
                    <a:pt x="156306" y="460129"/>
                  </a:cubicBezTo>
                  <a:cubicBezTo>
                    <a:pt x="156289" y="460147"/>
                    <a:pt x="71601" y="544834"/>
                    <a:pt x="49302" y="567133"/>
                  </a:cubicBezTo>
                  <a:lnTo>
                    <a:pt x="29847" y="586589"/>
                  </a:lnTo>
                  <a:lnTo>
                    <a:pt x="10391" y="606044"/>
                  </a:lnTo>
                  <a:cubicBezTo>
                    <a:pt x="7149" y="619014"/>
                    <a:pt x="664" y="631586"/>
                    <a:pt x="664" y="644955"/>
                  </a:cubicBezTo>
                  <a:cubicBezTo>
                    <a:pt x="664" y="683674"/>
                    <a:pt x="-7017" y="729841"/>
                    <a:pt x="29847" y="751959"/>
                  </a:cubicBezTo>
                  <a:cubicBezTo>
                    <a:pt x="38640" y="757234"/>
                    <a:pt x="49302" y="758444"/>
                    <a:pt x="59030" y="761686"/>
                  </a:cubicBezTo>
                  <a:cubicBezTo>
                    <a:pt x="68758" y="768171"/>
                    <a:pt x="77122" y="777445"/>
                    <a:pt x="88213" y="781142"/>
                  </a:cubicBezTo>
                  <a:cubicBezTo>
                    <a:pt x="166325" y="807179"/>
                    <a:pt x="398386" y="781185"/>
                    <a:pt x="399498" y="781142"/>
                  </a:cubicBezTo>
                  <a:cubicBezTo>
                    <a:pt x="415711" y="774657"/>
                    <a:pt x="434353" y="772406"/>
                    <a:pt x="448136" y="761686"/>
                  </a:cubicBezTo>
                  <a:cubicBezTo>
                    <a:pt x="464136" y="749242"/>
                    <a:pt x="492544" y="704803"/>
                    <a:pt x="506502" y="683865"/>
                  </a:cubicBezTo>
                  <a:cubicBezTo>
                    <a:pt x="528461" y="596035"/>
                    <a:pt x="524189" y="635579"/>
                    <a:pt x="487047" y="479584"/>
                  </a:cubicBezTo>
                  <a:cubicBezTo>
                    <a:pt x="483688" y="465477"/>
                    <a:pt x="473303" y="454003"/>
                    <a:pt x="467591" y="440674"/>
                  </a:cubicBezTo>
                  <a:cubicBezTo>
                    <a:pt x="463552" y="431249"/>
                    <a:pt x="461106" y="421219"/>
                    <a:pt x="457864" y="411491"/>
                  </a:cubicBezTo>
                  <a:cubicBezTo>
                    <a:pt x="467592" y="392036"/>
                    <a:pt x="474573" y="370945"/>
                    <a:pt x="487047" y="353125"/>
                  </a:cubicBezTo>
                  <a:cubicBezTo>
                    <a:pt x="515322" y="312732"/>
                    <a:pt x="530805" y="310683"/>
                    <a:pt x="574596" y="294759"/>
                  </a:cubicBezTo>
                  <a:cubicBezTo>
                    <a:pt x="671941" y="259362"/>
                    <a:pt x="649609" y="273346"/>
                    <a:pt x="798332" y="255848"/>
                  </a:cubicBezTo>
                  <a:cubicBezTo>
                    <a:pt x="870188" y="207945"/>
                    <a:pt x="837992" y="202908"/>
                    <a:pt x="895608" y="246121"/>
                  </a:cubicBezTo>
                  <a:cubicBezTo>
                    <a:pt x="948901" y="332721"/>
                    <a:pt x="967085" y="353968"/>
                    <a:pt x="1002613" y="430946"/>
                  </a:cubicBezTo>
                  <a:cubicBezTo>
                    <a:pt x="1012961" y="453368"/>
                    <a:pt x="1024430" y="475469"/>
                    <a:pt x="1031796" y="499040"/>
                  </a:cubicBezTo>
                  <a:cubicBezTo>
                    <a:pt x="1040713" y="527574"/>
                    <a:pt x="1044766" y="557406"/>
                    <a:pt x="1051251" y="586589"/>
                  </a:cubicBezTo>
                  <a:cubicBezTo>
                    <a:pt x="1048008" y="622257"/>
                    <a:pt x="1051629" y="659233"/>
                    <a:pt x="1041523" y="693593"/>
                  </a:cubicBezTo>
                  <a:cubicBezTo>
                    <a:pt x="1026699" y="743993"/>
                    <a:pt x="985012" y="766410"/>
                    <a:pt x="944247" y="790869"/>
                  </a:cubicBezTo>
                  <a:cubicBezTo>
                    <a:pt x="931812" y="798330"/>
                    <a:pt x="919404" y="806808"/>
                    <a:pt x="905336" y="810325"/>
                  </a:cubicBezTo>
                  <a:cubicBezTo>
                    <a:pt x="879974" y="816665"/>
                    <a:pt x="853455" y="816810"/>
                    <a:pt x="827515" y="820052"/>
                  </a:cubicBezTo>
                  <a:cubicBezTo>
                    <a:pt x="791847" y="816810"/>
                    <a:pt x="753571" y="824100"/>
                    <a:pt x="720511" y="810325"/>
                  </a:cubicBezTo>
                  <a:cubicBezTo>
                    <a:pt x="708170" y="805183"/>
                    <a:pt x="716762" y="783372"/>
                    <a:pt x="710783" y="771414"/>
                  </a:cubicBezTo>
                  <a:cubicBezTo>
                    <a:pt x="690637" y="731123"/>
                    <a:pt x="665387" y="693593"/>
                    <a:pt x="642689" y="654682"/>
                  </a:cubicBezTo>
                  <a:cubicBezTo>
                    <a:pt x="630907" y="634485"/>
                    <a:pt x="620313" y="612850"/>
                    <a:pt x="603779" y="596316"/>
                  </a:cubicBezTo>
                  <a:cubicBezTo>
                    <a:pt x="580851" y="573388"/>
                    <a:pt x="551898" y="557405"/>
                    <a:pt x="525957" y="537950"/>
                  </a:cubicBezTo>
                  <a:cubicBezTo>
                    <a:pt x="514951" y="529696"/>
                    <a:pt x="508718" y="515592"/>
                    <a:pt x="496774" y="508767"/>
                  </a:cubicBezTo>
                  <a:cubicBezTo>
                    <a:pt x="485166" y="502134"/>
                    <a:pt x="470974" y="501662"/>
                    <a:pt x="457864" y="499040"/>
                  </a:cubicBezTo>
                  <a:cubicBezTo>
                    <a:pt x="411107" y="489689"/>
                    <a:pt x="369504" y="485563"/>
                    <a:pt x="321677" y="479584"/>
                  </a:cubicBezTo>
                  <a:cubicBezTo>
                    <a:pt x="250341" y="486069"/>
                    <a:pt x="174428" y="473078"/>
                    <a:pt x="107668" y="499040"/>
                  </a:cubicBezTo>
                  <a:cubicBezTo>
                    <a:pt x="88317" y="506565"/>
                    <a:pt x="129969" y="535220"/>
                    <a:pt x="146579" y="547678"/>
                  </a:cubicBezTo>
                  <a:cubicBezTo>
                    <a:pt x="157274" y="555700"/>
                    <a:pt x="172971" y="552712"/>
                    <a:pt x="185489" y="557406"/>
                  </a:cubicBezTo>
                  <a:cubicBezTo>
                    <a:pt x="377836" y="629536"/>
                    <a:pt x="108633" y="538271"/>
                    <a:pt x="253583" y="586589"/>
                  </a:cubicBezTo>
                  <a:cubicBezTo>
                    <a:pt x="256357" y="585895"/>
                    <a:pt x="355818" y="567008"/>
                    <a:pt x="370315" y="547678"/>
                  </a:cubicBezTo>
                  <a:cubicBezTo>
                    <a:pt x="406999" y="498766"/>
                    <a:pt x="415008" y="453243"/>
                    <a:pt x="438408" y="401763"/>
                  </a:cubicBezTo>
                  <a:cubicBezTo>
                    <a:pt x="447409" y="381961"/>
                    <a:pt x="455525" y="361496"/>
                    <a:pt x="467591" y="343397"/>
                  </a:cubicBezTo>
                  <a:cubicBezTo>
                    <a:pt x="475222" y="331950"/>
                    <a:pt x="487821" y="324659"/>
                    <a:pt x="496774" y="314214"/>
                  </a:cubicBezTo>
                  <a:cubicBezTo>
                    <a:pt x="507325" y="301905"/>
                    <a:pt x="516533" y="288497"/>
                    <a:pt x="525957" y="275304"/>
                  </a:cubicBezTo>
                  <a:cubicBezTo>
                    <a:pt x="532753" y="265790"/>
                    <a:pt x="535685" y="252606"/>
                    <a:pt x="545413" y="246121"/>
                  </a:cubicBezTo>
                  <a:cubicBezTo>
                    <a:pt x="556537" y="238705"/>
                    <a:pt x="571071" y="238160"/>
                    <a:pt x="584323" y="236393"/>
                  </a:cubicBezTo>
                  <a:cubicBezTo>
                    <a:pt x="619824" y="231659"/>
                    <a:pt x="655660" y="229908"/>
                    <a:pt x="691328" y="226665"/>
                  </a:cubicBezTo>
                  <a:cubicBezTo>
                    <a:pt x="720197" y="217043"/>
                    <a:pt x="739204" y="221135"/>
                    <a:pt x="701055" y="187755"/>
                  </a:cubicBezTo>
                  <a:cubicBezTo>
                    <a:pt x="683458" y="172358"/>
                    <a:pt x="663216" y="160041"/>
                    <a:pt x="642689" y="148844"/>
                  </a:cubicBezTo>
                  <a:cubicBezTo>
                    <a:pt x="593438" y="121980"/>
                    <a:pt x="605386" y="137026"/>
                    <a:pt x="564868" y="119661"/>
                  </a:cubicBezTo>
                  <a:cubicBezTo>
                    <a:pt x="551539" y="113949"/>
                    <a:pt x="538927" y="106691"/>
                    <a:pt x="525957" y="100206"/>
                  </a:cubicBezTo>
                  <a:cubicBezTo>
                    <a:pt x="498037" y="118819"/>
                    <a:pt x="483329" y="123947"/>
                    <a:pt x="467591" y="158572"/>
                  </a:cubicBezTo>
                  <a:cubicBezTo>
                    <a:pt x="457823" y="180062"/>
                    <a:pt x="455078" y="204103"/>
                    <a:pt x="448136" y="226665"/>
                  </a:cubicBezTo>
                  <a:cubicBezTo>
                    <a:pt x="442105" y="246266"/>
                    <a:pt x="435166" y="265576"/>
                    <a:pt x="428681" y="285031"/>
                  </a:cubicBezTo>
                  <a:cubicBezTo>
                    <a:pt x="425438" y="307729"/>
                    <a:pt x="423757" y="330706"/>
                    <a:pt x="418953" y="353125"/>
                  </a:cubicBezTo>
                  <a:cubicBezTo>
                    <a:pt x="380322" y="533405"/>
                    <a:pt x="415345" y="310296"/>
                    <a:pt x="389770" y="489312"/>
                  </a:cubicBezTo>
                  <a:cubicBezTo>
                    <a:pt x="396255" y="528223"/>
                    <a:pt x="397459" y="568392"/>
                    <a:pt x="409225" y="606044"/>
                  </a:cubicBezTo>
                  <a:cubicBezTo>
                    <a:pt x="419443" y="638741"/>
                    <a:pt x="438913" y="648946"/>
                    <a:pt x="467591" y="654682"/>
                  </a:cubicBezTo>
                  <a:cubicBezTo>
                    <a:pt x="614399" y="684044"/>
                    <a:pt x="617982" y="675668"/>
                    <a:pt x="798332" y="683865"/>
                  </a:cubicBezTo>
                  <a:cubicBezTo>
                    <a:pt x="808060" y="687108"/>
                    <a:pt x="819508" y="687187"/>
                    <a:pt x="827515" y="693593"/>
                  </a:cubicBezTo>
                  <a:cubicBezTo>
                    <a:pt x="857368" y="717476"/>
                    <a:pt x="853173" y="759010"/>
                    <a:pt x="837243" y="790869"/>
                  </a:cubicBezTo>
                  <a:cubicBezTo>
                    <a:pt x="826989" y="811377"/>
                    <a:pt x="803283" y="821894"/>
                    <a:pt x="788604" y="839508"/>
                  </a:cubicBezTo>
                  <a:cubicBezTo>
                    <a:pt x="721406" y="920145"/>
                    <a:pt x="771060" y="897236"/>
                    <a:pt x="710783" y="917329"/>
                  </a:cubicBezTo>
                  <a:cubicBezTo>
                    <a:pt x="694570" y="930299"/>
                    <a:pt x="677909" y="942728"/>
                    <a:pt x="662145" y="956240"/>
                  </a:cubicBezTo>
                  <a:cubicBezTo>
                    <a:pt x="655182" y="962209"/>
                    <a:pt x="650553" y="970976"/>
                    <a:pt x="642689" y="975695"/>
                  </a:cubicBezTo>
                  <a:cubicBezTo>
                    <a:pt x="599760" y="1001452"/>
                    <a:pt x="622948" y="966539"/>
                    <a:pt x="603779" y="1004878"/>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58" name="Freeform 557"/>
            <p:cNvSpPr/>
            <p:nvPr/>
          </p:nvSpPr>
          <p:spPr>
            <a:xfrm rot="10800000">
              <a:off x="2685441" y="571627"/>
              <a:ext cx="1051251" cy="1004878"/>
            </a:xfrm>
            <a:custGeom>
              <a:avLst/>
              <a:gdLst>
                <a:gd name="connsiteX0" fmla="*/ 613506 w 1051251"/>
                <a:gd name="connsiteY0" fmla="*/ 197482 h 1004878"/>
                <a:gd name="connsiteX1" fmla="*/ 603779 w 1051251"/>
                <a:gd name="connsiteY1" fmla="*/ 246121 h 1004878"/>
                <a:gd name="connsiteX2" fmla="*/ 496774 w 1051251"/>
                <a:gd name="connsiteY2" fmla="*/ 285031 h 1004878"/>
                <a:gd name="connsiteX3" fmla="*/ 389770 w 1051251"/>
                <a:gd name="connsiteY3" fmla="*/ 265576 h 1004878"/>
                <a:gd name="connsiteX4" fmla="*/ 360587 w 1051251"/>
                <a:gd name="connsiteY4" fmla="*/ 207210 h 1004878"/>
                <a:gd name="connsiteX5" fmla="*/ 350860 w 1051251"/>
                <a:gd name="connsiteY5" fmla="*/ 158572 h 1004878"/>
                <a:gd name="connsiteX6" fmla="*/ 341132 w 1051251"/>
                <a:gd name="connsiteY6" fmla="*/ 119661 h 1004878"/>
                <a:gd name="connsiteX7" fmla="*/ 350860 w 1051251"/>
                <a:gd name="connsiteY7" fmla="*/ 61295 h 1004878"/>
                <a:gd name="connsiteX8" fmla="*/ 399498 w 1051251"/>
                <a:gd name="connsiteY8" fmla="*/ 32112 h 1004878"/>
                <a:gd name="connsiteX9" fmla="*/ 487047 w 1051251"/>
                <a:gd name="connsiteY9" fmla="*/ 12657 h 1004878"/>
                <a:gd name="connsiteX10" fmla="*/ 516230 w 1051251"/>
                <a:gd name="connsiteY10" fmla="*/ 2929 h 1004878"/>
                <a:gd name="connsiteX11" fmla="*/ 603779 w 1051251"/>
                <a:gd name="connsiteY11" fmla="*/ 12657 h 1004878"/>
                <a:gd name="connsiteX12" fmla="*/ 594051 w 1051251"/>
                <a:gd name="connsiteY12" fmla="*/ 80750 h 1004878"/>
                <a:gd name="connsiteX13" fmla="*/ 496774 w 1051251"/>
                <a:gd name="connsiteY13" fmla="*/ 158572 h 1004878"/>
                <a:gd name="connsiteX14" fmla="*/ 350860 w 1051251"/>
                <a:gd name="connsiteY14" fmla="*/ 187755 h 1004878"/>
                <a:gd name="connsiteX15" fmla="*/ 273038 w 1051251"/>
                <a:gd name="connsiteY15" fmla="*/ 197482 h 1004878"/>
                <a:gd name="connsiteX16" fmla="*/ 39574 w 1051251"/>
                <a:gd name="connsiteY16" fmla="*/ 216938 h 1004878"/>
                <a:gd name="connsiteX17" fmla="*/ 10391 w 1051251"/>
                <a:gd name="connsiteY17" fmla="*/ 226665 h 1004878"/>
                <a:gd name="connsiteX18" fmla="*/ 39574 w 1051251"/>
                <a:gd name="connsiteY18" fmla="*/ 460129 h 1004878"/>
                <a:gd name="connsiteX19" fmla="*/ 59030 w 1051251"/>
                <a:gd name="connsiteY19" fmla="*/ 489312 h 1004878"/>
                <a:gd name="connsiteX20" fmla="*/ 68757 w 1051251"/>
                <a:gd name="connsiteY20" fmla="*/ 518495 h 1004878"/>
                <a:gd name="connsiteX21" fmla="*/ 127123 w 1051251"/>
                <a:gd name="connsiteY21" fmla="*/ 567133 h 1004878"/>
                <a:gd name="connsiteX22" fmla="*/ 263311 w 1051251"/>
                <a:gd name="connsiteY22" fmla="*/ 644955 h 1004878"/>
                <a:gd name="connsiteX23" fmla="*/ 418953 w 1051251"/>
                <a:gd name="connsiteY23" fmla="*/ 674138 h 1004878"/>
                <a:gd name="connsiteX24" fmla="*/ 555140 w 1051251"/>
                <a:gd name="connsiteY24" fmla="*/ 693593 h 1004878"/>
                <a:gd name="connsiteX25" fmla="*/ 594051 w 1051251"/>
                <a:gd name="connsiteY25" fmla="*/ 703321 h 1004878"/>
                <a:gd name="connsiteX26" fmla="*/ 691328 w 1051251"/>
                <a:gd name="connsiteY26" fmla="*/ 683865 h 1004878"/>
                <a:gd name="connsiteX27" fmla="*/ 701055 w 1051251"/>
                <a:gd name="connsiteY27" fmla="*/ 654682 h 1004878"/>
                <a:gd name="connsiteX28" fmla="*/ 710783 w 1051251"/>
                <a:gd name="connsiteY28" fmla="*/ 596316 h 1004878"/>
                <a:gd name="connsiteX29" fmla="*/ 671872 w 1051251"/>
                <a:gd name="connsiteY29" fmla="*/ 401763 h 1004878"/>
                <a:gd name="connsiteX30" fmla="*/ 642689 w 1051251"/>
                <a:gd name="connsiteY30" fmla="*/ 392035 h 1004878"/>
                <a:gd name="connsiteX31" fmla="*/ 574596 w 1051251"/>
                <a:gd name="connsiteY31" fmla="*/ 382308 h 1004878"/>
                <a:gd name="connsiteX32" fmla="*/ 545413 w 1051251"/>
                <a:gd name="connsiteY32" fmla="*/ 372580 h 1004878"/>
                <a:gd name="connsiteX33" fmla="*/ 234128 w 1051251"/>
                <a:gd name="connsiteY33" fmla="*/ 362852 h 1004878"/>
                <a:gd name="connsiteX34" fmla="*/ 214672 w 1051251"/>
                <a:gd name="connsiteY34" fmla="*/ 323942 h 1004878"/>
                <a:gd name="connsiteX35" fmla="*/ 195217 w 1051251"/>
                <a:gd name="connsiteY35" fmla="*/ 294759 h 1004878"/>
                <a:gd name="connsiteX36" fmla="*/ 185489 w 1051251"/>
                <a:gd name="connsiteY36" fmla="*/ 246121 h 1004878"/>
                <a:gd name="connsiteX37" fmla="*/ 175762 w 1051251"/>
                <a:gd name="connsiteY37" fmla="*/ 207210 h 1004878"/>
                <a:gd name="connsiteX38" fmla="*/ 185489 w 1051251"/>
                <a:gd name="connsiteY38" fmla="*/ 119661 h 1004878"/>
                <a:gd name="connsiteX39" fmla="*/ 234128 w 1051251"/>
                <a:gd name="connsiteY39" fmla="*/ 51567 h 1004878"/>
                <a:gd name="connsiteX40" fmla="*/ 263311 w 1051251"/>
                <a:gd name="connsiteY40" fmla="*/ 41840 h 1004878"/>
                <a:gd name="connsiteX41" fmla="*/ 331404 w 1051251"/>
                <a:gd name="connsiteY41" fmla="*/ 51567 h 1004878"/>
                <a:gd name="connsiteX42" fmla="*/ 399498 w 1051251"/>
                <a:gd name="connsiteY42" fmla="*/ 119661 h 1004878"/>
                <a:gd name="connsiteX43" fmla="*/ 428681 w 1051251"/>
                <a:gd name="connsiteY43" fmla="*/ 129389 h 1004878"/>
                <a:gd name="connsiteX44" fmla="*/ 438408 w 1051251"/>
                <a:gd name="connsiteY44" fmla="*/ 207210 h 1004878"/>
                <a:gd name="connsiteX45" fmla="*/ 409225 w 1051251"/>
                <a:gd name="connsiteY45" fmla="*/ 216938 h 1004878"/>
                <a:gd name="connsiteX46" fmla="*/ 360587 w 1051251"/>
                <a:gd name="connsiteY46" fmla="*/ 265576 h 1004878"/>
                <a:gd name="connsiteX47" fmla="*/ 311949 w 1051251"/>
                <a:gd name="connsiteY47" fmla="*/ 294759 h 1004878"/>
                <a:gd name="connsiteX48" fmla="*/ 263311 w 1051251"/>
                <a:gd name="connsiteY48" fmla="*/ 353125 h 1004878"/>
                <a:gd name="connsiteX49" fmla="*/ 214672 w 1051251"/>
                <a:gd name="connsiteY49" fmla="*/ 392035 h 1004878"/>
                <a:gd name="connsiteX50" fmla="*/ 156306 w 1051251"/>
                <a:gd name="connsiteY50" fmla="*/ 460129 h 1004878"/>
                <a:gd name="connsiteX51" fmla="*/ 49302 w 1051251"/>
                <a:gd name="connsiteY51" fmla="*/ 567133 h 1004878"/>
                <a:gd name="connsiteX52" fmla="*/ 29847 w 1051251"/>
                <a:gd name="connsiteY52" fmla="*/ 586589 h 1004878"/>
                <a:gd name="connsiteX53" fmla="*/ 10391 w 1051251"/>
                <a:gd name="connsiteY53" fmla="*/ 606044 h 1004878"/>
                <a:gd name="connsiteX54" fmla="*/ 664 w 1051251"/>
                <a:gd name="connsiteY54" fmla="*/ 644955 h 1004878"/>
                <a:gd name="connsiteX55" fmla="*/ 29847 w 1051251"/>
                <a:gd name="connsiteY55" fmla="*/ 751959 h 1004878"/>
                <a:gd name="connsiteX56" fmla="*/ 59030 w 1051251"/>
                <a:gd name="connsiteY56" fmla="*/ 761686 h 1004878"/>
                <a:gd name="connsiteX57" fmla="*/ 88213 w 1051251"/>
                <a:gd name="connsiteY57" fmla="*/ 781142 h 1004878"/>
                <a:gd name="connsiteX58" fmla="*/ 399498 w 1051251"/>
                <a:gd name="connsiteY58" fmla="*/ 781142 h 1004878"/>
                <a:gd name="connsiteX59" fmla="*/ 448136 w 1051251"/>
                <a:gd name="connsiteY59" fmla="*/ 761686 h 1004878"/>
                <a:gd name="connsiteX60" fmla="*/ 506502 w 1051251"/>
                <a:gd name="connsiteY60" fmla="*/ 683865 h 1004878"/>
                <a:gd name="connsiteX61" fmla="*/ 487047 w 1051251"/>
                <a:gd name="connsiteY61" fmla="*/ 479584 h 1004878"/>
                <a:gd name="connsiteX62" fmla="*/ 467591 w 1051251"/>
                <a:gd name="connsiteY62" fmla="*/ 440674 h 1004878"/>
                <a:gd name="connsiteX63" fmla="*/ 457864 w 1051251"/>
                <a:gd name="connsiteY63" fmla="*/ 411491 h 1004878"/>
                <a:gd name="connsiteX64" fmla="*/ 487047 w 1051251"/>
                <a:gd name="connsiteY64" fmla="*/ 353125 h 1004878"/>
                <a:gd name="connsiteX65" fmla="*/ 574596 w 1051251"/>
                <a:gd name="connsiteY65" fmla="*/ 294759 h 1004878"/>
                <a:gd name="connsiteX66" fmla="*/ 798332 w 1051251"/>
                <a:gd name="connsiteY66" fmla="*/ 255848 h 1004878"/>
                <a:gd name="connsiteX67" fmla="*/ 895608 w 1051251"/>
                <a:gd name="connsiteY67" fmla="*/ 246121 h 1004878"/>
                <a:gd name="connsiteX68" fmla="*/ 1002613 w 1051251"/>
                <a:gd name="connsiteY68" fmla="*/ 430946 h 1004878"/>
                <a:gd name="connsiteX69" fmla="*/ 1031796 w 1051251"/>
                <a:gd name="connsiteY69" fmla="*/ 499040 h 1004878"/>
                <a:gd name="connsiteX70" fmla="*/ 1051251 w 1051251"/>
                <a:gd name="connsiteY70" fmla="*/ 586589 h 1004878"/>
                <a:gd name="connsiteX71" fmla="*/ 1041523 w 1051251"/>
                <a:gd name="connsiteY71" fmla="*/ 693593 h 1004878"/>
                <a:gd name="connsiteX72" fmla="*/ 944247 w 1051251"/>
                <a:gd name="connsiteY72" fmla="*/ 790869 h 1004878"/>
                <a:gd name="connsiteX73" fmla="*/ 905336 w 1051251"/>
                <a:gd name="connsiteY73" fmla="*/ 810325 h 1004878"/>
                <a:gd name="connsiteX74" fmla="*/ 827515 w 1051251"/>
                <a:gd name="connsiteY74" fmla="*/ 820052 h 1004878"/>
                <a:gd name="connsiteX75" fmla="*/ 720511 w 1051251"/>
                <a:gd name="connsiteY75" fmla="*/ 810325 h 1004878"/>
                <a:gd name="connsiteX76" fmla="*/ 710783 w 1051251"/>
                <a:gd name="connsiteY76" fmla="*/ 771414 h 1004878"/>
                <a:gd name="connsiteX77" fmla="*/ 642689 w 1051251"/>
                <a:gd name="connsiteY77" fmla="*/ 654682 h 1004878"/>
                <a:gd name="connsiteX78" fmla="*/ 603779 w 1051251"/>
                <a:gd name="connsiteY78" fmla="*/ 596316 h 1004878"/>
                <a:gd name="connsiteX79" fmla="*/ 525957 w 1051251"/>
                <a:gd name="connsiteY79" fmla="*/ 537950 h 1004878"/>
                <a:gd name="connsiteX80" fmla="*/ 496774 w 1051251"/>
                <a:gd name="connsiteY80" fmla="*/ 508767 h 1004878"/>
                <a:gd name="connsiteX81" fmla="*/ 457864 w 1051251"/>
                <a:gd name="connsiteY81" fmla="*/ 499040 h 1004878"/>
                <a:gd name="connsiteX82" fmla="*/ 321677 w 1051251"/>
                <a:gd name="connsiteY82" fmla="*/ 479584 h 1004878"/>
                <a:gd name="connsiteX83" fmla="*/ 107668 w 1051251"/>
                <a:gd name="connsiteY83" fmla="*/ 499040 h 1004878"/>
                <a:gd name="connsiteX84" fmla="*/ 146579 w 1051251"/>
                <a:gd name="connsiteY84" fmla="*/ 547678 h 1004878"/>
                <a:gd name="connsiteX85" fmla="*/ 185489 w 1051251"/>
                <a:gd name="connsiteY85" fmla="*/ 557406 h 1004878"/>
                <a:gd name="connsiteX86" fmla="*/ 253583 w 1051251"/>
                <a:gd name="connsiteY86" fmla="*/ 586589 h 1004878"/>
                <a:gd name="connsiteX87" fmla="*/ 370315 w 1051251"/>
                <a:gd name="connsiteY87" fmla="*/ 547678 h 1004878"/>
                <a:gd name="connsiteX88" fmla="*/ 438408 w 1051251"/>
                <a:gd name="connsiteY88" fmla="*/ 401763 h 1004878"/>
                <a:gd name="connsiteX89" fmla="*/ 467591 w 1051251"/>
                <a:gd name="connsiteY89" fmla="*/ 343397 h 1004878"/>
                <a:gd name="connsiteX90" fmla="*/ 496774 w 1051251"/>
                <a:gd name="connsiteY90" fmla="*/ 314214 h 1004878"/>
                <a:gd name="connsiteX91" fmla="*/ 525957 w 1051251"/>
                <a:gd name="connsiteY91" fmla="*/ 275304 h 1004878"/>
                <a:gd name="connsiteX92" fmla="*/ 545413 w 1051251"/>
                <a:gd name="connsiteY92" fmla="*/ 246121 h 1004878"/>
                <a:gd name="connsiteX93" fmla="*/ 584323 w 1051251"/>
                <a:gd name="connsiteY93" fmla="*/ 236393 h 1004878"/>
                <a:gd name="connsiteX94" fmla="*/ 691328 w 1051251"/>
                <a:gd name="connsiteY94" fmla="*/ 226665 h 1004878"/>
                <a:gd name="connsiteX95" fmla="*/ 701055 w 1051251"/>
                <a:gd name="connsiteY95" fmla="*/ 187755 h 1004878"/>
                <a:gd name="connsiteX96" fmla="*/ 642689 w 1051251"/>
                <a:gd name="connsiteY96" fmla="*/ 148844 h 1004878"/>
                <a:gd name="connsiteX97" fmla="*/ 564868 w 1051251"/>
                <a:gd name="connsiteY97" fmla="*/ 119661 h 1004878"/>
                <a:gd name="connsiteX98" fmla="*/ 525957 w 1051251"/>
                <a:gd name="connsiteY98" fmla="*/ 100206 h 1004878"/>
                <a:gd name="connsiteX99" fmla="*/ 467591 w 1051251"/>
                <a:gd name="connsiteY99" fmla="*/ 158572 h 1004878"/>
                <a:gd name="connsiteX100" fmla="*/ 448136 w 1051251"/>
                <a:gd name="connsiteY100" fmla="*/ 226665 h 1004878"/>
                <a:gd name="connsiteX101" fmla="*/ 428681 w 1051251"/>
                <a:gd name="connsiteY101" fmla="*/ 285031 h 1004878"/>
                <a:gd name="connsiteX102" fmla="*/ 418953 w 1051251"/>
                <a:gd name="connsiteY102" fmla="*/ 353125 h 1004878"/>
                <a:gd name="connsiteX103" fmla="*/ 389770 w 1051251"/>
                <a:gd name="connsiteY103" fmla="*/ 489312 h 1004878"/>
                <a:gd name="connsiteX104" fmla="*/ 409225 w 1051251"/>
                <a:gd name="connsiteY104" fmla="*/ 606044 h 1004878"/>
                <a:gd name="connsiteX105" fmla="*/ 467591 w 1051251"/>
                <a:gd name="connsiteY105" fmla="*/ 654682 h 1004878"/>
                <a:gd name="connsiteX106" fmla="*/ 798332 w 1051251"/>
                <a:gd name="connsiteY106" fmla="*/ 683865 h 1004878"/>
                <a:gd name="connsiteX107" fmla="*/ 827515 w 1051251"/>
                <a:gd name="connsiteY107" fmla="*/ 693593 h 1004878"/>
                <a:gd name="connsiteX108" fmla="*/ 837243 w 1051251"/>
                <a:gd name="connsiteY108" fmla="*/ 790869 h 1004878"/>
                <a:gd name="connsiteX109" fmla="*/ 788604 w 1051251"/>
                <a:gd name="connsiteY109" fmla="*/ 839508 h 1004878"/>
                <a:gd name="connsiteX110" fmla="*/ 710783 w 1051251"/>
                <a:gd name="connsiteY110" fmla="*/ 917329 h 1004878"/>
                <a:gd name="connsiteX111" fmla="*/ 662145 w 1051251"/>
                <a:gd name="connsiteY111" fmla="*/ 956240 h 1004878"/>
                <a:gd name="connsiteX112" fmla="*/ 642689 w 1051251"/>
                <a:gd name="connsiteY112" fmla="*/ 975695 h 1004878"/>
                <a:gd name="connsiteX113" fmla="*/ 603779 w 1051251"/>
                <a:gd name="connsiteY113" fmla="*/ 1004878 h 1004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Lst>
              <a:rect l="l" t="t" r="r" b="b"/>
              <a:pathLst>
                <a:path w="1051251" h="1004878">
                  <a:moveTo>
                    <a:pt x="613506" y="197482"/>
                  </a:moveTo>
                  <a:cubicBezTo>
                    <a:pt x="610264" y="213695"/>
                    <a:pt x="612542" y="232100"/>
                    <a:pt x="603779" y="246121"/>
                  </a:cubicBezTo>
                  <a:cubicBezTo>
                    <a:pt x="579924" y="284290"/>
                    <a:pt x="533685" y="279758"/>
                    <a:pt x="496774" y="285031"/>
                  </a:cubicBezTo>
                  <a:cubicBezTo>
                    <a:pt x="461106" y="278546"/>
                    <a:pt x="421246" y="283562"/>
                    <a:pt x="389770" y="265576"/>
                  </a:cubicBezTo>
                  <a:cubicBezTo>
                    <a:pt x="370884" y="254784"/>
                    <a:pt x="368020" y="227652"/>
                    <a:pt x="360587" y="207210"/>
                  </a:cubicBezTo>
                  <a:cubicBezTo>
                    <a:pt x="354937" y="191672"/>
                    <a:pt x="354447" y="174712"/>
                    <a:pt x="350860" y="158572"/>
                  </a:cubicBezTo>
                  <a:cubicBezTo>
                    <a:pt x="347960" y="145521"/>
                    <a:pt x="344375" y="132631"/>
                    <a:pt x="341132" y="119661"/>
                  </a:cubicBezTo>
                  <a:cubicBezTo>
                    <a:pt x="344375" y="100206"/>
                    <a:pt x="339919" y="77706"/>
                    <a:pt x="350860" y="61295"/>
                  </a:cubicBezTo>
                  <a:cubicBezTo>
                    <a:pt x="361348" y="45563"/>
                    <a:pt x="382587" y="40568"/>
                    <a:pt x="399498" y="32112"/>
                  </a:cubicBezTo>
                  <a:cubicBezTo>
                    <a:pt x="423447" y="20137"/>
                    <a:pt x="464626" y="16394"/>
                    <a:pt x="487047" y="12657"/>
                  </a:cubicBezTo>
                  <a:cubicBezTo>
                    <a:pt x="496775" y="9414"/>
                    <a:pt x="505976" y="2929"/>
                    <a:pt x="516230" y="2929"/>
                  </a:cubicBezTo>
                  <a:cubicBezTo>
                    <a:pt x="545593" y="2929"/>
                    <a:pt x="583017" y="-8105"/>
                    <a:pt x="603779" y="12657"/>
                  </a:cubicBezTo>
                  <a:cubicBezTo>
                    <a:pt x="619992" y="28870"/>
                    <a:pt x="601887" y="59202"/>
                    <a:pt x="594051" y="80750"/>
                  </a:cubicBezTo>
                  <a:cubicBezTo>
                    <a:pt x="579050" y="122001"/>
                    <a:pt x="530784" y="141567"/>
                    <a:pt x="496774" y="158572"/>
                  </a:cubicBezTo>
                  <a:cubicBezTo>
                    <a:pt x="436413" y="188752"/>
                    <a:pt x="430923" y="178859"/>
                    <a:pt x="350860" y="187755"/>
                  </a:cubicBezTo>
                  <a:cubicBezTo>
                    <a:pt x="324877" y="190642"/>
                    <a:pt x="299037" y="194745"/>
                    <a:pt x="273038" y="197482"/>
                  </a:cubicBezTo>
                  <a:cubicBezTo>
                    <a:pt x="199436" y="205229"/>
                    <a:pt x="112613" y="211319"/>
                    <a:pt x="39574" y="216938"/>
                  </a:cubicBezTo>
                  <a:cubicBezTo>
                    <a:pt x="29846" y="220180"/>
                    <a:pt x="11363" y="216457"/>
                    <a:pt x="10391" y="226665"/>
                  </a:cubicBezTo>
                  <a:cubicBezTo>
                    <a:pt x="-748" y="343621"/>
                    <a:pt x="-4097" y="383705"/>
                    <a:pt x="39574" y="460129"/>
                  </a:cubicBezTo>
                  <a:cubicBezTo>
                    <a:pt x="45375" y="470280"/>
                    <a:pt x="52545" y="479584"/>
                    <a:pt x="59030" y="489312"/>
                  </a:cubicBezTo>
                  <a:cubicBezTo>
                    <a:pt x="62272" y="499040"/>
                    <a:pt x="63481" y="509702"/>
                    <a:pt x="68757" y="518495"/>
                  </a:cubicBezTo>
                  <a:cubicBezTo>
                    <a:pt x="76970" y="532184"/>
                    <a:pt x="121016" y="562905"/>
                    <a:pt x="127123" y="567133"/>
                  </a:cubicBezTo>
                  <a:cubicBezTo>
                    <a:pt x="171956" y="598172"/>
                    <a:pt x="210607" y="630901"/>
                    <a:pt x="263311" y="644955"/>
                  </a:cubicBezTo>
                  <a:cubicBezTo>
                    <a:pt x="287790" y="651483"/>
                    <a:pt x="382927" y="668992"/>
                    <a:pt x="418953" y="674138"/>
                  </a:cubicBezTo>
                  <a:cubicBezTo>
                    <a:pt x="481731" y="683106"/>
                    <a:pt x="497103" y="681985"/>
                    <a:pt x="555140" y="693593"/>
                  </a:cubicBezTo>
                  <a:cubicBezTo>
                    <a:pt x="568250" y="696215"/>
                    <a:pt x="581081" y="700078"/>
                    <a:pt x="594051" y="703321"/>
                  </a:cubicBezTo>
                  <a:cubicBezTo>
                    <a:pt x="626477" y="696836"/>
                    <a:pt x="661224" y="697549"/>
                    <a:pt x="691328" y="683865"/>
                  </a:cubicBezTo>
                  <a:cubicBezTo>
                    <a:pt x="700663" y="679622"/>
                    <a:pt x="698831" y="664692"/>
                    <a:pt x="701055" y="654682"/>
                  </a:cubicBezTo>
                  <a:cubicBezTo>
                    <a:pt x="705334" y="635428"/>
                    <a:pt x="707540" y="615771"/>
                    <a:pt x="710783" y="596316"/>
                  </a:cubicBezTo>
                  <a:cubicBezTo>
                    <a:pt x="708907" y="579429"/>
                    <a:pt x="729950" y="436610"/>
                    <a:pt x="671872" y="401763"/>
                  </a:cubicBezTo>
                  <a:cubicBezTo>
                    <a:pt x="663079" y="396487"/>
                    <a:pt x="652744" y="394046"/>
                    <a:pt x="642689" y="392035"/>
                  </a:cubicBezTo>
                  <a:cubicBezTo>
                    <a:pt x="620206" y="387538"/>
                    <a:pt x="597294" y="385550"/>
                    <a:pt x="574596" y="382308"/>
                  </a:cubicBezTo>
                  <a:cubicBezTo>
                    <a:pt x="564868" y="379065"/>
                    <a:pt x="555650" y="373165"/>
                    <a:pt x="545413" y="372580"/>
                  </a:cubicBezTo>
                  <a:cubicBezTo>
                    <a:pt x="441770" y="366657"/>
                    <a:pt x="336836" y="377956"/>
                    <a:pt x="234128" y="362852"/>
                  </a:cubicBezTo>
                  <a:cubicBezTo>
                    <a:pt x="219781" y="360742"/>
                    <a:pt x="221867" y="336532"/>
                    <a:pt x="214672" y="323942"/>
                  </a:cubicBezTo>
                  <a:cubicBezTo>
                    <a:pt x="208871" y="313791"/>
                    <a:pt x="201702" y="304487"/>
                    <a:pt x="195217" y="294759"/>
                  </a:cubicBezTo>
                  <a:cubicBezTo>
                    <a:pt x="191974" y="278546"/>
                    <a:pt x="189076" y="262261"/>
                    <a:pt x="185489" y="246121"/>
                  </a:cubicBezTo>
                  <a:cubicBezTo>
                    <a:pt x="182589" y="233070"/>
                    <a:pt x="175762" y="220579"/>
                    <a:pt x="175762" y="207210"/>
                  </a:cubicBezTo>
                  <a:cubicBezTo>
                    <a:pt x="175762" y="177847"/>
                    <a:pt x="178887" y="148272"/>
                    <a:pt x="185489" y="119661"/>
                  </a:cubicBezTo>
                  <a:cubicBezTo>
                    <a:pt x="191022" y="95687"/>
                    <a:pt x="213736" y="65161"/>
                    <a:pt x="234128" y="51567"/>
                  </a:cubicBezTo>
                  <a:cubicBezTo>
                    <a:pt x="242660" y="45879"/>
                    <a:pt x="253583" y="45082"/>
                    <a:pt x="263311" y="41840"/>
                  </a:cubicBezTo>
                  <a:cubicBezTo>
                    <a:pt x="286009" y="45082"/>
                    <a:pt x="311497" y="40192"/>
                    <a:pt x="331404" y="51567"/>
                  </a:cubicBezTo>
                  <a:cubicBezTo>
                    <a:pt x="359274" y="67493"/>
                    <a:pt x="369046" y="109510"/>
                    <a:pt x="399498" y="119661"/>
                  </a:cubicBezTo>
                  <a:lnTo>
                    <a:pt x="428681" y="129389"/>
                  </a:lnTo>
                  <a:cubicBezTo>
                    <a:pt x="447391" y="157455"/>
                    <a:pt x="464452" y="168144"/>
                    <a:pt x="438408" y="207210"/>
                  </a:cubicBezTo>
                  <a:cubicBezTo>
                    <a:pt x="432720" y="215742"/>
                    <a:pt x="418953" y="213695"/>
                    <a:pt x="409225" y="216938"/>
                  </a:cubicBezTo>
                  <a:cubicBezTo>
                    <a:pt x="393012" y="233151"/>
                    <a:pt x="378491" y="251253"/>
                    <a:pt x="360587" y="265576"/>
                  </a:cubicBezTo>
                  <a:cubicBezTo>
                    <a:pt x="345823" y="277387"/>
                    <a:pt x="326002" y="282111"/>
                    <a:pt x="311949" y="294759"/>
                  </a:cubicBezTo>
                  <a:cubicBezTo>
                    <a:pt x="293125" y="311701"/>
                    <a:pt x="281219" y="335218"/>
                    <a:pt x="263311" y="353125"/>
                  </a:cubicBezTo>
                  <a:cubicBezTo>
                    <a:pt x="248630" y="367806"/>
                    <a:pt x="229353" y="377354"/>
                    <a:pt x="214672" y="392035"/>
                  </a:cubicBezTo>
                  <a:cubicBezTo>
                    <a:pt x="193533" y="413174"/>
                    <a:pt x="176704" y="438274"/>
                    <a:pt x="156306" y="460129"/>
                  </a:cubicBezTo>
                  <a:cubicBezTo>
                    <a:pt x="156289" y="460147"/>
                    <a:pt x="71601" y="544834"/>
                    <a:pt x="49302" y="567133"/>
                  </a:cubicBezTo>
                  <a:lnTo>
                    <a:pt x="29847" y="586589"/>
                  </a:lnTo>
                  <a:lnTo>
                    <a:pt x="10391" y="606044"/>
                  </a:lnTo>
                  <a:cubicBezTo>
                    <a:pt x="7149" y="619014"/>
                    <a:pt x="664" y="631586"/>
                    <a:pt x="664" y="644955"/>
                  </a:cubicBezTo>
                  <a:cubicBezTo>
                    <a:pt x="664" y="683674"/>
                    <a:pt x="-7017" y="729841"/>
                    <a:pt x="29847" y="751959"/>
                  </a:cubicBezTo>
                  <a:cubicBezTo>
                    <a:pt x="38640" y="757234"/>
                    <a:pt x="49302" y="758444"/>
                    <a:pt x="59030" y="761686"/>
                  </a:cubicBezTo>
                  <a:cubicBezTo>
                    <a:pt x="68758" y="768171"/>
                    <a:pt x="77122" y="777445"/>
                    <a:pt x="88213" y="781142"/>
                  </a:cubicBezTo>
                  <a:cubicBezTo>
                    <a:pt x="166325" y="807179"/>
                    <a:pt x="398386" y="781185"/>
                    <a:pt x="399498" y="781142"/>
                  </a:cubicBezTo>
                  <a:cubicBezTo>
                    <a:pt x="415711" y="774657"/>
                    <a:pt x="434353" y="772406"/>
                    <a:pt x="448136" y="761686"/>
                  </a:cubicBezTo>
                  <a:cubicBezTo>
                    <a:pt x="464136" y="749242"/>
                    <a:pt x="492544" y="704803"/>
                    <a:pt x="506502" y="683865"/>
                  </a:cubicBezTo>
                  <a:cubicBezTo>
                    <a:pt x="528461" y="596035"/>
                    <a:pt x="524189" y="635579"/>
                    <a:pt x="487047" y="479584"/>
                  </a:cubicBezTo>
                  <a:cubicBezTo>
                    <a:pt x="483688" y="465477"/>
                    <a:pt x="473303" y="454003"/>
                    <a:pt x="467591" y="440674"/>
                  </a:cubicBezTo>
                  <a:cubicBezTo>
                    <a:pt x="463552" y="431249"/>
                    <a:pt x="461106" y="421219"/>
                    <a:pt x="457864" y="411491"/>
                  </a:cubicBezTo>
                  <a:cubicBezTo>
                    <a:pt x="467592" y="392036"/>
                    <a:pt x="474573" y="370945"/>
                    <a:pt x="487047" y="353125"/>
                  </a:cubicBezTo>
                  <a:cubicBezTo>
                    <a:pt x="515322" y="312732"/>
                    <a:pt x="530805" y="310683"/>
                    <a:pt x="574596" y="294759"/>
                  </a:cubicBezTo>
                  <a:cubicBezTo>
                    <a:pt x="671941" y="259362"/>
                    <a:pt x="649609" y="273346"/>
                    <a:pt x="798332" y="255848"/>
                  </a:cubicBezTo>
                  <a:cubicBezTo>
                    <a:pt x="870188" y="207945"/>
                    <a:pt x="837992" y="202908"/>
                    <a:pt x="895608" y="246121"/>
                  </a:cubicBezTo>
                  <a:cubicBezTo>
                    <a:pt x="948901" y="332721"/>
                    <a:pt x="967085" y="353968"/>
                    <a:pt x="1002613" y="430946"/>
                  </a:cubicBezTo>
                  <a:cubicBezTo>
                    <a:pt x="1012961" y="453368"/>
                    <a:pt x="1024430" y="475469"/>
                    <a:pt x="1031796" y="499040"/>
                  </a:cubicBezTo>
                  <a:cubicBezTo>
                    <a:pt x="1040713" y="527574"/>
                    <a:pt x="1044766" y="557406"/>
                    <a:pt x="1051251" y="586589"/>
                  </a:cubicBezTo>
                  <a:cubicBezTo>
                    <a:pt x="1048008" y="622257"/>
                    <a:pt x="1051629" y="659233"/>
                    <a:pt x="1041523" y="693593"/>
                  </a:cubicBezTo>
                  <a:cubicBezTo>
                    <a:pt x="1026699" y="743993"/>
                    <a:pt x="985012" y="766410"/>
                    <a:pt x="944247" y="790869"/>
                  </a:cubicBezTo>
                  <a:cubicBezTo>
                    <a:pt x="931812" y="798330"/>
                    <a:pt x="919404" y="806808"/>
                    <a:pt x="905336" y="810325"/>
                  </a:cubicBezTo>
                  <a:cubicBezTo>
                    <a:pt x="879974" y="816665"/>
                    <a:pt x="853455" y="816810"/>
                    <a:pt x="827515" y="820052"/>
                  </a:cubicBezTo>
                  <a:cubicBezTo>
                    <a:pt x="791847" y="816810"/>
                    <a:pt x="753571" y="824100"/>
                    <a:pt x="720511" y="810325"/>
                  </a:cubicBezTo>
                  <a:cubicBezTo>
                    <a:pt x="708170" y="805183"/>
                    <a:pt x="716762" y="783372"/>
                    <a:pt x="710783" y="771414"/>
                  </a:cubicBezTo>
                  <a:cubicBezTo>
                    <a:pt x="690637" y="731123"/>
                    <a:pt x="665387" y="693593"/>
                    <a:pt x="642689" y="654682"/>
                  </a:cubicBezTo>
                  <a:cubicBezTo>
                    <a:pt x="630907" y="634485"/>
                    <a:pt x="620313" y="612850"/>
                    <a:pt x="603779" y="596316"/>
                  </a:cubicBezTo>
                  <a:cubicBezTo>
                    <a:pt x="580851" y="573388"/>
                    <a:pt x="551898" y="557405"/>
                    <a:pt x="525957" y="537950"/>
                  </a:cubicBezTo>
                  <a:cubicBezTo>
                    <a:pt x="514951" y="529696"/>
                    <a:pt x="508718" y="515592"/>
                    <a:pt x="496774" y="508767"/>
                  </a:cubicBezTo>
                  <a:cubicBezTo>
                    <a:pt x="485166" y="502134"/>
                    <a:pt x="470974" y="501662"/>
                    <a:pt x="457864" y="499040"/>
                  </a:cubicBezTo>
                  <a:cubicBezTo>
                    <a:pt x="411107" y="489689"/>
                    <a:pt x="369504" y="485563"/>
                    <a:pt x="321677" y="479584"/>
                  </a:cubicBezTo>
                  <a:cubicBezTo>
                    <a:pt x="250341" y="486069"/>
                    <a:pt x="174428" y="473078"/>
                    <a:pt x="107668" y="499040"/>
                  </a:cubicBezTo>
                  <a:cubicBezTo>
                    <a:pt x="88317" y="506565"/>
                    <a:pt x="129969" y="535220"/>
                    <a:pt x="146579" y="547678"/>
                  </a:cubicBezTo>
                  <a:cubicBezTo>
                    <a:pt x="157274" y="555700"/>
                    <a:pt x="172971" y="552712"/>
                    <a:pt x="185489" y="557406"/>
                  </a:cubicBezTo>
                  <a:cubicBezTo>
                    <a:pt x="377836" y="629536"/>
                    <a:pt x="108633" y="538271"/>
                    <a:pt x="253583" y="586589"/>
                  </a:cubicBezTo>
                  <a:cubicBezTo>
                    <a:pt x="256357" y="585895"/>
                    <a:pt x="355818" y="567008"/>
                    <a:pt x="370315" y="547678"/>
                  </a:cubicBezTo>
                  <a:cubicBezTo>
                    <a:pt x="406999" y="498766"/>
                    <a:pt x="415008" y="453243"/>
                    <a:pt x="438408" y="401763"/>
                  </a:cubicBezTo>
                  <a:cubicBezTo>
                    <a:pt x="447409" y="381961"/>
                    <a:pt x="455525" y="361496"/>
                    <a:pt x="467591" y="343397"/>
                  </a:cubicBezTo>
                  <a:cubicBezTo>
                    <a:pt x="475222" y="331950"/>
                    <a:pt x="487821" y="324659"/>
                    <a:pt x="496774" y="314214"/>
                  </a:cubicBezTo>
                  <a:cubicBezTo>
                    <a:pt x="507325" y="301905"/>
                    <a:pt x="516533" y="288497"/>
                    <a:pt x="525957" y="275304"/>
                  </a:cubicBezTo>
                  <a:cubicBezTo>
                    <a:pt x="532753" y="265790"/>
                    <a:pt x="535685" y="252606"/>
                    <a:pt x="545413" y="246121"/>
                  </a:cubicBezTo>
                  <a:cubicBezTo>
                    <a:pt x="556537" y="238705"/>
                    <a:pt x="571071" y="238160"/>
                    <a:pt x="584323" y="236393"/>
                  </a:cubicBezTo>
                  <a:cubicBezTo>
                    <a:pt x="619824" y="231659"/>
                    <a:pt x="655660" y="229908"/>
                    <a:pt x="691328" y="226665"/>
                  </a:cubicBezTo>
                  <a:cubicBezTo>
                    <a:pt x="720197" y="217043"/>
                    <a:pt x="739204" y="221135"/>
                    <a:pt x="701055" y="187755"/>
                  </a:cubicBezTo>
                  <a:cubicBezTo>
                    <a:pt x="683458" y="172358"/>
                    <a:pt x="663216" y="160041"/>
                    <a:pt x="642689" y="148844"/>
                  </a:cubicBezTo>
                  <a:cubicBezTo>
                    <a:pt x="593438" y="121980"/>
                    <a:pt x="605386" y="137026"/>
                    <a:pt x="564868" y="119661"/>
                  </a:cubicBezTo>
                  <a:cubicBezTo>
                    <a:pt x="551539" y="113949"/>
                    <a:pt x="538927" y="106691"/>
                    <a:pt x="525957" y="100206"/>
                  </a:cubicBezTo>
                  <a:cubicBezTo>
                    <a:pt x="498037" y="118819"/>
                    <a:pt x="483329" y="123947"/>
                    <a:pt x="467591" y="158572"/>
                  </a:cubicBezTo>
                  <a:cubicBezTo>
                    <a:pt x="457823" y="180062"/>
                    <a:pt x="455078" y="204103"/>
                    <a:pt x="448136" y="226665"/>
                  </a:cubicBezTo>
                  <a:cubicBezTo>
                    <a:pt x="442105" y="246266"/>
                    <a:pt x="435166" y="265576"/>
                    <a:pt x="428681" y="285031"/>
                  </a:cubicBezTo>
                  <a:cubicBezTo>
                    <a:pt x="425438" y="307729"/>
                    <a:pt x="423757" y="330706"/>
                    <a:pt x="418953" y="353125"/>
                  </a:cubicBezTo>
                  <a:cubicBezTo>
                    <a:pt x="380322" y="533405"/>
                    <a:pt x="415345" y="310296"/>
                    <a:pt x="389770" y="489312"/>
                  </a:cubicBezTo>
                  <a:cubicBezTo>
                    <a:pt x="396255" y="528223"/>
                    <a:pt x="397459" y="568392"/>
                    <a:pt x="409225" y="606044"/>
                  </a:cubicBezTo>
                  <a:cubicBezTo>
                    <a:pt x="419443" y="638741"/>
                    <a:pt x="438913" y="648946"/>
                    <a:pt x="467591" y="654682"/>
                  </a:cubicBezTo>
                  <a:cubicBezTo>
                    <a:pt x="614399" y="684044"/>
                    <a:pt x="617982" y="675668"/>
                    <a:pt x="798332" y="683865"/>
                  </a:cubicBezTo>
                  <a:cubicBezTo>
                    <a:pt x="808060" y="687108"/>
                    <a:pt x="819508" y="687187"/>
                    <a:pt x="827515" y="693593"/>
                  </a:cubicBezTo>
                  <a:cubicBezTo>
                    <a:pt x="857368" y="717476"/>
                    <a:pt x="853173" y="759010"/>
                    <a:pt x="837243" y="790869"/>
                  </a:cubicBezTo>
                  <a:cubicBezTo>
                    <a:pt x="826989" y="811377"/>
                    <a:pt x="803283" y="821894"/>
                    <a:pt x="788604" y="839508"/>
                  </a:cubicBezTo>
                  <a:cubicBezTo>
                    <a:pt x="721406" y="920145"/>
                    <a:pt x="771060" y="897236"/>
                    <a:pt x="710783" y="917329"/>
                  </a:cubicBezTo>
                  <a:cubicBezTo>
                    <a:pt x="694570" y="930299"/>
                    <a:pt x="677909" y="942728"/>
                    <a:pt x="662145" y="956240"/>
                  </a:cubicBezTo>
                  <a:cubicBezTo>
                    <a:pt x="655182" y="962209"/>
                    <a:pt x="650553" y="970976"/>
                    <a:pt x="642689" y="975695"/>
                  </a:cubicBezTo>
                  <a:cubicBezTo>
                    <a:pt x="599760" y="1001452"/>
                    <a:pt x="622948" y="966539"/>
                    <a:pt x="603779" y="1004878"/>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59" name="Freeform 558"/>
            <p:cNvSpPr/>
            <p:nvPr/>
          </p:nvSpPr>
          <p:spPr>
            <a:xfrm rot="7159073">
              <a:off x="765174" y="3366080"/>
              <a:ext cx="1051251" cy="1004878"/>
            </a:xfrm>
            <a:custGeom>
              <a:avLst/>
              <a:gdLst>
                <a:gd name="connsiteX0" fmla="*/ 613506 w 1051251"/>
                <a:gd name="connsiteY0" fmla="*/ 197482 h 1004878"/>
                <a:gd name="connsiteX1" fmla="*/ 603779 w 1051251"/>
                <a:gd name="connsiteY1" fmla="*/ 246121 h 1004878"/>
                <a:gd name="connsiteX2" fmla="*/ 496774 w 1051251"/>
                <a:gd name="connsiteY2" fmla="*/ 285031 h 1004878"/>
                <a:gd name="connsiteX3" fmla="*/ 389770 w 1051251"/>
                <a:gd name="connsiteY3" fmla="*/ 265576 h 1004878"/>
                <a:gd name="connsiteX4" fmla="*/ 360587 w 1051251"/>
                <a:gd name="connsiteY4" fmla="*/ 207210 h 1004878"/>
                <a:gd name="connsiteX5" fmla="*/ 350860 w 1051251"/>
                <a:gd name="connsiteY5" fmla="*/ 158572 h 1004878"/>
                <a:gd name="connsiteX6" fmla="*/ 341132 w 1051251"/>
                <a:gd name="connsiteY6" fmla="*/ 119661 h 1004878"/>
                <a:gd name="connsiteX7" fmla="*/ 350860 w 1051251"/>
                <a:gd name="connsiteY7" fmla="*/ 61295 h 1004878"/>
                <a:gd name="connsiteX8" fmla="*/ 399498 w 1051251"/>
                <a:gd name="connsiteY8" fmla="*/ 32112 h 1004878"/>
                <a:gd name="connsiteX9" fmla="*/ 487047 w 1051251"/>
                <a:gd name="connsiteY9" fmla="*/ 12657 h 1004878"/>
                <a:gd name="connsiteX10" fmla="*/ 516230 w 1051251"/>
                <a:gd name="connsiteY10" fmla="*/ 2929 h 1004878"/>
                <a:gd name="connsiteX11" fmla="*/ 603779 w 1051251"/>
                <a:gd name="connsiteY11" fmla="*/ 12657 h 1004878"/>
                <a:gd name="connsiteX12" fmla="*/ 594051 w 1051251"/>
                <a:gd name="connsiteY12" fmla="*/ 80750 h 1004878"/>
                <a:gd name="connsiteX13" fmla="*/ 496774 w 1051251"/>
                <a:gd name="connsiteY13" fmla="*/ 158572 h 1004878"/>
                <a:gd name="connsiteX14" fmla="*/ 350860 w 1051251"/>
                <a:gd name="connsiteY14" fmla="*/ 187755 h 1004878"/>
                <a:gd name="connsiteX15" fmla="*/ 273038 w 1051251"/>
                <a:gd name="connsiteY15" fmla="*/ 197482 h 1004878"/>
                <a:gd name="connsiteX16" fmla="*/ 39574 w 1051251"/>
                <a:gd name="connsiteY16" fmla="*/ 216938 h 1004878"/>
                <a:gd name="connsiteX17" fmla="*/ 10391 w 1051251"/>
                <a:gd name="connsiteY17" fmla="*/ 226665 h 1004878"/>
                <a:gd name="connsiteX18" fmla="*/ 39574 w 1051251"/>
                <a:gd name="connsiteY18" fmla="*/ 460129 h 1004878"/>
                <a:gd name="connsiteX19" fmla="*/ 59030 w 1051251"/>
                <a:gd name="connsiteY19" fmla="*/ 489312 h 1004878"/>
                <a:gd name="connsiteX20" fmla="*/ 68757 w 1051251"/>
                <a:gd name="connsiteY20" fmla="*/ 518495 h 1004878"/>
                <a:gd name="connsiteX21" fmla="*/ 127123 w 1051251"/>
                <a:gd name="connsiteY21" fmla="*/ 567133 h 1004878"/>
                <a:gd name="connsiteX22" fmla="*/ 263311 w 1051251"/>
                <a:gd name="connsiteY22" fmla="*/ 644955 h 1004878"/>
                <a:gd name="connsiteX23" fmla="*/ 418953 w 1051251"/>
                <a:gd name="connsiteY23" fmla="*/ 674138 h 1004878"/>
                <a:gd name="connsiteX24" fmla="*/ 555140 w 1051251"/>
                <a:gd name="connsiteY24" fmla="*/ 693593 h 1004878"/>
                <a:gd name="connsiteX25" fmla="*/ 594051 w 1051251"/>
                <a:gd name="connsiteY25" fmla="*/ 703321 h 1004878"/>
                <a:gd name="connsiteX26" fmla="*/ 691328 w 1051251"/>
                <a:gd name="connsiteY26" fmla="*/ 683865 h 1004878"/>
                <a:gd name="connsiteX27" fmla="*/ 701055 w 1051251"/>
                <a:gd name="connsiteY27" fmla="*/ 654682 h 1004878"/>
                <a:gd name="connsiteX28" fmla="*/ 710783 w 1051251"/>
                <a:gd name="connsiteY28" fmla="*/ 596316 h 1004878"/>
                <a:gd name="connsiteX29" fmla="*/ 671872 w 1051251"/>
                <a:gd name="connsiteY29" fmla="*/ 401763 h 1004878"/>
                <a:gd name="connsiteX30" fmla="*/ 642689 w 1051251"/>
                <a:gd name="connsiteY30" fmla="*/ 392035 h 1004878"/>
                <a:gd name="connsiteX31" fmla="*/ 574596 w 1051251"/>
                <a:gd name="connsiteY31" fmla="*/ 382308 h 1004878"/>
                <a:gd name="connsiteX32" fmla="*/ 545413 w 1051251"/>
                <a:gd name="connsiteY32" fmla="*/ 372580 h 1004878"/>
                <a:gd name="connsiteX33" fmla="*/ 234128 w 1051251"/>
                <a:gd name="connsiteY33" fmla="*/ 362852 h 1004878"/>
                <a:gd name="connsiteX34" fmla="*/ 214672 w 1051251"/>
                <a:gd name="connsiteY34" fmla="*/ 323942 h 1004878"/>
                <a:gd name="connsiteX35" fmla="*/ 195217 w 1051251"/>
                <a:gd name="connsiteY35" fmla="*/ 294759 h 1004878"/>
                <a:gd name="connsiteX36" fmla="*/ 185489 w 1051251"/>
                <a:gd name="connsiteY36" fmla="*/ 246121 h 1004878"/>
                <a:gd name="connsiteX37" fmla="*/ 175762 w 1051251"/>
                <a:gd name="connsiteY37" fmla="*/ 207210 h 1004878"/>
                <a:gd name="connsiteX38" fmla="*/ 185489 w 1051251"/>
                <a:gd name="connsiteY38" fmla="*/ 119661 h 1004878"/>
                <a:gd name="connsiteX39" fmla="*/ 234128 w 1051251"/>
                <a:gd name="connsiteY39" fmla="*/ 51567 h 1004878"/>
                <a:gd name="connsiteX40" fmla="*/ 263311 w 1051251"/>
                <a:gd name="connsiteY40" fmla="*/ 41840 h 1004878"/>
                <a:gd name="connsiteX41" fmla="*/ 331404 w 1051251"/>
                <a:gd name="connsiteY41" fmla="*/ 51567 h 1004878"/>
                <a:gd name="connsiteX42" fmla="*/ 399498 w 1051251"/>
                <a:gd name="connsiteY42" fmla="*/ 119661 h 1004878"/>
                <a:gd name="connsiteX43" fmla="*/ 428681 w 1051251"/>
                <a:gd name="connsiteY43" fmla="*/ 129389 h 1004878"/>
                <a:gd name="connsiteX44" fmla="*/ 438408 w 1051251"/>
                <a:gd name="connsiteY44" fmla="*/ 207210 h 1004878"/>
                <a:gd name="connsiteX45" fmla="*/ 409225 w 1051251"/>
                <a:gd name="connsiteY45" fmla="*/ 216938 h 1004878"/>
                <a:gd name="connsiteX46" fmla="*/ 360587 w 1051251"/>
                <a:gd name="connsiteY46" fmla="*/ 265576 h 1004878"/>
                <a:gd name="connsiteX47" fmla="*/ 311949 w 1051251"/>
                <a:gd name="connsiteY47" fmla="*/ 294759 h 1004878"/>
                <a:gd name="connsiteX48" fmla="*/ 263311 w 1051251"/>
                <a:gd name="connsiteY48" fmla="*/ 353125 h 1004878"/>
                <a:gd name="connsiteX49" fmla="*/ 214672 w 1051251"/>
                <a:gd name="connsiteY49" fmla="*/ 392035 h 1004878"/>
                <a:gd name="connsiteX50" fmla="*/ 156306 w 1051251"/>
                <a:gd name="connsiteY50" fmla="*/ 460129 h 1004878"/>
                <a:gd name="connsiteX51" fmla="*/ 49302 w 1051251"/>
                <a:gd name="connsiteY51" fmla="*/ 567133 h 1004878"/>
                <a:gd name="connsiteX52" fmla="*/ 29847 w 1051251"/>
                <a:gd name="connsiteY52" fmla="*/ 586589 h 1004878"/>
                <a:gd name="connsiteX53" fmla="*/ 10391 w 1051251"/>
                <a:gd name="connsiteY53" fmla="*/ 606044 h 1004878"/>
                <a:gd name="connsiteX54" fmla="*/ 664 w 1051251"/>
                <a:gd name="connsiteY54" fmla="*/ 644955 h 1004878"/>
                <a:gd name="connsiteX55" fmla="*/ 29847 w 1051251"/>
                <a:gd name="connsiteY55" fmla="*/ 751959 h 1004878"/>
                <a:gd name="connsiteX56" fmla="*/ 59030 w 1051251"/>
                <a:gd name="connsiteY56" fmla="*/ 761686 h 1004878"/>
                <a:gd name="connsiteX57" fmla="*/ 88213 w 1051251"/>
                <a:gd name="connsiteY57" fmla="*/ 781142 h 1004878"/>
                <a:gd name="connsiteX58" fmla="*/ 399498 w 1051251"/>
                <a:gd name="connsiteY58" fmla="*/ 781142 h 1004878"/>
                <a:gd name="connsiteX59" fmla="*/ 448136 w 1051251"/>
                <a:gd name="connsiteY59" fmla="*/ 761686 h 1004878"/>
                <a:gd name="connsiteX60" fmla="*/ 506502 w 1051251"/>
                <a:gd name="connsiteY60" fmla="*/ 683865 h 1004878"/>
                <a:gd name="connsiteX61" fmla="*/ 487047 w 1051251"/>
                <a:gd name="connsiteY61" fmla="*/ 479584 h 1004878"/>
                <a:gd name="connsiteX62" fmla="*/ 467591 w 1051251"/>
                <a:gd name="connsiteY62" fmla="*/ 440674 h 1004878"/>
                <a:gd name="connsiteX63" fmla="*/ 457864 w 1051251"/>
                <a:gd name="connsiteY63" fmla="*/ 411491 h 1004878"/>
                <a:gd name="connsiteX64" fmla="*/ 487047 w 1051251"/>
                <a:gd name="connsiteY64" fmla="*/ 353125 h 1004878"/>
                <a:gd name="connsiteX65" fmla="*/ 574596 w 1051251"/>
                <a:gd name="connsiteY65" fmla="*/ 294759 h 1004878"/>
                <a:gd name="connsiteX66" fmla="*/ 798332 w 1051251"/>
                <a:gd name="connsiteY66" fmla="*/ 255848 h 1004878"/>
                <a:gd name="connsiteX67" fmla="*/ 895608 w 1051251"/>
                <a:gd name="connsiteY67" fmla="*/ 246121 h 1004878"/>
                <a:gd name="connsiteX68" fmla="*/ 1002613 w 1051251"/>
                <a:gd name="connsiteY68" fmla="*/ 430946 h 1004878"/>
                <a:gd name="connsiteX69" fmla="*/ 1031796 w 1051251"/>
                <a:gd name="connsiteY69" fmla="*/ 499040 h 1004878"/>
                <a:gd name="connsiteX70" fmla="*/ 1051251 w 1051251"/>
                <a:gd name="connsiteY70" fmla="*/ 586589 h 1004878"/>
                <a:gd name="connsiteX71" fmla="*/ 1041523 w 1051251"/>
                <a:gd name="connsiteY71" fmla="*/ 693593 h 1004878"/>
                <a:gd name="connsiteX72" fmla="*/ 944247 w 1051251"/>
                <a:gd name="connsiteY72" fmla="*/ 790869 h 1004878"/>
                <a:gd name="connsiteX73" fmla="*/ 905336 w 1051251"/>
                <a:gd name="connsiteY73" fmla="*/ 810325 h 1004878"/>
                <a:gd name="connsiteX74" fmla="*/ 827515 w 1051251"/>
                <a:gd name="connsiteY74" fmla="*/ 820052 h 1004878"/>
                <a:gd name="connsiteX75" fmla="*/ 720511 w 1051251"/>
                <a:gd name="connsiteY75" fmla="*/ 810325 h 1004878"/>
                <a:gd name="connsiteX76" fmla="*/ 710783 w 1051251"/>
                <a:gd name="connsiteY76" fmla="*/ 771414 h 1004878"/>
                <a:gd name="connsiteX77" fmla="*/ 642689 w 1051251"/>
                <a:gd name="connsiteY77" fmla="*/ 654682 h 1004878"/>
                <a:gd name="connsiteX78" fmla="*/ 603779 w 1051251"/>
                <a:gd name="connsiteY78" fmla="*/ 596316 h 1004878"/>
                <a:gd name="connsiteX79" fmla="*/ 525957 w 1051251"/>
                <a:gd name="connsiteY79" fmla="*/ 537950 h 1004878"/>
                <a:gd name="connsiteX80" fmla="*/ 496774 w 1051251"/>
                <a:gd name="connsiteY80" fmla="*/ 508767 h 1004878"/>
                <a:gd name="connsiteX81" fmla="*/ 457864 w 1051251"/>
                <a:gd name="connsiteY81" fmla="*/ 499040 h 1004878"/>
                <a:gd name="connsiteX82" fmla="*/ 321677 w 1051251"/>
                <a:gd name="connsiteY82" fmla="*/ 479584 h 1004878"/>
                <a:gd name="connsiteX83" fmla="*/ 107668 w 1051251"/>
                <a:gd name="connsiteY83" fmla="*/ 499040 h 1004878"/>
                <a:gd name="connsiteX84" fmla="*/ 146579 w 1051251"/>
                <a:gd name="connsiteY84" fmla="*/ 547678 h 1004878"/>
                <a:gd name="connsiteX85" fmla="*/ 185489 w 1051251"/>
                <a:gd name="connsiteY85" fmla="*/ 557406 h 1004878"/>
                <a:gd name="connsiteX86" fmla="*/ 253583 w 1051251"/>
                <a:gd name="connsiteY86" fmla="*/ 586589 h 1004878"/>
                <a:gd name="connsiteX87" fmla="*/ 370315 w 1051251"/>
                <a:gd name="connsiteY87" fmla="*/ 547678 h 1004878"/>
                <a:gd name="connsiteX88" fmla="*/ 438408 w 1051251"/>
                <a:gd name="connsiteY88" fmla="*/ 401763 h 1004878"/>
                <a:gd name="connsiteX89" fmla="*/ 467591 w 1051251"/>
                <a:gd name="connsiteY89" fmla="*/ 343397 h 1004878"/>
                <a:gd name="connsiteX90" fmla="*/ 496774 w 1051251"/>
                <a:gd name="connsiteY90" fmla="*/ 314214 h 1004878"/>
                <a:gd name="connsiteX91" fmla="*/ 525957 w 1051251"/>
                <a:gd name="connsiteY91" fmla="*/ 275304 h 1004878"/>
                <a:gd name="connsiteX92" fmla="*/ 545413 w 1051251"/>
                <a:gd name="connsiteY92" fmla="*/ 246121 h 1004878"/>
                <a:gd name="connsiteX93" fmla="*/ 584323 w 1051251"/>
                <a:gd name="connsiteY93" fmla="*/ 236393 h 1004878"/>
                <a:gd name="connsiteX94" fmla="*/ 691328 w 1051251"/>
                <a:gd name="connsiteY94" fmla="*/ 226665 h 1004878"/>
                <a:gd name="connsiteX95" fmla="*/ 701055 w 1051251"/>
                <a:gd name="connsiteY95" fmla="*/ 187755 h 1004878"/>
                <a:gd name="connsiteX96" fmla="*/ 642689 w 1051251"/>
                <a:gd name="connsiteY96" fmla="*/ 148844 h 1004878"/>
                <a:gd name="connsiteX97" fmla="*/ 564868 w 1051251"/>
                <a:gd name="connsiteY97" fmla="*/ 119661 h 1004878"/>
                <a:gd name="connsiteX98" fmla="*/ 525957 w 1051251"/>
                <a:gd name="connsiteY98" fmla="*/ 100206 h 1004878"/>
                <a:gd name="connsiteX99" fmla="*/ 467591 w 1051251"/>
                <a:gd name="connsiteY99" fmla="*/ 158572 h 1004878"/>
                <a:gd name="connsiteX100" fmla="*/ 448136 w 1051251"/>
                <a:gd name="connsiteY100" fmla="*/ 226665 h 1004878"/>
                <a:gd name="connsiteX101" fmla="*/ 428681 w 1051251"/>
                <a:gd name="connsiteY101" fmla="*/ 285031 h 1004878"/>
                <a:gd name="connsiteX102" fmla="*/ 418953 w 1051251"/>
                <a:gd name="connsiteY102" fmla="*/ 353125 h 1004878"/>
                <a:gd name="connsiteX103" fmla="*/ 389770 w 1051251"/>
                <a:gd name="connsiteY103" fmla="*/ 489312 h 1004878"/>
                <a:gd name="connsiteX104" fmla="*/ 409225 w 1051251"/>
                <a:gd name="connsiteY104" fmla="*/ 606044 h 1004878"/>
                <a:gd name="connsiteX105" fmla="*/ 467591 w 1051251"/>
                <a:gd name="connsiteY105" fmla="*/ 654682 h 1004878"/>
                <a:gd name="connsiteX106" fmla="*/ 798332 w 1051251"/>
                <a:gd name="connsiteY106" fmla="*/ 683865 h 1004878"/>
                <a:gd name="connsiteX107" fmla="*/ 827515 w 1051251"/>
                <a:gd name="connsiteY107" fmla="*/ 693593 h 1004878"/>
                <a:gd name="connsiteX108" fmla="*/ 837243 w 1051251"/>
                <a:gd name="connsiteY108" fmla="*/ 790869 h 1004878"/>
                <a:gd name="connsiteX109" fmla="*/ 788604 w 1051251"/>
                <a:gd name="connsiteY109" fmla="*/ 839508 h 1004878"/>
                <a:gd name="connsiteX110" fmla="*/ 710783 w 1051251"/>
                <a:gd name="connsiteY110" fmla="*/ 917329 h 1004878"/>
                <a:gd name="connsiteX111" fmla="*/ 662145 w 1051251"/>
                <a:gd name="connsiteY111" fmla="*/ 956240 h 1004878"/>
                <a:gd name="connsiteX112" fmla="*/ 642689 w 1051251"/>
                <a:gd name="connsiteY112" fmla="*/ 975695 h 1004878"/>
                <a:gd name="connsiteX113" fmla="*/ 603779 w 1051251"/>
                <a:gd name="connsiteY113" fmla="*/ 1004878 h 1004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Lst>
              <a:rect l="l" t="t" r="r" b="b"/>
              <a:pathLst>
                <a:path w="1051251" h="1004878">
                  <a:moveTo>
                    <a:pt x="613506" y="197482"/>
                  </a:moveTo>
                  <a:cubicBezTo>
                    <a:pt x="610264" y="213695"/>
                    <a:pt x="612542" y="232100"/>
                    <a:pt x="603779" y="246121"/>
                  </a:cubicBezTo>
                  <a:cubicBezTo>
                    <a:pt x="579924" y="284290"/>
                    <a:pt x="533685" y="279758"/>
                    <a:pt x="496774" y="285031"/>
                  </a:cubicBezTo>
                  <a:cubicBezTo>
                    <a:pt x="461106" y="278546"/>
                    <a:pt x="421246" y="283562"/>
                    <a:pt x="389770" y="265576"/>
                  </a:cubicBezTo>
                  <a:cubicBezTo>
                    <a:pt x="370884" y="254784"/>
                    <a:pt x="368020" y="227652"/>
                    <a:pt x="360587" y="207210"/>
                  </a:cubicBezTo>
                  <a:cubicBezTo>
                    <a:pt x="354937" y="191672"/>
                    <a:pt x="354447" y="174712"/>
                    <a:pt x="350860" y="158572"/>
                  </a:cubicBezTo>
                  <a:cubicBezTo>
                    <a:pt x="347960" y="145521"/>
                    <a:pt x="344375" y="132631"/>
                    <a:pt x="341132" y="119661"/>
                  </a:cubicBezTo>
                  <a:cubicBezTo>
                    <a:pt x="344375" y="100206"/>
                    <a:pt x="339919" y="77706"/>
                    <a:pt x="350860" y="61295"/>
                  </a:cubicBezTo>
                  <a:cubicBezTo>
                    <a:pt x="361348" y="45563"/>
                    <a:pt x="382587" y="40568"/>
                    <a:pt x="399498" y="32112"/>
                  </a:cubicBezTo>
                  <a:cubicBezTo>
                    <a:pt x="423447" y="20137"/>
                    <a:pt x="464626" y="16394"/>
                    <a:pt x="487047" y="12657"/>
                  </a:cubicBezTo>
                  <a:cubicBezTo>
                    <a:pt x="496775" y="9414"/>
                    <a:pt x="505976" y="2929"/>
                    <a:pt x="516230" y="2929"/>
                  </a:cubicBezTo>
                  <a:cubicBezTo>
                    <a:pt x="545593" y="2929"/>
                    <a:pt x="583017" y="-8105"/>
                    <a:pt x="603779" y="12657"/>
                  </a:cubicBezTo>
                  <a:cubicBezTo>
                    <a:pt x="619992" y="28870"/>
                    <a:pt x="601887" y="59202"/>
                    <a:pt x="594051" y="80750"/>
                  </a:cubicBezTo>
                  <a:cubicBezTo>
                    <a:pt x="579050" y="122001"/>
                    <a:pt x="530784" y="141567"/>
                    <a:pt x="496774" y="158572"/>
                  </a:cubicBezTo>
                  <a:cubicBezTo>
                    <a:pt x="436413" y="188752"/>
                    <a:pt x="430923" y="178859"/>
                    <a:pt x="350860" y="187755"/>
                  </a:cubicBezTo>
                  <a:cubicBezTo>
                    <a:pt x="324877" y="190642"/>
                    <a:pt x="299037" y="194745"/>
                    <a:pt x="273038" y="197482"/>
                  </a:cubicBezTo>
                  <a:cubicBezTo>
                    <a:pt x="199436" y="205229"/>
                    <a:pt x="112613" y="211319"/>
                    <a:pt x="39574" y="216938"/>
                  </a:cubicBezTo>
                  <a:cubicBezTo>
                    <a:pt x="29846" y="220180"/>
                    <a:pt x="11363" y="216457"/>
                    <a:pt x="10391" y="226665"/>
                  </a:cubicBezTo>
                  <a:cubicBezTo>
                    <a:pt x="-748" y="343621"/>
                    <a:pt x="-4097" y="383705"/>
                    <a:pt x="39574" y="460129"/>
                  </a:cubicBezTo>
                  <a:cubicBezTo>
                    <a:pt x="45375" y="470280"/>
                    <a:pt x="52545" y="479584"/>
                    <a:pt x="59030" y="489312"/>
                  </a:cubicBezTo>
                  <a:cubicBezTo>
                    <a:pt x="62272" y="499040"/>
                    <a:pt x="63481" y="509702"/>
                    <a:pt x="68757" y="518495"/>
                  </a:cubicBezTo>
                  <a:cubicBezTo>
                    <a:pt x="76970" y="532184"/>
                    <a:pt x="121016" y="562905"/>
                    <a:pt x="127123" y="567133"/>
                  </a:cubicBezTo>
                  <a:cubicBezTo>
                    <a:pt x="171956" y="598172"/>
                    <a:pt x="210607" y="630901"/>
                    <a:pt x="263311" y="644955"/>
                  </a:cubicBezTo>
                  <a:cubicBezTo>
                    <a:pt x="287790" y="651483"/>
                    <a:pt x="382927" y="668992"/>
                    <a:pt x="418953" y="674138"/>
                  </a:cubicBezTo>
                  <a:cubicBezTo>
                    <a:pt x="481731" y="683106"/>
                    <a:pt x="497103" y="681985"/>
                    <a:pt x="555140" y="693593"/>
                  </a:cubicBezTo>
                  <a:cubicBezTo>
                    <a:pt x="568250" y="696215"/>
                    <a:pt x="581081" y="700078"/>
                    <a:pt x="594051" y="703321"/>
                  </a:cubicBezTo>
                  <a:cubicBezTo>
                    <a:pt x="626477" y="696836"/>
                    <a:pt x="661224" y="697549"/>
                    <a:pt x="691328" y="683865"/>
                  </a:cubicBezTo>
                  <a:cubicBezTo>
                    <a:pt x="700663" y="679622"/>
                    <a:pt x="698831" y="664692"/>
                    <a:pt x="701055" y="654682"/>
                  </a:cubicBezTo>
                  <a:cubicBezTo>
                    <a:pt x="705334" y="635428"/>
                    <a:pt x="707540" y="615771"/>
                    <a:pt x="710783" y="596316"/>
                  </a:cubicBezTo>
                  <a:cubicBezTo>
                    <a:pt x="708907" y="579429"/>
                    <a:pt x="729950" y="436610"/>
                    <a:pt x="671872" y="401763"/>
                  </a:cubicBezTo>
                  <a:cubicBezTo>
                    <a:pt x="663079" y="396487"/>
                    <a:pt x="652744" y="394046"/>
                    <a:pt x="642689" y="392035"/>
                  </a:cubicBezTo>
                  <a:cubicBezTo>
                    <a:pt x="620206" y="387538"/>
                    <a:pt x="597294" y="385550"/>
                    <a:pt x="574596" y="382308"/>
                  </a:cubicBezTo>
                  <a:cubicBezTo>
                    <a:pt x="564868" y="379065"/>
                    <a:pt x="555650" y="373165"/>
                    <a:pt x="545413" y="372580"/>
                  </a:cubicBezTo>
                  <a:cubicBezTo>
                    <a:pt x="441770" y="366657"/>
                    <a:pt x="336836" y="377956"/>
                    <a:pt x="234128" y="362852"/>
                  </a:cubicBezTo>
                  <a:cubicBezTo>
                    <a:pt x="219781" y="360742"/>
                    <a:pt x="221867" y="336532"/>
                    <a:pt x="214672" y="323942"/>
                  </a:cubicBezTo>
                  <a:cubicBezTo>
                    <a:pt x="208871" y="313791"/>
                    <a:pt x="201702" y="304487"/>
                    <a:pt x="195217" y="294759"/>
                  </a:cubicBezTo>
                  <a:cubicBezTo>
                    <a:pt x="191974" y="278546"/>
                    <a:pt x="189076" y="262261"/>
                    <a:pt x="185489" y="246121"/>
                  </a:cubicBezTo>
                  <a:cubicBezTo>
                    <a:pt x="182589" y="233070"/>
                    <a:pt x="175762" y="220579"/>
                    <a:pt x="175762" y="207210"/>
                  </a:cubicBezTo>
                  <a:cubicBezTo>
                    <a:pt x="175762" y="177847"/>
                    <a:pt x="178887" y="148272"/>
                    <a:pt x="185489" y="119661"/>
                  </a:cubicBezTo>
                  <a:cubicBezTo>
                    <a:pt x="191022" y="95687"/>
                    <a:pt x="213736" y="65161"/>
                    <a:pt x="234128" y="51567"/>
                  </a:cubicBezTo>
                  <a:cubicBezTo>
                    <a:pt x="242660" y="45879"/>
                    <a:pt x="253583" y="45082"/>
                    <a:pt x="263311" y="41840"/>
                  </a:cubicBezTo>
                  <a:cubicBezTo>
                    <a:pt x="286009" y="45082"/>
                    <a:pt x="311497" y="40192"/>
                    <a:pt x="331404" y="51567"/>
                  </a:cubicBezTo>
                  <a:cubicBezTo>
                    <a:pt x="359274" y="67493"/>
                    <a:pt x="369046" y="109510"/>
                    <a:pt x="399498" y="119661"/>
                  </a:cubicBezTo>
                  <a:lnTo>
                    <a:pt x="428681" y="129389"/>
                  </a:lnTo>
                  <a:cubicBezTo>
                    <a:pt x="447391" y="157455"/>
                    <a:pt x="464452" y="168144"/>
                    <a:pt x="438408" y="207210"/>
                  </a:cubicBezTo>
                  <a:cubicBezTo>
                    <a:pt x="432720" y="215742"/>
                    <a:pt x="418953" y="213695"/>
                    <a:pt x="409225" y="216938"/>
                  </a:cubicBezTo>
                  <a:cubicBezTo>
                    <a:pt x="393012" y="233151"/>
                    <a:pt x="378491" y="251253"/>
                    <a:pt x="360587" y="265576"/>
                  </a:cubicBezTo>
                  <a:cubicBezTo>
                    <a:pt x="345823" y="277387"/>
                    <a:pt x="326002" y="282111"/>
                    <a:pt x="311949" y="294759"/>
                  </a:cubicBezTo>
                  <a:cubicBezTo>
                    <a:pt x="293125" y="311701"/>
                    <a:pt x="281219" y="335218"/>
                    <a:pt x="263311" y="353125"/>
                  </a:cubicBezTo>
                  <a:cubicBezTo>
                    <a:pt x="248630" y="367806"/>
                    <a:pt x="229353" y="377354"/>
                    <a:pt x="214672" y="392035"/>
                  </a:cubicBezTo>
                  <a:cubicBezTo>
                    <a:pt x="193533" y="413174"/>
                    <a:pt x="176704" y="438274"/>
                    <a:pt x="156306" y="460129"/>
                  </a:cubicBezTo>
                  <a:cubicBezTo>
                    <a:pt x="156289" y="460147"/>
                    <a:pt x="71601" y="544834"/>
                    <a:pt x="49302" y="567133"/>
                  </a:cubicBezTo>
                  <a:lnTo>
                    <a:pt x="29847" y="586589"/>
                  </a:lnTo>
                  <a:lnTo>
                    <a:pt x="10391" y="606044"/>
                  </a:lnTo>
                  <a:cubicBezTo>
                    <a:pt x="7149" y="619014"/>
                    <a:pt x="664" y="631586"/>
                    <a:pt x="664" y="644955"/>
                  </a:cubicBezTo>
                  <a:cubicBezTo>
                    <a:pt x="664" y="683674"/>
                    <a:pt x="-7017" y="729841"/>
                    <a:pt x="29847" y="751959"/>
                  </a:cubicBezTo>
                  <a:cubicBezTo>
                    <a:pt x="38640" y="757234"/>
                    <a:pt x="49302" y="758444"/>
                    <a:pt x="59030" y="761686"/>
                  </a:cubicBezTo>
                  <a:cubicBezTo>
                    <a:pt x="68758" y="768171"/>
                    <a:pt x="77122" y="777445"/>
                    <a:pt x="88213" y="781142"/>
                  </a:cubicBezTo>
                  <a:cubicBezTo>
                    <a:pt x="166325" y="807179"/>
                    <a:pt x="398386" y="781185"/>
                    <a:pt x="399498" y="781142"/>
                  </a:cubicBezTo>
                  <a:cubicBezTo>
                    <a:pt x="415711" y="774657"/>
                    <a:pt x="434353" y="772406"/>
                    <a:pt x="448136" y="761686"/>
                  </a:cubicBezTo>
                  <a:cubicBezTo>
                    <a:pt x="464136" y="749242"/>
                    <a:pt x="492544" y="704803"/>
                    <a:pt x="506502" y="683865"/>
                  </a:cubicBezTo>
                  <a:cubicBezTo>
                    <a:pt x="528461" y="596035"/>
                    <a:pt x="524189" y="635579"/>
                    <a:pt x="487047" y="479584"/>
                  </a:cubicBezTo>
                  <a:cubicBezTo>
                    <a:pt x="483688" y="465477"/>
                    <a:pt x="473303" y="454003"/>
                    <a:pt x="467591" y="440674"/>
                  </a:cubicBezTo>
                  <a:cubicBezTo>
                    <a:pt x="463552" y="431249"/>
                    <a:pt x="461106" y="421219"/>
                    <a:pt x="457864" y="411491"/>
                  </a:cubicBezTo>
                  <a:cubicBezTo>
                    <a:pt x="467592" y="392036"/>
                    <a:pt x="474573" y="370945"/>
                    <a:pt x="487047" y="353125"/>
                  </a:cubicBezTo>
                  <a:cubicBezTo>
                    <a:pt x="515322" y="312732"/>
                    <a:pt x="530805" y="310683"/>
                    <a:pt x="574596" y="294759"/>
                  </a:cubicBezTo>
                  <a:cubicBezTo>
                    <a:pt x="671941" y="259362"/>
                    <a:pt x="649609" y="273346"/>
                    <a:pt x="798332" y="255848"/>
                  </a:cubicBezTo>
                  <a:cubicBezTo>
                    <a:pt x="870188" y="207945"/>
                    <a:pt x="837992" y="202908"/>
                    <a:pt x="895608" y="246121"/>
                  </a:cubicBezTo>
                  <a:cubicBezTo>
                    <a:pt x="948901" y="332721"/>
                    <a:pt x="967085" y="353968"/>
                    <a:pt x="1002613" y="430946"/>
                  </a:cubicBezTo>
                  <a:cubicBezTo>
                    <a:pt x="1012961" y="453368"/>
                    <a:pt x="1024430" y="475469"/>
                    <a:pt x="1031796" y="499040"/>
                  </a:cubicBezTo>
                  <a:cubicBezTo>
                    <a:pt x="1040713" y="527574"/>
                    <a:pt x="1044766" y="557406"/>
                    <a:pt x="1051251" y="586589"/>
                  </a:cubicBezTo>
                  <a:cubicBezTo>
                    <a:pt x="1048008" y="622257"/>
                    <a:pt x="1051629" y="659233"/>
                    <a:pt x="1041523" y="693593"/>
                  </a:cubicBezTo>
                  <a:cubicBezTo>
                    <a:pt x="1026699" y="743993"/>
                    <a:pt x="985012" y="766410"/>
                    <a:pt x="944247" y="790869"/>
                  </a:cubicBezTo>
                  <a:cubicBezTo>
                    <a:pt x="931812" y="798330"/>
                    <a:pt x="919404" y="806808"/>
                    <a:pt x="905336" y="810325"/>
                  </a:cubicBezTo>
                  <a:cubicBezTo>
                    <a:pt x="879974" y="816665"/>
                    <a:pt x="853455" y="816810"/>
                    <a:pt x="827515" y="820052"/>
                  </a:cubicBezTo>
                  <a:cubicBezTo>
                    <a:pt x="791847" y="816810"/>
                    <a:pt x="753571" y="824100"/>
                    <a:pt x="720511" y="810325"/>
                  </a:cubicBezTo>
                  <a:cubicBezTo>
                    <a:pt x="708170" y="805183"/>
                    <a:pt x="716762" y="783372"/>
                    <a:pt x="710783" y="771414"/>
                  </a:cubicBezTo>
                  <a:cubicBezTo>
                    <a:pt x="690637" y="731123"/>
                    <a:pt x="665387" y="693593"/>
                    <a:pt x="642689" y="654682"/>
                  </a:cubicBezTo>
                  <a:cubicBezTo>
                    <a:pt x="630907" y="634485"/>
                    <a:pt x="620313" y="612850"/>
                    <a:pt x="603779" y="596316"/>
                  </a:cubicBezTo>
                  <a:cubicBezTo>
                    <a:pt x="580851" y="573388"/>
                    <a:pt x="551898" y="557405"/>
                    <a:pt x="525957" y="537950"/>
                  </a:cubicBezTo>
                  <a:cubicBezTo>
                    <a:pt x="514951" y="529696"/>
                    <a:pt x="508718" y="515592"/>
                    <a:pt x="496774" y="508767"/>
                  </a:cubicBezTo>
                  <a:cubicBezTo>
                    <a:pt x="485166" y="502134"/>
                    <a:pt x="470974" y="501662"/>
                    <a:pt x="457864" y="499040"/>
                  </a:cubicBezTo>
                  <a:cubicBezTo>
                    <a:pt x="411107" y="489689"/>
                    <a:pt x="369504" y="485563"/>
                    <a:pt x="321677" y="479584"/>
                  </a:cubicBezTo>
                  <a:cubicBezTo>
                    <a:pt x="250341" y="486069"/>
                    <a:pt x="174428" y="473078"/>
                    <a:pt x="107668" y="499040"/>
                  </a:cubicBezTo>
                  <a:cubicBezTo>
                    <a:pt x="88317" y="506565"/>
                    <a:pt x="129969" y="535220"/>
                    <a:pt x="146579" y="547678"/>
                  </a:cubicBezTo>
                  <a:cubicBezTo>
                    <a:pt x="157274" y="555700"/>
                    <a:pt x="172971" y="552712"/>
                    <a:pt x="185489" y="557406"/>
                  </a:cubicBezTo>
                  <a:cubicBezTo>
                    <a:pt x="377836" y="629536"/>
                    <a:pt x="108633" y="538271"/>
                    <a:pt x="253583" y="586589"/>
                  </a:cubicBezTo>
                  <a:cubicBezTo>
                    <a:pt x="256357" y="585895"/>
                    <a:pt x="355818" y="567008"/>
                    <a:pt x="370315" y="547678"/>
                  </a:cubicBezTo>
                  <a:cubicBezTo>
                    <a:pt x="406999" y="498766"/>
                    <a:pt x="415008" y="453243"/>
                    <a:pt x="438408" y="401763"/>
                  </a:cubicBezTo>
                  <a:cubicBezTo>
                    <a:pt x="447409" y="381961"/>
                    <a:pt x="455525" y="361496"/>
                    <a:pt x="467591" y="343397"/>
                  </a:cubicBezTo>
                  <a:cubicBezTo>
                    <a:pt x="475222" y="331950"/>
                    <a:pt x="487821" y="324659"/>
                    <a:pt x="496774" y="314214"/>
                  </a:cubicBezTo>
                  <a:cubicBezTo>
                    <a:pt x="507325" y="301905"/>
                    <a:pt x="516533" y="288497"/>
                    <a:pt x="525957" y="275304"/>
                  </a:cubicBezTo>
                  <a:cubicBezTo>
                    <a:pt x="532753" y="265790"/>
                    <a:pt x="535685" y="252606"/>
                    <a:pt x="545413" y="246121"/>
                  </a:cubicBezTo>
                  <a:cubicBezTo>
                    <a:pt x="556537" y="238705"/>
                    <a:pt x="571071" y="238160"/>
                    <a:pt x="584323" y="236393"/>
                  </a:cubicBezTo>
                  <a:cubicBezTo>
                    <a:pt x="619824" y="231659"/>
                    <a:pt x="655660" y="229908"/>
                    <a:pt x="691328" y="226665"/>
                  </a:cubicBezTo>
                  <a:cubicBezTo>
                    <a:pt x="720197" y="217043"/>
                    <a:pt x="739204" y="221135"/>
                    <a:pt x="701055" y="187755"/>
                  </a:cubicBezTo>
                  <a:cubicBezTo>
                    <a:pt x="683458" y="172358"/>
                    <a:pt x="663216" y="160041"/>
                    <a:pt x="642689" y="148844"/>
                  </a:cubicBezTo>
                  <a:cubicBezTo>
                    <a:pt x="593438" y="121980"/>
                    <a:pt x="605386" y="137026"/>
                    <a:pt x="564868" y="119661"/>
                  </a:cubicBezTo>
                  <a:cubicBezTo>
                    <a:pt x="551539" y="113949"/>
                    <a:pt x="538927" y="106691"/>
                    <a:pt x="525957" y="100206"/>
                  </a:cubicBezTo>
                  <a:cubicBezTo>
                    <a:pt x="498037" y="118819"/>
                    <a:pt x="483329" y="123947"/>
                    <a:pt x="467591" y="158572"/>
                  </a:cubicBezTo>
                  <a:cubicBezTo>
                    <a:pt x="457823" y="180062"/>
                    <a:pt x="455078" y="204103"/>
                    <a:pt x="448136" y="226665"/>
                  </a:cubicBezTo>
                  <a:cubicBezTo>
                    <a:pt x="442105" y="246266"/>
                    <a:pt x="435166" y="265576"/>
                    <a:pt x="428681" y="285031"/>
                  </a:cubicBezTo>
                  <a:cubicBezTo>
                    <a:pt x="425438" y="307729"/>
                    <a:pt x="423757" y="330706"/>
                    <a:pt x="418953" y="353125"/>
                  </a:cubicBezTo>
                  <a:cubicBezTo>
                    <a:pt x="380322" y="533405"/>
                    <a:pt x="415345" y="310296"/>
                    <a:pt x="389770" y="489312"/>
                  </a:cubicBezTo>
                  <a:cubicBezTo>
                    <a:pt x="396255" y="528223"/>
                    <a:pt x="397459" y="568392"/>
                    <a:pt x="409225" y="606044"/>
                  </a:cubicBezTo>
                  <a:cubicBezTo>
                    <a:pt x="419443" y="638741"/>
                    <a:pt x="438913" y="648946"/>
                    <a:pt x="467591" y="654682"/>
                  </a:cubicBezTo>
                  <a:cubicBezTo>
                    <a:pt x="614399" y="684044"/>
                    <a:pt x="617982" y="675668"/>
                    <a:pt x="798332" y="683865"/>
                  </a:cubicBezTo>
                  <a:cubicBezTo>
                    <a:pt x="808060" y="687108"/>
                    <a:pt x="819508" y="687187"/>
                    <a:pt x="827515" y="693593"/>
                  </a:cubicBezTo>
                  <a:cubicBezTo>
                    <a:pt x="857368" y="717476"/>
                    <a:pt x="853173" y="759010"/>
                    <a:pt x="837243" y="790869"/>
                  </a:cubicBezTo>
                  <a:cubicBezTo>
                    <a:pt x="826989" y="811377"/>
                    <a:pt x="803283" y="821894"/>
                    <a:pt x="788604" y="839508"/>
                  </a:cubicBezTo>
                  <a:cubicBezTo>
                    <a:pt x="721406" y="920145"/>
                    <a:pt x="771060" y="897236"/>
                    <a:pt x="710783" y="917329"/>
                  </a:cubicBezTo>
                  <a:cubicBezTo>
                    <a:pt x="694570" y="930299"/>
                    <a:pt x="677909" y="942728"/>
                    <a:pt x="662145" y="956240"/>
                  </a:cubicBezTo>
                  <a:cubicBezTo>
                    <a:pt x="655182" y="962209"/>
                    <a:pt x="650553" y="970976"/>
                    <a:pt x="642689" y="975695"/>
                  </a:cubicBezTo>
                  <a:cubicBezTo>
                    <a:pt x="599760" y="1001452"/>
                    <a:pt x="622948" y="966539"/>
                    <a:pt x="603779" y="1004878"/>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60" name="Freeform 559"/>
            <p:cNvSpPr/>
            <p:nvPr/>
          </p:nvSpPr>
          <p:spPr>
            <a:xfrm rot="9168506">
              <a:off x="2765284" y="3379054"/>
              <a:ext cx="1051251" cy="1004878"/>
            </a:xfrm>
            <a:custGeom>
              <a:avLst/>
              <a:gdLst>
                <a:gd name="connsiteX0" fmla="*/ 613506 w 1051251"/>
                <a:gd name="connsiteY0" fmla="*/ 197482 h 1004878"/>
                <a:gd name="connsiteX1" fmla="*/ 603779 w 1051251"/>
                <a:gd name="connsiteY1" fmla="*/ 246121 h 1004878"/>
                <a:gd name="connsiteX2" fmla="*/ 496774 w 1051251"/>
                <a:gd name="connsiteY2" fmla="*/ 285031 h 1004878"/>
                <a:gd name="connsiteX3" fmla="*/ 389770 w 1051251"/>
                <a:gd name="connsiteY3" fmla="*/ 265576 h 1004878"/>
                <a:gd name="connsiteX4" fmla="*/ 360587 w 1051251"/>
                <a:gd name="connsiteY4" fmla="*/ 207210 h 1004878"/>
                <a:gd name="connsiteX5" fmla="*/ 350860 w 1051251"/>
                <a:gd name="connsiteY5" fmla="*/ 158572 h 1004878"/>
                <a:gd name="connsiteX6" fmla="*/ 341132 w 1051251"/>
                <a:gd name="connsiteY6" fmla="*/ 119661 h 1004878"/>
                <a:gd name="connsiteX7" fmla="*/ 350860 w 1051251"/>
                <a:gd name="connsiteY7" fmla="*/ 61295 h 1004878"/>
                <a:gd name="connsiteX8" fmla="*/ 399498 w 1051251"/>
                <a:gd name="connsiteY8" fmla="*/ 32112 h 1004878"/>
                <a:gd name="connsiteX9" fmla="*/ 487047 w 1051251"/>
                <a:gd name="connsiteY9" fmla="*/ 12657 h 1004878"/>
                <a:gd name="connsiteX10" fmla="*/ 516230 w 1051251"/>
                <a:gd name="connsiteY10" fmla="*/ 2929 h 1004878"/>
                <a:gd name="connsiteX11" fmla="*/ 603779 w 1051251"/>
                <a:gd name="connsiteY11" fmla="*/ 12657 h 1004878"/>
                <a:gd name="connsiteX12" fmla="*/ 594051 w 1051251"/>
                <a:gd name="connsiteY12" fmla="*/ 80750 h 1004878"/>
                <a:gd name="connsiteX13" fmla="*/ 496774 w 1051251"/>
                <a:gd name="connsiteY13" fmla="*/ 158572 h 1004878"/>
                <a:gd name="connsiteX14" fmla="*/ 350860 w 1051251"/>
                <a:gd name="connsiteY14" fmla="*/ 187755 h 1004878"/>
                <a:gd name="connsiteX15" fmla="*/ 273038 w 1051251"/>
                <a:gd name="connsiteY15" fmla="*/ 197482 h 1004878"/>
                <a:gd name="connsiteX16" fmla="*/ 39574 w 1051251"/>
                <a:gd name="connsiteY16" fmla="*/ 216938 h 1004878"/>
                <a:gd name="connsiteX17" fmla="*/ 10391 w 1051251"/>
                <a:gd name="connsiteY17" fmla="*/ 226665 h 1004878"/>
                <a:gd name="connsiteX18" fmla="*/ 39574 w 1051251"/>
                <a:gd name="connsiteY18" fmla="*/ 460129 h 1004878"/>
                <a:gd name="connsiteX19" fmla="*/ 59030 w 1051251"/>
                <a:gd name="connsiteY19" fmla="*/ 489312 h 1004878"/>
                <a:gd name="connsiteX20" fmla="*/ 68757 w 1051251"/>
                <a:gd name="connsiteY20" fmla="*/ 518495 h 1004878"/>
                <a:gd name="connsiteX21" fmla="*/ 127123 w 1051251"/>
                <a:gd name="connsiteY21" fmla="*/ 567133 h 1004878"/>
                <a:gd name="connsiteX22" fmla="*/ 263311 w 1051251"/>
                <a:gd name="connsiteY22" fmla="*/ 644955 h 1004878"/>
                <a:gd name="connsiteX23" fmla="*/ 418953 w 1051251"/>
                <a:gd name="connsiteY23" fmla="*/ 674138 h 1004878"/>
                <a:gd name="connsiteX24" fmla="*/ 555140 w 1051251"/>
                <a:gd name="connsiteY24" fmla="*/ 693593 h 1004878"/>
                <a:gd name="connsiteX25" fmla="*/ 594051 w 1051251"/>
                <a:gd name="connsiteY25" fmla="*/ 703321 h 1004878"/>
                <a:gd name="connsiteX26" fmla="*/ 691328 w 1051251"/>
                <a:gd name="connsiteY26" fmla="*/ 683865 h 1004878"/>
                <a:gd name="connsiteX27" fmla="*/ 701055 w 1051251"/>
                <a:gd name="connsiteY27" fmla="*/ 654682 h 1004878"/>
                <a:gd name="connsiteX28" fmla="*/ 710783 w 1051251"/>
                <a:gd name="connsiteY28" fmla="*/ 596316 h 1004878"/>
                <a:gd name="connsiteX29" fmla="*/ 671872 w 1051251"/>
                <a:gd name="connsiteY29" fmla="*/ 401763 h 1004878"/>
                <a:gd name="connsiteX30" fmla="*/ 642689 w 1051251"/>
                <a:gd name="connsiteY30" fmla="*/ 392035 h 1004878"/>
                <a:gd name="connsiteX31" fmla="*/ 574596 w 1051251"/>
                <a:gd name="connsiteY31" fmla="*/ 382308 h 1004878"/>
                <a:gd name="connsiteX32" fmla="*/ 545413 w 1051251"/>
                <a:gd name="connsiteY32" fmla="*/ 372580 h 1004878"/>
                <a:gd name="connsiteX33" fmla="*/ 234128 w 1051251"/>
                <a:gd name="connsiteY33" fmla="*/ 362852 h 1004878"/>
                <a:gd name="connsiteX34" fmla="*/ 214672 w 1051251"/>
                <a:gd name="connsiteY34" fmla="*/ 323942 h 1004878"/>
                <a:gd name="connsiteX35" fmla="*/ 195217 w 1051251"/>
                <a:gd name="connsiteY35" fmla="*/ 294759 h 1004878"/>
                <a:gd name="connsiteX36" fmla="*/ 185489 w 1051251"/>
                <a:gd name="connsiteY36" fmla="*/ 246121 h 1004878"/>
                <a:gd name="connsiteX37" fmla="*/ 175762 w 1051251"/>
                <a:gd name="connsiteY37" fmla="*/ 207210 h 1004878"/>
                <a:gd name="connsiteX38" fmla="*/ 185489 w 1051251"/>
                <a:gd name="connsiteY38" fmla="*/ 119661 h 1004878"/>
                <a:gd name="connsiteX39" fmla="*/ 234128 w 1051251"/>
                <a:gd name="connsiteY39" fmla="*/ 51567 h 1004878"/>
                <a:gd name="connsiteX40" fmla="*/ 263311 w 1051251"/>
                <a:gd name="connsiteY40" fmla="*/ 41840 h 1004878"/>
                <a:gd name="connsiteX41" fmla="*/ 331404 w 1051251"/>
                <a:gd name="connsiteY41" fmla="*/ 51567 h 1004878"/>
                <a:gd name="connsiteX42" fmla="*/ 399498 w 1051251"/>
                <a:gd name="connsiteY42" fmla="*/ 119661 h 1004878"/>
                <a:gd name="connsiteX43" fmla="*/ 428681 w 1051251"/>
                <a:gd name="connsiteY43" fmla="*/ 129389 h 1004878"/>
                <a:gd name="connsiteX44" fmla="*/ 438408 w 1051251"/>
                <a:gd name="connsiteY44" fmla="*/ 207210 h 1004878"/>
                <a:gd name="connsiteX45" fmla="*/ 409225 w 1051251"/>
                <a:gd name="connsiteY45" fmla="*/ 216938 h 1004878"/>
                <a:gd name="connsiteX46" fmla="*/ 360587 w 1051251"/>
                <a:gd name="connsiteY46" fmla="*/ 265576 h 1004878"/>
                <a:gd name="connsiteX47" fmla="*/ 311949 w 1051251"/>
                <a:gd name="connsiteY47" fmla="*/ 294759 h 1004878"/>
                <a:gd name="connsiteX48" fmla="*/ 263311 w 1051251"/>
                <a:gd name="connsiteY48" fmla="*/ 353125 h 1004878"/>
                <a:gd name="connsiteX49" fmla="*/ 214672 w 1051251"/>
                <a:gd name="connsiteY49" fmla="*/ 392035 h 1004878"/>
                <a:gd name="connsiteX50" fmla="*/ 156306 w 1051251"/>
                <a:gd name="connsiteY50" fmla="*/ 460129 h 1004878"/>
                <a:gd name="connsiteX51" fmla="*/ 49302 w 1051251"/>
                <a:gd name="connsiteY51" fmla="*/ 567133 h 1004878"/>
                <a:gd name="connsiteX52" fmla="*/ 29847 w 1051251"/>
                <a:gd name="connsiteY52" fmla="*/ 586589 h 1004878"/>
                <a:gd name="connsiteX53" fmla="*/ 10391 w 1051251"/>
                <a:gd name="connsiteY53" fmla="*/ 606044 h 1004878"/>
                <a:gd name="connsiteX54" fmla="*/ 664 w 1051251"/>
                <a:gd name="connsiteY54" fmla="*/ 644955 h 1004878"/>
                <a:gd name="connsiteX55" fmla="*/ 29847 w 1051251"/>
                <a:gd name="connsiteY55" fmla="*/ 751959 h 1004878"/>
                <a:gd name="connsiteX56" fmla="*/ 59030 w 1051251"/>
                <a:gd name="connsiteY56" fmla="*/ 761686 h 1004878"/>
                <a:gd name="connsiteX57" fmla="*/ 88213 w 1051251"/>
                <a:gd name="connsiteY57" fmla="*/ 781142 h 1004878"/>
                <a:gd name="connsiteX58" fmla="*/ 399498 w 1051251"/>
                <a:gd name="connsiteY58" fmla="*/ 781142 h 1004878"/>
                <a:gd name="connsiteX59" fmla="*/ 448136 w 1051251"/>
                <a:gd name="connsiteY59" fmla="*/ 761686 h 1004878"/>
                <a:gd name="connsiteX60" fmla="*/ 506502 w 1051251"/>
                <a:gd name="connsiteY60" fmla="*/ 683865 h 1004878"/>
                <a:gd name="connsiteX61" fmla="*/ 487047 w 1051251"/>
                <a:gd name="connsiteY61" fmla="*/ 479584 h 1004878"/>
                <a:gd name="connsiteX62" fmla="*/ 467591 w 1051251"/>
                <a:gd name="connsiteY62" fmla="*/ 440674 h 1004878"/>
                <a:gd name="connsiteX63" fmla="*/ 457864 w 1051251"/>
                <a:gd name="connsiteY63" fmla="*/ 411491 h 1004878"/>
                <a:gd name="connsiteX64" fmla="*/ 487047 w 1051251"/>
                <a:gd name="connsiteY64" fmla="*/ 353125 h 1004878"/>
                <a:gd name="connsiteX65" fmla="*/ 574596 w 1051251"/>
                <a:gd name="connsiteY65" fmla="*/ 294759 h 1004878"/>
                <a:gd name="connsiteX66" fmla="*/ 798332 w 1051251"/>
                <a:gd name="connsiteY66" fmla="*/ 255848 h 1004878"/>
                <a:gd name="connsiteX67" fmla="*/ 895608 w 1051251"/>
                <a:gd name="connsiteY67" fmla="*/ 246121 h 1004878"/>
                <a:gd name="connsiteX68" fmla="*/ 1002613 w 1051251"/>
                <a:gd name="connsiteY68" fmla="*/ 430946 h 1004878"/>
                <a:gd name="connsiteX69" fmla="*/ 1031796 w 1051251"/>
                <a:gd name="connsiteY69" fmla="*/ 499040 h 1004878"/>
                <a:gd name="connsiteX70" fmla="*/ 1051251 w 1051251"/>
                <a:gd name="connsiteY70" fmla="*/ 586589 h 1004878"/>
                <a:gd name="connsiteX71" fmla="*/ 1041523 w 1051251"/>
                <a:gd name="connsiteY71" fmla="*/ 693593 h 1004878"/>
                <a:gd name="connsiteX72" fmla="*/ 944247 w 1051251"/>
                <a:gd name="connsiteY72" fmla="*/ 790869 h 1004878"/>
                <a:gd name="connsiteX73" fmla="*/ 905336 w 1051251"/>
                <a:gd name="connsiteY73" fmla="*/ 810325 h 1004878"/>
                <a:gd name="connsiteX74" fmla="*/ 827515 w 1051251"/>
                <a:gd name="connsiteY74" fmla="*/ 820052 h 1004878"/>
                <a:gd name="connsiteX75" fmla="*/ 720511 w 1051251"/>
                <a:gd name="connsiteY75" fmla="*/ 810325 h 1004878"/>
                <a:gd name="connsiteX76" fmla="*/ 710783 w 1051251"/>
                <a:gd name="connsiteY76" fmla="*/ 771414 h 1004878"/>
                <a:gd name="connsiteX77" fmla="*/ 642689 w 1051251"/>
                <a:gd name="connsiteY77" fmla="*/ 654682 h 1004878"/>
                <a:gd name="connsiteX78" fmla="*/ 603779 w 1051251"/>
                <a:gd name="connsiteY78" fmla="*/ 596316 h 1004878"/>
                <a:gd name="connsiteX79" fmla="*/ 525957 w 1051251"/>
                <a:gd name="connsiteY79" fmla="*/ 537950 h 1004878"/>
                <a:gd name="connsiteX80" fmla="*/ 496774 w 1051251"/>
                <a:gd name="connsiteY80" fmla="*/ 508767 h 1004878"/>
                <a:gd name="connsiteX81" fmla="*/ 457864 w 1051251"/>
                <a:gd name="connsiteY81" fmla="*/ 499040 h 1004878"/>
                <a:gd name="connsiteX82" fmla="*/ 321677 w 1051251"/>
                <a:gd name="connsiteY82" fmla="*/ 479584 h 1004878"/>
                <a:gd name="connsiteX83" fmla="*/ 107668 w 1051251"/>
                <a:gd name="connsiteY83" fmla="*/ 499040 h 1004878"/>
                <a:gd name="connsiteX84" fmla="*/ 146579 w 1051251"/>
                <a:gd name="connsiteY84" fmla="*/ 547678 h 1004878"/>
                <a:gd name="connsiteX85" fmla="*/ 185489 w 1051251"/>
                <a:gd name="connsiteY85" fmla="*/ 557406 h 1004878"/>
                <a:gd name="connsiteX86" fmla="*/ 253583 w 1051251"/>
                <a:gd name="connsiteY86" fmla="*/ 586589 h 1004878"/>
                <a:gd name="connsiteX87" fmla="*/ 370315 w 1051251"/>
                <a:gd name="connsiteY87" fmla="*/ 547678 h 1004878"/>
                <a:gd name="connsiteX88" fmla="*/ 438408 w 1051251"/>
                <a:gd name="connsiteY88" fmla="*/ 401763 h 1004878"/>
                <a:gd name="connsiteX89" fmla="*/ 467591 w 1051251"/>
                <a:gd name="connsiteY89" fmla="*/ 343397 h 1004878"/>
                <a:gd name="connsiteX90" fmla="*/ 496774 w 1051251"/>
                <a:gd name="connsiteY90" fmla="*/ 314214 h 1004878"/>
                <a:gd name="connsiteX91" fmla="*/ 525957 w 1051251"/>
                <a:gd name="connsiteY91" fmla="*/ 275304 h 1004878"/>
                <a:gd name="connsiteX92" fmla="*/ 545413 w 1051251"/>
                <a:gd name="connsiteY92" fmla="*/ 246121 h 1004878"/>
                <a:gd name="connsiteX93" fmla="*/ 584323 w 1051251"/>
                <a:gd name="connsiteY93" fmla="*/ 236393 h 1004878"/>
                <a:gd name="connsiteX94" fmla="*/ 691328 w 1051251"/>
                <a:gd name="connsiteY94" fmla="*/ 226665 h 1004878"/>
                <a:gd name="connsiteX95" fmla="*/ 701055 w 1051251"/>
                <a:gd name="connsiteY95" fmla="*/ 187755 h 1004878"/>
                <a:gd name="connsiteX96" fmla="*/ 642689 w 1051251"/>
                <a:gd name="connsiteY96" fmla="*/ 148844 h 1004878"/>
                <a:gd name="connsiteX97" fmla="*/ 564868 w 1051251"/>
                <a:gd name="connsiteY97" fmla="*/ 119661 h 1004878"/>
                <a:gd name="connsiteX98" fmla="*/ 525957 w 1051251"/>
                <a:gd name="connsiteY98" fmla="*/ 100206 h 1004878"/>
                <a:gd name="connsiteX99" fmla="*/ 467591 w 1051251"/>
                <a:gd name="connsiteY99" fmla="*/ 158572 h 1004878"/>
                <a:gd name="connsiteX100" fmla="*/ 448136 w 1051251"/>
                <a:gd name="connsiteY100" fmla="*/ 226665 h 1004878"/>
                <a:gd name="connsiteX101" fmla="*/ 428681 w 1051251"/>
                <a:gd name="connsiteY101" fmla="*/ 285031 h 1004878"/>
                <a:gd name="connsiteX102" fmla="*/ 418953 w 1051251"/>
                <a:gd name="connsiteY102" fmla="*/ 353125 h 1004878"/>
                <a:gd name="connsiteX103" fmla="*/ 389770 w 1051251"/>
                <a:gd name="connsiteY103" fmla="*/ 489312 h 1004878"/>
                <a:gd name="connsiteX104" fmla="*/ 409225 w 1051251"/>
                <a:gd name="connsiteY104" fmla="*/ 606044 h 1004878"/>
                <a:gd name="connsiteX105" fmla="*/ 467591 w 1051251"/>
                <a:gd name="connsiteY105" fmla="*/ 654682 h 1004878"/>
                <a:gd name="connsiteX106" fmla="*/ 798332 w 1051251"/>
                <a:gd name="connsiteY106" fmla="*/ 683865 h 1004878"/>
                <a:gd name="connsiteX107" fmla="*/ 827515 w 1051251"/>
                <a:gd name="connsiteY107" fmla="*/ 693593 h 1004878"/>
                <a:gd name="connsiteX108" fmla="*/ 837243 w 1051251"/>
                <a:gd name="connsiteY108" fmla="*/ 790869 h 1004878"/>
                <a:gd name="connsiteX109" fmla="*/ 788604 w 1051251"/>
                <a:gd name="connsiteY109" fmla="*/ 839508 h 1004878"/>
                <a:gd name="connsiteX110" fmla="*/ 710783 w 1051251"/>
                <a:gd name="connsiteY110" fmla="*/ 917329 h 1004878"/>
                <a:gd name="connsiteX111" fmla="*/ 662145 w 1051251"/>
                <a:gd name="connsiteY111" fmla="*/ 956240 h 1004878"/>
                <a:gd name="connsiteX112" fmla="*/ 642689 w 1051251"/>
                <a:gd name="connsiteY112" fmla="*/ 975695 h 1004878"/>
                <a:gd name="connsiteX113" fmla="*/ 603779 w 1051251"/>
                <a:gd name="connsiteY113" fmla="*/ 1004878 h 1004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Lst>
              <a:rect l="l" t="t" r="r" b="b"/>
              <a:pathLst>
                <a:path w="1051251" h="1004878">
                  <a:moveTo>
                    <a:pt x="613506" y="197482"/>
                  </a:moveTo>
                  <a:cubicBezTo>
                    <a:pt x="610264" y="213695"/>
                    <a:pt x="612542" y="232100"/>
                    <a:pt x="603779" y="246121"/>
                  </a:cubicBezTo>
                  <a:cubicBezTo>
                    <a:pt x="579924" y="284290"/>
                    <a:pt x="533685" y="279758"/>
                    <a:pt x="496774" y="285031"/>
                  </a:cubicBezTo>
                  <a:cubicBezTo>
                    <a:pt x="461106" y="278546"/>
                    <a:pt x="421246" y="283562"/>
                    <a:pt x="389770" y="265576"/>
                  </a:cubicBezTo>
                  <a:cubicBezTo>
                    <a:pt x="370884" y="254784"/>
                    <a:pt x="368020" y="227652"/>
                    <a:pt x="360587" y="207210"/>
                  </a:cubicBezTo>
                  <a:cubicBezTo>
                    <a:pt x="354937" y="191672"/>
                    <a:pt x="354447" y="174712"/>
                    <a:pt x="350860" y="158572"/>
                  </a:cubicBezTo>
                  <a:cubicBezTo>
                    <a:pt x="347960" y="145521"/>
                    <a:pt x="344375" y="132631"/>
                    <a:pt x="341132" y="119661"/>
                  </a:cubicBezTo>
                  <a:cubicBezTo>
                    <a:pt x="344375" y="100206"/>
                    <a:pt x="339919" y="77706"/>
                    <a:pt x="350860" y="61295"/>
                  </a:cubicBezTo>
                  <a:cubicBezTo>
                    <a:pt x="361348" y="45563"/>
                    <a:pt x="382587" y="40568"/>
                    <a:pt x="399498" y="32112"/>
                  </a:cubicBezTo>
                  <a:cubicBezTo>
                    <a:pt x="423447" y="20137"/>
                    <a:pt x="464626" y="16394"/>
                    <a:pt x="487047" y="12657"/>
                  </a:cubicBezTo>
                  <a:cubicBezTo>
                    <a:pt x="496775" y="9414"/>
                    <a:pt x="505976" y="2929"/>
                    <a:pt x="516230" y="2929"/>
                  </a:cubicBezTo>
                  <a:cubicBezTo>
                    <a:pt x="545593" y="2929"/>
                    <a:pt x="583017" y="-8105"/>
                    <a:pt x="603779" y="12657"/>
                  </a:cubicBezTo>
                  <a:cubicBezTo>
                    <a:pt x="619992" y="28870"/>
                    <a:pt x="601887" y="59202"/>
                    <a:pt x="594051" y="80750"/>
                  </a:cubicBezTo>
                  <a:cubicBezTo>
                    <a:pt x="579050" y="122001"/>
                    <a:pt x="530784" y="141567"/>
                    <a:pt x="496774" y="158572"/>
                  </a:cubicBezTo>
                  <a:cubicBezTo>
                    <a:pt x="436413" y="188752"/>
                    <a:pt x="430923" y="178859"/>
                    <a:pt x="350860" y="187755"/>
                  </a:cubicBezTo>
                  <a:cubicBezTo>
                    <a:pt x="324877" y="190642"/>
                    <a:pt x="299037" y="194745"/>
                    <a:pt x="273038" y="197482"/>
                  </a:cubicBezTo>
                  <a:cubicBezTo>
                    <a:pt x="199436" y="205229"/>
                    <a:pt x="112613" y="211319"/>
                    <a:pt x="39574" y="216938"/>
                  </a:cubicBezTo>
                  <a:cubicBezTo>
                    <a:pt x="29846" y="220180"/>
                    <a:pt x="11363" y="216457"/>
                    <a:pt x="10391" y="226665"/>
                  </a:cubicBezTo>
                  <a:cubicBezTo>
                    <a:pt x="-748" y="343621"/>
                    <a:pt x="-4097" y="383705"/>
                    <a:pt x="39574" y="460129"/>
                  </a:cubicBezTo>
                  <a:cubicBezTo>
                    <a:pt x="45375" y="470280"/>
                    <a:pt x="52545" y="479584"/>
                    <a:pt x="59030" y="489312"/>
                  </a:cubicBezTo>
                  <a:cubicBezTo>
                    <a:pt x="62272" y="499040"/>
                    <a:pt x="63481" y="509702"/>
                    <a:pt x="68757" y="518495"/>
                  </a:cubicBezTo>
                  <a:cubicBezTo>
                    <a:pt x="76970" y="532184"/>
                    <a:pt x="121016" y="562905"/>
                    <a:pt x="127123" y="567133"/>
                  </a:cubicBezTo>
                  <a:cubicBezTo>
                    <a:pt x="171956" y="598172"/>
                    <a:pt x="210607" y="630901"/>
                    <a:pt x="263311" y="644955"/>
                  </a:cubicBezTo>
                  <a:cubicBezTo>
                    <a:pt x="287790" y="651483"/>
                    <a:pt x="382927" y="668992"/>
                    <a:pt x="418953" y="674138"/>
                  </a:cubicBezTo>
                  <a:cubicBezTo>
                    <a:pt x="481731" y="683106"/>
                    <a:pt x="497103" y="681985"/>
                    <a:pt x="555140" y="693593"/>
                  </a:cubicBezTo>
                  <a:cubicBezTo>
                    <a:pt x="568250" y="696215"/>
                    <a:pt x="581081" y="700078"/>
                    <a:pt x="594051" y="703321"/>
                  </a:cubicBezTo>
                  <a:cubicBezTo>
                    <a:pt x="626477" y="696836"/>
                    <a:pt x="661224" y="697549"/>
                    <a:pt x="691328" y="683865"/>
                  </a:cubicBezTo>
                  <a:cubicBezTo>
                    <a:pt x="700663" y="679622"/>
                    <a:pt x="698831" y="664692"/>
                    <a:pt x="701055" y="654682"/>
                  </a:cubicBezTo>
                  <a:cubicBezTo>
                    <a:pt x="705334" y="635428"/>
                    <a:pt x="707540" y="615771"/>
                    <a:pt x="710783" y="596316"/>
                  </a:cubicBezTo>
                  <a:cubicBezTo>
                    <a:pt x="708907" y="579429"/>
                    <a:pt x="729950" y="436610"/>
                    <a:pt x="671872" y="401763"/>
                  </a:cubicBezTo>
                  <a:cubicBezTo>
                    <a:pt x="663079" y="396487"/>
                    <a:pt x="652744" y="394046"/>
                    <a:pt x="642689" y="392035"/>
                  </a:cubicBezTo>
                  <a:cubicBezTo>
                    <a:pt x="620206" y="387538"/>
                    <a:pt x="597294" y="385550"/>
                    <a:pt x="574596" y="382308"/>
                  </a:cubicBezTo>
                  <a:cubicBezTo>
                    <a:pt x="564868" y="379065"/>
                    <a:pt x="555650" y="373165"/>
                    <a:pt x="545413" y="372580"/>
                  </a:cubicBezTo>
                  <a:cubicBezTo>
                    <a:pt x="441770" y="366657"/>
                    <a:pt x="336836" y="377956"/>
                    <a:pt x="234128" y="362852"/>
                  </a:cubicBezTo>
                  <a:cubicBezTo>
                    <a:pt x="219781" y="360742"/>
                    <a:pt x="221867" y="336532"/>
                    <a:pt x="214672" y="323942"/>
                  </a:cubicBezTo>
                  <a:cubicBezTo>
                    <a:pt x="208871" y="313791"/>
                    <a:pt x="201702" y="304487"/>
                    <a:pt x="195217" y="294759"/>
                  </a:cubicBezTo>
                  <a:cubicBezTo>
                    <a:pt x="191974" y="278546"/>
                    <a:pt x="189076" y="262261"/>
                    <a:pt x="185489" y="246121"/>
                  </a:cubicBezTo>
                  <a:cubicBezTo>
                    <a:pt x="182589" y="233070"/>
                    <a:pt x="175762" y="220579"/>
                    <a:pt x="175762" y="207210"/>
                  </a:cubicBezTo>
                  <a:cubicBezTo>
                    <a:pt x="175762" y="177847"/>
                    <a:pt x="178887" y="148272"/>
                    <a:pt x="185489" y="119661"/>
                  </a:cubicBezTo>
                  <a:cubicBezTo>
                    <a:pt x="191022" y="95687"/>
                    <a:pt x="213736" y="65161"/>
                    <a:pt x="234128" y="51567"/>
                  </a:cubicBezTo>
                  <a:cubicBezTo>
                    <a:pt x="242660" y="45879"/>
                    <a:pt x="253583" y="45082"/>
                    <a:pt x="263311" y="41840"/>
                  </a:cubicBezTo>
                  <a:cubicBezTo>
                    <a:pt x="286009" y="45082"/>
                    <a:pt x="311497" y="40192"/>
                    <a:pt x="331404" y="51567"/>
                  </a:cubicBezTo>
                  <a:cubicBezTo>
                    <a:pt x="359274" y="67493"/>
                    <a:pt x="369046" y="109510"/>
                    <a:pt x="399498" y="119661"/>
                  </a:cubicBezTo>
                  <a:lnTo>
                    <a:pt x="428681" y="129389"/>
                  </a:lnTo>
                  <a:cubicBezTo>
                    <a:pt x="447391" y="157455"/>
                    <a:pt x="464452" y="168144"/>
                    <a:pt x="438408" y="207210"/>
                  </a:cubicBezTo>
                  <a:cubicBezTo>
                    <a:pt x="432720" y="215742"/>
                    <a:pt x="418953" y="213695"/>
                    <a:pt x="409225" y="216938"/>
                  </a:cubicBezTo>
                  <a:cubicBezTo>
                    <a:pt x="393012" y="233151"/>
                    <a:pt x="378491" y="251253"/>
                    <a:pt x="360587" y="265576"/>
                  </a:cubicBezTo>
                  <a:cubicBezTo>
                    <a:pt x="345823" y="277387"/>
                    <a:pt x="326002" y="282111"/>
                    <a:pt x="311949" y="294759"/>
                  </a:cubicBezTo>
                  <a:cubicBezTo>
                    <a:pt x="293125" y="311701"/>
                    <a:pt x="281219" y="335218"/>
                    <a:pt x="263311" y="353125"/>
                  </a:cubicBezTo>
                  <a:cubicBezTo>
                    <a:pt x="248630" y="367806"/>
                    <a:pt x="229353" y="377354"/>
                    <a:pt x="214672" y="392035"/>
                  </a:cubicBezTo>
                  <a:cubicBezTo>
                    <a:pt x="193533" y="413174"/>
                    <a:pt x="176704" y="438274"/>
                    <a:pt x="156306" y="460129"/>
                  </a:cubicBezTo>
                  <a:cubicBezTo>
                    <a:pt x="156289" y="460147"/>
                    <a:pt x="71601" y="544834"/>
                    <a:pt x="49302" y="567133"/>
                  </a:cubicBezTo>
                  <a:lnTo>
                    <a:pt x="29847" y="586589"/>
                  </a:lnTo>
                  <a:lnTo>
                    <a:pt x="10391" y="606044"/>
                  </a:lnTo>
                  <a:cubicBezTo>
                    <a:pt x="7149" y="619014"/>
                    <a:pt x="664" y="631586"/>
                    <a:pt x="664" y="644955"/>
                  </a:cubicBezTo>
                  <a:cubicBezTo>
                    <a:pt x="664" y="683674"/>
                    <a:pt x="-7017" y="729841"/>
                    <a:pt x="29847" y="751959"/>
                  </a:cubicBezTo>
                  <a:cubicBezTo>
                    <a:pt x="38640" y="757234"/>
                    <a:pt x="49302" y="758444"/>
                    <a:pt x="59030" y="761686"/>
                  </a:cubicBezTo>
                  <a:cubicBezTo>
                    <a:pt x="68758" y="768171"/>
                    <a:pt x="77122" y="777445"/>
                    <a:pt x="88213" y="781142"/>
                  </a:cubicBezTo>
                  <a:cubicBezTo>
                    <a:pt x="166325" y="807179"/>
                    <a:pt x="398386" y="781185"/>
                    <a:pt x="399498" y="781142"/>
                  </a:cubicBezTo>
                  <a:cubicBezTo>
                    <a:pt x="415711" y="774657"/>
                    <a:pt x="434353" y="772406"/>
                    <a:pt x="448136" y="761686"/>
                  </a:cubicBezTo>
                  <a:cubicBezTo>
                    <a:pt x="464136" y="749242"/>
                    <a:pt x="492544" y="704803"/>
                    <a:pt x="506502" y="683865"/>
                  </a:cubicBezTo>
                  <a:cubicBezTo>
                    <a:pt x="528461" y="596035"/>
                    <a:pt x="524189" y="635579"/>
                    <a:pt x="487047" y="479584"/>
                  </a:cubicBezTo>
                  <a:cubicBezTo>
                    <a:pt x="483688" y="465477"/>
                    <a:pt x="473303" y="454003"/>
                    <a:pt x="467591" y="440674"/>
                  </a:cubicBezTo>
                  <a:cubicBezTo>
                    <a:pt x="463552" y="431249"/>
                    <a:pt x="461106" y="421219"/>
                    <a:pt x="457864" y="411491"/>
                  </a:cubicBezTo>
                  <a:cubicBezTo>
                    <a:pt x="467592" y="392036"/>
                    <a:pt x="474573" y="370945"/>
                    <a:pt x="487047" y="353125"/>
                  </a:cubicBezTo>
                  <a:cubicBezTo>
                    <a:pt x="515322" y="312732"/>
                    <a:pt x="530805" y="310683"/>
                    <a:pt x="574596" y="294759"/>
                  </a:cubicBezTo>
                  <a:cubicBezTo>
                    <a:pt x="671941" y="259362"/>
                    <a:pt x="649609" y="273346"/>
                    <a:pt x="798332" y="255848"/>
                  </a:cubicBezTo>
                  <a:cubicBezTo>
                    <a:pt x="870188" y="207945"/>
                    <a:pt x="837992" y="202908"/>
                    <a:pt x="895608" y="246121"/>
                  </a:cubicBezTo>
                  <a:cubicBezTo>
                    <a:pt x="948901" y="332721"/>
                    <a:pt x="967085" y="353968"/>
                    <a:pt x="1002613" y="430946"/>
                  </a:cubicBezTo>
                  <a:cubicBezTo>
                    <a:pt x="1012961" y="453368"/>
                    <a:pt x="1024430" y="475469"/>
                    <a:pt x="1031796" y="499040"/>
                  </a:cubicBezTo>
                  <a:cubicBezTo>
                    <a:pt x="1040713" y="527574"/>
                    <a:pt x="1044766" y="557406"/>
                    <a:pt x="1051251" y="586589"/>
                  </a:cubicBezTo>
                  <a:cubicBezTo>
                    <a:pt x="1048008" y="622257"/>
                    <a:pt x="1051629" y="659233"/>
                    <a:pt x="1041523" y="693593"/>
                  </a:cubicBezTo>
                  <a:cubicBezTo>
                    <a:pt x="1026699" y="743993"/>
                    <a:pt x="985012" y="766410"/>
                    <a:pt x="944247" y="790869"/>
                  </a:cubicBezTo>
                  <a:cubicBezTo>
                    <a:pt x="931812" y="798330"/>
                    <a:pt x="919404" y="806808"/>
                    <a:pt x="905336" y="810325"/>
                  </a:cubicBezTo>
                  <a:cubicBezTo>
                    <a:pt x="879974" y="816665"/>
                    <a:pt x="853455" y="816810"/>
                    <a:pt x="827515" y="820052"/>
                  </a:cubicBezTo>
                  <a:cubicBezTo>
                    <a:pt x="791847" y="816810"/>
                    <a:pt x="753571" y="824100"/>
                    <a:pt x="720511" y="810325"/>
                  </a:cubicBezTo>
                  <a:cubicBezTo>
                    <a:pt x="708170" y="805183"/>
                    <a:pt x="716762" y="783372"/>
                    <a:pt x="710783" y="771414"/>
                  </a:cubicBezTo>
                  <a:cubicBezTo>
                    <a:pt x="690637" y="731123"/>
                    <a:pt x="665387" y="693593"/>
                    <a:pt x="642689" y="654682"/>
                  </a:cubicBezTo>
                  <a:cubicBezTo>
                    <a:pt x="630907" y="634485"/>
                    <a:pt x="620313" y="612850"/>
                    <a:pt x="603779" y="596316"/>
                  </a:cubicBezTo>
                  <a:cubicBezTo>
                    <a:pt x="580851" y="573388"/>
                    <a:pt x="551898" y="557405"/>
                    <a:pt x="525957" y="537950"/>
                  </a:cubicBezTo>
                  <a:cubicBezTo>
                    <a:pt x="514951" y="529696"/>
                    <a:pt x="508718" y="515592"/>
                    <a:pt x="496774" y="508767"/>
                  </a:cubicBezTo>
                  <a:cubicBezTo>
                    <a:pt x="485166" y="502134"/>
                    <a:pt x="470974" y="501662"/>
                    <a:pt x="457864" y="499040"/>
                  </a:cubicBezTo>
                  <a:cubicBezTo>
                    <a:pt x="411107" y="489689"/>
                    <a:pt x="369504" y="485563"/>
                    <a:pt x="321677" y="479584"/>
                  </a:cubicBezTo>
                  <a:cubicBezTo>
                    <a:pt x="250341" y="486069"/>
                    <a:pt x="174428" y="473078"/>
                    <a:pt x="107668" y="499040"/>
                  </a:cubicBezTo>
                  <a:cubicBezTo>
                    <a:pt x="88317" y="506565"/>
                    <a:pt x="129969" y="535220"/>
                    <a:pt x="146579" y="547678"/>
                  </a:cubicBezTo>
                  <a:cubicBezTo>
                    <a:pt x="157274" y="555700"/>
                    <a:pt x="172971" y="552712"/>
                    <a:pt x="185489" y="557406"/>
                  </a:cubicBezTo>
                  <a:cubicBezTo>
                    <a:pt x="377836" y="629536"/>
                    <a:pt x="108633" y="538271"/>
                    <a:pt x="253583" y="586589"/>
                  </a:cubicBezTo>
                  <a:cubicBezTo>
                    <a:pt x="256357" y="585895"/>
                    <a:pt x="355818" y="567008"/>
                    <a:pt x="370315" y="547678"/>
                  </a:cubicBezTo>
                  <a:cubicBezTo>
                    <a:pt x="406999" y="498766"/>
                    <a:pt x="415008" y="453243"/>
                    <a:pt x="438408" y="401763"/>
                  </a:cubicBezTo>
                  <a:cubicBezTo>
                    <a:pt x="447409" y="381961"/>
                    <a:pt x="455525" y="361496"/>
                    <a:pt x="467591" y="343397"/>
                  </a:cubicBezTo>
                  <a:cubicBezTo>
                    <a:pt x="475222" y="331950"/>
                    <a:pt x="487821" y="324659"/>
                    <a:pt x="496774" y="314214"/>
                  </a:cubicBezTo>
                  <a:cubicBezTo>
                    <a:pt x="507325" y="301905"/>
                    <a:pt x="516533" y="288497"/>
                    <a:pt x="525957" y="275304"/>
                  </a:cubicBezTo>
                  <a:cubicBezTo>
                    <a:pt x="532753" y="265790"/>
                    <a:pt x="535685" y="252606"/>
                    <a:pt x="545413" y="246121"/>
                  </a:cubicBezTo>
                  <a:cubicBezTo>
                    <a:pt x="556537" y="238705"/>
                    <a:pt x="571071" y="238160"/>
                    <a:pt x="584323" y="236393"/>
                  </a:cubicBezTo>
                  <a:cubicBezTo>
                    <a:pt x="619824" y="231659"/>
                    <a:pt x="655660" y="229908"/>
                    <a:pt x="691328" y="226665"/>
                  </a:cubicBezTo>
                  <a:cubicBezTo>
                    <a:pt x="720197" y="217043"/>
                    <a:pt x="739204" y="221135"/>
                    <a:pt x="701055" y="187755"/>
                  </a:cubicBezTo>
                  <a:cubicBezTo>
                    <a:pt x="683458" y="172358"/>
                    <a:pt x="663216" y="160041"/>
                    <a:pt x="642689" y="148844"/>
                  </a:cubicBezTo>
                  <a:cubicBezTo>
                    <a:pt x="593438" y="121980"/>
                    <a:pt x="605386" y="137026"/>
                    <a:pt x="564868" y="119661"/>
                  </a:cubicBezTo>
                  <a:cubicBezTo>
                    <a:pt x="551539" y="113949"/>
                    <a:pt x="538927" y="106691"/>
                    <a:pt x="525957" y="100206"/>
                  </a:cubicBezTo>
                  <a:cubicBezTo>
                    <a:pt x="498037" y="118819"/>
                    <a:pt x="483329" y="123947"/>
                    <a:pt x="467591" y="158572"/>
                  </a:cubicBezTo>
                  <a:cubicBezTo>
                    <a:pt x="457823" y="180062"/>
                    <a:pt x="455078" y="204103"/>
                    <a:pt x="448136" y="226665"/>
                  </a:cubicBezTo>
                  <a:cubicBezTo>
                    <a:pt x="442105" y="246266"/>
                    <a:pt x="435166" y="265576"/>
                    <a:pt x="428681" y="285031"/>
                  </a:cubicBezTo>
                  <a:cubicBezTo>
                    <a:pt x="425438" y="307729"/>
                    <a:pt x="423757" y="330706"/>
                    <a:pt x="418953" y="353125"/>
                  </a:cubicBezTo>
                  <a:cubicBezTo>
                    <a:pt x="380322" y="533405"/>
                    <a:pt x="415345" y="310296"/>
                    <a:pt x="389770" y="489312"/>
                  </a:cubicBezTo>
                  <a:cubicBezTo>
                    <a:pt x="396255" y="528223"/>
                    <a:pt x="397459" y="568392"/>
                    <a:pt x="409225" y="606044"/>
                  </a:cubicBezTo>
                  <a:cubicBezTo>
                    <a:pt x="419443" y="638741"/>
                    <a:pt x="438913" y="648946"/>
                    <a:pt x="467591" y="654682"/>
                  </a:cubicBezTo>
                  <a:cubicBezTo>
                    <a:pt x="614399" y="684044"/>
                    <a:pt x="617982" y="675668"/>
                    <a:pt x="798332" y="683865"/>
                  </a:cubicBezTo>
                  <a:cubicBezTo>
                    <a:pt x="808060" y="687108"/>
                    <a:pt x="819508" y="687187"/>
                    <a:pt x="827515" y="693593"/>
                  </a:cubicBezTo>
                  <a:cubicBezTo>
                    <a:pt x="857368" y="717476"/>
                    <a:pt x="853173" y="759010"/>
                    <a:pt x="837243" y="790869"/>
                  </a:cubicBezTo>
                  <a:cubicBezTo>
                    <a:pt x="826989" y="811377"/>
                    <a:pt x="803283" y="821894"/>
                    <a:pt x="788604" y="839508"/>
                  </a:cubicBezTo>
                  <a:cubicBezTo>
                    <a:pt x="721406" y="920145"/>
                    <a:pt x="771060" y="897236"/>
                    <a:pt x="710783" y="917329"/>
                  </a:cubicBezTo>
                  <a:cubicBezTo>
                    <a:pt x="694570" y="930299"/>
                    <a:pt x="677909" y="942728"/>
                    <a:pt x="662145" y="956240"/>
                  </a:cubicBezTo>
                  <a:cubicBezTo>
                    <a:pt x="655182" y="962209"/>
                    <a:pt x="650553" y="970976"/>
                    <a:pt x="642689" y="975695"/>
                  </a:cubicBezTo>
                  <a:cubicBezTo>
                    <a:pt x="599760" y="1001452"/>
                    <a:pt x="622948" y="966539"/>
                    <a:pt x="603779" y="1004878"/>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61" name="Freeform 560"/>
            <p:cNvSpPr/>
            <p:nvPr/>
          </p:nvSpPr>
          <p:spPr>
            <a:xfrm>
              <a:off x="1497959" y="3696511"/>
              <a:ext cx="1789990" cy="573977"/>
            </a:xfrm>
            <a:custGeom>
              <a:avLst/>
              <a:gdLst>
                <a:gd name="connsiteX0" fmla="*/ 1488432 w 1789990"/>
                <a:gd name="connsiteY0" fmla="*/ 408561 h 573977"/>
                <a:gd name="connsiteX1" fmla="*/ 1439794 w 1789990"/>
                <a:gd name="connsiteY1" fmla="*/ 418289 h 573977"/>
                <a:gd name="connsiteX2" fmla="*/ 943684 w 1789990"/>
                <a:gd name="connsiteY2" fmla="*/ 418289 h 573977"/>
                <a:gd name="connsiteX3" fmla="*/ 963139 w 1789990"/>
                <a:gd name="connsiteY3" fmla="*/ 291829 h 573977"/>
                <a:gd name="connsiteX4" fmla="*/ 1031232 w 1789990"/>
                <a:gd name="connsiteY4" fmla="*/ 282102 h 573977"/>
                <a:gd name="connsiteX5" fmla="*/ 1235513 w 1789990"/>
                <a:gd name="connsiteY5" fmla="*/ 291829 h 573977"/>
                <a:gd name="connsiteX6" fmla="*/ 1284152 w 1789990"/>
                <a:gd name="connsiteY6" fmla="*/ 311285 h 573977"/>
                <a:gd name="connsiteX7" fmla="*/ 1313335 w 1789990"/>
                <a:gd name="connsiteY7" fmla="*/ 340468 h 573977"/>
                <a:gd name="connsiteX8" fmla="*/ 1352245 w 1789990"/>
                <a:gd name="connsiteY8" fmla="*/ 291829 h 573977"/>
                <a:gd name="connsiteX9" fmla="*/ 1430067 w 1789990"/>
                <a:gd name="connsiteY9" fmla="*/ 204280 h 573977"/>
                <a:gd name="connsiteX10" fmla="*/ 1439794 w 1789990"/>
                <a:gd name="connsiteY10" fmla="*/ 175098 h 573977"/>
                <a:gd name="connsiteX11" fmla="*/ 1274424 w 1789990"/>
                <a:gd name="connsiteY11" fmla="*/ 175098 h 573977"/>
                <a:gd name="connsiteX12" fmla="*/ 1138237 w 1789990"/>
                <a:gd name="connsiteY12" fmla="*/ 223736 h 573977"/>
                <a:gd name="connsiteX13" fmla="*/ 1079871 w 1789990"/>
                <a:gd name="connsiteY13" fmla="*/ 233463 h 573977"/>
                <a:gd name="connsiteX14" fmla="*/ 914501 w 1789990"/>
                <a:gd name="connsiteY14" fmla="*/ 262646 h 573977"/>
                <a:gd name="connsiteX15" fmla="*/ 778313 w 1789990"/>
                <a:gd name="connsiteY15" fmla="*/ 272374 h 573977"/>
                <a:gd name="connsiteX16" fmla="*/ 622671 w 1789990"/>
                <a:gd name="connsiteY16" fmla="*/ 262646 h 573977"/>
                <a:gd name="connsiteX17" fmla="*/ 583760 w 1789990"/>
                <a:gd name="connsiteY17" fmla="*/ 252919 h 573977"/>
                <a:gd name="connsiteX18" fmla="*/ 554577 w 1789990"/>
                <a:gd name="connsiteY18" fmla="*/ 282102 h 573977"/>
                <a:gd name="connsiteX19" fmla="*/ 525394 w 1789990"/>
                <a:gd name="connsiteY19" fmla="*/ 359923 h 573977"/>
                <a:gd name="connsiteX20" fmla="*/ 505939 w 1789990"/>
                <a:gd name="connsiteY20" fmla="*/ 389106 h 573977"/>
                <a:gd name="connsiteX21" fmla="*/ 408662 w 1789990"/>
                <a:gd name="connsiteY21" fmla="*/ 447472 h 573977"/>
                <a:gd name="connsiteX22" fmla="*/ 350296 w 1789990"/>
                <a:gd name="connsiteY22" fmla="*/ 457200 h 573977"/>
                <a:gd name="connsiteX23" fmla="*/ 223837 w 1789990"/>
                <a:gd name="connsiteY23" fmla="*/ 447472 h 573977"/>
                <a:gd name="connsiteX24" fmla="*/ 194654 w 1789990"/>
                <a:gd name="connsiteY24" fmla="*/ 437744 h 573977"/>
                <a:gd name="connsiteX25" fmla="*/ 116832 w 1789990"/>
                <a:gd name="connsiteY25" fmla="*/ 369651 h 573977"/>
                <a:gd name="connsiteX26" fmla="*/ 19556 w 1789990"/>
                <a:gd name="connsiteY26" fmla="*/ 291829 h 573977"/>
                <a:gd name="connsiteX27" fmla="*/ 101 w 1789990"/>
                <a:gd name="connsiteY27" fmla="*/ 243191 h 573977"/>
                <a:gd name="connsiteX28" fmla="*/ 184926 w 1789990"/>
                <a:gd name="connsiteY28" fmla="*/ 97276 h 573977"/>
                <a:gd name="connsiteX29" fmla="*/ 350296 w 1789990"/>
                <a:gd name="connsiteY29" fmla="*/ 38910 h 573977"/>
                <a:gd name="connsiteX30" fmla="*/ 447573 w 1789990"/>
                <a:gd name="connsiteY30" fmla="*/ 29183 h 573977"/>
                <a:gd name="connsiteX31" fmla="*/ 447573 w 1789990"/>
                <a:gd name="connsiteY31" fmla="*/ 155642 h 573977"/>
                <a:gd name="connsiteX32" fmla="*/ 457301 w 1789990"/>
                <a:gd name="connsiteY32" fmla="*/ 379378 h 573977"/>
                <a:gd name="connsiteX33" fmla="*/ 525394 w 1789990"/>
                <a:gd name="connsiteY33" fmla="*/ 486383 h 573977"/>
                <a:gd name="connsiteX34" fmla="*/ 574032 w 1789990"/>
                <a:gd name="connsiteY34" fmla="*/ 544749 h 573977"/>
                <a:gd name="connsiteX35" fmla="*/ 612943 w 1789990"/>
                <a:gd name="connsiteY35" fmla="*/ 554476 h 573977"/>
                <a:gd name="connsiteX36" fmla="*/ 933956 w 1789990"/>
                <a:gd name="connsiteY36" fmla="*/ 573932 h 573977"/>
                <a:gd name="connsiteX37" fmla="*/ 681037 w 1789990"/>
                <a:gd name="connsiteY37" fmla="*/ 457200 h 573977"/>
                <a:gd name="connsiteX38" fmla="*/ 476756 w 1789990"/>
                <a:gd name="connsiteY38" fmla="*/ 369651 h 573977"/>
                <a:gd name="connsiteX39" fmla="*/ 895045 w 1789990"/>
                <a:gd name="connsiteY39" fmla="*/ 369651 h 573977"/>
                <a:gd name="connsiteX40" fmla="*/ 982594 w 1789990"/>
                <a:gd name="connsiteY40" fmla="*/ 389106 h 573977"/>
                <a:gd name="connsiteX41" fmla="*/ 885318 w 1789990"/>
                <a:gd name="connsiteY41" fmla="*/ 379378 h 573977"/>
                <a:gd name="connsiteX42" fmla="*/ 817224 w 1789990"/>
                <a:gd name="connsiteY42" fmla="*/ 350195 h 573977"/>
                <a:gd name="connsiteX43" fmla="*/ 788041 w 1789990"/>
                <a:gd name="connsiteY43" fmla="*/ 340468 h 573977"/>
                <a:gd name="connsiteX44" fmla="*/ 768586 w 1789990"/>
                <a:gd name="connsiteY44" fmla="*/ 321012 h 573977"/>
                <a:gd name="connsiteX45" fmla="*/ 807496 w 1789990"/>
                <a:gd name="connsiteY45" fmla="*/ 291829 h 573977"/>
                <a:gd name="connsiteX46" fmla="*/ 943684 w 1789990"/>
                <a:gd name="connsiteY46" fmla="*/ 233463 h 573977"/>
                <a:gd name="connsiteX47" fmla="*/ 992322 w 1789990"/>
                <a:gd name="connsiteY47" fmla="*/ 204280 h 573977"/>
                <a:gd name="connsiteX48" fmla="*/ 1060415 w 1789990"/>
                <a:gd name="connsiteY48" fmla="*/ 175098 h 573977"/>
                <a:gd name="connsiteX49" fmla="*/ 1128509 w 1789990"/>
                <a:gd name="connsiteY49" fmla="*/ 126459 h 573977"/>
                <a:gd name="connsiteX50" fmla="*/ 1157692 w 1789990"/>
                <a:gd name="connsiteY50" fmla="*/ 116732 h 573977"/>
                <a:gd name="connsiteX51" fmla="*/ 1303607 w 1789990"/>
                <a:gd name="connsiteY51" fmla="*/ 87549 h 573977"/>
                <a:gd name="connsiteX52" fmla="*/ 1323062 w 1789990"/>
                <a:gd name="connsiteY52" fmla="*/ 48638 h 573977"/>
                <a:gd name="connsiteX53" fmla="*/ 1157692 w 1789990"/>
                <a:gd name="connsiteY53" fmla="*/ 0 h 573977"/>
                <a:gd name="connsiteX54" fmla="*/ 778313 w 1789990"/>
                <a:gd name="connsiteY54" fmla="*/ 107004 h 573977"/>
                <a:gd name="connsiteX55" fmla="*/ 768586 w 1789990"/>
                <a:gd name="connsiteY55" fmla="*/ 155642 h 573977"/>
                <a:gd name="connsiteX56" fmla="*/ 778313 w 1789990"/>
                <a:gd name="connsiteY56" fmla="*/ 204280 h 573977"/>
                <a:gd name="connsiteX57" fmla="*/ 651854 w 1789990"/>
                <a:gd name="connsiteY57" fmla="*/ 223736 h 573977"/>
                <a:gd name="connsiteX58" fmla="*/ 593488 w 1789990"/>
                <a:gd name="connsiteY58" fmla="*/ 243191 h 573977"/>
                <a:gd name="connsiteX59" fmla="*/ 642126 w 1789990"/>
                <a:gd name="connsiteY59" fmla="*/ 262646 h 573977"/>
                <a:gd name="connsiteX60" fmla="*/ 700492 w 1789990"/>
                <a:gd name="connsiteY60" fmla="*/ 291829 h 573977"/>
                <a:gd name="connsiteX61" fmla="*/ 807496 w 1789990"/>
                <a:gd name="connsiteY61" fmla="*/ 321012 h 573977"/>
                <a:gd name="connsiteX62" fmla="*/ 885318 w 1789990"/>
                <a:gd name="connsiteY62" fmla="*/ 359923 h 573977"/>
                <a:gd name="connsiteX63" fmla="*/ 1089598 w 1789990"/>
                <a:gd name="connsiteY63" fmla="*/ 447472 h 573977"/>
                <a:gd name="connsiteX64" fmla="*/ 1216058 w 1789990"/>
                <a:gd name="connsiteY64" fmla="*/ 496110 h 573977"/>
                <a:gd name="connsiteX65" fmla="*/ 1284152 w 1789990"/>
                <a:gd name="connsiteY65" fmla="*/ 525293 h 573977"/>
                <a:gd name="connsiteX66" fmla="*/ 1400884 w 1789990"/>
                <a:gd name="connsiteY66" fmla="*/ 573932 h 573977"/>
                <a:gd name="connsiteX67" fmla="*/ 1459250 w 1789990"/>
                <a:gd name="connsiteY67" fmla="*/ 564204 h 573977"/>
                <a:gd name="connsiteX68" fmla="*/ 1420339 w 1789990"/>
                <a:gd name="connsiteY68" fmla="*/ 554476 h 573977"/>
                <a:gd name="connsiteX69" fmla="*/ 1332790 w 1789990"/>
                <a:gd name="connsiteY69" fmla="*/ 564204 h 573977"/>
                <a:gd name="connsiteX70" fmla="*/ 1352245 w 1789990"/>
                <a:gd name="connsiteY70" fmla="*/ 544749 h 573977"/>
                <a:gd name="connsiteX71" fmla="*/ 1371701 w 1789990"/>
                <a:gd name="connsiteY71" fmla="*/ 515566 h 573977"/>
                <a:gd name="connsiteX72" fmla="*/ 1439794 w 1789990"/>
                <a:gd name="connsiteY72" fmla="*/ 457200 h 573977"/>
                <a:gd name="connsiteX73" fmla="*/ 1546798 w 1789990"/>
                <a:gd name="connsiteY73" fmla="*/ 340468 h 573977"/>
                <a:gd name="connsiteX74" fmla="*/ 1595437 w 1789990"/>
                <a:gd name="connsiteY74" fmla="*/ 301557 h 573977"/>
                <a:gd name="connsiteX75" fmla="*/ 1644075 w 1789990"/>
                <a:gd name="connsiteY75" fmla="*/ 252919 h 573977"/>
                <a:gd name="connsiteX76" fmla="*/ 1731624 w 1789990"/>
                <a:gd name="connsiteY76" fmla="*/ 184825 h 573977"/>
                <a:gd name="connsiteX77" fmla="*/ 1789990 w 1789990"/>
                <a:gd name="connsiteY77" fmla="*/ 165370 h 573977"/>
                <a:gd name="connsiteX78" fmla="*/ 1731624 w 1789990"/>
                <a:gd name="connsiteY78" fmla="*/ 155642 h 573977"/>
                <a:gd name="connsiteX79" fmla="*/ 1712169 w 1789990"/>
                <a:gd name="connsiteY79" fmla="*/ 175098 h 573977"/>
                <a:gd name="connsiteX80" fmla="*/ 1624620 w 1789990"/>
                <a:gd name="connsiteY80" fmla="*/ 204280 h 573977"/>
                <a:gd name="connsiteX81" fmla="*/ 1653803 w 1789990"/>
                <a:gd name="connsiteY81" fmla="*/ 184825 h 573977"/>
                <a:gd name="connsiteX82" fmla="*/ 1692713 w 1789990"/>
                <a:gd name="connsiteY82" fmla="*/ 165370 h 573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789990" h="573977">
                  <a:moveTo>
                    <a:pt x="1488432" y="408561"/>
                  </a:moveTo>
                  <a:cubicBezTo>
                    <a:pt x="1472219" y="411804"/>
                    <a:pt x="1456162" y="415951"/>
                    <a:pt x="1439794" y="418289"/>
                  </a:cubicBezTo>
                  <a:cubicBezTo>
                    <a:pt x="1259318" y="444072"/>
                    <a:pt x="1184584" y="424025"/>
                    <a:pt x="943684" y="418289"/>
                  </a:cubicBezTo>
                  <a:cubicBezTo>
                    <a:pt x="950169" y="376136"/>
                    <a:pt x="940076" y="327705"/>
                    <a:pt x="963139" y="291829"/>
                  </a:cubicBezTo>
                  <a:cubicBezTo>
                    <a:pt x="975537" y="272542"/>
                    <a:pt x="1008304" y="282102"/>
                    <a:pt x="1031232" y="282102"/>
                  </a:cubicBezTo>
                  <a:cubicBezTo>
                    <a:pt x="1099403" y="282102"/>
                    <a:pt x="1167419" y="288587"/>
                    <a:pt x="1235513" y="291829"/>
                  </a:cubicBezTo>
                  <a:cubicBezTo>
                    <a:pt x="1251726" y="298314"/>
                    <a:pt x="1269344" y="302030"/>
                    <a:pt x="1284152" y="311285"/>
                  </a:cubicBezTo>
                  <a:cubicBezTo>
                    <a:pt x="1295818" y="318576"/>
                    <a:pt x="1300107" y="344247"/>
                    <a:pt x="1313335" y="340468"/>
                  </a:cubicBezTo>
                  <a:cubicBezTo>
                    <a:pt x="1333299" y="334764"/>
                    <a:pt x="1338356" y="307262"/>
                    <a:pt x="1352245" y="291829"/>
                  </a:cubicBezTo>
                  <a:cubicBezTo>
                    <a:pt x="1442406" y="191650"/>
                    <a:pt x="1365873" y="289872"/>
                    <a:pt x="1430067" y="204280"/>
                  </a:cubicBezTo>
                  <a:cubicBezTo>
                    <a:pt x="1433309" y="194553"/>
                    <a:pt x="1446199" y="183105"/>
                    <a:pt x="1439794" y="175098"/>
                  </a:cubicBezTo>
                  <a:cubicBezTo>
                    <a:pt x="1405994" y="132849"/>
                    <a:pt x="1292119" y="171166"/>
                    <a:pt x="1274424" y="175098"/>
                  </a:cubicBezTo>
                  <a:cubicBezTo>
                    <a:pt x="1236902" y="183436"/>
                    <a:pt x="1171596" y="214205"/>
                    <a:pt x="1138237" y="223736"/>
                  </a:cubicBezTo>
                  <a:cubicBezTo>
                    <a:pt x="1119272" y="229154"/>
                    <a:pt x="1099257" y="229828"/>
                    <a:pt x="1079871" y="233463"/>
                  </a:cubicBezTo>
                  <a:cubicBezTo>
                    <a:pt x="1018921" y="244891"/>
                    <a:pt x="974553" y="256927"/>
                    <a:pt x="914501" y="262646"/>
                  </a:cubicBezTo>
                  <a:cubicBezTo>
                    <a:pt x="869194" y="266961"/>
                    <a:pt x="823709" y="269131"/>
                    <a:pt x="778313" y="272374"/>
                  </a:cubicBezTo>
                  <a:cubicBezTo>
                    <a:pt x="726432" y="269131"/>
                    <a:pt x="674395" y="267818"/>
                    <a:pt x="622671" y="262646"/>
                  </a:cubicBezTo>
                  <a:cubicBezTo>
                    <a:pt x="609368" y="261316"/>
                    <a:pt x="596615" y="249246"/>
                    <a:pt x="583760" y="252919"/>
                  </a:cubicBezTo>
                  <a:cubicBezTo>
                    <a:pt x="570532" y="256698"/>
                    <a:pt x="564305" y="272374"/>
                    <a:pt x="554577" y="282102"/>
                  </a:cubicBezTo>
                  <a:cubicBezTo>
                    <a:pt x="546156" y="307365"/>
                    <a:pt x="537031" y="336650"/>
                    <a:pt x="525394" y="359923"/>
                  </a:cubicBezTo>
                  <a:cubicBezTo>
                    <a:pt x="520166" y="370380"/>
                    <a:pt x="514737" y="381407"/>
                    <a:pt x="505939" y="389106"/>
                  </a:cubicBezTo>
                  <a:cubicBezTo>
                    <a:pt x="494576" y="399048"/>
                    <a:pt x="431854" y="440514"/>
                    <a:pt x="408662" y="447472"/>
                  </a:cubicBezTo>
                  <a:cubicBezTo>
                    <a:pt x="389770" y="453140"/>
                    <a:pt x="369751" y="453957"/>
                    <a:pt x="350296" y="457200"/>
                  </a:cubicBezTo>
                  <a:cubicBezTo>
                    <a:pt x="308143" y="453957"/>
                    <a:pt x="265788" y="452716"/>
                    <a:pt x="223837" y="447472"/>
                  </a:cubicBezTo>
                  <a:cubicBezTo>
                    <a:pt x="213662" y="446200"/>
                    <a:pt x="203349" y="443178"/>
                    <a:pt x="194654" y="437744"/>
                  </a:cubicBezTo>
                  <a:cubicBezTo>
                    <a:pt x="146777" y="407822"/>
                    <a:pt x="153073" y="401866"/>
                    <a:pt x="116832" y="369651"/>
                  </a:cubicBezTo>
                  <a:cubicBezTo>
                    <a:pt x="74331" y="331872"/>
                    <a:pt x="60598" y="322610"/>
                    <a:pt x="19556" y="291829"/>
                  </a:cubicBezTo>
                  <a:cubicBezTo>
                    <a:pt x="13071" y="275616"/>
                    <a:pt x="-1349" y="260592"/>
                    <a:pt x="101" y="243191"/>
                  </a:cubicBezTo>
                  <a:cubicBezTo>
                    <a:pt x="8396" y="143652"/>
                    <a:pt x="109931" y="134774"/>
                    <a:pt x="184926" y="97276"/>
                  </a:cubicBezTo>
                  <a:cubicBezTo>
                    <a:pt x="287598" y="45939"/>
                    <a:pt x="219964" y="58460"/>
                    <a:pt x="350296" y="38910"/>
                  </a:cubicBezTo>
                  <a:cubicBezTo>
                    <a:pt x="382523" y="34076"/>
                    <a:pt x="415147" y="32425"/>
                    <a:pt x="447573" y="29183"/>
                  </a:cubicBezTo>
                  <a:cubicBezTo>
                    <a:pt x="469524" y="116984"/>
                    <a:pt x="447573" y="9990"/>
                    <a:pt x="447573" y="155642"/>
                  </a:cubicBezTo>
                  <a:cubicBezTo>
                    <a:pt x="447573" y="230291"/>
                    <a:pt x="440203" y="306713"/>
                    <a:pt x="457301" y="379378"/>
                  </a:cubicBezTo>
                  <a:cubicBezTo>
                    <a:pt x="466984" y="420532"/>
                    <a:pt x="502696" y="450715"/>
                    <a:pt x="525394" y="486383"/>
                  </a:cubicBezTo>
                  <a:cubicBezTo>
                    <a:pt x="526862" y="488690"/>
                    <a:pt x="561904" y="538685"/>
                    <a:pt x="574032" y="544749"/>
                  </a:cubicBezTo>
                  <a:cubicBezTo>
                    <a:pt x="585990" y="550728"/>
                    <a:pt x="599617" y="553396"/>
                    <a:pt x="612943" y="554476"/>
                  </a:cubicBezTo>
                  <a:cubicBezTo>
                    <a:pt x="719793" y="563140"/>
                    <a:pt x="826952" y="567447"/>
                    <a:pt x="933956" y="573932"/>
                  </a:cubicBezTo>
                  <a:cubicBezTo>
                    <a:pt x="809941" y="549128"/>
                    <a:pt x="899964" y="571876"/>
                    <a:pt x="681037" y="457200"/>
                  </a:cubicBezTo>
                  <a:cubicBezTo>
                    <a:pt x="619881" y="425166"/>
                    <a:pt x="541204" y="395430"/>
                    <a:pt x="476756" y="369651"/>
                  </a:cubicBezTo>
                  <a:cubicBezTo>
                    <a:pt x="633495" y="330465"/>
                    <a:pt x="548623" y="348000"/>
                    <a:pt x="895045" y="369651"/>
                  </a:cubicBezTo>
                  <a:cubicBezTo>
                    <a:pt x="924882" y="371516"/>
                    <a:pt x="1003733" y="367967"/>
                    <a:pt x="982594" y="389106"/>
                  </a:cubicBezTo>
                  <a:cubicBezTo>
                    <a:pt x="959551" y="412149"/>
                    <a:pt x="917743" y="382621"/>
                    <a:pt x="885318" y="379378"/>
                  </a:cubicBezTo>
                  <a:cubicBezTo>
                    <a:pt x="862620" y="369650"/>
                    <a:pt x="840152" y="359366"/>
                    <a:pt x="817224" y="350195"/>
                  </a:cubicBezTo>
                  <a:cubicBezTo>
                    <a:pt x="807704" y="346387"/>
                    <a:pt x="796834" y="345744"/>
                    <a:pt x="788041" y="340468"/>
                  </a:cubicBezTo>
                  <a:cubicBezTo>
                    <a:pt x="780177" y="335749"/>
                    <a:pt x="775071" y="327497"/>
                    <a:pt x="768586" y="321012"/>
                  </a:cubicBezTo>
                  <a:cubicBezTo>
                    <a:pt x="781556" y="311284"/>
                    <a:pt x="793748" y="300422"/>
                    <a:pt x="807496" y="291829"/>
                  </a:cubicBezTo>
                  <a:cubicBezTo>
                    <a:pt x="841619" y="270502"/>
                    <a:pt x="919701" y="244655"/>
                    <a:pt x="943684" y="233463"/>
                  </a:cubicBezTo>
                  <a:cubicBezTo>
                    <a:pt x="960817" y="225467"/>
                    <a:pt x="975411" y="212735"/>
                    <a:pt x="992322" y="204280"/>
                  </a:cubicBezTo>
                  <a:cubicBezTo>
                    <a:pt x="1014409" y="193236"/>
                    <a:pt x="1038736" y="186923"/>
                    <a:pt x="1060415" y="175098"/>
                  </a:cubicBezTo>
                  <a:cubicBezTo>
                    <a:pt x="1108860" y="148674"/>
                    <a:pt x="1085706" y="147861"/>
                    <a:pt x="1128509" y="126459"/>
                  </a:cubicBezTo>
                  <a:cubicBezTo>
                    <a:pt x="1137680" y="121873"/>
                    <a:pt x="1147682" y="118956"/>
                    <a:pt x="1157692" y="116732"/>
                  </a:cubicBezTo>
                  <a:cubicBezTo>
                    <a:pt x="1206112" y="105972"/>
                    <a:pt x="1254969" y="97277"/>
                    <a:pt x="1303607" y="87549"/>
                  </a:cubicBezTo>
                  <a:cubicBezTo>
                    <a:pt x="1310092" y="74579"/>
                    <a:pt x="1328154" y="62216"/>
                    <a:pt x="1323062" y="48638"/>
                  </a:cubicBezTo>
                  <a:cubicBezTo>
                    <a:pt x="1301110" y="-9900"/>
                    <a:pt x="1187592" y="2491"/>
                    <a:pt x="1157692" y="0"/>
                  </a:cubicBezTo>
                  <a:cubicBezTo>
                    <a:pt x="1118047" y="7673"/>
                    <a:pt x="855730" y="20986"/>
                    <a:pt x="778313" y="107004"/>
                  </a:cubicBezTo>
                  <a:cubicBezTo>
                    <a:pt x="767252" y="119293"/>
                    <a:pt x="771828" y="139429"/>
                    <a:pt x="768586" y="155642"/>
                  </a:cubicBezTo>
                  <a:cubicBezTo>
                    <a:pt x="771828" y="171855"/>
                    <a:pt x="772508" y="188799"/>
                    <a:pt x="778313" y="204280"/>
                  </a:cubicBezTo>
                  <a:cubicBezTo>
                    <a:pt x="803945" y="272631"/>
                    <a:pt x="896428" y="240040"/>
                    <a:pt x="651854" y="223736"/>
                  </a:cubicBezTo>
                  <a:cubicBezTo>
                    <a:pt x="632399" y="230221"/>
                    <a:pt x="598462" y="223296"/>
                    <a:pt x="593488" y="243191"/>
                  </a:cubicBezTo>
                  <a:cubicBezTo>
                    <a:pt x="589253" y="260131"/>
                    <a:pt x="626230" y="255420"/>
                    <a:pt x="642126" y="262646"/>
                  </a:cubicBezTo>
                  <a:cubicBezTo>
                    <a:pt x="661928" y="271647"/>
                    <a:pt x="679980" y="284590"/>
                    <a:pt x="700492" y="291829"/>
                  </a:cubicBezTo>
                  <a:cubicBezTo>
                    <a:pt x="735355" y="304134"/>
                    <a:pt x="772805" y="308231"/>
                    <a:pt x="807496" y="321012"/>
                  </a:cubicBezTo>
                  <a:cubicBezTo>
                    <a:pt x="834710" y="331038"/>
                    <a:pt x="858853" y="348059"/>
                    <a:pt x="885318" y="359923"/>
                  </a:cubicBezTo>
                  <a:cubicBezTo>
                    <a:pt x="952920" y="390227"/>
                    <a:pt x="1020453" y="420878"/>
                    <a:pt x="1089598" y="447472"/>
                  </a:cubicBezTo>
                  <a:lnTo>
                    <a:pt x="1216058" y="496110"/>
                  </a:lnTo>
                  <a:cubicBezTo>
                    <a:pt x="1238986" y="505281"/>
                    <a:pt x="1261224" y="516122"/>
                    <a:pt x="1284152" y="525293"/>
                  </a:cubicBezTo>
                  <a:cubicBezTo>
                    <a:pt x="1398396" y="570991"/>
                    <a:pt x="1325236" y="536107"/>
                    <a:pt x="1400884" y="573932"/>
                  </a:cubicBezTo>
                  <a:cubicBezTo>
                    <a:pt x="1420339" y="570689"/>
                    <a:pt x="1445304" y="578151"/>
                    <a:pt x="1459250" y="564204"/>
                  </a:cubicBezTo>
                  <a:cubicBezTo>
                    <a:pt x="1468703" y="554750"/>
                    <a:pt x="1433709" y="554476"/>
                    <a:pt x="1420339" y="554476"/>
                  </a:cubicBezTo>
                  <a:cubicBezTo>
                    <a:pt x="1390976" y="554476"/>
                    <a:pt x="1361973" y="560961"/>
                    <a:pt x="1332790" y="564204"/>
                  </a:cubicBezTo>
                  <a:cubicBezTo>
                    <a:pt x="1270380" y="585008"/>
                    <a:pt x="1323008" y="569810"/>
                    <a:pt x="1352245" y="544749"/>
                  </a:cubicBezTo>
                  <a:cubicBezTo>
                    <a:pt x="1361122" y="537140"/>
                    <a:pt x="1363434" y="523833"/>
                    <a:pt x="1371701" y="515566"/>
                  </a:cubicBezTo>
                  <a:cubicBezTo>
                    <a:pt x="1392840" y="494427"/>
                    <a:pt x="1417757" y="477401"/>
                    <a:pt x="1439794" y="457200"/>
                  </a:cubicBezTo>
                  <a:cubicBezTo>
                    <a:pt x="1552218" y="354143"/>
                    <a:pt x="1417906" y="469359"/>
                    <a:pt x="1546798" y="340468"/>
                  </a:cubicBezTo>
                  <a:cubicBezTo>
                    <a:pt x="1561480" y="325787"/>
                    <a:pt x="1580004" y="315447"/>
                    <a:pt x="1595437" y="301557"/>
                  </a:cubicBezTo>
                  <a:cubicBezTo>
                    <a:pt x="1612479" y="286219"/>
                    <a:pt x="1626667" y="267840"/>
                    <a:pt x="1644075" y="252919"/>
                  </a:cubicBezTo>
                  <a:cubicBezTo>
                    <a:pt x="1672145" y="228859"/>
                    <a:pt x="1702441" y="207523"/>
                    <a:pt x="1731624" y="184825"/>
                  </a:cubicBezTo>
                  <a:cubicBezTo>
                    <a:pt x="1747812" y="172234"/>
                    <a:pt x="1789990" y="165370"/>
                    <a:pt x="1789990" y="165370"/>
                  </a:cubicBezTo>
                  <a:cubicBezTo>
                    <a:pt x="1770535" y="162127"/>
                    <a:pt x="1751195" y="153195"/>
                    <a:pt x="1731624" y="155642"/>
                  </a:cubicBezTo>
                  <a:cubicBezTo>
                    <a:pt x="1722523" y="156780"/>
                    <a:pt x="1720132" y="170548"/>
                    <a:pt x="1712169" y="175098"/>
                  </a:cubicBezTo>
                  <a:cubicBezTo>
                    <a:pt x="1683679" y="191378"/>
                    <a:pt x="1655540" y="196550"/>
                    <a:pt x="1624620" y="204280"/>
                  </a:cubicBezTo>
                  <a:cubicBezTo>
                    <a:pt x="1634348" y="197795"/>
                    <a:pt x="1643346" y="190053"/>
                    <a:pt x="1653803" y="184825"/>
                  </a:cubicBezTo>
                  <a:cubicBezTo>
                    <a:pt x="1698512" y="162471"/>
                    <a:pt x="1670738" y="187347"/>
                    <a:pt x="1692713" y="16537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62" name="Freeform 561"/>
            <p:cNvSpPr/>
            <p:nvPr/>
          </p:nvSpPr>
          <p:spPr>
            <a:xfrm>
              <a:off x="369651" y="1691631"/>
              <a:ext cx="758758" cy="1433443"/>
            </a:xfrm>
            <a:custGeom>
              <a:avLst/>
              <a:gdLst>
                <a:gd name="connsiteX0" fmla="*/ 252919 w 758758"/>
                <a:gd name="connsiteY0" fmla="*/ 1323943 h 1433443"/>
                <a:gd name="connsiteX1" fmla="*/ 321013 w 758758"/>
                <a:gd name="connsiteY1" fmla="*/ 1265578 h 1433443"/>
                <a:gd name="connsiteX2" fmla="*/ 447472 w 758758"/>
                <a:gd name="connsiteY2" fmla="*/ 1197484 h 1433443"/>
                <a:gd name="connsiteX3" fmla="*/ 573932 w 758758"/>
                <a:gd name="connsiteY3" fmla="*/ 1109935 h 1433443"/>
                <a:gd name="connsiteX4" fmla="*/ 622570 w 758758"/>
                <a:gd name="connsiteY4" fmla="*/ 1022386 h 1433443"/>
                <a:gd name="connsiteX5" fmla="*/ 612843 w 758758"/>
                <a:gd name="connsiteY5" fmla="*/ 954292 h 1433443"/>
                <a:gd name="connsiteX6" fmla="*/ 573932 w 758758"/>
                <a:gd name="connsiteY6" fmla="*/ 944565 h 1433443"/>
                <a:gd name="connsiteX7" fmla="*/ 428017 w 758758"/>
                <a:gd name="connsiteY7" fmla="*/ 934837 h 1433443"/>
                <a:gd name="connsiteX8" fmla="*/ 398834 w 758758"/>
                <a:gd name="connsiteY8" fmla="*/ 944565 h 1433443"/>
                <a:gd name="connsiteX9" fmla="*/ 379379 w 758758"/>
                <a:gd name="connsiteY9" fmla="*/ 1139118 h 1433443"/>
                <a:gd name="connsiteX10" fmla="*/ 223736 w 758758"/>
                <a:gd name="connsiteY10" fmla="*/ 1158573 h 1433443"/>
                <a:gd name="connsiteX11" fmla="*/ 214009 w 758758"/>
                <a:gd name="connsiteY11" fmla="*/ 1119663 h 1433443"/>
                <a:gd name="connsiteX12" fmla="*/ 204281 w 758758"/>
                <a:gd name="connsiteY12" fmla="*/ 1071024 h 1433443"/>
                <a:gd name="connsiteX13" fmla="*/ 214009 w 758758"/>
                <a:gd name="connsiteY13" fmla="*/ 944565 h 1433443"/>
                <a:gd name="connsiteX14" fmla="*/ 223736 w 758758"/>
                <a:gd name="connsiteY14" fmla="*/ 915382 h 1433443"/>
                <a:gd name="connsiteX15" fmla="*/ 243192 w 758758"/>
                <a:gd name="connsiteY15" fmla="*/ 759739 h 1433443"/>
                <a:gd name="connsiteX16" fmla="*/ 301558 w 758758"/>
                <a:gd name="connsiteY16" fmla="*/ 701373 h 1433443"/>
                <a:gd name="connsiteX17" fmla="*/ 330740 w 758758"/>
                <a:gd name="connsiteY17" fmla="*/ 672190 h 1433443"/>
                <a:gd name="connsiteX18" fmla="*/ 476655 w 758758"/>
                <a:gd name="connsiteY18" fmla="*/ 711101 h 1433443"/>
                <a:gd name="connsiteX19" fmla="*/ 505838 w 758758"/>
                <a:gd name="connsiteY19" fmla="*/ 730556 h 1433443"/>
                <a:gd name="connsiteX20" fmla="*/ 554477 w 758758"/>
                <a:gd name="connsiteY20" fmla="*/ 750012 h 1433443"/>
                <a:gd name="connsiteX21" fmla="*/ 612843 w 758758"/>
                <a:gd name="connsiteY21" fmla="*/ 769467 h 1433443"/>
                <a:gd name="connsiteX22" fmla="*/ 671209 w 758758"/>
                <a:gd name="connsiteY22" fmla="*/ 750012 h 1433443"/>
                <a:gd name="connsiteX23" fmla="*/ 690664 w 758758"/>
                <a:gd name="connsiteY23" fmla="*/ 720829 h 1433443"/>
                <a:gd name="connsiteX24" fmla="*/ 739302 w 758758"/>
                <a:gd name="connsiteY24" fmla="*/ 662463 h 1433443"/>
                <a:gd name="connsiteX25" fmla="*/ 758758 w 758758"/>
                <a:gd name="connsiteY25" fmla="*/ 623552 h 1433443"/>
                <a:gd name="connsiteX26" fmla="*/ 710119 w 758758"/>
                <a:gd name="connsiteY26" fmla="*/ 448454 h 1433443"/>
                <a:gd name="connsiteX27" fmla="*/ 680936 w 758758"/>
                <a:gd name="connsiteY27" fmla="*/ 428999 h 1433443"/>
                <a:gd name="connsiteX28" fmla="*/ 671209 w 758758"/>
                <a:gd name="connsiteY28" fmla="*/ 399816 h 1433443"/>
                <a:gd name="connsiteX29" fmla="*/ 651753 w 758758"/>
                <a:gd name="connsiteY29" fmla="*/ 224718 h 1433443"/>
                <a:gd name="connsiteX30" fmla="*/ 632298 w 758758"/>
                <a:gd name="connsiteY30" fmla="*/ 166352 h 1433443"/>
                <a:gd name="connsiteX31" fmla="*/ 622570 w 758758"/>
                <a:gd name="connsiteY31" fmla="*/ 137169 h 1433443"/>
                <a:gd name="connsiteX32" fmla="*/ 573932 w 758758"/>
                <a:gd name="connsiteY32" fmla="*/ 146897 h 1433443"/>
                <a:gd name="connsiteX33" fmla="*/ 554477 w 758758"/>
                <a:gd name="connsiteY33" fmla="*/ 185807 h 1433443"/>
                <a:gd name="connsiteX34" fmla="*/ 515566 w 758758"/>
                <a:gd name="connsiteY34" fmla="*/ 214990 h 1433443"/>
                <a:gd name="connsiteX35" fmla="*/ 408562 w 758758"/>
                <a:gd name="connsiteY35" fmla="*/ 321995 h 1433443"/>
                <a:gd name="connsiteX36" fmla="*/ 321013 w 758758"/>
                <a:gd name="connsiteY36" fmla="*/ 380360 h 1433443"/>
                <a:gd name="connsiteX37" fmla="*/ 214009 w 758758"/>
                <a:gd name="connsiteY37" fmla="*/ 477637 h 1433443"/>
                <a:gd name="connsiteX38" fmla="*/ 184826 w 758758"/>
                <a:gd name="connsiteY38" fmla="*/ 497092 h 1433443"/>
                <a:gd name="connsiteX39" fmla="*/ 184826 w 758758"/>
                <a:gd name="connsiteY39" fmla="*/ 701373 h 1433443"/>
                <a:gd name="connsiteX40" fmla="*/ 233464 w 758758"/>
                <a:gd name="connsiteY40" fmla="*/ 808378 h 1433443"/>
                <a:gd name="connsiteX41" fmla="*/ 301558 w 758758"/>
                <a:gd name="connsiteY41" fmla="*/ 866743 h 1433443"/>
                <a:gd name="connsiteX42" fmla="*/ 515566 w 758758"/>
                <a:gd name="connsiteY42" fmla="*/ 876471 h 1433443"/>
                <a:gd name="connsiteX43" fmla="*/ 535021 w 758758"/>
                <a:gd name="connsiteY43" fmla="*/ 905654 h 1433443"/>
                <a:gd name="connsiteX44" fmla="*/ 515566 w 758758"/>
                <a:gd name="connsiteY44" fmla="*/ 944565 h 1433443"/>
                <a:gd name="connsiteX45" fmla="*/ 447472 w 758758"/>
                <a:gd name="connsiteY45" fmla="*/ 1022386 h 1433443"/>
                <a:gd name="connsiteX46" fmla="*/ 389106 w 758758"/>
                <a:gd name="connsiteY46" fmla="*/ 1051569 h 1433443"/>
                <a:gd name="connsiteX47" fmla="*/ 330740 w 758758"/>
                <a:gd name="connsiteY47" fmla="*/ 1071024 h 1433443"/>
                <a:gd name="connsiteX48" fmla="*/ 291830 w 758758"/>
                <a:gd name="connsiteY48" fmla="*/ 993203 h 1433443"/>
                <a:gd name="connsiteX49" fmla="*/ 301558 w 758758"/>
                <a:gd name="connsiteY49" fmla="*/ 895926 h 1433443"/>
                <a:gd name="connsiteX50" fmla="*/ 321013 w 758758"/>
                <a:gd name="connsiteY50" fmla="*/ 857016 h 1433443"/>
                <a:gd name="connsiteX51" fmla="*/ 408562 w 758758"/>
                <a:gd name="connsiteY51" fmla="*/ 740284 h 1433443"/>
                <a:gd name="connsiteX52" fmla="*/ 447472 w 758758"/>
                <a:gd name="connsiteY52" fmla="*/ 681918 h 1433443"/>
                <a:gd name="connsiteX53" fmla="*/ 544749 w 758758"/>
                <a:gd name="connsiteY53" fmla="*/ 604097 h 1433443"/>
                <a:gd name="connsiteX54" fmla="*/ 612843 w 758758"/>
                <a:gd name="connsiteY54" fmla="*/ 555458 h 1433443"/>
                <a:gd name="connsiteX55" fmla="*/ 632298 w 758758"/>
                <a:gd name="connsiteY55" fmla="*/ 526275 h 1433443"/>
                <a:gd name="connsiteX56" fmla="*/ 583660 w 758758"/>
                <a:gd name="connsiteY56" fmla="*/ 448454 h 1433443"/>
                <a:gd name="connsiteX57" fmla="*/ 496111 w 758758"/>
                <a:gd name="connsiteY57" fmla="*/ 409543 h 1433443"/>
                <a:gd name="connsiteX58" fmla="*/ 447472 w 758758"/>
                <a:gd name="connsiteY58" fmla="*/ 380360 h 1433443"/>
                <a:gd name="connsiteX59" fmla="*/ 398834 w 758758"/>
                <a:gd name="connsiteY59" fmla="*/ 370633 h 1433443"/>
                <a:gd name="connsiteX60" fmla="*/ 340468 w 758758"/>
                <a:gd name="connsiteY60" fmla="*/ 341450 h 1433443"/>
                <a:gd name="connsiteX61" fmla="*/ 321013 w 758758"/>
                <a:gd name="connsiteY61" fmla="*/ 312267 h 1433443"/>
                <a:gd name="connsiteX62" fmla="*/ 350196 w 758758"/>
                <a:gd name="connsiteY62" fmla="*/ 176080 h 1433443"/>
                <a:gd name="connsiteX63" fmla="*/ 369651 w 758758"/>
                <a:gd name="connsiteY63" fmla="*/ 146897 h 1433443"/>
                <a:gd name="connsiteX64" fmla="*/ 389106 w 758758"/>
                <a:gd name="connsiteY64" fmla="*/ 98258 h 1433443"/>
                <a:gd name="connsiteX65" fmla="*/ 369651 w 758758"/>
                <a:gd name="connsiteY65" fmla="*/ 982 h 1433443"/>
                <a:gd name="connsiteX66" fmla="*/ 272375 w 758758"/>
                <a:gd name="connsiteY66" fmla="*/ 78803 h 1433443"/>
                <a:gd name="connsiteX67" fmla="*/ 175098 w 758758"/>
                <a:gd name="connsiteY67" fmla="*/ 156624 h 1433443"/>
                <a:gd name="connsiteX68" fmla="*/ 145915 w 758758"/>
                <a:gd name="connsiteY68" fmla="*/ 205263 h 1433443"/>
                <a:gd name="connsiteX69" fmla="*/ 116732 w 758758"/>
                <a:gd name="connsiteY69" fmla="*/ 234446 h 1433443"/>
                <a:gd name="connsiteX70" fmla="*/ 87549 w 758758"/>
                <a:gd name="connsiteY70" fmla="*/ 331722 h 1433443"/>
                <a:gd name="connsiteX71" fmla="*/ 48638 w 758758"/>
                <a:gd name="connsiteY71" fmla="*/ 419271 h 1433443"/>
                <a:gd name="connsiteX72" fmla="*/ 48638 w 758758"/>
                <a:gd name="connsiteY72" fmla="*/ 565186 h 1433443"/>
                <a:gd name="connsiteX73" fmla="*/ 97277 w 758758"/>
                <a:gd name="connsiteY73" fmla="*/ 604097 h 1433443"/>
                <a:gd name="connsiteX74" fmla="*/ 155643 w 758758"/>
                <a:gd name="connsiteY74" fmla="*/ 701373 h 1433443"/>
                <a:gd name="connsiteX75" fmla="*/ 175098 w 758758"/>
                <a:gd name="connsiteY75" fmla="*/ 750012 h 1433443"/>
                <a:gd name="connsiteX76" fmla="*/ 155643 w 758758"/>
                <a:gd name="connsiteY76" fmla="*/ 934837 h 1433443"/>
                <a:gd name="connsiteX77" fmla="*/ 136187 w 758758"/>
                <a:gd name="connsiteY77" fmla="*/ 983475 h 1433443"/>
                <a:gd name="connsiteX78" fmla="*/ 107004 w 758758"/>
                <a:gd name="connsiteY78" fmla="*/ 1002931 h 1433443"/>
                <a:gd name="connsiteX79" fmla="*/ 97277 w 758758"/>
                <a:gd name="connsiteY79" fmla="*/ 1041841 h 1433443"/>
                <a:gd name="connsiteX80" fmla="*/ 77821 w 758758"/>
                <a:gd name="connsiteY80" fmla="*/ 1061297 h 1433443"/>
                <a:gd name="connsiteX81" fmla="*/ 38911 w 758758"/>
                <a:gd name="connsiteY81" fmla="*/ 1119663 h 1433443"/>
                <a:gd name="connsiteX82" fmla="*/ 0 w 758758"/>
                <a:gd name="connsiteY82" fmla="*/ 1168301 h 1433443"/>
                <a:gd name="connsiteX83" fmla="*/ 38911 w 758758"/>
                <a:gd name="connsiteY83" fmla="*/ 1197484 h 1433443"/>
                <a:gd name="connsiteX84" fmla="*/ 107004 w 758758"/>
                <a:gd name="connsiteY84" fmla="*/ 1216939 h 1433443"/>
                <a:gd name="connsiteX85" fmla="*/ 145915 w 758758"/>
                <a:gd name="connsiteY85" fmla="*/ 1265578 h 1433443"/>
                <a:gd name="connsiteX86" fmla="*/ 155643 w 758758"/>
                <a:gd name="connsiteY86" fmla="*/ 1294760 h 1433443"/>
                <a:gd name="connsiteX87" fmla="*/ 165370 w 758758"/>
                <a:gd name="connsiteY87" fmla="*/ 1430948 h 1433443"/>
                <a:gd name="connsiteX88" fmla="*/ 184826 w 758758"/>
                <a:gd name="connsiteY88" fmla="*/ 1401765 h 1433443"/>
                <a:gd name="connsiteX89" fmla="*/ 204281 w 758758"/>
                <a:gd name="connsiteY89" fmla="*/ 1353126 h 1433443"/>
                <a:gd name="connsiteX90" fmla="*/ 214009 w 758758"/>
                <a:gd name="connsiteY90" fmla="*/ 1304488 h 1433443"/>
                <a:gd name="connsiteX91" fmla="*/ 252919 w 758758"/>
                <a:gd name="connsiteY91" fmla="*/ 1323943 h 1433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758758" h="1433443">
                  <a:moveTo>
                    <a:pt x="252919" y="1323943"/>
                  </a:moveTo>
                  <a:cubicBezTo>
                    <a:pt x="270753" y="1317458"/>
                    <a:pt x="296687" y="1282954"/>
                    <a:pt x="321013" y="1265578"/>
                  </a:cubicBezTo>
                  <a:cubicBezTo>
                    <a:pt x="370143" y="1230486"/>
                    <a:pt x="397216" y="1226201"/>
                    <a:pt x="447472" y="1197484"/>
                  </a:cubicBezTo>
                  <a:cubicBezTo>
                    <a:pt x="481110" y="1178262"/>
                    <a:pt x="543346" y="1140521"/>
                    <a:pt x="573932" y="1109935"/>
                  </a:cubicBezTo>
                  <a:cubicBezTo>
                    <a:pt x="604779" y="1079088"/>
                    <a:pt x="606586" y="1062347"/>
                    <a:pt x="622570" y="1022386"/>
                  </a:cubicBezTo>
                  <a:cubicBezTo>
                    <a:pt x="619328" y="999688"/>
                    <a:pt x="624995" y="973735"/>
                    <a:pt x="612843" y="954292"/>
                  </a:cubicBezTo>
                  <a:cubicBezTo>
                    <a:pt x="605757" y="942955"/>
                    <a:pt x="587228" y="945965"/>
                    <a:pt x="573932" y="944565"/>
                  </a:cubicBezTo>
                  <a:cubicBezTo>
                    <a:pt x="525454" y="939462"/>
                    <a:pt x="476655" y="938080"/>
                    <a:pt x="428017" y="934837"/>
                  </a:cubicBezTo>
                  <a:cubicBezTo>
                    <a:pt x="418289" y="938080"/>
                    <a:pt x="406711" y="938001"/>
                    <a:pt x="398834" y="944565"/>
                  </a:cubicBezTo>
                  <a:cubicBezTo>
                    <a:pt x="336668" y="996370"/>
                    <a:pt x="374389" y="1059285"/>
                    <a:pt x="379379" y="1139118"/>
                  </a:cubicBezTo>
                  <a:cubicBezTo>
                    <a:pt x="356673" y="1207233"/>
                    <a:pt x="368294" y="1203747"/>
                    <a:pt x="223736" y="1158573"/>
                  </a:cubicBezTo>
                  <a:cubicBezTo>
                    <a:pt x="210975" y="1154585"/>
                    <a:pt x="216909" y="1132714"/>
                    <a:pt x="214009" y="1119663"/>
                  </a:cubicBezTo>
                  <a:cubicBezTo>
                    <a:pt x="210422" y="1103523"/>
                    <a:pt x="207524" y="1087237"/>
                    <a:pt x="204281" y="1071024"/>
                  </a:cubicBezTo>
                  <a:cubicBezTo>
                    <a:pt x="207524" y="1028871"/>
                    <a:pt x="208765" y="986516"/>
                    <a:pt x="214009" y="944565"/>
                  </a:cubicBezTo>
                  <a:cubicBezTo>
                    <a:pt x="215281" y="934390"/>
                    <a:pt x="222137" y="925510"/>
                    <a:pt x="223736" y="915382"/>
                  </a:cubicBezTo>
                  <a:cubicBezTo>
                    <a:pt x="231890" y="863737"/>
                    <a:pt x="230511" y="810463"/>
                    <a:pt x="243192" y="759739"/>
                  </a:cubicBezTo>
                  <a:cubicBezTo>
                    <a:pt x="252022" y="724421"/>
                    <a:pt x="278621" y="720487"/>
                    <a:pt x="301558" y="701373"/>
                  </a:cubicBezTo>
                  <a:cubicBezTo>
                    <a:pt x="312126" y="692566"/>
                    <a:pt x="321013" y="681918"/>
                    <a:pt x="330740" y="672190"/>
                  </a:cubicBezTo>
                  <a:cubicBezTo>
                    <a:pt x="395055" y="685053"/>
                    <a:pt x="423762" y="684655"/>
                    <a:pt x="476655" y="711101"/>
                  </a:cubicBezTo>
                  <a:cubicBezTo>
                    <a:pt x="487112" y="716329"/>
                    <a:pt x="495381" y="725328"/>
                    <a:pt x="505838" y="730556"/>
                  </a:cubicBezTo>
                  <a:cubicBezTo>
                    <a:pt x="521456" y="738365"/>
                    <a:pt x="538066" y="744044"/>
                    <a:pt x="554477" y="750012"/>
                  </a:cubicBezTo>
                  <a:cubicBezTo>
                    <a:pt x="573750" y="757020"/>
                    <a:pt x="612843" y="769467"/>
                    <a:pt x="612843" y="769467"/>
                  </a:cubicBezTo>
                  <a:cubicBezTo>
                    <a:pt x="632298" y="762982"/>
                    <a:pt x="653819" y="760881"/>
                    <a:pt x="671209" y="750012"/>
                  </a:cubicBezTo>
                  <a:cubicBezTo>
                    <a:pt x="681123" y="743816"/>
                    <a:pt x="683361" y="729958"/>
                    <a:pt x="690664" y="720829"/>
                  </a:cubicBezTo>
                  <a:cubicBezTo>
                    <a:pt x="728718" y="673260"/>
                    <a:pt x="692002" y="738141"/>
                    <a:pt x="739302" y="662463"/>
                  </a:cubicBezTo>
                  <a:cubicBezTo>
                    <a:pt x="746988" y="650166"/>
                    <a:pt x="752273" y="636522"/>
                    <a:pt x="758758" y="623552"/>
                  </a:cubicBezTo>
                  <a:cubicBezTo>
                    <a:pt x="745919" y="533680"/>
                    <a:pt x="763666" y="502001"/>
                    <a:pt x="710119" y="448454"/>
                  </a:cubicBezTo>
                  <a:cubicBezTo>
                    <a:pt x="701852" y="440187"/>
                    <a:pt x="690664" y="435484"/>
                    <a:pt x="680936" y="428999"/>
                  </a:cubicBezTo>
                  <a:cubicBezTo>
                    <a:pt x="677694" y="419271"/>
                    <a:pt x="673220" y="409871"/>
                    <a:pt x="671209" y="399816"/>
                  </a:cubicBezTo>
                  <a:cubicBezTo>
                    <a:pt x="640336" y="245449"/>
                    <a:pt x="688674" y="433935"/>
                    <a:pt x="651753" y="224718"/>
                  </a:cubicBezTo>
                  <a:cubicBezTo>
                    <a:pt x="648189" y="204522"/>
                    <a:pt x="638783" y="185807"/>
                    <a:pt x="632298" y="166352"/>
                  </a:cubicBezTo>
                  <a:lnTo>
                    <a:pt x="622570" y="137169"/>
                  </a:lnTo>
                  <a:cubicBezTo>
                    <a:pt x="606357" y="140412"/>
                    <a:pt x="587386" y="137287"/>
                    <a:pt x="573932" y="146897"/>
                  </a:cubicBezTo>
                  <a:cubicBezTo>
                    <a:pt x="562132" y="155325"/>
                    <a:pt x="563914" y="174797"/>
                    <a:pt x="554477" y="185807"/>
                  </a:cubicBezTo>
                  <a:cubicBezTo>
                    <a:pt x="543926" y="198117"/>
                    <a:pt x="527418" y="203928"/>
                    <a:pt x="515566" y="214990"/>
                  </a:cubicBezTo>
                  <a:cubicBezTo>
                    <a:pt x="478690" y="249408"/>
                    <a:pt x="444230" y="286327"/>
                    <a:pt x="408562" y="321995"/>
                  </a:cubicBezTo>
                  <a:cubicBezTo>
                    <a:pt x="383761" y="346796"/>
                    <a:pt x="349553" y="359974"/>
                    <a:pt x="321013" y="380360"/>
                  </a:cubicBezTo>
                  <a:cubicBezTo>
                    <a:pt x="250241" y="430911"/>
                    <a:pt x="287916" y="411942"/>
                    <a:pt x="214009" y="477637"/>
                  </a:cubicBezTo>
                  <a:cubicBezTo>
                    <a:pt x="205271" y="485404"/>
                    <a:pt x="194554" y="490607"/>
                    <a:pt x="184826" y="497092"/>
                  </a:cubicBezTo>
                  <a:cubicBezTo>
                    <a:pt x="158696" y="575479"/>
                    <a:pt x="162649" y="551677"/>
                    <a:pt x="184826" y="701373"/>
                  </a:cubicBezTo>
                  <a:cubicBezTo>
                    <a:pt x="201316" y="812677"/>
                    <a:pt x="196907" y="762681"/>
                    <a:pt x="233464" y="808378"/>
                  </a:cubicBezTo>
                  <a:cubicBezTo>
                    <a:pt x="255325" y="835705"/>
                    <a:pt x="255965" y="859988"/>
                    <a:pt x="301558" y="866743"/>
                  </a:cubicBezTo>
                  <a:cubicBezTo>
                    <a:pt x="372197" y="877208"/>
                    <a:pt x="444230" y="873228"/>
                    <a:pt x="515566" y="876471"/>
                  </a:cubicBezTo>
                  <a:cubicBezTo>
                    <a:pt x="522051" y="886199"/>
                    <a:pt x="535021" y="893963"/>
                    <a:pt x="535021" y="905654"/>
                  </a:cubicBezTo>
                  <a:cubicBezTo>
                    <a:pt x="535021" y="920155"/>
                    <a:pt x="523610" y="932499"/>
                    <a:pt x="515566" y="944565"/>
                  </a:cubicBezTo>
                  <a:cubicBezTo>
                    <a:pt x="508794" y="954723"/>
                    <a:pt x="464347" y="1011136"/>
                    <a:pt x="447472" y="1022386"/>
                  </a:cubicBezTo>
                  <a:cubicBezTo>
                    <a:pt x="429373" y="1034452"/>
                    <a:pt x="409185" y="1043203"/>
                    <a:pt x="389106" y="1051569"/>
                  </a:cubicBezTo>
                  <a:cubicBezTo>
                    <a:pt x="370176" y="1059457"/>
                    <a:pt x="330740" y="1071024"/>
                    <a:pt x="330740" y="1071024"/>
                  </a:cubicBezTo>
                  <a:cubicBezTo>
                    <a:pt x="325244" y="1061864"/>
                    <a:pt x="291830" y="1014143"/>
                    <a:pt x="291830" y="993203"/>
                  </a:cubicBezTo>
                  <a:cubicBezTo>
                    <a:pt x="291830" y="960616"/>
                    <a:pt x="294730" y="927790"/>
                    <a:pt x="301558" y="895926"/>
                  </a:cubicBezTo>
                  <a:cubicBezTo>
                    <a:pt x="304596" y="881747"/>
                    <a:pt x="313228" y="869250"/>
                    <a:pt x="321013" y="857016"/>
                  </a:cubicBezTo>
                  <a:cubicBezTo>
                    <a:pt x="376913" y="769173"/>
                    <a:pt x="355803" y="812827"/>
                    <a:pt x="408562" y="740284"/>
                  </a:cubicBezTo>
                  <a:cubicBezTo>
                    <a:pt x="422315" y="721374"/>
                    <a:pt x="433117" y="700375"/>
                    <a:pt x="447472" y="681918"/>
                  </a:cubicBezTo>
                  <a:cubicBezTo>
                    <a:pt x="475181" y="646292"/>
                    <a:pt x="508441" y="633804"/>
                    <a:pt x="544749" y="604097"/>
                  </a:cubicBezTo>
                  <a:cubicBezTo>
                    <a:pt x="608222" y="552165"/>
                    <a:pt x="556581" y="574213"/>
                    <a:pt x="612843" y="555458"/>
                  </a:cubicBezTo>
                  <a:cubicBezTo>
                    <a:pt x="619328" y="545730"/>
                    <a:pt x="630848" y="537876"/>
                    <a:pt x="632298" y="526275"/>
                  </a:cubicBezTo>
                  <a:cubicBezTo>
                    <a:pt x="638074" y="480064"/>
                    <a:pt x="617476" y="469589"/>
                    <a:pt x="583660" y="448454"/>
                  </a:cubicBezTo>
                  <a:cubicBezTo>
                    <a:pt x="542412" y="422674"/>
                    <a:pt x="542220" y="432598"/>
                    <a:pt x="496111" y="409543"/>
                  </a:cubicBezTo>
                  <a:cubicBezTo>
                    <a:pt x="479200" y="401087"/>
                    <a:pt x="465027" y="387382"/>
                    <a:pt x="447472" y="380360"/>
                  </a:cubicBezTo>
                  <a:cubicBezTo>
                    <a:pt x="432121" y="374220"/>
                    <a:pt x="414874" y="374643"/>
                    <a:pt x="398834" y="370633"/>
                  </a:cubicBezTo>
                  <a:cubicBezTo>
                    <a:pt x="366616" y="362579"/>
                    <a:pt x="368997" y="360469"/>
                    <a:pt x="340468" y="341450"/>
                  </a:cubicBezTo>
                  <a:cubicBezTo>
                    <a:pt x="333983" y="331722"/>
                    <a:pt x="320326" y="323938"/>
                    <a:pt x="321013" y="312267"/>
                  </a:cubicBezTo>
                  <a:cubicBezTo>
                    <a:pt x="323739" y="265921"/>
                    <a:pt x="337096" y="220620"/>
                    <a:pt x="350196" y="176080"/>
                  </a:cubicBezTo>
                  <a:cubicBezTo>
                    <a:pt x="353495" y="164864"/>
                    <a:pt x="364423" y="157354"/>
                    <a:pt x="369651" y="146897"/>
                  </a:cubicBezTo>
                  <a:cubicBezTo>
                    <a:pt x="377460" y="131279"/>
                    <a:pt x="382621" y="114471"/>
                    <a:pt x="389106" y="98258"/>
                  </a:cubicBezTo>
                  <a:cubicBezTo>
                    <a:pt x="382621" y="65833"/>
                    <a:pt x="398557" y="17041"/>
                    <a:pt x="369651" y="982"/>
                  </a:cubicBezTo>
                  <a:cubicBezTo>
                    <a:pt x="351308" y="-9208"/>
                    <a:pt x="291223" y="62854"/>
                    <a:pt x="272375" y="78803"/>
                  </a:cubicBezTo>
                  <a:cubicBezTo>
                    <a:pt x="240675" y="105626"/>
                    <a:pt x="175098" y="156624"/>
                    <a:pt x="175098" y="156624"/>
                  </a:cubicBezTo>
                  <a:cubicBezTo>
                    <a:pt x="165370" y="172837"/>
                    <a:pt x="157259" y="190137"/>
                    <a:pt x="145915" y="205263"/>
                  </a:cubicBezTo>
                  <a:cubicBezTo>
                    <a:pt x="137661" y="216269"/>
                    <a:pt x="124023" y="222780"/>
                    <a:pt x="116732" y="234446"/>
                  </a:cubicBezTo>
                  <a:cubicBezTo>
                    <a:pt x="93323" y="271901"/>
                    <a:pt x="98632" y="291086"/>
                    <a:pt x="87549" y="331722"/>
                  </a:cubicBezTo>
                  <a:cubicBezTo>
                    <a:pt x="71520" y="390495"/>
                    <a:pt x="75409" y="379116"/>
                    <a:pt x="48638" y="419271"/>
                  </a:cubicBezTo>
                  <a:cubicBezTo>
                    <a:pt x="29222" y="477523"/>
                    <a:pt x="27940" y="468596"/>
                    <a:pt x="48638" y="565186"/>
                  </a:cubicBezTo>
                  <a:cubicBezTo>
                    <a:pt x="50948" y="575965"/>
                    <a:pt x="92859" y="601152"/>
                    <a:pt x="97277" y="604097"/>
                  </a:cubicBezTo>
                  <a:cubicBezTo>
                    <a:pt x="127189" y="663921"/>
                    <a:pt x="108688" y="630942"/>
                    <a:pt x="155643" y="701373"/>
                  </a:cubicBezTo>
                  <a:cubicBezTo>
                    <a:pt x="165329" y="715902"/>
                    <a:pt x="168613" y="733799"/>
                    <a:pt x="175098" y="750012"/>
                  </a:cubicBezTo>
                  <a:cubicBezTo>
                    <a:pt x="168049" y="862797"/>
                    <a:pt x="181153" y="866812"/>
                    <a:pt x="155643" y="934837"/>
                  </a:cubicBezTo>
                  <a:cubicBezTo>
                    <a:pt x="149512" y="951187"/>
                    <a:pt x="146336" y="969266"/>
                    <a:pt x="136187" y="983475"/>
                  </a:cubicBezTo>
                  <a:cubicBezTo>
                    <a:pt x="129392" y="992989"/>
                    <a:pt x="116732" y="996446"/>
                    <a:pt x="107004" y="1002931"/>
                  </a:cubicBezTo>
                  <a:cubicBezTo>
                    <a:pt x="103762" y="1015901"/>
                    <a:pt x="103256" y="1029883"/>
                    <a:pt x="97277" y="1041841"/>
                  </a:cubicBezTo>
                  <a:cubicBezTo>
                    <a:pt x="93175" y="1050044"/>
                    <a:pt x="83324" y="1053960"/>
                    <a:pt x="77821" y="1061297"/>
                  </a:cubicBezTo>
                  <a:cubicBezTo>
                    <a:pt x="63792" y="1080003"/>
                    <a:pt x="55445" y="1103130"/>
                    <a:pt x="38911" y="1119663"/>
                  </a:cubicBezTo>
                  <a:cubicBezTo>
                    <a:pt x="11188" y="1147385"/>
                    <a:pt x="24542" y="1131487"/>
                    <a:pt x="0" y="1168301"/>
                  </a:cubicBezTo>
                  <a:cubicBezTo>
                    <a:pt x="12970" y="1178029"/>
                    <a:pt x="24834" y="1189440"/>
                    <a:pt x="38911" y="1197484"/>
                  </a:cubicBezTo>
                  <a:cubicBezTo>
                    <a:pt x="49768" y="1203688"/>
                    <a:pt x="98576" y="1214832"/>
                    <a:pt x="107004" y="1216939"/>
                  </a:cubicBezTo>
                  <a:cubicBezTo>
                    <a:pt x="125101" y="1235036"/>
                    <a:pt x="133643" y="1241034"/>
                    <a:pt x="145915" y="1265578"/>
                  </a:cubicBezTo>
                  <a:cubicBezTo>
                    <a:pt x="150501" y="1274749"/>
                    <a:pt x="152400" y="1285033"/>
                    <a:pt x="155643" y="1294760"/>
                  </a:cubicBezTo>
                  <a:cubicBezTo>
                    <a:pt x="158885" y="1340156"/>
                    <a:pt x="153395" y="1387040"/>
                    <a:pt x="165370" y="1430948"/>
                  </a:cubicBezTo>
                  <a:cubicBezTo>
                    <a:pt x="168446" y="1442227"/>
                    <a:pt x="179597" y="1412222"/>
                    <a:pt x="184826" y="1401765"/>
                  </a:cubicBezTo>
                  <a:cubicBezTo>
                    <a:pt x="192635" y="1386147"/>
                    <a:pt x="199263" y="1369851"/>
                    <a:pt x="204281" y="1353126"/>
                  </a:cubicBezTo>
                  <a:cubicBezTo>
                    <a:pt x="209032" y="1337290"/>
                    <a:pt x="205806" y="1318843"/>
                    <a:pt x="214009" y="1304488"/>
                  </a:cubicBezTo>
                  <a:cubicBezTo>
                    <a:pt x="219810" y="1294337"/>
                    <a:pt x="235085" y="1330428"/>
                    <a:pt x="252919" y="1323943"/>
                  </a:cubicBezTo>
                  <a:close/>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63" name="Freeform 562"/>
            <p:cNvSpPr/>
            <p:nvPr/>
          </p:nvSpPr>
          <p:spPr>
            <a:xfrm>
              <a:off x="505838" y="3560323"/>
              <a:ext cx="2597285" cy="751065"/>
            </a:xfrm>
            <a:custGeom>
              <a:avLst/>
              <a:gdLst>
                <a:gd name="connsiteX0" fmla="*/ 58366 w 2597285"/>
                <a:gd name="connsiteY0" fmla="*/ 622571 h 751065"/>
                <a:gd name="connsiteX1" fmla="*/ 29183 w 2597285"/>
                <a:gd name="connsiteY1" fmla="*/ 428017 h 751065"/>
                <a:gd name="connsiteX2" fmla="*/ 19456 w 2597285"/>
                <a:gd name="connsiteY2" fmla="*/ 321013 h 751065"/>
                <a:gd name="connsiteX3" fmla="*/ 0 w 2597285"/>
                <a:gd name="connsiteY3" fmla="*/ 214009 h 751065"/>
                <a:gd name="connsiteX4" fmla="*/ 68094 w 2597285"/>
                <a:gd name="connsiteY4" fmla="*/ 126460 h 751065"/>
                <a:gd name="connsiteX5" fmla="*/ 87549 w 2597285"/>
                <a:gd name="connsiteY5" fmla="*/ 97277 h 751065"/>
                <a:gd name="connsiteX6" fmla="*/ 145915 w 2597285"/>
                <a:gd name="connsiteY6" fmla="*/ 48639 h 751065"/>
                <a:gd name="connsiteX7" fmla="*/ 194553 w 2597285"/>
                <a:gd name="connsiteY7" fmla="*/ 19456 h 751065"/>
                <a:gd name="connsiteX8" fmla="*/ 243192 w 2597285"/>
                <a:gd name="connsiteY8" fmla="*/ 9728 h 751065"/>
                <a:gd name="connsiteX9" fmla="*/ 282102 w 2597285"/>
                <a:gd name="connsiteY9" fmla="*/ 0 h 751065"/>
                <a:gd name="connsiteX10" fmla="*/ 359924 w 2597285"/>
                <a:gd name="connsiteY10" fmla="*/ 9728 h 751065"/>
                <a:gd name="connsiteX11" fmla="*/ 437745 w 2597285"/>
                <a:gd name="connsiteY11" fmla="*/ 136188 h 751065"/>
                <a:gd name="connsiteX12" fmla="*/ 408562 w 2597285"/>
                <a:gd name="connsiteY12" fmla="*/ 291830 h 751065"/>
                <a:gd name="connsiteX13" fmla="*/ 389107 w 2597285"/>
                <a:gd name="connsiteY13" fmla="*/ 330741 h 751065"/>
                <a:gd name="connsiteX14" fmla="*/ 194553 w 2597285"/>
                <a:gd name="connsiteY14" fmla="*/ 428017 h 751065"/>
                <a:gd name="connsiteX15" fmla="*/ 136188 w 2597285"/>
                <a:gd name="connsiteY15" fmla="*/ 466928 h 751065"/>
                <a:gd name="connsiteX16" fmla="*/ 87549 w 2597285"/>
                <a:gd name="connsiteY16" fmla="*/ 496111 h 751065"/>
                <a:gd name="connsiteX17" fmla="*/ 126460 w 2597285"/>
                <a:gd name="connsiteY17" fmla="*/ 564205 h 751065"/>
                <a:gd name="connsiteX18" fmla="*/ 252919 w 2597285"/>
                <a:gd name="connsiteY18" fmla="*/ 603115 h 751065"/>
                <a:gd name="connsiteX19" fmla="*/ 476656 w 2597285"/>
                <a:gd name="connsiteY19" fmla="*/ 632298 h 751065"/>
                <a:gd name="connsiteX20" fmla="*/ 710119 w 2597285"/>
                <a:gd name="connsiteY20" fmla="*/ 671209 h 751065"/>
                <a:gd name="connsiteX21" fmla="*/ 642026 w 2597285"/>
                <a:gd name="connsiteY21" fmla="*/ 593388 h 751065"/>
                <a:gd name="connsiteX22" fmla="*/ 622571 w 2597285"/>
                <a:gd name="connsiteY22" fmla="*/ 554477 h 751065"/>
                <a:gd name="connsiteX23" fmla="*/ 554477 w 2597285"/>
                <a:gd name="connsiteY23" fmla="*/ 437745 h 751065"/>
                <a:gd name="connsiteX24" fmla="*/ 544749 w 2597285"/>
                <a:gd name="connsiteY24" fmla="*/ 398834 h 751065"/>
                <a:gd name="connsiteX25" fmla="*/ 476656 w 2597285"/>
                <a:gd name="connsiteY25" fmla="*/ 301558 h 751065"/>
                <a:gd name="connsiteX26" fmla="*/ 447473 w 2597285"/>
                <a:gd name="connsiteY26" fmla="*/ 291830 h 751065"/>
                <a:gd name="connsiteX27" fmla="*/ 301558 w 2597285"/>
                <a:gd name="connsiteY27" fmla="*/ 252920 h 751065"/>
                <a:gd name="connsiteX28" fmla="*/ 291830 w 2597285"/>
                <a:gd name="connsiteY28" fmla="*/ 223737 h 751065"/>
                <a:gd name="connsiteX29" fmla="*/ 311285 w 2597285"/>
                <a:gd name="connsiteY29" fmla="*/ 126460 h 751065"/>
                <a:gd name="connsiteX30" fmla="*/ 340468 w 2597285"/>
                <a:gd name="connsiteY30" fmla="*/ 97277 h 751065"/>
                <a:gd name="connsiteX31" fmla="*/ 398834 w 2597285"/>
                <a:gd name="connsiteY31" fmla="*/ 68094 h 751065"/>
                <a:gd name="connsiteX32" fmla="*/ 515566 w 2597285"/>
                <a:gd name="connsiteY32" fmla="*/ 29183 h 751065"/>
                <a:gd name="connsiteX33" fmla="*/ 739302 w 2597285"/>
                <a:gd name="connsiteY33" fmla="*/ 58366 h 751065"/>
                <a:gd name="connsiteX34" fmla="*/ 787941 w 2597285"/>
                <a:gd name="connsiteY34" fmla="*/ 97277 h 751065"/>
                <a:gd name="connsiteX35" fmla="*/ 865762 w 2597285"/>
                <a:gd name="connsiteY35" fmla="*/ 223737 h 751065"/>
                <a:gd name="connsiteX36" fmla="*/ 904673 w 2597285"/>
                <a:gd name="connsiteY36" fmla="*/ 272375 h 751065"/>
                <a:gd name="connsiteX37" fmla="*/ 933856 w 2597285"/>
                <a:gd name="connsiteY37" fmla="*/ 398834 h 751065"/>
                <a:gd name="connsiteX38" fmla="*/ 953311 w 2597285"/>
                <a:gd name="connsiteY38" fmla="*/ 525294 h 751065"/>
                <a:gd name="connsiteX39" fmla="*/ 972766 w 2597285"/>
                <a:gd name="connsiteY39" fmla="*/ 554477 h 751065"/>
                <a:gd name="connsiteX40" fmla="*/ 1011677 w 2597285"/>
                <a:gd name="connsiteY40" fmla="*/ 651754 h 751065"/>
                <a:gd name="connsiteX41" fmla="*/ 1070043 w 2597285"/>
                <a:gd name="connsiteY41" fmla="*/ 690664 h 751065"/>
                <a:gd name="connsiteX42" fmla="*/ 1352145 w 2597285"/>
                <a:gd name="connsiteY42" fmla="*/ 680937 h 751065"/>
                <a:gd name="connsiteX43" fmla="*/ 1400783 w 2597285"/>
                <a:gd name="connsiteY43" fmla="*/ 661481 h 751065"/>
                <a:gd name="connsiteX44" fmla="*/ 1643975 w 2597285"/>
                <a:gd name="connsiteY44" fmla="*/ 603115 h 751065"/>
                <a:gd name="connsiteX45" fmla="*/ 1702341 w 2597285"/>
                <a:gd name="connsiteY45" fmla="*/ 583660 h 751065"/>
                <a:gd name="connsiteX46" fmla="*/ 1653702 w 2597285"/>
                <a:gd name="connsiteY46" fmla="*/ 535022 h 751065"/>
                <a:gd name="connsiteX47" fmla="*/ 1624519 w 2597285"/>
                <a:gd name="connsiteY47" fmla="*/ 515566 h 751065"/>
                <a:gd name="connsiteX48" fmla="*/ 1575881 w 2597285"/>
                <a:gd name="connsiteY48" fmla="*/ 476656 h 751065"/>
                <a:gd name="connsiteX49" fmla="*/ 1556426 w 2597285"/>
                <a:gd name="connsiteY49" fmla="*/ 457200 h 751065"/>
                <a:gd name="connsiteX50" fmla="*/ 1517515 w 2597285"/>
                <a:gd name="connsiteY50" fmla="*/ 398834 h 751065"/>
                <a:gd name="connsiteX51" fmla="*/ 1536971 w 2597285"/>
                <a:gd name="connsiteY51" fmla="*/ 301558 h 751065"/>
                <a:gd name="connsiteX52" fmla="*/ 1566153 w 2597285"/>
                <a:gd name="connsiteY52" fmla="*/ 272375 h 751065"/>
                <a:gd name="connsiteX53" fmla="*/ 1877439 w 2597285"/>
                <a:gd name="connsiteY53" fmla="*/ 321013 h 751065"/>
                <a:gd name="connsiteX54" fmla="*/ 1916349 w 2597285"/>
                <a:gd name="connsiteY54" fmla="*/ 340468 h 751065"/>
                <a:gd name="connsiteX55" fmla="*/ 1974715 w 2597285"/>
                <a:gd name="connsiteY55" fmla="*/ 379379 h 751065"/>
                <a:gd name="connsiteX56" fmla="*/ 1984443 w 2597285"/>
                <a:gd name="connsiteY56" fmla="*/ 428017 h 751065"/>
                <a:gd name="connsiteX57" fmla="*/ 2003898 w 2597285"/>
                <a:gd name="connsiteY57" fmla="*/ 486383 h 751065"/>
                <a:gd name="connsiteX58" fmla="*/ 2033081 w 2597285"/>
                <a:gd name="connsiteY58" fmla="*/ 593388 h 751065"/>
                <a:gd name="connsiteX59" fmla="*/ 2052536 w 2597285"/>
                <a:gd name="connsiteY59" fmla="*/ 661481 h 751065"/>
                <a:gd name="connsiteX60" fmla="*/ 2101175 w 2597285"/>
                <a:gd name="connsiteY60" fmla="*/ 700392 h 751065"/>
                <a:gd name="connsiteX61" fmla="*/ 2140085 w 2597285"/>
                <a:gd name="connsiteY61" fmla="*/ 710120 h 751065"/>
                <a:gd name="connsiteX62" fmla="*/ 2208179 w 2597285"/>
                <a:gd name="connsiteY62" fmla="*/ 729575 h 751065"/>
                <a:gd name="connsiteX63" fmla="*/ 2237362 w 2597285"/>
                <a:gd name="connsiteY63" fmla="*/ 749030 h 751065"/>
                <a:gd name="connsiteX64" fmla="*/ 2412460 w 2597285"/>
                <a:gd name="connsiteY64" fmla="*/ 739303 h 751065"/>
                <a:gd name="connsiteX65" fmla="*/ 2490281 w 2597285"/>
                <a:gd name="connsiteY65" fmla="*/ 651754 h 751065"/>
                <a:gd name="connsiteX66" fmla="*/ 2529192 w 2597285"/>
                <a:gd name="connsiteY66" fmla="*/ 642026 h 751065"/>
                <a:gd name="connsiteX67" fmla="*/ 2577830 w 2597285"/>
                <a:gd name="connsiteY67" fmla="*/ 583660 h 751065"/>
                <a:gd name="connsiteX68" fmla="*/ 2597285 w 2597285"/>
                <a:gd name="connsiteY68" fmla="*/ 583660 h 751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2597285" h="751065">
                  <a:moveTo>
                    <a:pt x="58366" y="622571"/>
                  </a:moveTo>
                  <a:cubicBezTo>
                    <a:pt x="23723" y="518642"/>
                    <a:pt x="42138" y="589958"/>
                    <a:pt x="29183" y="428017"/>
                  </a:cubicBezTo>
                  <a:cubicBezTo>
                    <a:pt x="26327" y="392316"/>
                    <a:pt x="23641" y="356583"/>
                    <a:pt x="19456" y="321013"/>
                  </a:cubicBezTo>
                  <a:cubicBezTo>
                    <a:pt x="15900" y="290789"/>
                    <a:pt x="6144" y="244726"/>
                    <a:pt x="0" y="214009"/>
                  </a:cubicBezTo>
                  <a:cubicBezTo>
                    <a:pt x="55322" y="103365"/>
                    <a:pt x="-2297" y="196851"/>
                    <a:pt x="68094" y="126460"/>
                  </a:cubicBezTo>
                  <a:cubicBezTo>
                    <a:pt x="76361" y="118193"/>
                    <a:pt x="80246" y="106406"/>
                    <a:pt x="87549" y="97277"/>
                  </a:cubicBezTo>
                  <a:cubicBezTo>
                    <a:pt x="101478" y="79866"/>
                    <a:pt x="129705" y="59446"/>
                    <a:pt x="145915" y="48639"/>
                  </a:cubicBezTo>
                  <a:cubicBezTo>
                    <a:pt x="161647" y="38151"/>
                    <a:pt x="176998" y="26478"/>
                    <a:pt x="194553" y="19456"/>
                  </a:cubicBezTo>
                  <a:cubicBezTo>
                    <a:pt x="209905" y="13315"/>
                    <a:pt x="227052" y="13315"/>
                    <a:pt x="243192" y="9728"/>
                  </a:cubicBezTo>
                  <a:cubicBezTo>
                    <a:pt x="256243" y="6828"/>
                    <a:pt x="269132" y="3243"/>
                    <a:pt x="282102" y="0"/>
                  </a:cubicBezTo>
                  <a:cubicBezTo>
                    <a:pt x="308043" y="3243"/>
                    <a:pt x="336188" y="-1227"/>
                    <a:pt x="359924" y="9728"/>
                  </a:cubicBezTo>
                  <a:cubicBezTo>
                    <a:pt x="411492" y="33529"/>
                    <a:pt x="420642" y="90581"/>
                    <a:pt x="437745" y="136188"/>
                  </a:cubicBezTo>
                  <a:cubicBezTo>
                    <a:pt x="428017" y="188069"/>
                    <a:pt x="421364" y="240621"/>
                    <a:pt x="408562" y="291830"/>
                  </a:cubicBezTo>
                  <a:cubicBezTo>
                    <a:pt x="405045" y="305898"/>
                    <a:pt x="400708" y="322040"/>
                    <a:pt x="389107" y="330741"/>
                  </a:cubicBezTo>
                  <a:cubicBezTo>
                    <a:pt x="301111" y="396738"/>
                    <a:pt x="276634" y="400657"/>
                    <a:pt x="194553" y="428017"/>
                  </a:cubicBezTo>
                  <a:cubicBezTo>
                    <a:pt x="175098" y="440987"/>
                    <a:pt x="156628" y="455572"/>
                    <a:pt x="136188" y="466928"/>
                  </a:cubicBezTo>
                  <a:cubicBezTo>
                    <a:pt x="79359" y="498500"/>
                    <a:pt x="131201" y="452462"/>
                    <a:pt x="87549" y="496111"/>
                  </a:cubicBezTo>
                  <a:cubicBezTo>
                    <a:pt x="100519" y="518809"/>
                    <a:pt x="107028" y="546717"/>
                    <a:pt x="126460" y="564205"/>
                  </a:cubicBezTo>
                  <a:cubicBezTo>
                    <a:pt x="132501" y="569642"/>
                    <a:pt x="251115" y="602754"/>
                    <a:pt x="252919" y="603115"/>
                  </a:cubicBezTo>
                  <a:cubicBezTo>
                    <a:pt x="393188" y="631169"/>
                    <a:pt x="351000" y="615544"/>
                    <a:pt x="476656" y="632298"/>
                  </a:cubicBezTo>
                  <a:cubicBezTo>
                    <a:pt x="654748" y="656043"/>
                    <a:pt x="613642" y="647089"/>
                    <a:pt x="710119" y="671209"/>
                  </a:cubicBezTo>
                  <a:cubicBezTo>
                    <a:pt x="679956" y="641045"/>
                    <a:pt x="664351" y="629107"/>
                    <a:pt x="642026" y="593388"/>
                  </a:cubicBezTo>
                  <a:cubicBezTo>
                    <a:pt x="634340" y="581091"/>
                    <a:pt x="630257" y="566774"/>
                    <a:pt x="622571" y="554477"/>
                  </a:cubicBezTo>
                  <a:cubicBezTo>
                    <a:pt x="592315" y="506067"/>
                    <a:pt x="571430" y="505556"/>
                    <a:pt x="554477" y="437745"/>
                  </a:cubicBezTo>
                  <a:cubicBezTo>
                    <a:pt x="551234" y="424775"/>
                    <a:pt x="549714" y="411247"/>
                    <a:pt x="544749" y="398834"/>
                  </a:cubicBezTo>
                  <a:cubicBezTo>
                    <a:pt x="528132" y="357292"/>
                    <a:pt x="513433" y="327827"/>
                    <a:pt x="476656" y="301558"/>
                  </a:cubicBezTo>
                  <a:cubicBezTo>
                    <a:pt x="468312" y="295598"/>
                    <a:pt x="456644" y="296416"/>
                    <a:pt x="447473" y="291830"/>
                  </a:cubicBezTo>
                  <a:cubicBezTo>
                    <a:pt x="354467" y="245327"/>
                    <a:pt x="534421" y="291730"/>
                    <a:pt x="301558" y="252920"/>
                  </a:cubicBezTo>
                  <a:cubicBezTo>
                    <a:pt x="298315" y="243192"/>
                    <a:pt x="291044" y="233961"/>
                    <a:pt x="291830" y="223737"/>
                  </a:cubicBezTo>
                  <a:cubicBezTo>
                    <a:pt x="294366" y="190767"/>
                    <a:pt x="299414" y="157324"/>
                    <a:pt x="311285" y="126460"/>
                  </a:cubicBezTo>
                  <a:cubicBezTo>
                    <a:pt x="316223" y="113620"/>
                    <a:pt x="329021" y="104908"/>
                    <a:pt x="340468" y="97277"/>
                  </a:cubicBezTo>
                  <a:cubicBezTo>
                    <a:pt x="358567" y="85211"/>
                    <a:pt x="379032" y="77095"/>
                    <a:pt x="398834" y="68094"/>
                  </a:cubicBezTo>
                  <a:cubicBezTo>
                    <a:pt x="446590" y="46387"/>
                    <a:pt x="461506" y="44629"/>
                    <a:pt x="515566" y="29183"/>
                  </a:cubicBezTo>
                  <a:cubicBezTo>
                    <a:pt x="590145" y="38911"/>
                    <a:pt x="666337" y="40125"/>
                    <a:pt x="739302" y="58366"/>
                  </a:cubicBezTo>
                  <a:cubicBezTo>
                    <a:pt x="759445" y="63402"/>
                    <a:pt x="773911" y="81972"/>
                    <a:pt x="787941" y="97277"/>
                  </a:cubicBezTo>
                  <a:cubicBezTo>
                    <a:pt x="912457" y="233112"/>
                    <a:pt x="804284" y="121273"/>
                    <a:pt x="865762" y="223737"/>
                  </a:cubicBezTo>
                  <a:cubicBezTo>
                    <a:pt x="876444" y="241541"/>
                    <a:pt x="891703" y="256162"/>
                    <a:pt x="904673" y="272375"/>
                  </a:cubicBezTo>
                  <a:cubicBezTo>
                    <a:pt x="914982" y="313614"/>
                    <a:pt x="926410" y="357880"/>
                    <a:pt x="933856" y="398834"/>
                  </a:cubicBezTo>
                  <a:cubicBezTo>
                    <a:pt x="941485" y="440795"/>
                    <a:pt x="942967" y="483918"/>
                    <a:pt x="953311" y="525294"/>
                  </a:cubicBezTo>
                  <a:cubicBezTo>
                    <a:pt x="956146" y="536636"/>
                    <a:pt x="967867" y="543862"/>
                    <a:pt x="972766" y="554477"/>
                  </a:cubicBezTo>
                  <a:cubicBezTo>
                    <a:pt x="987401" y="586186"/>
                    <a:pt x="982619" y="632382"/>
                    <a:pt x="1011677" y="651754"/>
                  </a:cubicBezTo>
                  <a:lnTo>
                    <a:pt x="1070043" y="690664"/>
                  </a:lnTo>
                  <a:cubicBezTo>
                    <a:pt x="1164077" y="687422"/>
                    <a:pt x="1258419" y="689207"/>
                    <a:pt x="1352145" y="680937"/>
                  </a:cubicBezTo>
                  <a:cubicBezTo>
                    <a:pt x="1369539" y="679402"/>
                    <a:pt x="1384143" y="666775"/>
                    <a:pt x="1400783" y="661481"/>
                  </a:cubicBezTo>
                  <a:cubicBezTo>
                    <a:pt x="1567505" y="608433"/>
                    <a:pt x="1519934" y="618620"/>
                    <a:pt x="1643975" y="603115"/>
                  </a:cubicBezTo>
                  <a:cubicBezTo>
                    <a:pt x="1663430" y="596630"/>
                    <a:pt x="1716842" y="598161"/>
                    <a:pt x="1702341" y="583660"/>
                  </a:cubicBezTo>
                  <a:cubicBezTo>
                    <a:pt x="1686128" y="567447"/>
                    <a:pt x="1670957" y="550120"/>
                    <a:pt x="1653702" y="535022"/>
                  </a:cubicBezTo>
                  <a:cubicBezTo>
                    <a:pt x="1644903" y="527323"/>
                    <a:pt x="1633872" y="522581"/>
                    <a:pt x="1624519" y="515566"/>
                  </a:cubicBezTo>
                  <a:cubicBezTo>
                    <a:pt x="1607909" y="503109"/>
                    <a:pt x="1591645" y="490168"/>
                    <a:pt x="1575881" y="476656"/>
                  </a:cubicBezTo>
                  <a:cubicBezTo>
                    <a:pt x="1568918" y="470687"/>
                    <a:pt x="1561929" y="464537"/>
                    <a:pt x="1556426" y="457200"/>
                  </a:cubicBezTo>
                  <a:cubicBezTo>
                    <a:pt x="1542397" y="438494"/>
                    <a:pt x="1517515" y="398834"/>
                    <a:pt x="1517515" y="398834"/>
                  </a:cubicBezTo>
                  <a:cubicBezTo>
                    <a:pt x="1524000" y="366409"/>
                    <a:pt x="1525100" y="332421"/>
                    <a:pt x="1536971" y="301558"/>
                  </a:cubicBezTo>
                  <a:cubicBezTo>
                    <a:pt x="1541909" y="288718"/>
                    <a:pt x="1552396" y="272375"/>
                    <a:pt x="1566153" y="272375"/>
                  </a:cubicBezTo>
                  <a:cubicBezTo>
                    <a:pt x="1696148" y="272375"/>
                    <a:pt x="1767854" y="293618"/>
                    <a:pt x="1877439" y="321013"/>
                  </a:cubicBezTo>
                  <a:cubicBezTo>
                    <a:pt x="1890409" y="327498"/>
                    <a:pt x="1903915" y="333007"/>
                    <a:pt x="1916349" y="340468"/>
                  </a:cubicBezTo>
                  <a:cubicBezTo>
                    <a:pt x="1936399" y="352498"/>
                    <a:pt x="1974715" y="379379"/>
                    <a:pt x="1974715" y="379379"/>
                  </a:cubicBezTo>
                  <a:cubicBezTo>
                    <a:pt x="1977958" y="395592"/>
                    <a:pt x="1980093" y="412066"/>
                    <a:pt x="1984443" y="428017"/>
                  </a:cubicBezTo>
                  <a:cubicBezTo>
                    <a:pt x="1989839" y="447802"/>
                    <a:pt x="2003898" y="486383"/>
                    <a:pt x="2003898" y="486383"/>
                  </a:cubicBezTo>
                  <a:cubicBezTo>
                    <a:pt x="2022903" y="619416"/>
                    <a:pt x="1998802" y="501978"/>
                    <a:pt x="2033081" y="593388"/>
                  </a:cubicBezTo>
                  <a:cubicBezTo>
                    <a:pt x="2037318" y="604686"/>
                    <a:pt x="2044701" y="648422"/>
                    <a:pt x="2052536" y="661481"/>
                  </a:cubicBezTo>
                  <a:cubicBezTo>
                    <a:pt x="2059777" y="673550"/>
                    <a:pt x="2090469" y="695803"/>
                    <a:pt x="2101175" y="700392"/>
                  </a:cubicBezTo>
                  <a:cubicBezTo>
                    <a:pt x="2113463" y="705658"/>
                    <a:pt x="2127187" y="706602"/>
                    <a:pt x="2140085" y="710120"/>
                  </a:cubicBezTo>
                  <a:cubicBezTo>
                    <a:pt x="2162859" y="716331"/>
                    <a:pt x="2185481" y="723090"/>
                    <a:pt x="2208179" y="729575"/>
                  </a:cubicBezTo>
                  <a:cubicBezTo>
                    <a:pt x="2217907" y="736060"/>
                    <a:pt x="2225684" y="748474"/>
                    <a:pt x="2237362" y="749030"/>
                  </a:cubicBezTo>
                  <a:cubicBezTo>
                    <a:pt x="2295752" y="751811"/>
                    <a:pt x="2355897" y="754059"/>
                    <a:pt x="2412460" y="739303"/>
                  </a:cubicBezTo>
                  <a:cubicBezTo>
                    <a:pt x="2457494" y="727555"/>
                    <a:pt x="2457995" y="674815"/>
                    <a:pt x="2490281" y="651754"/>
                  </a:cubicBezTo>
                  <a:cubicBezTo>
                    <a:pt x="2501160" y="643983"/>
                    <a:pt x="2516222" y="645269"/>
                    <a:pt x="2529192" y="642026"/>
                  </a:cubicBezTo>
                  <a:cubicBezTo>
                    <a:pt x="2542133" y="622613"/>
                    <a:pt x="2557024" y="596144"/>
                    <a:pt x="2577830" y="583660"/>
                  </a:cubicBezTo>
                  <a:cubicBezTo>
                    <a:pt x="2583391" y="580323"/>
                    <a:pt x="2590800" y="583660"/>
                    <a:pt x="2597285" y="58366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64" name="Freeform 563"/>
            <p:cNvSpPr/>
            <p:nvPr/>
          </p:nvSpPr>
          <p:spPr>
            <a:xfrm>
              <a:off x="1400783" y="611418"/>
              <a:ext cx="2675458" cy="1705854"/>
            </a:xfrm>
            <a:custGeom>
              <a:avLst/>
              <a:gdLst>
                <a:gd name="connsiteX0" fmla="*/ 0 w 2675458"/>
                <a:gd name="connsiteY0" fmla="*/ 623995 h 1705854"/>
                <a:gd name="connsiteX1" fmla="*/ 48638 w 2675458"/>
                <a:gd name="connsiteY1" fmla="*/ 555901 h 1705854"/>
                <a:gd name="connsiteX2" fmla="*/ 77821 w 2675458"/>
                <a:gd name="connsiteY2" fmla="*/ 507263 h 1705854"/>
                <a:gd name="connsiteX3" fmla="*/ 194553 w 2675458"/>
                <a:gd name="connsiteY3" fmla="*/ 409986 h 1705854"/>
                <a:gd name="connsiteX4" fmla="*/ 291830 w 2675458"/>
                <a:gd name="connsiteY4" fmla="*/ 341893 h 1705854"/>
                <a:gd name="connsiteX5" fmla="*/ 379379 w 2675458"/>
                <a:gd name="connsiteY5" fmla="*/ 312710 h 1705854"/>
                <a:gd name="connsiteX6" fmla="*/ 535021 w 2675458"/>
                <a:gd name="connsiteY6" fmla="*/ 254344 h 1705854"/>
                <a:gd name="connsiteX7" fmla="*/ 622570 w 2675458"/>
                <a:gd name="connsiteY7" fmla="*/ 205705 h 1705854"/>
                <a:gd name="connsiteX8" fmla="*/ 924128 w 2675458"/>
                <a:gd name="connsiteY8" fmla="*/ 137612 h 1705854"/>
                <a:gd name="connsiteX9" fmla="*/ 1089498 w 2675458"/>
                <a:gd name="connsiteY9" fmla="*/ 108429 h 1705854"/>
                <a:gd name="connsiteX10" fmla="*/ 1128408 w 2675458"/>
                <a:gd name="connsiteY10" fmla="*/ 273799 h 1705854"/>
                <a:gd name="connsiteX11" fmla="*/ 1157591 w 2675458"/>
                <a:gd name="connsiteY11" fmla="*/ 341893 h 1705854"/>
                <a:gd name="connsiteX12" fmla="*/ 1177047 w 2675458"/>
                <a:gd name="connsiteY12" fmla="*/ 371076 h 1705854"/>
                <a:gd name="connsiteX13" fmla="*/ 1206230 w 2675458"/>
                <a:gd name="connsiteY13" fmla="*/ 390531 h 1705854"/>
                <a:gd name="connsiteX14" fmla="*/ 1274323 w 2675458"/>
                <a:gd name="connsiteY14" fmla="*/ 371076 h 1705854"/>
                <a:gd name="connsiteX15" fmla="*/ 1303506 w 2675458"/>
                <a:gd name="connsiteY15" fmla="*/ 361348 h 1705854"/>
                <a:gd name="connsiteX16" fmla="*/ 1332689 w 2675458"/>
                <a:gd name="connsiteY16" fmla="*/ 341893 h 1705854"/>
                <a:gd name="connsiteX17" fmla="*/ 1449421 w 2675458"/>
                <a:gd name="connsiteY17" fmla="*/ 332165 h 1705854"/>
                <a:gd name="connsiteX18" fmla="*/ 1478604 w 2675458"/>
                <a:gd name="connsiteY18" fmla="*/ 341893 h 1705854"/>
                <a:gd name="connsiteX19" fmla="*/ 1371600 w 2675458"/>
                <a:gd name="connsiteY19" fmla="*/ 400259 h 1705854"/>
                <a:gd name="connsiteX20" fmla="*/ 1274323 w 2675458"/>
                <a:gd name="connsiteY20" fmla="*/ 429442 h 1705854"/>
                <a:gd name="connsiteX21" fmla="*/ 1031132 w 2675458"/>
                <a:gd name="connsiteY21" fmla="*/ 448897 h 1705854"/>
                <a:gd name="connsiteX22" fmla="*/ 612843 w 2675458"/>
                <a:gd name="connsiteY22" fmla="*/ 439169 h 1705854"/>
                <a:gd name="connsiteX23" fmla="*/ 622570 w 2675458"/>
                <a:gd name="connsiteY23" fmla="*/ 390531 h 1705854"/>
                <a:gd name="connsiteX24" fmla="*/ 671208 w 2675458"/>
                <a:gd name="connsiteY24" fmla="*/ 302982 h 1705854"/>
                <a:gd name="connsiteX25" fmla="*/ 700391 w 2675458"/>
                <a:gd name="connsiteY25" fmla="*/ 244616 h 1705854"/>
                <a:gd name="connsiteX26" fmla="*/ 749030 w 2675458"/>
                <a:gd name="connsiteY26" fmla="*/ 157067 h 1705854"/>
                <a:gd name="connsiteX27" fmla="*/ 758757 w 2675458"/>
                <a:gd name="connsiteY27" fmla="*/ 118156 h 1705854"/>
                <a:gd name="connsiteX28" fmla="*/ 797668 w 2675458"/>
                <a:gd name="connsiteY28" fmla="*/ 40335 h 1705854"/>
                <a:gd name="connsiteX29" fmla="*/ 807396 w 2675458"/>
                <a:gd name="connsiteY29" fmla="*/ 11152 h 1705854"/>
                <a:gd name="connsiteX30" fmla="*/ 778213 w 2675458"/>
                <a:gd name="connsiteY30" fmla="*/ 1425 h 1705854"/>
                <a:gd name="connsiteX31" fmla="*/ 700391 w 2675458"/>
                <a:gd name="connsiteY31" fmla="*/ 79246 h 1705854"/>
                <a:gd name="connsiteX32" fmla="*/ 642026 w 2675458"/>
                <a:gd name="connsiteY32" fmla="*/ 108429 h 1705854"/>
                <a:gd name="connsiteX33" fmla="*/ 573932 w 2675458"/>
                <a:gd name="connsiteY33" fmla="*/ 147339 h 1705854"/>
                <a:gd name="connsiteX34" fmla="*/ 535021 w 2675458"/>
                <a:gd name="connsiteY34" fmla="*/ 157067 h 1705854"/>
                <a:gd name="connsiteX35" fmla="*/ 486383 w 2675458"/>
                <a:gd name="connsiteY35" fmla="*/ 176522 h 1705854"/>
                <a:gd name="connsiteX36" fmla="*/ 155643 w 2675458"/>
                <a:gd name="connsiteY36" fmla="*/ 195978 h 1705854"/>
                <a:gd name="connsiteX37" fmla="*/ 126460 w 2675458"/>
                <a:gd name="connsiteY37" fmla="*/ 225161 h 1705854"/>
                <a:gd name="connsiteX38" fmla="*/ 97277 w 2675458"/>
                <a:gd name="connsiteY38" fmla="*/ 234888 h 1705854"/>
                <a:gd name="connsiteX39" fmla="*/ 48638 w 2675458"/>
                <a:gd name="connsiteY39" fmla="*/ 283527 h 1705854"/>
                <a:gd name="connsiteX40" fmla="*/ 38911 w 2675458"/>
                <a:gd name="connsiteY40" fmla="*/ 312710 h 1705854"/>
                <a:gd name="connsiteX41" fmla="*/ 77821 w 2675458"/>
                <a:gd name="connsiteY41" fmla="*/ 361348 h 1705854"/>
                <a:gd name="connsiteX42" fmla="*/ 116732 w 2675458"/>
                <a:gd name="connsiteY42" fmla="*/ 380803 h 1705854"/>
                <a:gd name="connsiteX43" fmla="*/ 233464 w 2675458"/>
                <a:gd name="connsiteY43" fmla="*/ 409986 h 1705854"/>
                <a:gd name="connsiteX44" fmla="*/ 340468 w 2675458"/>
                <a:gd name="connsiteY44" fmla="*/ 419714 h 1705854"/>
                <a:gd name="connsiteX45" fmla="*/ 982494 w 2675458"/>
                <a:gd name="connsiteY45" fmla="*/ 351620 h 1705854"/>
                <a:gd name="connsiteX46" fmla="*/ 1050587 w 2675458"/>
                <a:gd name="connsiteY46" fmla="*/ 322437 h 1705854"/>
                <a:gd name="connsiteX47" fmla="*/ 1070043 w 2675458"/>
                <a:gd name="connsiteY47" fmla="*/ 302982 h 1705854"/>
                <a:gd name="connsiteX48" fmla="*/ 1099226 w 2675458"/>
                <a:gd name="connsiteY48" fmla="*/ 312710 h 1705854"/>
                <a:gd name="connsiteX49" fmla="*/ 1118681 w 2675458"/>
                <a:gd name="connsiteY49" fmla="*/ 380803 h 1705854"/>
                <a:gd name="connsiteX50" fmla="*/ 1138136 w 2675458"/>
                <a:gd name="connsiteY50" fmla="*/ 448897 h 1705854"/>
                <a:gd name="connsiteX51" fmla="*/ 1147864 w 2675458"/>
                <a:gd name="connsiteY51" fmla="*/ 516991 h 1705854"/>
                <a:gd name="connsiteX52" fmla="*/ 1313234 w 2675458"/>
                <a:gd name="connsiteY52" fmla="*/ 516991 h 1705854"/>
                <a:gd name="connsiteX53" fmla="*/ 1605064 w 2675458"/>
                <a:gd name="connsiteY53" fmla="*/ 429442 h 1705854"/>
                <a:gd name="connsiteX54" fmla="*/ 1712068 w 2675458"/>
                <a:gd name="connsiteY54" fmla="*/ 419714 h 1705854"/>
                <a:gd name="connsiteX55" fmla="*/ 1789889 w 2675458"/>
                <a:gd name="connsiteY55" fmla="*/ 400259 h 1705854"/>
                <a:gd name="connsiteX56" fmla="*/ 1887166 w 2675458"/>
                <a:gd name="connsiteY56" fmla="*/ 390531 h 1705854"/>
                <a:gd name="connsiteX57" fmla="*/ 1945532 w 2675458"/>
                <a:gd name="connsiteY57" fmla="*/ 380803 h 1705854"/>
                <a:gd name="connsiteX58" fmla="*/ 2130357 w 2675458"/>
                <a:gd name="connsiteY58" fmla="*/ 390531 h 1705854"/>
                <a:gd name="connsiteX59" fmla="*/ 2169268 w 2675458"/>
                <a:gd name="connsiteY59" fmla="*/ 409986 h 1705854"/>
                <a:gd name="connsiteX60" fmla="*/ 2198451 w 2675458"/>
                <a:gd name="connsiteY60" fmla="*/ 419714 h 1705854"/>
                <a:gd name="connsiteX61" fmla="*/ 2227634 w 2675458"/>
                <a:gd name="connsiteY61" fmla="*/ 458625 h 1705854"/>
                <a:gd name="connsiteX62" fmla="*/ 2237362 w 2675458"/>
                <a:gd name="connsiteY62" fmla="*/ 487808 h 1705854"/>
                <a:gd name="connsiteX63" fmla="*/ 2276272 w 2675458"/>
                <a:gd name="connsiteY63" fmla="*/ 575356 h 1705854"/>
                <a:gd name="connsiteX64" fmla="*/ 2295728 w 2675458"/>
                <a:gd name="connsiteY64" fmla="*/ 808820 h 1705854"/>
                <a:gd name="connsiteX65" fmla="*/ 2305455 w 2675458"/>
                <a:gd name="connsiteY65" fmla="*/ 838003 h 1705854"/>
                <a:gd name="connsiteX66" fmla="*/ 2315183 w 2675458"/>
                <a:gd name="connsiteY66" fmla="*/ 886642 h 1705854"/>
                <a:gd name="connsiteX67" fmla="*/ 2295728 w 2675458"/>
                <a:gd name="connsiteY67" fmla="*/ 1090922 h 1705854"/>
                <a:gd name="connsiteX68" fmla="*/ 2276272 w 2675458"/>
                <a:gd name="connsiteY68" fmla="*/ 1129833 h 1705854"/>
                <a:gd name="connsiteX69" fmla="*/ 2237362 w 2675458"/>
                <a:gd name="connsiteY69" fmla="*/ 1178471 h 1705854"/>
                <a:gd name="connsiteX70" fmla="*/ 2217906 w 2675458"/>
                <a:gd name="connsiteY70" fmla="*/ 1207654 h 1705854"/>
                <a:gd name="connsiteX71" fmla="*/ 2208179 w 2675458"/>
                <a:gd name="connsiteY71" fmla="*/ 1246565 h 1705854"/>
                <a:gd name="connsiteX72" fmla="*/ 2295728 w 2675458"/>
                <a:gd name="connsiteY72" fmla="*/ 1285476 h 1705854"/>
                <a:gd name="connsiteX73" fmla="*/ 2393004 w 2675458"/>
                <a:gd name="connsiteY73" fmla="*/ 1324386 h 1705854"/>
                <a:gd name="connsiteX74" fmla="*/ 2451370 w 2675458"/>
                <a:gd name="connsiteY74" fmla="*/ 1343842 h 1705854"/>
                <a:gd name="connsiteX75" fmla="*/ 2509736 w 2675458"/>
                <a:gd name="connsiteY75" fmla="*/ 1373025 h 1705854"/>
                <a:gd name="connsiteX76" fmla="*/ 2577830 w 2675458"/>
                <a:gd name="connsiteY76" fmla="*/ 1402208 h 1705854"/>
                <a:gd name="connsiteX77" fmla="*/ 2597285 w 2675458"/>
                <a:gd name="connsiteY77" fmla="*/ 1431391 h 1705854"/>
                <a:gd name="connsiteX78" fmla="*/ 2529191 w 2675458"/>
                <a:gd name="connsiteY78" fmla="*/ 1518939 h 1705854"/>
                <a:gd name="connsiteX79" fmla="*/ 2470826 w 2675458"/>
                <a:gd name="connsiteY79" fmla="*/ 1596761 h 1705854"/>
                <a:gd name="connsiteX80" fmla="*/ 2451370 w 2675458"/>
                <a:gd name="connsiteY80" fmla="*/ 1616216 h 1705854"/>
                <a:gd name="connsiteX81" fmla="*/ 2431915 w 2675458"/>
                <a:gd name="connsiteY81" fmla="*/ 1645399 h 1705854"/>
                <a:gd name="connsiteX82" fmla="*/ 2422187 w 2675458"/>
                <a:gd name="connsiteY82" fmla="*/ 1703765 h 1705854"/>
                <a:gd name="connsiteX83" fmla="*/ 2451370 w 2675458"/>
                <a:gd name="connsiteY83" fmla="*/ 1664854 h 1705854"/>
                <a:gd name="connsiteX84" fmla="*/ 2500008 w 2675458"/>
                <a:gd name="connsiteY84" fmla="*/ 1625944 h 1705854"/>
                <a:gd name="connsiteX85" fmla="*/ 2519464 w 2675458"/>
                <a:gd name="connsiteY85" fmla="*/ 1606488 h 1705854"/>
                <a:gd name="connsiteX86" fmla="*/ 2587557 w 2675458"/>
                <a:gd name="connsiteY86" fmla="*/ 1557850 h 1705854"/>
                <a:gd name="connsiteX87" fmla="*/ 2607013 w 2675458"/>
                <a:gd name="connsiteY87" fmla="*/ 1518939 h 1705854"/>
                <a:gd name="connsiteX88" fmla="*/ 2645923 w 2675458"/>
                <a:gd name="connsiteY88" fmla="*/ 1470301 h 1705854"/>
                <a:gd name="connsiteX89" fmla="*/ 2665379 w 2675458"/>
                <a:gd name="connsiteY89" fmla="*/ 1441118 h 1705854"/>
                <a:gd name="connsiteX90" fmla="*/ 2675106 w 2675458"/>
                <a:gd name="connsiteY90" fmla="*/ 1402208 h 1705854"/>
                <a:gd name="connsiteX91" fmla="*/ 2645923 w 2675458"/>
                <a:gd name="connsiteY91" fmla="*/ 1324386 h 1705854"/>
                <a:gd name="connsiteX92" fmla="*/ 2597285 w 2675458"/>
                <a:gd name="connsiteY92" fmla="*/ 1304931 h 1705854"/>
                <a:gd name="connsiteX93" fmla="*/ 2509736 w 2675458"/>
                <a:gd name="connsiteY93" fmla="*/ 1275748 h 1705854"/>
                <a:gd name="connsiteX94" fmla="*/ 2363821 w 2675458"/>
                <a:gd name="connsiteY94" fmla="*/ 1236837 h 1705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2675458" h="1705854">
                  <a:moveTo>
                    <a:pt x="0" y="623995"/>
                  </a:moveTo>
                  <a:cubicBezTo>
                    <a:pt x="16213" y="601297"/>
                    <a:pt x="33165" y="579110"/>
                    <a:pt x="48638" y="555901"/>
                  </a:cubicBezTo>
                  <a:cubicBezTo>
                    <a:pt x="59126" y="540169"/>
                    <a:pt x="65717" y="521788"/>
                    <a:pt x="77821" y="507263"/>
                  </a:cubicBezTo>
                  <a:cubicBezTo>
                    <a:pt x="144898" y="426771"/>
                    <a:pt x="126864" y="455112"/>
                    <a:pt x="194553" y="409986"/>
                  </a:cubicBezTo>
                  <a:cubicBezTo>
                    <a:pt x="227486" y="388031"/>
                    <a:pt x="256805" y="360327"/>
                    <a:pt x="291830" y="341893"/>
                  </a:cubicBezTo>
                  <a:cubicBezTo>
                    <a:pt x="319052" y="327566"/>
                    <a:pt x="350436" y="323130"/>
                    <a:pt x="379379" y="312710"/>
                  </a:cubicBezTo>
                  <a:cubicBezTo>
                    <a:pt x="431512" y="293942"/>
                    <a:pt x="484305" y="276659"/>
                    <a:pt x="535021" y="254344"/>
                  </a:cubicBezTo>
                  <a:cubicBezTo>
                    <a:pt x="565578" y="240899"/>
                    <a:pt x="591108" y="216869"/>
                    <a:pt x="622570" y="205705"/>
                  </a:cubicBezTo>
                  <a:cubicBezTo>
                    <a:pt x="852137" y="124245"/>
                    <a:pt x="768160" y="161607"/>
                    <a:pt x="924128" y="137612"/>
                  </a:cubicBezTo>
                  <a:cubicBezTo>
                    <a:pt x="979452" y="129101"/>
                    <a:pt x="1089498" y="108429"/>
                    <a:pt x="1089498" y="108429"/>
                  </a:cubicBezTo>
                  <a:cubicBezTo>
                    <a:pt x="1109583" y="208856"/>
                    <a:pt x="1102724" y="188185"/>
                    <a:pt x="1128408" y="273799"/>
                  </a:cubicBezTo>
                  <a:cubicBezTo>
                    <a:pt x="1137023" y="302515"/>
                    <a:pt x="1141610" y="313927"/>
                    <a:pt x="1157591" y="341893"/>
                  </a:cubicBezTo>
                  <a:cubicBezTo>
                    <a:pt x="1163392" y="352044"/>
                    <a:pt x="1168780" y="362809"/>
                    <a:pt x="1177047" y="371076"/>
                  </a:cubicBezTo>
                  <a:cubicBezTo>
                    <a:pt x="1185314" y="379343"/>
                    <a:pt x="1196502" y="384046"/>
                    <a:pt x="1206230" y="390531"/>
                  </a:cubicBezTo>
                  <a:lnTo>
                    <a:pt x="1274323" y="371076"/>
                  </a:lnTo>
                  <a:cubicBezTo>
                    <a:pt x="1284144" y="368130"/>
                    <a:pt x="1294335" y="365934"/>
                    <a:pt x="1303506" y="361348"/>
                  </a:cubicBezTo>
                  <a:cubicBezTo>
                    <a:pt x="1313963" y="356120"/>
                    <a:pt x="1321225" y="344186"/>
                    <a:pt x="1332689" y="341893"/>
                  </a:cubicBezTo>
                  <a:cubicBezTo>
                    <a:pt x="1370976" y="334236"/>
                    <a:pt x="1410510" y="335408"/>
                    <a:pt x="1449421" y="332165"/>
                  </a:cubicBezTo>
                  <a:cubicBezTo>
                    <a:pt x="1505810" y="313369"/>
                    <a:pt x="1532369" y="294848"/>
                    <a:pt x="1478604" y="341893"/>
                  </a:cubicBezTo>
                  <a:cubicBezTo>
                    <a:pt x="1425501" y="388358"/>
                    <a:pt x="1438255" y="379429"/>
                    <a:pt x="1371600" y="400259"/>
                  </a:cubicBezTo>
                  <a:cubicBezTo>
                    <a:pt x="1339288" y="410357"/>
                    <a:pt x="1307519" y="422803"/>
                    <a:pt x="1274323" y="429442"/>
                  </a:cubicBezTo>
                  <a:cubicBezTo>
                    <a:pt x="1237886" y="436729"/>
                    <a:pt x="1045998" y="447906"/>
                    <a:pt x="1031132" y="448897"/>
                  </a:cubicBezTo>
                  <a:cubicBezTo>
                    <a:pt x="891702" y="445654"/>
                    <a:pt x="750909" y="458893"/>
                    <a:pt x="612843" y="439169"/>
                  </a:cubicBezTo>
                  <a:cubicBezTo>
                    <a:pt x="596475" y="436831"/>
                    <a:pt x="616920" y="406069"/>
                    <a:pt x="622570" y="390531"/>
                  </a:cubicBezTo>
                  <a:cubicBezTo>
                    <a:pt x="648332" y="319685"/>
                    <a:pt x="644336" y="351351"/>
                    <a:pt x="671208" y="302982"/>
                  </a:cubicBezTo>
                  <a:cubicBezTo>
                    <a:pt x="681772" y="283968"/>
                    <a:pt x="689827" y="263630"/>
                    <a:pt x="700391" y="244616"/>
                  </a:cubicBezTo>
                  <a:cubicBezTo>
                    <a:pt x="779194" y="102772"/>
                    <a:pt x="626651" y="401824"/>
                    <a:pt x="749030" y="157067"/>
                  </a:cubicBezTo>
                  <a:cubicBezTo>
                    <a:pt x="752272" y="144097"/>
                    <a:pt x="753615" y="130497"/>
                    <a:pt x="758757" y="118156"/>
                  </a:cubicBezTo>
                  <a:cubicBezTo>
                    <a:pt x="769912" y="91385"/>
                    <a:pt x="788496" y="67849"/>
                    <a:pt x="797668" y="40335"/>
                  </a:cubicBezTo>
                  <a:lnTo>
                    <a:pt x="807396" y="11152"/>
                  </a:lnTo>
                  <a:cubicBezTo>
                    <a:pt x="797668" y="7910"/>
                    <a:pt x="786864" y="-4080"/>
                    <a:pt x="778213" y="1425"/>
                  </a:cubicBezTo>
                  <a:cubicBezTo>
                    <a:pt x="747263" y="21120"/>
                    <a:pt x="733203" y="62840"/>
                    <a:pt x="700391" y="79246"/>
                  </a:cubicBezTo>
                  <a:cubicBezTo>
                    <a:pt x="680936" y="88974"/>
                    <a:pt x="661178" y="98117"/>
                    <a:pt x="642026" y="108429"/>
                  </a:cubicBezTo>
                  <a:cubicBezTo>
                    <a:pt x="619008" y="120823"/>
                    <a:pt x="597731" y="136521"/>
                    <a:pt x="573932" y="147339"/>
                  </a:cubicBezTo>
                  <a:cubicBezTo>
                    <a:pt x="561761" y="152871"/>
                    <a:pt x="547704" y="152839"/>
                    <a:pt x="535021" y="157067"/>
                  </a:cubicBezTo>
                  <a:cubicBezTo>
                    <a:pt x="518456" y="162589"/>
                    <a:pt x="503505" y="173098"/>
                    <a:pt x="486383" y="176522"/>
                  </a:cubicBezTo>
                  <a:cubicBezTo>
                    <a:pt x="421988" y="189401"/>
                    <a:pt x="157831" y="195887"/>
                    <a:pt x="155643" y="195978"/>
                  </a:cubicBezTo>
                  <a:cubicBezTo>
                    <a:pt x="145915" y="205706"/>
                    <a:pt x="137907" y="217530"/>
                    <a:pt x="126460" y="225161"/>
                  </a:cubicBezTo>
                  <a:cubicBezTo>
                    <a:pt x="117928" y="230849"/>
                    <a:pt x="105480" y="228736"/>
                    <a:pt x="97277" y="234888"/>
                  </a:cubicBezTo>
                  <a:cubicBezTo>
                    <a:pt x="78934" y="248645"/>
                    <a:pt x="48638" y="283527"/>
                    <a:pt x="48638" y="283527"/>
                  </a:cubicBezTo>
                  <a:cubicBezTo>
                    <a:pt x="45396" y="293255"/>
                    <a:pt x="38911" y="302456"/>
                    <a:pt x="38911" y="312710"/>
                  </a:cubicBezTo>
                  <a:cubicBezTo>
                    <a:pt x="38911" y="342163"/>
                    <a:pt x="55412" y="348543"/>
                    <a:pt x="77821" y="361348"/>
                  </a:cubicBezTo>
                  <a:cubicBezTo>
                    <a:pt x="90412" y="368542"/>
                    <a:pt x="103104" y="375847"/>
                    <a:pt x="116732" y="380803"/>
                  </a:cubicBezTo>
                  <a:cubicBezTo>
                    <a:pt x="141093" y="389662"/>
                    <a:pt x="203443" y="406233"/>
                    <a:pt x="233464" y="409986"/>
                  </a:cubicBezTo>
                  <a:cubicBezTo>
                    <a:pt x="269003" y="414428"/>
                    <a:pt x="304800" y="416471"/>
                    <a:pt x="340468" y="419714"/>
                  </a:cubicBezTo>
                  <a:cubicBezTo>
                    <a:pt x="385818" y="416880"/>
                    <a:pt x="839675" y="412829"/>
                    <a:pt x="982494" y="351620"/>
                  </a:cubicBezTo>
                  <a:lnTo>
                    <a:pt x="1050587" y="322437"/>
                  </a:lnTo>
                  <a:cubicBezTo>
                    <a:pt x="1057072" y="315952"/>
                    <a:pt x="1061050" y="304781"/>
                    <a:pt x="1070043" y="302982"/>
                  </a:cubicBezTo>
                  <a:cubicBezTo>
                    <a:pt x="1080098" y="300971"/>
                    <a:pt x="1093791" y="304015"/>
                    <a:pt x="1099226" y="312710"/>
                  </a:cubicBezTo>
                  <a:cubicBezTo>
                    <a:pt x="1111737" y="332728"/>
                    <a:pt x="1112470" y="358029"/>
                    <a:pt x="1118681" y="380803"/>
                  </a:cubicBezTo>
                  <a:cubicBezTo>
                    <a:pt x="1137003" y="447986"/>
                    <a:pt x="1119495" y="392976"/>
                    <a:pt x="1138136" y="448897"/>
                  </a:cubicBezTo>
                  <a:cubicBezTo>
                    <a:pt x="1141379" y="471595"/>
                    <a:pt x="1135146" y="497913"/>
                    <a:pt x="1147864" y="516991"/>
                  </a:cubicBezTo>
                  <a:cubicBezTo>
                    <a:pt x="1176811" y="560411"/>
                    <a:pt x="1306504" y="518273"/>
                    <a:pt x="1313234" y="516991"/>
                  </a:cubicBezTo>
                  <a:cubicBezTo>
                    <a:pt x="1435817" y="493642"/>
                    <a:pt x="1456537" y="478950"/>
                    <a:pt x="1605064" y="429442"/>
                  </a:cubicBezTo>
                  <a:cubicBezTo>
                    <a:pt x="1639041" y="418116"/>
                    <a:pt x="1676400" y="422957"/>
                    <a:pt x="1712068" y="419714"/>
                  </a:cubicBezTo>
                  <a:cubicBezTo>
                    <a:pt x="1738008" y="413229"/>
                    <a:pt x="1763514" y="404655"/>
                    <a:pt x="1789889" y="400259"/>
                  </a:cubicBezTo>
                  <a:cubicBezTo>
                    <a:pt x="1822033" y="394902"/>
                    <a:pt x="1854830" y="394573"/>
                    <a:pt x="1887166" y="390531"/>
                  </a:cubicBezTo>
                  <a:cubicBezTo>
                    <a:pt x="1906737" y="388084"/>
                    <a:pt x="1926077" y="384046"/>
                    <a:pt x="1945532" y="380803"/>
                  </a:cubicBezTo>
                  <a:cubicBezTo>
                    <a:pt x="2007140" y="384046"/>
                    <a:pt x="2069182" y="382552"/>
                    <a:pt x="2130357" y="390531"/>
                  </a:cubicBezTo>
                  <a:cubicBezTo>
                    <a:pt x="2144736" y="392407"/>
                    <a:pt x="2155939" y="404274"/>
                    <a:pt x="2169268" y="409986"/>
                  </a:cubicBezTo>
                  <a:cubicBezTo>
                    <a:pt x="2178693" y="414025"/>
                    <a:pt x="2188723" y="416471"/>
                    <a:pt x="2198451" y="419714"/>
                  </a:cubicBezTo>
                  <a:cubicBezTo>
                    <a:pt x="2208179" y="432684"/>
                    <a:pt x="2219590" y="444548"/>
                    <a:pt x="2227634" y="458625"/>
                  </a:cubicBezTo>
                  <a:cubicBezTo>
                    <a:pt x="2232721" y="467528"/>
                    <a:pt x="2233762" y="478207"/>
                    <a:pt x="2237362" y="487808"/>
                  </a:cubicBezTo>
                  <a:cubicBezTo>
                    <a:pt x="2255994" y="537492"/>
                    <a:pt x="2254164" y="531140"/>
                    <a:pt x="2276272" y="575356"/>
                  </a:cubicBezTo>
                  <a:cubicBezTo>
                    <a:pt x="2301886" y="703421"/>
                    <a:pt x="2271004" y="536849"/>
                    <a:pt x="2295728" y="808820"/>
                  </a:cubicBezTo>
                  <a:cubicBezTo>
                    <a:pt x="2296656" y="819032"/>
                    <a:pt x="2302968" y="828055"/>
                    <a:pt x="2305455" y="838003"/>
                  </a:cubicBezTo>
                  <a:cubicBezTo>
                    <a:pt x="2309465" y="854043"/>
                    <a:pt x="2311940" y="870429"/>
                    <a:pt x="2315183" y="886642"/>
                  </a:cubicBezTo>
                  <a:cubicBezTo>
                    <a:pt x="2308698" y="954735"/>
                    <a:pt x="2306535" y="1023380"/>
                    <a:pt x="2295728" y="1090922"/>
                  </a:cubicBezTo>
                  <a:cubicBezTo>
                    <a:pt x="2293437" y="1105241"/>
                    <a:pt x="2284316" y="1117767"/>
                    <a:pt x="2276272" y="1129833"/>
                  </a:cubicBezTo>
                  <a:cubicBezTo>
                    <a:pt x="2264755" y="1147108"/>
                    <a:pt x="2249819" y="1161861"/>
                    <a:pt x="2237362" y="1178471"/>
                  </a:cubicBezTo>
                  <a:cubicBezTo>
                    <a:pt x="2230347" y="1187824"/>
                    <a:pt x="2224391" y="1197926"/>
                    <a:pt x="2217906" y="1207654"/>
                  </a:cubicBezTo>
                  <a:cubicBezTo>
                    <a:pt x="2214664" y="1220624"/>
                    <a:pt x="2213445" y="1234277"/>
                    <a:pt x="2208179" y="1246565"/>
                  </a:cubicBezTo>
                  <a:cubicBezTo>
                    <a:pt x="2182374" y="1306777"/>
                    <a:pt x="2135667" y="1270925"/>
                    <a:pt x="2295728" y="1285476"/>
                  </a:cubicBezTo>
                  <a:cubicBezTo>
                    <a:pt x="2328153" y="1298446"/>
                    <a:pt x="2360304" y="1312124"/>
                    <a:pt x="2393004" y="1324386"/>
                  </a:cubicBezTo>
                  <a:cubicBezTo>
                    <a:pt x="2412206" y="1331587"/>
                    <a:pt x="2432440" y="1335954"/>
                    <a:pt x="2451370" y="1343842"/>
                  </a:cubicBezTo>
                  <a:cubicBezTo>
                    <a:pt x="2471448" y="1352208"/>
                    <a:pt x="2489986" y="1363910"/>
                    <a:pt x="2509736" y="1373025"/>
                  </a:cubicBezTo>
                  <a:cubicBezTo>
                    <a:pt x="2532158" y="1383373"/>
                    <a:pt x="2555132" y="1392480"/>
                    <a:pt x="2577830" y="1402208"/>
                  </a:cubicBezTo>
                  <a:cubicBezTo>
                    <a:pt x="2584315" y="1411936"/>
                    <a:pt x="2598735" y="1419790"/>
                    <a:pt x="2597285" y="1431391"/>
                  </a:cubicBezTo>
                  <a:cubicBezTo>
                    <a:pt x="2593049" y="1465276"/>
                    <a:pt x="2548114" y="1496232"/>
                    <a:pt x="2529191" y="1518939"/>
                  </a:cubicBezTo>
                  <a:cubicBezTo>
                    <a:pt x="2508433" y="1543849"/>
                    <a:pt x="2490281" y="1570820"/>
                    <a:pt x="2470826" y="1596761"/>
                  </a:cubicBezTo>
                  <a:cubicBezTo>
                    <a:pt x="2465323" y="1604098"/>
                    <a:pt x="2457099" y="1609054"/>
                    <a:pt x="2451370" y="1616216"/>
                  </a:cubicBezTo>
                  <a:cubicBezTo>
                    <a:pt x="2444067" y="1625345"/>
                    <a:pt x="2438400" y="1635671"/>
                    <a:pt x="2431915" y="1645399"/>
                  </a:cubicBezTo>
                  <a:cubicBezTo>
                    <a:pt x="2428672" y="1664854"/>
                    <a:pt x="2408240" y="1689818"/>
                    <a:pt x="2422187" y="1703765"/>
                  </a:cubicBezTo>
                  <a:cubicBezTo>
                    <a:pt x="2433651" y="1715229"/>
                    <a:pt x="2439906" y="1676318"/>
                    <a:pt x="2451370" y="1664854"/>
                  </a:cubicBezTo>
                  <a:cubicBezTo>
                    <a:pt x="2466051" y="1650173"/>
                    <a:pt x="2484244" y="1639456"/>
                    <a:pt x="2500008" y="1625944"/>
                  </a:cubicBezTo>
                  <a:cubicBezTo>
                    <a:pt x="2506972" y="1619975"/>
                    <a:pt x="2512224" y="1612119"/>
                    <a:pt x="2519464" y="1606488"/>
                  </a:cubicBezTo>
                  <a:cubicBezTo>
                    <a:pt x="2541482" y="1589363"/>
                    <a:pt x="2564859" y="1574063"/>
                    <a:pt x="2587557" y="1557850"/>
                  </a:cubicBezTo>
                  <a:cubicBezTo>
                    <a:pt x="2594042" y="1544880"/>
                    <a:pt x="2598969" y="1531005"/>
                    <a:pt x="2607013" y="1518939"/>
                  </a:cubicBezTo>
                  <a:cubicBezTo>
                    <a:pt x="2618530" y="1501664"/>
                    <a:pt x="2633466" y="1486911"/>
                    <a:pt x="2645923" y="1470301"/>
                  </a:cubicBezTo>
                  <a:cubicBezTo>
                    <a:pt x="2652938" y="1460948"/>
                    <a:pt x="2658894" y="1450846"/>
                    <a:pt x="2665379" y="1441118"/>
                  </a:cubicBezTo>
                  <a:cubicBezTo>
                    <a:pt x="2668621" y="1428148"/>
                    <a:pt x="2677304" y="1415395"/>
                    <a:pt x="2675106" y="1402208"/>
                  </a:cubicBezTo>
                  <a:cubicBezTo>
                    <a:pt x="2670551" y="1374880"/>
                    <a:pt x="2663230" y="1346020"/>
                    <a:pt x="2645923" y="1324386"/>
                  </a:cubicBezTo>
                  <a:cubicBezTo>
                    <a:pt x="2635015" y="1310751"/>
                    <a:pt x="2613729" y="1310804"/>
                    <a:pt x="2597285" y="1304931"/>
                  </a:cubicBezTo>
                  <a:cubicBezTo>
                    <a:pt x="2568316" y="1294585"/>
                    <a:pt x="2539851" y="1282022"/>
                    <a:pt x="2509736" y="1275748"/>
                  </a:cubicBezTo>
                  <a:cubicBezTo>
                    <a:pt x="2357393" y="1244010"/>
                    <a:pt x="2363821" y="1306872"/>
                    <a:pt x="2363821" y="1236837"/>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65" name="Freeform 564"/>
            <p:cNvSpPr/>
            <p:nvPr/>
          </p:nvSpPr>
          <p:spPr>
            <a:xfrm>
              <a:off x="582563" y="632298"/>
              <a:ext cx="3875196" cy="3531585"/>
            </a:xfrm>
            <a:custGeom>
              <a:avLst/>
              <a:gdLst>
                <a:gd name="connsiteX0" fmla="*/ 244288 w 3875196"/>
                <a:gd name="connsiteY0" fmla="*/ 291830 h 3531585"/>
                <a:gd name="connsiteX1" fmla="*/ 195650 w 3875196"/>
                <a:gd name="connsiteY1" fmla="*/ 252919 h 3531585"/>
                <a:gd name="connsiteX2" fmla="*/ 166467 w 3875196"/>
                <a:gd name="connsiteY2" fmla="*/ 243191 h 3531585"/>
                <a:gd name="connsiteX3" fmla="*/ 147011 w 3875196"/>
                <a:gd name="connsiteY3" fmla="*/ 223736 h 3531585"/>
                <a:gd name="connsiteX4" fmla="*/ 108101 w 3875196"/>
                <a:gd name="connsiteY4" fmla="*/ 194553 h 3531585"/>
                <a:gd name="connsiteX5" fmla="*/ 59463 w 3875196"/>
                <a:gd name="connsiteY5" fmla="*/ 175098 h 3531585"/>
                <a:gd name="connsiteX6" fmla="*/ 20552 w 3875196"/>
                <a:gd name="connsiteY6" fmla="*/ 155642 h 3531585"/>
                <a:gd name="connsiteX7" fmla="*/ 1097 w 3875196"/>
                <a:gd name="connsiteY7" fmla="*/ 126459 h 3531585"/>
                <a:gd name="connsiteX8" fmla="*/ 166467 w 3875196"/>
                <a:gd name="connsiteY8" fmla="*/ 97276 h 3531585"/>
                <a:gd name="connsiteX9" fmla="*/ 176194 w 3875196"/>
                <a:gd name="connsiteY9" fmla="*/ 126459 h 3531585"/>
                <a:gd name="connsiteX10" fmla="*/ 195650 w 3875196"/>
                <a:gd name="connsiteY10" fmla="*/ 165370 h 3531585"/>
                <a:gd name="connsiteX11" fmla="*/ 205377 w 3875196"/>
                <a:gd name="connsiteY11" fmla="*/ 252919 h 3531585"/>
                <a:gd name="connsiteX12" fmla="*/ 195650 w 3875196"/>
                <a:gd name="connsiteY12" fmla="*/ 398834 h 3531585"/>
                <a:gd name="connsiteX13" fmla="*/ 156739 w 3875196"/>
                <a:gd name="connsiteY13" fmla="*/ 437745 h 3531585"/>
                <a:gd name="connsiteX14" fmla="*/ 98373 w 3875196"/>
                <a:gd name="connsiteY14" fmla="*/ 476655 h 3531585"/>
                <a:gd name="connsiteX15" fmla="*/ 30280 w 3875196"/>
                <a:gd name="connsiteY15" fmla="*/ 525293 h 3531585"/>
                <a:gd name="connsiteX16" fmla="*/ 10824 w 3875196"/>
                <a:gd name="connsiteY16" fmla="*/ 544749 h 3531585"/>
                <a:gd name="connsiteX17" fmla="*/ 59463 w 3875196"/>
                <a:gd name="connsiteY17" fmla="*/ 583659 h 3531585"/>
                <a:gd name="connsiteX18" fmla="*/ 98373 w 3875196"/>
                <a:gd name="connsiteY18" fmla="*/ 603115 h 3531585"/>
                <a:gd name="connsiteX19" fmla="*/ 215105 w 3875196"/>
                <a:gd name="connsiteY19" fmla="*/ 622570 h 3531585"/>
                <a:gd name="connsiteX20" fmla="*/ 341565 w 3875196"/>
                <a:gd name="connsiteY20" fmla="*/ 642025 h 3531585"/>
                <a:gd name="connsiteX21" fmla="*/ 468024 w 3875196"/>
                <a:gd name="connsiteY21" fmla="*/ 632298 h 3531585"/>
                <a:gd name="connsiteX22" fmla="*/ 380475 w 3875196"/>
                <a:gd name="connsiteY22" fmla="*/ 486383 h 3531585"/>
                <a:gd name="connsiteX23" fmla="*/ 351292 w 3875196"/>
                <a:gd name="connsiteY23" fmla="*/ 437745 h 3531585"/>
                <a:gd name="connsiteX24" fmla="*/ 331837 w 3875196"/>
                <a:gd name="connsiteY24" fmla="*/ 418289 h 3531585"/>
                <a:gd name="connsiteX25" fmla="*/ 283199 w 3875196"/>
                <a:gd name="connsiteY25" fmla="*/ 301557 h 3531585"/>
                <a:gd name="connsiteX26" fmla="*/ 273471 w 3875196"/>
                <a:gd name="connsiteY26" fmla="*/ 262647 h 3531585"/>
                <a:gd name="connsiteX27" fmla="*/ 263743 w 3875196"/>
                <a:gd name="connsiteY27" fmla="*/ 194553 h 3531585"/>
                <a:gd name="connsiteX28" fmla="*/ 273471 w 3875196"/>
                <a:gd name="connsiteY28" fmla="*/ 77821 h 3531585"/>
                <a:gd name="connsiteX29" fmla="*/ 302654 w 3875196"/>
                <a:gd name="connsiteY29" fmla="*/ 58366 h 3531585"/>
                <a:gd name="connsiteX30" fmla="*/ 361020 w 3875196"/>
                <a:gd name="connsiteY30" fmla="*/ 38911 h 3531585"/>
                <a:gd name="connsiteX31" fmla="*/ 555573 w 3875196"/>
                <a:gd name="connsiteY31" fmla="*/ 48638 h 3531585"/>
                <a:gd name="connsiteX32" fmla="*/ 594484 w 3875196"/>
                <a:gd name="connsiteY32" fmla="*/ 68093 h 3531585"/>
                <a:gd name="connsiteX33" fmla="*/ 711216 w 3875196"/>
                <a:gd name="connsiteY33" fmla="*/ 175098 h 3531585"/>
                <a:gd name="connsiteX34" fmla="*/ 769582 w 3875196"/>
                <a:gd name="connsiteY34" fmla="*/ 223736 h 3531585"/>
                <a:gd name="connsiteX35" fmla="*/ 789037 w 3875196"/>
                <a:gd name="connsiteY35" fmla="*/ 252919 h 3531585"/>
                <a:gd name="connsiteX36" fmla="*/ 818220 w 3875196"/>
                <a:gd name="connsiteY36" fmla="*/ 291830 h 3531585"/>
                <a:gd name="connsiteX37" fmla="*/ 837675 w 3875196"/>
                <a:gd name="connsiteY37" fmla="*/ 321013 h 3531585"/>
                <a:gd name="connsiteX38" fmla="*/ 866858 w 3875196"/>
                <a:gd name="connsiteY38" fmla="*/ 359923 h 3531585"/>
                <a:gd name="connsiteX39" fmla="*/ 886314 w 3875196"/>
                <a:gd name="connsiteY39" fmla="*/ 408562 h 3531585"/>
                <a:gd name="connsiteX40" fmla="*/ 973863 w 3875196"/>
                <a:gd name="connsiteY40" fmla="*/ 476655 h 3531585"/>
                <a:gd name="connsiteX41" fmla="*/ 1041956 w 3875196"/>
                <a:gd name="connsiteY41" fmla="*/ 466928 h 3531585"/>
                <a:gd name="connsiteX42" fmla="*/ 1119777 w 3875196"/>
                <a:gd name="connsiteY42" fmla="*/ 437745 h 3531585"/>
                <a:gd name="connsiteX43" fmla="*/ 1285148 w 3875196"/>
                <a:gd name="connsiteY43" fmla="*/ 379379 h 3531585"/>
                <a:gd name="connsiteX44" fmla="*/ 1353241 w 3875196"/>
                <a:gd name="connsiteY44" fmla="*/ 340468 h 3531585"/>
                <a:gd name="connsiteX45" fmla="*/ 1469973 w 3875196"/>
                <a:gd name="connsiteY45" fmla="*/ 301557 h 3531585"/>
                <a:gd name="connsiteX46" fmla="*/ 1674254 w 3875196"/>
                <a:gd name="connsiteY46" fmla="*/ 223736 h 3531585"/>
                <a:gd name="connsiteX47" fmla="*/ 1732620 w 3875196"/>
                <a:gd name="connsiteY47" fmla="*/ 214008 h 3531585"/>
                <a:gd name="connsiteX48" fmla="*/ 1810441 w 3875196"/>
                <a:gd name="connsiteY48" fmla="*/ 233464 h 3531585"/>
                <a:gd name="connsiteX49" fmla="*/ 1849352 w 3875196"/>
                <a:gd name="connsiteY49" fmla="*/ 291830 h 3531585"/>
                <a:gd name="connsiteX50" fmla="*/ 1868807 w 3875196"/>
                <a:gd name="connsiteY50" fmla="*/ 340468 h 3531585"/>
                <a:gd name="connsiteX51" fmla="*/ 1897990 w 3875196"/>
                <a:gd name="connsiteY51" fmla="*/ 418289 h 3531585"/>
                <a:gd name="connsiteX52" fmla="*/ 1917446 w 3875196"/>
                <a:gd name="connsiteY52" fmla="*/ 447472 h 3531585"/>
                <a:gd name="connsiteX53" fmla="*/ 1946628 w 3875196"/>
                <a:gd name="connsiteY53" fmla="*/ 535021 h 3531585"/>
                <a:gd name="connsiteX54" fmla="*/ 1907718 w 3875196"/>
                <a:gd name="connsiteY54" fmla="*/ 544749 h 3531585"/>
                <a:gd name="connsiteX55" fmla="*/ 1839624 w 3875196"/>
                <a:gd name="connsiteY55" fmla="*/ 505838 h 3531585"/>
                <a:gd name="connsiteX56" fmla="*/ 1810441 w 3875196"/>
                <a:gd name="connsiteY56" fmla="*/ 496111 h 3531585"/>
                <a:gd name="connsiteX57" fmla="*/ 1781258 w 3875196"/>
                <a:gd name="connsiteY57" fmla="*/ 476655 h 3531585"/>
                <a:gd name="connsiteX58" fmla="*/ 1664526 w 3875196"/>
                <a:gd name="connsiteY58" fmla="*/ 466928 h 3531585"/>
                <a:gd name="connsiteX59" fmla="*/ 1703437 w 3875196"/>
                <a:gd name="connsiteY59" fmla="*/ 340468 h 3531585"/>
                <a:gd name="connsiteX60" fmla="*/ 1732620 w 3875196"/>
                <a:gd name="connsiteY60" fmla="*/ 282102 h 3531585"/>
                <a:gd name="connsiteX61" fmla="*/ 1868807 w 3875196"/>
                <a:gd name="connsiteY61" fmla="*/ 126459 h 3531585"/>
                <a:gd name="connsiteX62" fmla="*/ 1946628 w 3875196"/>
                <a:gd name="connsiteY62" fmla="*/ 87549 h 3531585"/>
                <a:gd name="connsiteX63" fmla="*/ 2053633 w 3875196"/>
                <a:gd name="connsiteY63" fmla="*/ 29183 h 3531585"/>
                <a:gd name="connsiteX64" fmla="*/ 2131454 w 3875196"/>
                <a:gd name="connsiteY64" fmla="*/ 19455 h 3531585"/>
                <a:gd name="connsiteX65" fmla="*/ 2345463 w 3875196"/>
                <a:gd name="connsiteY65" fmla="*/ 29183 h 3531585"/>
                <a:gd name="connsiteX66" fmla="*/ 2355190 w 3875196"/>
                <a:gd name="connsiteY66" fmla="*/ 58366 h 3531585"/>
                <a:gd name="connsiteX67" fmla="*/ 2345463 w 3875196"/>
                <a:gd name="connsiteY67" fmla="*/ 214008 h 3531585"/>
                <a:gd name="connsiteX68" fmla="*/ 2384373 w 3875196"/>
                <a:gd name="connsiteY68" fmla="*/ 447472 h 3531585"/>
                <a:gd name="connsiteX69" fmla="*/ 2423284 w 3875196"/>
                <a:gd name="connsiteY69" fmla="*/ 486383 h 3531585"/>
                <a:gd name="connsiteX70" fmla="*/ 2452467 w 3875196"/>
                <a:gd name="connsiteY70" fmla="*/ 525293 h 3531585"/>
                <a:gd name="connsiteX71" fmla="*/ 2501105 w 3875196"/>
                <a:gd name="connsiteY71" fmla="*/ 535021 h 3531585"/>
                <a:gd name="connsiteX72" fmla="*/ 2608109 w 3875196"/>
                <a:gd name="connsiteY72" fmla="*/ 612842 h 3531585"/>
                <a:gd name="connsiteX73" fmla="*/ 2724841 w 3875196"/>
                <a:gd name="connsiteY73" fmla="*/ 661481 h 3531585"/>
                <a:gd name="connsiteX74" fmla="*/ 2802663 w 3875196"/>
                <a:gd name="connsiteY74" fmla="*/ 700391 h 3531585"/>
                <a:gd name="connsiteX75" fmla="*/ 2831846 w 3875196"/>
                <a:gd name="connsiteY75" fmla="*/ 719847 h 3531585"/>
                <a:gd name="connsiteX76" fmla="*/ 2890211 w 3875196"/>
                <a:gd name="connsiteY76" fmla="*/ 778213 h 3531585"/>
                <a:gd name="connsiteX77" fmla="*/ 2909667 w 3875196"/>
                <a:gd name="connsiteY77" fmla="*/ 807396 h 3531585"/>
                <a:gd name="connsiteX78" fmla="*/ 2948577 w 3875196"/>
                <a:gd name="connsiteY78" fmla="*/ 904672 h 3531585"/>
                <a:gd name="connsiteX79" fmla="*/ 2958305 w 3875196"/>
                <a:gd name="connsiteY79" fmla="*/ 972766 h 3531585"/>
                <a:gd name="connsiteX80" fmla="*/ 2997216 w 3875196"/>
                <a:gd name="connsiteY80" fmla="*/ 1079770 h 3531585"/>
                <a:gd name="connsiteX81" fmla="*/ 3006943 w 3875196"/>
                <a:gd name="connsiteY81" fmla="*/ 1206230 h 3531585"/>
                <a:gd name="connsiteX82" fmla="*/ 3016671 w 3875196"/>
                <a:gd name="connsiteY82" fmla="*/ 1245140 h 3531585"/>
                <a:gd name="connsiteX83" fmla="*/ 3026399 w 3875196"/>
                <a:gd name="connsiteY83" fmla="*/ 1439693 h 3531585"/>
                <a:gd name="connsiteX84" fmla="*/ 3045854 w 3875196"/>
                <a:gd name="connsiteY84" fmla="*/ 1459149 h 3531585"/>
                <a:gd name="connsiteX85" fmla="*/ 3133403 w 3875196"/>
                <a:gd name="connsiteY85" fmla="*/ 1517515 h 3531585"/>
                <a:gd name="connsiteX86" fmla="*/ 3172314 w 3875196"/>
                <a:gd name="connsiteY86" fmla="*/ 1527242 h 3531585"/>
                <a:gd name="connsiteX87" fmla="*/ 3201497 w 3875196"/>
                <a:gd name="connsiteY87" fmla="*/ 1536970 h 3531585"/>
                <a:gd name="connsiteX88" fmla="*/ 3269590 w 3875196"/>
                <a:gd name="connsiteY88" fmla="*/ 1556425 h 3531585"/>
                <a:gd name="connsiteX89" fmla="*/ 3405777 w 3875196"/>
                <a:gd name="connsiteY89" fmla="*/ 1546698 h 3531585"/>
                <a:gd name="connsiteX90" fmla="*/ 3434960 w 3875196"/>
                <a:gd name="connsiteY90" fmla="*/ 1517515 h 3531585"/>
                <a:gd name="connsiteX91" fmla="*/ 3425233 w 3875196"/>
                <a:gd name="connsiteY91" fmla="*/ 1284051 h 3531585"/>
                <a:gd name="connsiteX92" fmla="*/ 3405777 w 3875196"/>
                <a:gd name="connsiteY92" fmla="*/ 1186774 h 3531585"/>
                <a:gd name="connsiteX93" fmla="*/ 3386322 w 3875196"/>
                <a:gd name="connsiteY93" fmla="*/ 1070042 h 3531585"/>
                <a:gd name="connsiteX94" fmla="*/ 3396050 w 3875196"/>
                <a:gd name="connsiteY94" fmla="*/ 924128 h 3531585"/>
                <a:gd name="connsiteX95" fmla="*/ 3425233 w 3875196"/>
                <a:gd name="connsiteY95" fmla="*/ 885217 h 3531585"/>
                <a:gd name="connsiteX96" fmla="*/ 3434960 w 3875196"/>
                <a:gd name="connsiteY96" fmla="*/ 846306 h 3531585"/>
                <a:gd name="connsiteX97" fmla="*/ 3512782 w 3875196"/>
                <a:gd name="connsiteY97" fmla="*/ 729574 h 3531585"/>
                <a:gd name="connsiteX98" fmla="*/ 3522509 w 3875196"/>
                <a:gd name="connsiteY98" fmla="*/ 700391 h 3531585"/>
                <a:gd name="connsiteX99" fmla="*/ 3551692 w 3875196"/>
                <a:gd name="connsiteY99" fmla="*/ 690664 h 3531585"/>
                <a:gd name="connsiteX100" fmla="*/ 3571148 w 3875196"/>
                <a:gd name="connsiteY100" fmla="*/ 671208 h 3531585"/>
                <a:gd name="connsiteX101" fmla="*/ 3503054 w 3875196"/>
                <a:gd name="connsiteY101" fmla="*/ 661481 h 3531585"/>
                <a:gd name="connsiteX102" fmla="*/ 3473871 w 3875196"/>
                <a:gd name="connsiteY102" fmla="*/ 622570 h 3531585"/>
                <a:gd name="connsiteX103" fmla="*/ 3454416 w 3875196"/>
                <a:gd name="connsiteY103" fmla="*/ 593387 h 3531585"/>
                <a:gd name="connsiteX104" fmla="*/ 3425233 w 3875196"/>
                <a:gd name="connsiteY104" fmla="*/ 564204 h 3531585"/>
                <a:gd name="connsiteX105" fmla="*/ 3396050 w 3875196"/>
                <a:gd name="connsiteY105" fmla="*/ 515566 h 3531585"/>
                <a:gd name="connsiteX106" fmla="*/ 3434960 w 3875196"/>
                <a:gd name="connsiteY106" fmla="*/ 398834 h 3531585"/>
                <a:gd name="connsiteX107" fmla="*/ 3444688 w 3875196"/>
                <a:gd name="connsiteY107" fmla="*/ 359923 h 3531585"/>
                <a:gd name="connsiteX108" fmla="*/ 3493326 w 3875196"/>
                <a:gd name="connsiteY108" fmla="*/ 311285 h 3531585"/>
                <a:gd name="connsiteX109" fmla="*/ 3580875 w 3875196"/>
                <a:gd name="connsiteY109" fmla="*/ 301557 h 3531585"/>
                <a:gd name="connsiteX110" fmla="*/ 3668424 w 3875196"/>
                <a:gd name="connsiteY110" fmla="*/ 282102 h 3531585"/>
                <a:gd name="connsiteX111" fmla="*/ 3736518 w 3875196"/>
                <a:gd name="connsiteY111" fmla="*/ 262647 h 3531585"/>
                <a:gd name="connsiteX112" fmla="*/ 3755973 w 3875196"/>
                <a:gd name="connsiteY112" fmla="*/ 291830 h 3531585"/>
                <a:gd name="connsiteX113" fmla="*/ 3746246 w 3875196"/>
                <a:gd name="connsiteY113" fmla="*/ 398834 h 3531585"/>
                <a:gd name="connsiteX114" fmla="*/ 3707335 w 3875196"/>
                <a:gd name="connsiteY114" fmla="*/ 408562 h 3531585"/>
                <a:gd name="connsiteX115" fmla="*/ 3658697 w 3875196"/>
                <a:gd name="connsiteY115" fmla="*/ 359923 h 3531585"/>
                <a:gd name="connsiteX116" fmla="*/ 3639241 w 3875196"/>
                <a:gd name="connsiteY116" fmla="*/ 340468 h 3531585"/>
                <a:gd name="connsiteX117" fmla="*/ 3600331 w 3875196"/>
                <a:gd name="connsiteY117" fmla="*/ 291830 h 3531585"/>
                <a:gd name="connsiteX118" fmla="*/ 3551692 w 3875196"/>
                <a:gd name="connsiteY118" fmla="*/ 233464 h 3531585"/>
                <a:gd name="connsiteX119" fmla="*/ 3522509 w 3875196"/>
                <a:gd name="connsiteY119" fmla="*/ 223736 h 3531585"/>
                <a:gd name="connsiteX120" fmla="*/ 3425233 w 3875196"/>
                <a:gd name="connsiteY120" fmla="*/ 243191 h 3531585"/>
                <a:gd name="connsiteX121" fmla="*/ 3259863 w 3875196"/>
                <a:gd name="connsiteY121" fmla="*/ 262647 h 3531585"/>
                <a:gd name="connsiteX122" fmla="*/ 3191769 w 3875196"/>
                <a:gd name="connsiteY122" fmla="*/ 272374 h 3531585"/>
                <a:gd name="connsiteX123" fmla="*/ 3055582 w 3875196"/>
                <a:gd name="connsiteY123" fmla="*/ 301557 h 3531585"/>
                <a:gd name="connsiteX124" fmla="*/ 2997216 w 3875196"/>
                <a:gd name="connsiteY124" fmla="*/ 282102 h 3531585"/>
                <a:gd name="connsiteX125" fmla="*/ 3006943 w 3875196"/>
                <a:gd name="connsiteY125" fmla="*/ 204281 h 3531585"/>
                <a:gd name="connsiteX126" fmla="*/ 3133403 w 3875196"/>
                <a:gd name="connsiteY126" fmla="*/ 58366 h 3531585"/>
                <a:gd name="connsiteX127" fmla="*/ 3201497 w 3875196"/>
                <a:gd name="connsiteY127" fmla="*/ 0 h 3531585"/>
                <a:gd name="connsiteX128" fmla="*/ 3240407 w 3875196"/>
                <a:gd name="connsiteY128" fmla="*/ 38911 h 3531585"/>
                <a:gd name="connsiteX129" fmla="*/ 3269590 w 3875196"/>
                <a:gd name="connsiteY129" fmla="*/ 58366 h 3531585"/>
                <a:gd name="connsiteX130" fmla="*/ 3318228 w 3875196"/>
                <a:gd name="connsiteY130" fmla="*/ 107004 h 3531585"/>
                <a:gd name="connsiteX131" fmla="*/ 3347411 w 3875196"/>
                <a:gd name="connsiteY131" fmla="*/ 126459 h 3531585"/>
                <a:gd name="connsiteX132" fmla="*/ 3434960 w 3875196"/>
                <a:gd name="connsiteY132" fmla="*/ 204281 h 3531585"/>
                <a:gd name="connsiteX133" fmla="*/ 3454416 w 3875196"/>
                <a:gd name="connsiteY133" fmla="*/ 233464 h 3531585"/>
                <a:gd name="connsiteX134" fmla="*/ 3464143 w 3875196"/>
                <a:gd name="connsiteY134" fmla="*/ 282102 h 3531585"/>
                <a:gd name="connsiteX135" fmla="*/ 3483599 w 3875196"/>
                <a:gd name="connsiteY135" fmla="*/ 321013 h 3531585"/>
                <a:gd name="connsiteX136" fmla="*/ 3512782 w 3875196"/>
                <a:gd name="connsiteY136" fmla="*/ 398834 h 3531585"/>
                <a:gd name="connsiteX137" fmla="*/ 3532237 w 3875196"/>
                <a:gd name="connsiteY137" fmla="*/ 457200 h 3531585"/>
                <a:gd name="connsiteX138" fmla="*/ 3551692 w 3875196"/>
                <a:gd name="connsiteY138" fmla="*/ 505838 h 3531585"/>
                <a:gd name="connsiteX139" fmla="*/ 3561420 w 3875196"/>
                <a:gd name="connsiteY139" fmla="*/ 554476 h 3531585"/>
                <a:gd name="connsiteX140" fmla="*/ 3571148 w 3875196"/>
                <a:gd name="connsiteY140" fmla="*/ 593387 h 3531585"/>
                <a:gd name="connsiteX141" fmla="*/ 3551692 w 3875196"/>
                <a:gd name="connsiteY141" fmla="*/ 739302 h 3531585"/>
                <a:gd name="connsiteX142" fmla="*/ 3512782 w 3875196"/>
                <a:gd name="connsiteY142" fmla="*/ 1040859 h 3531585"/>
                <a:gd name="connsiteX143" fmla="*/ 3483599 w 3875196"/>
                <a:gd name="connsiteY143" fmla="*/ 1167319 h 3531585"/>
                <a:gd name="connsiteX144" fmla="*/ 3464143 w 3875196"/>
                <a:gd name="connsiteY144" fmla="*/ 1352145 h 3531585"/>
                <a:gd name="connsiteX145" fmla="*/ 3493326 w 3875196"/>
                <a:gd name="connsiteY145" fmla="*/ 1896893 h 3531585"/>
                <a:gd name="connsiteX146" fmla="*/ 3541965 w 3875196"/>
                <a:gd name="connsiteY146" fmla="*/ 1974715 h 3531585"/>
                <a:gd name="connsiteX147" fmla="*/ 3639241 w 3875196"/>
                <a:gd name="connsiteY147" fmla="*/ 2033081 h 3531585"/>
                <a:gd name="connsiteX148" fmla="*/ 3707335 w 3875196"/>
                <a:gd name="connsiteY148" fmla="*/ 2052536 h 3531585"/>
                <a:gd name="connsiteX149" fmla="*/ 3755973 w 3875196"/>
                <a:gd name="connsiteY149" fmla="*/ 2071991 h 3531585"/>
                <a:gd name="connsiteX150" fmla="*/ 3785156 w 3875196"/>
                <a:gd name="connsiteY150" fmla="*/ 2101174 h 3531585"/>
                <a:gd name="connsiteX151" fmla="*/ 3824067 w 3875196"/>
                <a:gd name="connsiteY151" fmla="*/ 2120630 h 3531585"/>
                <a:gd name="connsiteX152" fmla="*/ 3833794 w 3875196"/>
                <a:gd name="connsiteY152" fmla="*/ 2149813 h 3531585"/>
                <a:gd name="connsiteX153" fmla="*/ 3862977 w 3875196"/>
                <a:gd name="connsiteY153" fmla="*/ 2208179 h 3531585"/>
                <a:gd name="connsiteX154" fmla="*/ 3853250 w 3875196"/>
                <a:gd name="connsiteY154" fmla="*/ 2558374 h 3531585"/>
                <a:gd name="connsiteX155" fmla="*/ 3843522 w 3875196"/>
                <a:gd name="connsiteY155" fmla="*/ 2626468 h 3531585"/>
                <a:gd name="connsiteX156" fmla="*/ 3824067 w 3875196"/>
                <a:gd name="connsiteY156" fmla="*/ 2694562 h 3531585"/>
                <a:gd name="connsiteX157" fmla="*/ 3746246 w 3875196"/>
                <a:gd name="connsiteY157" fmla="*/ 2908570 h 3531585"/>
                <a:gd name="connsiteX158" fmla="*/ 3717063 w 3875196"/>
                <a:gd name="connsiteY158" fmla="*/ 2937753 h 3531585"/>
                <a:gd name="connsiteX159" fmla="*/ 3658697 w 3875196"/>
                <a:gd name="connsiteY159" fmla="*/ 3025302 h 3531585"/>
                <a:gd name="connsiteX160" fmla="*/ 3580875 w 3875196"/>
                <a:gd name="connsiteY160" fmla="*/ 3083668 h 3531585"/>
                <a:gd name="connsiteX161" fmla="*/ 3551692 w 3875196"/>
                <a:gd name="connsiteY161" fmla="*/ 3258766 h 3531585"/>
                <a:gd name="connsiteX162" fmla="*/ 3532237 w 3875196"/>
                <a:gd name="connsiteY162" fmla="*/ 3326859 h 3531585"/>
                <a:gd name="connsiteX163" fmla="*/ 3454416 w 3875196"/>
                <a:gd name="connsiteY163" fmla="*/ 3394953 h 3531585"/>
                <a:gd name="connsiteX164" fmla="*/ 3425233 w 3875196"/>
                <a:gd name="connsiteY164" fmla="*/ 3453319 h 3531585"/>
                <a:gd name="connsiteX165" fmla="*/ 3386322 w 3875196"/>
                <a:gd name="connsiteY165" fmla="*/ 3511685 h 3531585"/>
                <a:gd name="connsiteX166" fmla="*/ 3434960 w 3875196"/>
                <a:gd name="connsiteY166" fmla="*/ 3531140 h 3531585"/>
                <a:gd name="connsiteX167" fmla="*/ 3600331 w 3875196"/>
                <a:gd name="connsiteY167" fmla="*/ 3511685 h 3531585"/>
                <a:gd name="connsiteX168" fmla="*/ 3726790 w 3875196"/>
                <a:gd name="connsiteY168" fmla="*/ 3492230 h 3531585"/>
                <a:gd name="connsiteX169" fmla="*/ 3794884 w 3875196"/>
                <a:gd name="connsiteY169" fmla="*/ 3463047 h 3531585"/>
                <a:gd name="connsiteX170" fmla="*/ 3833794 w 3875196"/>
                <a:gd name="connsiteY170" fmla="*/ 3443591 h 3531585"/>
                <a:gd name="connsiteX171" fmla="*/ 3843522 w 3875196"/>
                <a:gd name="connsiteY171" fmla="*/ 3404681 h 3531585"/>
                <a:gd name="connsiteX172" fmla="*/ 3814339 w 3875196"/>
                <a:gd name="connsiteY172" fmla="*/ 3317132 h 3531585"/>
                <a:gd name="connsiteX173" fmla="*/ 3755973 w 3875196"/>
                <a:gd name="connsiteY173" fmla="*/ 3258766 h 3531585"/>
                <a:gd name="connsiteX174" fmla="*/ 3619786 w 3875196"/>
                <a:gd name="connsiteY174" fmla="*/ 3200400 h 3531585"/>
                <a:gd name="connsiteX175" fmla="*/ 3512782 w 3875196"/>
                <a:gd name="connsiteY175" fmla="*/ 3180945 h 3531585"/>
                <a:gd name="connsiteX176" fmla="*/ 3473871 w 3875196"/>
                <a:gd name="connsiteY176" fmla="*/ 3161489 h 3531585"/>
                <a:gd name="connsiteX177" fmla="*/ 3464143 w 3875196"/>
                <a:gd name="connsiteY177" fmla="*/ 3132306 h 3531585"/>
                <a:gd name="connsiteX178" fmla="*/ 3561420 w 3875196"/>
                <a:gd name="connsiteY178" fmla="*/ 2966936 h 3531585"/>
                <a:gd name="connsiteX179" fmla="*/ 3658697 w 3875196"/>
                <a:gd name="connsiteY179" fmla="*/ 2830749 h 3531585"/>
                <a:gd name="connsiteX180" fmla="*/ 3668424 w 3875196"/>
                <a:gd name="connsiteY180" fmla="*/ 2801566 h 3531585"/>
                <a:gd name="connsiteX181" fmla="*/ 3687880 w 3875196"/>
                <a:gd name="connsiteY181" fmla="*/ 2772383 h 3531585"/>
                <a:gd name="connsiteX182" fmla="*/ 3678152 w 3875196"/>
                <a:gd name="connsiteY182" fmla="*/ 2684834 h 3531585"/>
                <a:gd name="connsiteX183" fmla="*/ 3619786 w 3875196"/>
                <a:gd name="connsiteY183" fmla="*/ 2626468 h 3531585"/>
                <a:gd name="connsiteX184" fmla="*/ 3610058 w 3875196"/>
                <a:gd name="connsiteY184" fmla="*/ 2616740 h 3531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Lst>
              <a:rect l="l" t="t" r="r" b="b"/>
              <a:pathLst>
                <a:path w="3875196" h="3531585">
                  <a:moveTo>
                    <a:pt x="244288" y="291830"/>
                  </a:moveTo>
                  <a:cubicBezTo>
                    <a:pt x="228075" y="278860"/>
                    <a:pt x="213256" y="263923"/>
                    <a:pt x="195650" y="252919"/>
                  </a:cubicBezTo>
                  <a:cubicBezTo>
                    <a:pt x="186955" y="247484"/>
                    <a:pt x="175260" y="248467"/>
                    <a:pt x="166467" y="243191"/>
                  </a:cubicBezTo>
                  <a:cubicBezTo>
                    <a:pt x="158603" y="238472"/>
                    <a:pt x="154057" y="229607"/>
                    <a:pt x="147011" y="223736"/>
                  </a:cubicBezTo>
                  <a:cubicBezTo>
                    <a:pt x="134556" y="213357"/>
                    <a:pt x="122273" y="202427"/>
                    <a:pt x="108101" y="194553"/>
                  </a:cubicBezTo>
                  <a:cubicBezTo>
                    <a:pt x="92837" y="186073"/>
                    <a:pt x="75420" y="182190"/>
                    <a:pt x="59463" y="175098"/>
                  </a:cubicBezTo>
                  <a:cubicBezTo>
                    <a:pt x="46212" y="169208"/>
                    <a:pt x="33522" y="162127"/>
                    <a:pt x="20552" y="155642"/>
                  </a:cubicBezTo>
                  <a:cubicBezTo>
                    <a:pt x="14067" y="145914"/>
                    <a:pt x="-4704" y="136610"/>
                    <a:pt x="1097" y="126459"/>
                  </a:cubicBezTo>
                  <a:cubicBezTo>
                    <a:pt x="37379" y="62966"/>
                    <a:pt x="115648" y="92656"/>
                    <a:pt x="166467" y="97276"/>
                  </a:cubicBezTo>
                  <a:cubicBezTo>
                    <a:pt x="169709" y="107004"/>
                    <a:pt x="172155" y="117034"/>
                    <a:pt x="176194" y="126459"/>
                  </a:cubicBezTo>
                  <a:cubicBezTo>
                    <a:pt x="181906" y="139788"/>
                    <a:pt x="192389" y="151240"/>
                    <a:pt x="195650" y="165370"/>
                  </a:cubicBezTo>
                  <a:cubicBezTo>
                    <a:pt x="202252" y="193981"/>
                    <a:pt x="202135" y="223736"/>
                    <a:pt x="205377" y="252919"/>
                  </a:cubicBezTo>
                  <a:cubicBezTo>
                    <a:pt x="202135" y="301557"/>
                    <a:pt x="208056" y="351693"/>
                    <a:pt x="195650" y="398834"/>
                  </a:cubicBezTo>
                  <a:cubicBezTo>
                    <a:pt x="190982" y="416573"/>
                    <a:pt x="172001" y="427570"/>
                    <a:pt x="156739" y="437745"/>
                  </a:cubicBezTo>
                  <a:cubicBezTo>
                    <a:pt x="137284" y="450715"/>
                    <a:pt x="116631" y="462048"/>
                    <a:pt x="98373" y="476655"/>
                  </a:cubicBezTo>
                  <a:cubicBezTo>
                    <a:pt x="32428" y="529411"/>
                    <a:pt x="87924" y="506080"/>
                    <a:pt x="30280" y="525293"/>
                  </a:cubicBezTo>
                  <a:cubicBezTo>
                    <a:pt x="23795" y="531778"/>
                    <a:pt x="10824" y="535577"/>
                    <a:pt x="10824" y="544749"/>
                  </a:cubicBezTo>
                  <a:cubicBezTo>
                    <a:pt x="10824" y="576062"/>
                    <a:pt x="41241" y="575849"/>
                    <a:pt x="59463" y="583659"/>
                  </a:cubicBezTo>
                  <a:cubicBezTo>
                    <a:pt x="72792" y="589371"/>
                    <a:pt x="84616" y="598529"/>
                    <a:pt x="98373" y="603115"/>
                  </a:cubicBezTo>
                  <a:cubicBezTo>
                    <a:pt x="121291" y="610754"/>
                    <a:pt x="197490" y="619634"/>
                    <a:pt x="215105" y="622570"/>
                  </a:cubicBezTo>
                  <a:cubicBezTo>
                    <a:pt x="348779" y="644850"/>
                    <a:pt x="153415" y="618508"/>
                    <a:pt x="341565" y="642025"/>
                  </a:cubicBezTo>
                  <a:cubicBezTo>
                    <a:pt x="383718" y="638783"/>
                    <a:pt x="448129" y="669602"/>
                    <a:pt x="468024" y="632298"/>
                  </a:cubicBezTo>
                  <a:cubicBezTo>
                    <a:pt x="531786" y="512745"/>
                    <a:pt x="433729" y="499697"/>
                    <a:pt x="380475" y="486383"/>
                  </a:cubicBezTo>
                  <a:cubicBezTo>
                    <a:pt x="370747" y="470170"/>
                    <a:pt x="362281" y="453130"/>
                    <a:pt x="351292" y="437745"/>
                  </a:cubicBezTo>
                  <a:cubicBezTo>
                    <a:pt x="345961" y="430282"/>
                    <a:pt x="336698" y="426066"/>
                    <a:pt x="331837" y="418289"/>
                  </a:cubicBezTo>
                  <a:cubicBezTo>
                    <a:pt x="307704" y="379675"/>
                    <a:pt x="296125" y="344643"/>
                    <a:pt x="283199" y="301557"/>
                  </a:cubicBezTo>
                  <a:cubicBezTo>
                    <a:pt x="279357" y="288752"/>
                    <a:pt x="275863" y="275801"/>
                    <a:pt x="273471" y="262647"/>
                  </a:cubicBezTo>
                  <a:cubicBezTo>
                    <a:pt x="269369" y="240088"/>
                    <a:pt x="266986" y="217251"/>
                    <a:pt x="263743" y="194553"/>
                  </a:cubicBezTo>
                  <a:cubicBezTo>
                    <a:pt x="266986" y="155642"/>
                    <a:pt x="262744" y="115364"/>
                    <a:pt x="273471" y="77821"/>
                  </a:cubicBezTo>
                  <a:cubicBezTo>
                    <a:pt x="276683" y="66580"/>
                    <a:pt x="291970" y="63114"/>
                    <a:pt x="302654" y="58366"/>
                  </a:cubicBezTo>
                  <a:cubicBezTo>
                    <a:pt x="321394" y="50037"/>
                    <a:pt x="341565" y="45396"/>
                    <a:pt x="361020" y="38911"/>
                  </a:cubicBezTo>
                  <a:cubicBezTo>
                    <a:pt x="425871" y="42153"/>
                    <a:pt x="491142" y="40584"/>
                    <a:pt x="555573" y="48638"/>
                  </a:cubicBezTo>
                  <a:cubicBezTo>
                    <a:pt x="569962" y="50437"/>
                    <a:pt x="582561" y="59839"/>
                    <a:pt x="594484" y="68093"/>
                  </a:cubicBezTo>
                  <a:cubicBezTo>
                    <a:pt x="793850" y="206115"/>
                    <a:pt x="616428" y="80310"/>
                    <a:pt x="711216" y="175098"/>
                  </a:cubicBezTo>
                  <a:cubicBezTo>
                    <a:pt x="787735" y="251617"/>
                    <a:pt x="689901" y="128118"/>
                    <a:pt x="769582" y="223736"/>
                  </a:cubicBezTo>
                  <a:cubicBezTo>
                    <a:pt x="777066" y="232717"/>
                    <a:pt x="782242" y="243405"/>
                    <a:pt x="789037" y="252919"/>
                  </a:cubicBezTo>
                  <a:cubicBezTo>
                    <a:pt x="798460" y="266112"/>
                    <a:pt x="808797" y="278637"/>
                    <a:pt x="818220" y="291830"/>
                  </a:cubicBezTo>
                  <a:cubicBezTo>
                    <a:pt x="825015" y="301344"/>
                    <a:pt x="830880" y="311500"/>
                    <a:pt x="837675" y="321013"/>
                  </a:cubicBezTo>
                  <a:cubicBezTo>
                    <a:pt x="847098" y="334206"/>
                    <a:pt x="858984" y="345751"/>
                    <a:pt x="866858" y="359923"/>
                  </a:cubicBezTo>
                  <a:cubicBezTo>
                    <a:pt x="875338" y="375187"/>
                    <a:pt x="876043" y="394440"/>
                    <a:pt x="886314" y="408562"/>
                  </a:cubicBezTo>
                  <a:cubicBezTo>
                    <a:pt x="928309" y="466305"/>
                    <a:pt x="927381" y="461162"/>
                    <a:pt x="973863" y="476655"/>
                  </a:cubicBezTo>
                  <a:cubicBezTo>
                    <a:pt x="996561" y="473413"/>
                    <a:pt x="1019802" y="472836"/>
                    <a:pt x="1041956" y="466928"/>
                  </a:cubicBezTo>
                  <a:cubicBezTo>
                    <a:pt x="1068725" y="459790"/>
                    <a:pt x="1093710" y="447129"/>
                    <a:pt x="1119777" y="437745"/>
                  </a:cubicBezTo>
                  <a:lnTo>
                    <a:pt x="1285148" y="379379"/>
                  </a:lnTo>
                  <a:cubicBezTo>
                    <a:pt x="1309800" y="370678"/>
                    <a:pt x="1329147" y="350613"/>
                    <a:pt x="1353241" y="340468"/>
                  </a:cubicBezTo>
                  <a:cubicBezTo>
                    <a:pt x="1391042" y="324551"/>
                    <a:pt x="1431624" y="316103"/>
                    <a:pt x="1469973" y="301557"/>
                  </a:cubicBezTo>
                  <a:cubicBezTo>
                    <a:pt x="1559581" y="267568"/>
                    <a:pt x="1597273" y="239133"/>
                    <a:pt x="1674254" y="223736"/>
                  </a:cubicBezTo>
                  <a:cubicBezTo>
                    <a:pt x="1693595" y="219868"/>
                    <a:pt x="1713165" y="217251"/>
                    <a:pt x="1732620" y="214008"/>
                  </a:cubicBezTo>
                  <a:cubicBezTo>
                    <a:pt x="1758560" y="220493"/>
                    <a:pt x="1785615" y="223533"/>
                    <a:pt x="1810441" y="233464"/>
                  </a:cubicBezTo>
                  <a:cubicBezTo>
                    <a:pt x="1828503" y="240689"/>
                    <a:pt x="1844212" y="280265"/>
                    <a:pt x="1849352" y="291830"/>
                  </a:cubicBezTo>
                  <a:cubicBezTo>
                    <a:pt x="1856444" y="307787"/>
                    <a:pt x="1862676" y="324118"/>
                    <a:pt x="1868807" y="340468"/>
                  </a:cubicBezTo>
                  <a:cubicBezTo>
                    <a:pt x="1881433" y="374138"/>
                    <a:pt x="1879195" y="380699"/>
                    <a:pt x="1897990" y="418289"/>
                  </a:cubicBezTo>
                  <a:cubicBezTo>
                    <a:pt x="1903219" y="428746"/>
                    <a:pt x="1912217" y="437015"/>
                    <a:pt x="1917446" y="447472"/>
                  </a:cubicBezTo>
                  <a:cubicBezTo>
                    <a:pt x="1935761" y="484101"/>
                    <a:pt x="1937340" y="497869"/>
                    <a:pt x="1946628" y="535021"/>
                  </a:cubicBezTo>
                  <a:cubicBezTo>
                    <a:pt x="1933658" y="538264"/>
                    <a:pt x="1921087" y="544749"/>
                    <a:pt x="1907718" y="544749"/>
                  </a:cubicBezTo>
                  <a:cubicBezTo>
                    <a:pt x="1879839" y="544749"/>
                    <a:pt x="1860357" y="517685"/>
                    <a:pt x="1839624" y="505838"/>
                  </a:cubicBezTo>
                  <a:cubicBezTo>
                    <a:pt x="1830721" y="500751"/>
                    <a:pt x="1820169" y="499353"/>
                    <a:pt x="1810441" y="496111"/>
                  </a:cubicBezTo>
                  <a:cubicBezTo>
                    <a:pt x="1800713" y="489626"/>
                    <a:pt x="1792722" y="478948"/>
                    <a:pt x="1781258" y="476655"/>
                  </a:cubicBezTo>
                  <a:cubicBezTo>
                    <a:pt x="1742971" y="468998"/>
                    <a:pt x="1693548" y="493048"/>
                    <a:pt x="1664526" y="466928"/>
                  </a:cubicBezTo>
                  <a:cubicBezTo>
                    <a:pt x="1655126" y="458468"/>
                    <a:pt x="1695661" y="357575"/>
                    <a:pt x="1703437" y="340468"/>
                  </a:cubicBezTo>
                  <a:cubicBezTo>
                    <a:pt x="1712438" y="320666"/>
                    <a:pt x="1721660" y="300891"/>
                    <a:pt x="1732620" y="282102"/>
                  </a:cubicBezTo>
                  <a:cubicBezTo>
                    <a:pt x="1761716" y="232224"/>
                    <a:pt x="1824132" y="148796"/>
                    <a:pt x="1868807" y="126459"/>
                  </a:cubicBezTo>
                  <a:cubicBezTo>
                    <a:pt x="1894747" y="113489"/>
                    <a:pt x="1921092" y="101299"/>
                    <a:pt x="1946628" y="87549"/>
                  </a:cubicBezTo>
                  <a:cubicBezTo>
                    <a:pt x="1974825" y="72366"/>
                    <a:pt x="2023330" y="37841"/>
                    <a:pt x="2053633" y="29183"/>
                  </a:cubicBezTo>
                  <a:cubicBezTo>
                    <a:pt x="2078769" y="22001"/>
                    <a:pt x="2105514" y="22698"/>
                    <a:pt x="2131454" y="19455"/>
                  </a:cubicBezTo>
                  <a:cubicBezTo>
                    <a:pt x="2202790" y="22698"/>
                    <a:pt x="2275109" y="16947"/>
                    <a:pt x="2345463" y="29183"/>
                  </a:cubicBezTo>
                  <a:cubicBezTo>
                    <a:pt x="2355565" y="30940"/>
                    <a:pt x="2355190" y="48112"/>
                    <a:pt x="2355190" y="58366"/>
                  </a:cubicBezTo>
                  <a:cubicBezTo>
                    <a:pt x="2355190" y="110348"/>
                    <a:pt x="2348705" y="162127"/>
                    <a:pt x="2345463" y="214008"/>
                  </a:cubicBezTo>
                  <a:cubicBezTo>
                    <a:pt x="2347915" y="237305"/>
                    <a:pt x="2347219" y="391741"/>
                    <a:pt x="2384373" y="447472"/>
                  </a:cubicBezTo>
                  <a:cubicBezTo>
                    <a:pt x="2394548" y="462734"/>
                    <a:pt x="2412278" y="471709"/>
                    <a:pt x="2423284" y="486383"/>
                  </a:cubicBezTo>
                  <a:cubicBezTo>
                    <a:pt x="2433012" y="499353"/>
                    <a:pt x="2438719" y="516700"/>
                    <a:pt x="2452467" y="525293"/>
                  </a:cubicBezTo>
                  <a:cubicBezTo>
                    <a:pt x="2466488" y="534056"/>
                    <a:pt x="2484892" y="531778"/>
                    <a:pt x="2501105" y="535021"/>
                  </a:cubicBezTo>
                  <a:cubicBezTo>
                    <a:pt x="2530691" y="558690"/>
                    <a:pt x="2574486" y="596030"/>
                    <a:pt x="2608109" y="612842"/>
                  </a:cubicBezTo>
                  <a:cubicBezTo>
                    <a:pt x="2645812" y="631694"/>
                    <a:pt x="2685930" y="645268"/>
                    <a:pt x="2724841" y="661481"/>
                  </a:cubicBezTo>
                  <a:cubicBezTo>
                    <a:pt x="2751612" y="672636"/>
                    <a:pt x="2776722" y="687421"/>
                    <a:pt x="2802663" y="700391"/>
                  </a:cubicBezTo>
                  <a:cubicBezTo>
                    <a:pt x="2813120" y="705619"/>
                    <a:pt x="2823108" y="712080"/>
                    <a:pt x="2831846" y="719847"/>
                  </a:cubicBezTo>
                  <a:cubicBezTo>
                    <a:pt x="2852410" y="738126"/>
                    <a:pt x="2870756" y="758758"/>
                    <a:pt x="2890211" y="778213"/>
                  </a:cubicBezTo>
                  <a:cubicBezTo>
                    <a:pt x="2898478" y="786480"/>
                    <a:pt x="2903866" y="797245"/>
                    <a:pt x="2909667" y="807396"/>
                  </a:cubicBezTo>
                  <a:cubicBezTo>
                    <a:pt x="2932568" y="847471"/>
                    <a:pt x="2932634" y="856842"/>
                    <a:pt x="2948577" y="904672"/>
                  </a:cubicBezTo>
                  <a:cubicBezTo>
                    <a:pt x="2951820" y="927370"/>
                    <a:pt x="2953149" y="950425"/>
                    <a:pt x="2958305" y="972766"/>
                  </a:cubicBezTo>
                  <a:cubicBezTo>
                    <a:pt x="2965119" y="1002291"/>
                    <a:pt x="2985609" y="1050753"/>
                    <a:pt x="2997216" y="1079770"/>
                  </a:cubicBezTo>
                  <a:cubicBezTo>
                    <a:pt x="3000458" y="1121923"/>
                    <a:pt x="3002003" y="1164242"/>
                    <a:pt x="3006943" y="1206230"/>
                  </a:cubicBezTo>
                  <a:cubicBezTo>
                    <a:pt x="3008505" y="1219508"/>
                    <a:pt x="3015561" y="1231817"/>
                    <a:pt x="3016671" y="1245140"/>
                  </a:cubicBezTo>
                  <a:cubicBezTo>
                    <a:pt x="3022064" y="1309848"/>
                    <a:pt x="3017626" y="1375356"/>
                    <a:pt x="3026399" y="1439693"/>
                  </a:cubicBezTo>
                  <a:cubicBezTo>
                    <a:pt x="3027638" y="1448780"/>
                    <a:pt x="3038437" y="1453755"/>
                    <a:pt x="3045854" y="1459149"/>
                  </a:cubicBezTo>
                  <a:cubicBezTo>
                    <a:pt x="3074219" y="1479778"/>
                    <a:pt x="3099376" y="1509009"/>
                    <a:pt x="3133403" y="1517515"/>
                  </a:cubicBezTo>
                  <a:cubicBezTo>
                    <a:pt x="3146373" y="1520757"/>
                    <a:pt x="3159459" y="1523569"/>
                    <a:pt x="3172314" y="1527242"/>
                  </a:cubicBezTo>
                  <a:cubicBezTo>
                    <a:pt x="3182173" y="1530059"/>
                    <a:pt x="3191676" y="1534024"/>
                    <a:pt x="3201497" y="1536970"/>
                  </a:cubicBezTo>
                  <a:cubicBezTo>
                    <a:pt x="3224107" y="1543753"/>
                    <a:pt x="3246892" y="1549940"/>
                    <a:pt x="3269590" y="1556425"/>
                  </a:cubicBezTo>
                  <a:cubicBezTo>
                    <a:pt x="3314986" y="1553183"/>
                    <a:pt x="3361475" y="1557122"/>
                    <a:pt x="3405777" y="1546698"/>
                  </a:cubicBezTo>
                  <a:cubicBezTo>
                    <a:pt x="3419168" y="1543547"/>
                    <a:pt x="3433944" y="1531234"/>
                    <a:pt x="3434960" y="1517515"/>
                  </a:cubicBezTo>
                  <a:cubicBezTo>
                    <a:pt x="3440714" y="1439839"/>
                    <a:pt x="3430414" y="1361767"/>
                    <a:pt x="3425233" y="1284051"/>
                  </a:cubicBezTo>
                  <a:cubicBezTo>
                    <a:pt x="3422510" y="1243203"/>
                    <a:pt x="3414051" y="1224007"/>
                    <a:pt x="3405777" y="1186774"/>
                  </a:cubicBezTo>
                  <a:cubicBezTo>
                    <a:pt x="3394400" y="1135576"/>
                    <a:pt x="3394441" y="1126874"/>
                    <a:pt x="3386322" y="1070042"/>
                  </a:cubicBezTo>
                  <a:cubicBezTo>
                    <a:pt x="3389565" y="1021404"/>
                    <a:pt x="3386008" y="971828"/>
                    <a:pt x="3396050" y="924128"/>
                  </a:cubicBezTo>
                  <a:cubicBezTo>
                    <a:pt x="3399390" y="908263"/>
                    <a:pt x="3417983" y="899718"/>
                    <a:pt x="3425233" y="885217"/>
                  </a:cubicBezTo>
                  <a:cubicBezTo>
                    <a:pt x="3431212" y="873259"/>
                    <a:pt x="3429995" y="858719"/>
                    <a:pt x="3434960" y="846306"/>
                  </a:cubicBezTo>
                  <a:cubicBezTo>
                    <a:pt x="3459888" y="783985"/>
                    <a:pt x="3468359" y="782881"/>
                    <a:pt x="3512782" y="729574"/>
                  </a:cubicBezTo>
                  <a:cubicBezTo>
                    <a:pt x="3516024" y="719846"/>
                    <a:pt x="3515258" y="707642"/>
                    <a:pt x="3522509" y="700391"/>
                  </a:cubicBezTo>
                  <a:cubicBezTo>
                    <a:pt x="3529760" y="693140"/>
                    <a:pt x="3542899" y="695939"/>
                    <a:pt x="3551692" y="690664"/>
                  </a:cubicBezTo>
                  <a:cubicBezTo>
                    <a:pt x="3559557" y="685945"/>
                    <a:pt x="3564663" y="677693"/>
                    <a:pt x="3571148" y="671208"/>
                  </a:cubicBezTo>
                  <a:cubicBezTo>
                    <a:pt x="3548450" y="667966"/>
                    <a:pt x="3523562" y="671735"/>
                    <a:pt x="3503054" y="661481"/>
                  </a:cubicBezTo>
                  <a:cubicBezTo>
                    <a:pt x="3488553" y="654230"/>
                    <a:pt x="3483294" y="635763"/>
                    <a:pt x="3473871" y="622570"/>
                  </a:cubicBezTo>
                  <a:cubicBezTo>
                    <a:pt x="3467076" y="613056"/>
                    <a:pt x="3461900" y="602368"/>
                    <a:pt x="3454416" y="593387"/>
                  </a:cubicBezTo>
                  <a:cubicBezTo>
                    <a:pt x="3445609" y="582819"/>
                    <a:pt x="3433487" y="575210"/>
                    <a:pt x="3425233" y="564204"/>
                  </a:cubicBezTo>
                  <a:cubicBezTo>
                    <a:pt x="3413889" y="549078"/>
                    <a:pt x="3405778" y="531779"/>
                    <a:pt x="3396050" y="515566"/>
                  </a:cubicBezTo>
                  <a:cubicBezTo>
                    <a:pt x="3415826" y="357351"/>
                    <a:pt x="3385107" y="498540"/>
                    <a:pt x="3434960" y="398834"/>
                  </a:cubicBezTo>
                  <a:cubicBezTo>
                    <a:pt x="3440939" y="386876"/>
                    <a:pt x="3439422" y="372212"/>
                    <a:pt x="3444688" y="359923"/>
                  </a:cubicBezTo>
                  <a:cubicBezTo>
                    <a:pt x="3452470" y="341764"/>
                    <a:pt x="3472573" y="316473"/>
                    <a:pt x="3493326" y="311285"/>
                  </a:cubicBezTo>
                  <a:cubicBezTo>
                    <a:pt x="3521812" y="304164"/>
                    <a:pt x="3551692" y="304800"/>
                    <a:pt x="3580875" y="301557"/>
                  </a:cubicBezTo>
                  <a:cubicBezTo>
                    <a:pt x="3637672" y="282626"/>
                    <a:pt x="3582820" y="299223"/>
                    <a:pt x="3668424" y="282102"/>
                  </a:cubicBezTo>
                  <a:cubicBezTo>
                    <a:pt x="3698957" y="275995"/>
                    <a:pt x="3708707" y="271917"/>
                    <a:pt x="3736518" y="262647"/>
                  </a:cubicBezTo>
                  <a:cubicBezTo>
                    <a:pt x="3743003" y="272375"/>
                    <a:pt x="3750745" y="281373"/>
                    <a:pt x="3755973" y="291830"/>
                  </a:cubicBezTo>
                  <a:cubicBezTo>
                    <a:pt x="3773341" y="326566"/>
                    <a:pt x="3770315" y="362731"/>
                    <a:pt x="3746246" y="398834"/>
                  </a:cubicBezTo>
                  <a:cubicBezTo>
                    <a:pt x="3738830" y="409958"/>
                    <a:pt x="3720305" y="405319"/>
                    <a:pt x="3707335" y="408562"/>
                  </a:cubicBezTo>
                  <a:cubicBezTo>
                    <a:pt x="3657109" y="391819"/>
                    <a:pt x="3693042" y="411440"/>
                    <a:pt x="3658697" y="359923"/>
                  </a:cubicBezTo>
                  <a:cubicBezTo>
                    <a:pt x="3653610" y="352292"/>
                    <a:pt x="3645210" y="347431"/>
                    <a:pt x="3639241" y="340468"/>
                  </a:cubicBezTo>
                  <a:cubicBezTo>
                    <a:pt x="3625729" y="324704"/>
                    <a:pt x="3612788" y="308440"/>
                    <a:pt x="3600331" y="291830"/>
                  </a:cubicBezTo>
                  <a:cubicBezTo>
                    <a:pt x="3582387" y="267905"/>
                    <a:pt x="3578383" y="251258"/>
                    <a:pt x="3551692" y="233464"/>
                  </a:cubicBezTo>
                  <a:cubicBezTo>
                    <a:pt x="3543160" y="227776"/>
                    <a:pt x="3532237" y="226979"/>
                    <a:pt x="3522509" y="223736"/>
                  </a:cubicBezTo>
                  <a:cubicBezTo>
                    <a:pt x="3490084" y="230221"/>
                    <a:pt x="3457943" y="238345"/>
                    <a:pt x="3425233" y="243191"/>
                  </a:cubicBezTo>
                  <a:cubicBezTo>
                    <a:pt x="3370329" y="251325"/>
                    <a:pt x="3314938" y="255763"/>
                    <a:pt x="3259863" y="262647"/>
                  </a:cubicBezTo>
                  <a:cubicBezTo>
                    <a:pt x="3237112" y="265491"/>
                    <a:pt x="3214252" y="267877"/>
                    <a:pt x="3191769" y="272374"/>
                  </a:cubicBezTo>
                  <a:cubicBezTo>
                    <a:pt x="2949402" y="320847"/>
                    <a:pt x="3247585" y="269559"/>
                    <a:pt x="3055582" y="301557"/>
                  </a:cubicBezTo>
                  <a:cubicBezTo>
                    <a:pt x="3036127" y="295072"/>
                    <a:pt x="3006387" y="300445"/>
                    <a:pt x="2997216" y="282102"/>
                  </a:cubicBezTo>
                  <a:cubicBezTo>
                    <a:pt x="2985525" y="258720"/>
                    <a:pt x="2995752" y="227907"/>
                    <a:pt x="3006943" y="204281"/>
                  </a:cubicBezTo>
                  <a:cubicBezTo>
                    <a:pt x="3069094" y="73072"/>
                    <a:pt x="3063451" y="128317"/>
                    <a:pt x="3133403" y="58366"/>
                  </a:cubicBezTo>
                  <a:cubicBezTo>
                    <a:pt x="3195713" y="-3944"/>
                    <a:pt x="3144224" y="19092"/>
                    <a:pt x="3201497" y="0"/>
                  </a:cubicBezTo>
                  <a:cubicBezTo>
                    <a:pt x="3214467" y="12970"/>
                    <a:pt x="3226480" y="26974"/>
                    <a:pt x="3240407" y="38911"/>
                  </a:cubicBezTo>
                  <a:cubicBezTo>
                    <a:pt x="3249284" y="46520"/>
                    <a:pt x="3260792" y="50667"/>
                    <a:pt x="3269590" y="58366"/>
                  </a:cubicBezTo>
                  <a:cubicBezTo>
                    <a:pt x="3286845" y="73464"/>
                    <a:pt x="3300973" y="91906"/>
                    <a:pt x="3318228" y="107004"/>
                  </a:cubicBezTo>
                  <a:cubicBezTo>
                    <a:pt x="3327026" y="114703"/>
                    <a:pt x="3338058" y="119444"/>
                    <a:pt x="3347411" y="126459"/>
                  </a:cubicBezTo>
                  <a:cubicBezTo>
                    <a:pt x="3378556" y="149818"/>
                    <a:pt x="3409477" y="174551"/>
                    <a:pt x="3434960" y="204281"/>
                  </a:cubicBezTo>
                  <a:cubicBezTo>
                    <a:pt x="3442569" y="213158"/>
                    <a:pt x="3447931" y="223736"/>
                    <a:pt x="3454416" y="233464"/>
                  </a:cubicBezTo>
                  <a:cubicBezTo>
                    <a:pt x="3457658" y="249677"/>
                    <a:pt x="3458915" y="266417"/>
                    <a:pt x="3464143" y="282102"/>
                  </a:cubicBezTo>
                  <a:cubicBezTo>
                    <a:pt x="3468729" y="295859"/>
                    <a:pt x="3478021" y="307627"/>
                    <a:pt x="3483599" y="321013"/>
                  </a:cubicBezTo>
                  <a:cubicBezTo>
                    <a:pt x="3494255" y="346586"/>
                    <a:pt x="3503464" y="372744"/>
                    <a:pt x="3512782" y="398834"/>
                  </a:cubicBezTo>
                  <a:cubicBezTo>
                    <a:pt x="3519679" y="418147"/>
                    <a:pt x="3525229" y="437927"/>
                    <a:pt x="3532237" y="457200"/>
                  </a:cubicBezTo>
                  <a:cubicBezTo>
                    <a:pt x="3538204" y="473610"/>
                    <a:pt x="3546674" y="489113"/>
                    <a:pt x="3551692" y="505838"/>
                  </a:cubicBezTo>
                  <a:cubicBezTo>
                    <a:pt x="3556443" y="521674"/>
                    <a:pt x="3557833" y="538336"/>
                    <a:pt x="3561420" y="554476"/>
                  </a:cubicBezTo>
                  <a:cubicBezTo>
                    <a:pt x="3564320" y="567527"/>
                    <a:pt x="3567905" y="580417"/>
                    <a:pt x="3571148" y="593387"/>
                  </a:cubicBezTo>
                  <a:cubicBezTo>
                    <a:pt x="3564663" y="642025"/>
                    <a:pt x="3557597" y="690590"/>
                    <a:pt x="3551692" y="739302"/>
                  </a:cubicBezTo>
                  <a:cubicBezTo>
                    <a:pt x="3538243" y="850255"/>
                    <a:pt x="3533384" y="933727"/>
                    <a:pt x="3512782" y="1040859"/>
                  </a:cubicBezTo>
                  <a:cubicBezTo>
                    <a:pt x="3504612" y="1083342"/>
                    <a:pt x="3493327" y="1125166"/>
                    <a:pt x="3483599" y="1167319"/>
                  </a:cubicBezTo>
                  <a:cubicBezTo>
                    <a:pt x="3477114" y="1228928"/>
                    <a:pt x="3463317" y="1290201"/>
                    <a:pt x="3464143" y="1352145"/>
                  </a:cubicBezTo>
                  <a:cubicBezTo>
                    <a:pt x="3466567" y="1533972"/>
                    <a:pt x="3475810" y="1715896"/>
                    <a:pt x="3493326" y="1896893"/>
                  </a:cubicBezTo>
                  <a:cubicBezTo>
                    <a:pt x="3495512" y="1919483"/>
                    <a:pt x="3520241" y="1958422"/>
                    <a:pt x="3541965" y="1974715"/>
                  </a:cubicBezTo>
                  <a:cubicBezTo>
                    <a:pt x="3563152" y="1990605"/>
                    <a:pt x="3609958" y="2022432"/>
                    <a:pt x="3639241" y="2033081"/>
                  </a:cubicBezTo>
                  <a:cubicBezTo>
                    <a:pt x="3661426" y="2041148"/>
                    <a:pt x="3684940" y="2045071"/>
                    <a:pt x="3707335" y="2052536"/>
                  </a:cubicBezTo>
                  <a:cubicBezTo>
                    <a:pt x="3723901" y="2058058"/>
                    <a:pt x="3739760" y="2065506"/>
                    <a:pt x="3755973" y="2071991"/>
                  </a:cubicBezTo>
                  <a:cubicBezTo>
                    <a:pt x="3765701" y="2081719"/>
                    <a:pt x="3773962" y="2093178"/>
                    <a:pt x="3785156" y="2101174"/>
                  </a:cubicBezTo>
                  <a:cubicBezTo>
                    <a:pt x="3796956" y="2109603"/>
                    <a:pt x="3813813" y="2110376"/>
                    <a:pt x="3824067" y="2120630"/>
                  </a:cubicBezTo>
                  <a:cubicBezTo>
                    <a:pt x="3831317" y="2127881"/>
                    <a:pt x="3829630" y="2140443"/>
                    <a:pt x="3833794" y="2149813"/>
                  </a:cubicBezTo>
                  <a:cubicBezTo>
                    <a:pt x="3842628" y="2169690"/>
                    <a:pt x="3853249" y="2188724"/>
                    <a:pt x="3862977" y="2208179"/>
                  </a:cubicBezTo>
                  <a:cubicBezTo>
                    <a:pt x="3883269" y="2370508"/>
                    <a:pt x="3877097" y="2280159"/>
                    <a:pt x="3853250" y="2558374"/>
                  </a:cubicBezTo>
                  <a:cubicBezTo>
                    <a:pt x="3851292" y="2581219"/>
                    <a:pt x="3848326" y="2604048"/>
                    <a:pt x="3843522" y="2626468"/>
                  </a:cubicBezTo>
                  <a:cubicBezTo>
                    <a:pt x="3838576" y="2649550"/>
                    <a:pt x="3831108" y="2672030"/>
                    <a:pt x="3824067" y="2694562"/>
                  </a:cubicBezTo>
                  <a:cubicBezTo>
                    <a:pt x="3795092" y="2787283"/>
                    <a:pt x="3784653" y="2808711"/>
                    <a:pt x="3746246" y="2908570"/>
                  </a:cubicBezTo>
                  <a:cubicBezTo>
                    <a:pt x="3741308" y="2921410"/>
                    <a:pt x="3725317" y="2926747"/>
                    <a:pt x="3717063" y="2937753"/>
                  </a:cubicBezTo>
                  <a:cubicBezTo>
                    <a:pt x="3698659" y="2962292"/>
                    <a:pt x="3682829" y="3003851"/>
                    <a:pt x="3658697" y="3025302"/>
                  </a:cubicBezTo>
                  <a:cubicBezTo>
                    <a:pt x="3460635" y="3201359"/>
                    <a:pt x="3668666" y="2995882"/>
                    <a:pt x="3580875" y="3083668"/>
                  </a:cubicBezTo>
                  <a:cubicBezTo>
                    <a:pt x="3551312" y="3201929"/>
                    <a:pt x="3602930" y="2989769"/>
                    <a:pt x="3551692" y="3258766"/>
                  </a:cubicBezTo>
                  <a:cubicBezTo>
                    <a:pt x="3547275" y="3281955"/>
                    <a:pt x="3543541" y="3306135"/>
                    <a:pt x="3532237" y="3326859"/>
                  </a:cubicBezTo>
                  <a:cubicBezTo>
                    <a:pt x="3520612" y="3348171"/>
                    <a:pt x="3473750" y="3380452"/>
                    <a:pt x="3454416" y="3394953"/>
                  </a:cubicBezTo>
                  <a:cubicBezTo>
                    <a:pt x="3444688" y="3414408"/>
                    <a:pt x="3437299" y="3435220"/>
                    <a:pt x="3425233" y="3453319"/>
                  </a:cubicBezTo>
                  <a:cubicBezTo>
                    <a:pt x="3376654" y="3526187"/>
                    <a:pt x="3409453" y="3442294"/>
                    <a:pt x="3386322" y="3511685"/>
                  </a:cubicBezTo>
                  <a:cubicBezTo>
                    <a:pt x="3402535" y="3518170"/>
                    <a:pt x="3417532" y="3530051"/>
                    <a:pt x="3434960" y="3531140"/>
                  </a:cubicBezTo>
                  <a:cubicBezTo>
                    <a:pt x="3486729" y="3534376"/>
                    <a:pt x="3547873" y="3519179"/>
                    <a:pt x="3600331" y="3511685"/>
                  </a:cubicBezTo>
                  <a:cubicBezTo>
                    <a:pt x="3724014" y="3494015"/>
                    <a:pt x="3633888" y="3510809"/>
                    <a:pt x="3726790" y="3492230"/>
                  </a:cubicBezTo>
                  <a:cubicBezTo>
                    <a:pt x="3749488" y="3482502"/>
                    <a:pt x="3772403" y="3473266"/>
                    <a:pt x="3794884" y="3463047"/>
                  </a:cubicBezTo>
                  <a:cubicBezTo>
                    <a:pt x="3808085" y="3457046"/>
                    <a:pt x="3824511" y="3454731"/>
                    <a:pt x="3833794" y="3443591"/>
                  </a:cubicBezTo>
                  <a:cubicBezTo>
                    <a:pt x="3842353" y="3433320"/>
                    <a:pt x="3840279" y="3417651"/>
                    <a:pt x="3843522" y="3404681"/>
                  </a:cubicBezTo>
                  <a:cubicBezTo>
                    <a:pt x="3833794" y="3375498"/>
                    <a:pt x="3830166" y="3343510"/>
                    <a:pt x="3814339" y="3317132"/>
                  </a:cubicBezTo>
                  <a:cubicBezTo>
                    <a:pt x="3800183" y="3293539"/>
                    <a:pt x="3775428" y="3278221"/>
                    <a:pt x="3755973" y="3258766"/>
                  </a:cubicBezTo>
                  <a:cubicBezTo>
                    <a:pt x="3700024" y="3202817"/>
                    <a:pt x="3683439" y="3213131"/>
                    <a:pt x="3619786" y="3200400"/>
                  </a:cubicBezTo>
                  <a:cubicBezTo>
                    <a:pt x="3505135" y="3177469"/>
                    <a:pt x="3685855" y="3205668"/>
                    <a:pt x="3512782" y="3180945"/>
                  </a:cubicBezTo>
                  <a:cubicBezTo>
                    <a:pt x="3499812" y="3174460"/>
                    <a:pt x="3484125" y="3171743"/>
                    <a:pt x="3473871" y="3161489"/>
                  </a:cubicBezTo>
                  <a:cubicBezTo>
                    <a:pt x="3466620" y="3154238"/>
                    <a:pt x="3462457" y="3142420"/>
                    <a:pt x="3464143" y="3132306"/>
                  </a:cubicBezTo>
                  <a:cubicBezTo>
                    <a:pt x="3481676" y="3027104"/>
                    <a:pt x="3498336" y="3051047"/>
                    <a:pt x="3561420" y="2966936"/>
                  </a:cubicBezTo>
                  <a:cubicBezTo>
                    <a:pt x="3685779" y="2801125"/>
                    <a:pt x="3598043" y="2891400"/>
                    <a:pt x="3658697" y="2830749"/>
                  </a:cubicBezTo>
                  <a:cubicBezTo>
                    <a:pt x="3661939" y="2821021"/>
                    <a:pt x="3663838" y="2810737"/>
                    <a:pt x="3668424" y="2801566"/>
                  </a:cubicBezTo>
                  <a:cubicBezTo>
                    <a:pt x="3673653" y="2791109"/>
                    <a:pt x="3686909" y="2784034"/>
                    <a:pt x="3687880" y="2772383"/>
                  </a:cubicBezTo>
                  <a:cubicBezTo>
                    <a:pt x="3690319" y="2743122"/>
                    <a:pt x="3690569" y="2711442"/>
                    <a:pt x="3678152" y="2684834"/>
                  </a:cubicBezTo>
                  <a:cubicBezTo>
                    <a:pt x="3666517" y="2659901"/>
                    <a:pt x="3639241" y="2645923"/>
                    <a:pt x="3619786" y="2626468"/>
                  </a:cubicBezTo>
                  <a:lnTo>
                    <a:pt x="3610058" y="2616740"/>
                  </a:ln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566" name="Group 565"/>
          <p:cNvGrpSpPr/>
          <p:nvPr/>
        </p:nvGrpSpPr>
        <p:grpSpPr>
          <a:xfrm>
            <a:off x="4106786" y="1265622"/>
            <a:ext cx="4020270" cy="3102699"/>
            <a:chOff x="3997924" y="607960"/>
            <a:chExt cx="4871644" cy="3759759"/>
          </a:xfrm>
        </p:grpSpPr>
        <p:sp>
          <p:nvSpPr>
            <p:cNvPr id="567" name="Freeform 566"/>
            <p:cNvSpPr/>
            <p:nvPr/>
          </p:nvSpPr>
          <p:spPr>
            <a:xfrm rot="1707057">
              <a:off x="7620883" y="774269"/>
              <a:ext cx="1051251" cy="1004878"/>
            </a:xfrm>
            <a:custGeom>
              <a:avLst/>
              <a:gdLst>
                <a:gd name="connsiteX0" fmla="*/ 613506 w 1051251"/>
                <a:gd name="connsiteY0" fmla="*/ 197482 h 1004878"/>
                <a:gd name="connsiteX1" fmla="*/ 603779 w 1051251"/>
                <a:gd name="connsiteY1" fmla="*/ 246121 h 1004878"/>
                <a:gd name="connsiteX2" fmla="*/ 496774 w 1051251"/>
                <a:gd name="connsiteY2" fmla="*/ 285031 h 1004878"/>
                <a:gd name="connsiteX3" fmla="*/ 389770 w 1051251"/>
                <a:gd name="connsiteY3" fmla="*/ 265576 h 1004878"/>
                <a:gd name="connsiteX4" fmla="*/ 360587 w 1051251"/>
                <a:gd name="connsiteY4" fmla="*/ 207210 h 1004878"/>
                <a:gd name="connsiteX5" fmla="*/ 350860 w 1051251"/>
                <a:gd name="connsiteY5" fmla="*/ 158572 h 1004878"/>
                <a:gd name="connsiteX6" fmla="*/ 341132 w 1051251"/>
                <a:gd name="connsiteY6" fmla="*/ 119661 h 1004878"/>
                <a:gd name="connsiteX7" fmla="*/ 350860 w 1051251"/>
                <a:gd name="connsiteY7" fmla="*/ 61295 h 1004878"/>
                <a:gd name="connsiteX8" fmla="*/ 399498 w 1051251"/>
                <a:gd name="connsiteY8" fmla="*/ 32112 h 1004878"/>
                <a:gd name="connsiteX9" fmla="*/ 487047 w 1051251"/>
                <a:gd name="connsiteY9" fmla="*/ 12657 h 1004878"/>
                <a:gd name="connsiteX10" fmla="*/ 516230 w 1051251"/>
                <a:gd name="connsiteY10" fmla="*/ 2929 h 1004878"/>
                <a:gd name="connsiteX11" fmla="*/ 603779 w 1051251"/>
                <a:gd name="connsiteY11" fmla="*/ 12657 h 1004878"/>
                <a:gd name="connsiteX12" fmla="*/ 594051 w 1051251"/>
                <a:gd name="connsiteY12" fmla="*/ 80750 h 1004878"/>
                <a:gd name="connsiteX13" fmla="*/ 496774 w 1051251"/>
                <a:gd name="connsiteY13" fmla="*/ 158572 h 1004878"/>
                <a:gd name="connsiteX14" fmla="*/ 350860 w 1051251"/>
                <a:gd name="connsiteY14" fmla="*/ 187755 h 1004878"/>
                <a:gd name="connsiteX15" fmla="*/ 273038 w 1051251"/>
                <a:gd name="connsiteY15" fmla="*/ 197482 h 1004878"/>
                <a:gd name="connsiteX16" fmla="*/ 39574 w 1051251"/>
                <a:gd name="connsiteY16" fmla="*/ 216938 h 1004878"/>
                <a:gd name="connsiteX17" fmla="*/ 10391 w 1051251"/>
                <a:gd name="connsiteY17" fmla="*/ 226665 h 1004878"/>
                <a:gd name="connsiteX18" fmla="*/ 39574 w 1051251"/>
                <a:gd name="connsiteY18" fmla="*/ 460129 h 1004878"/>
                <a:gd name="connsiteX19" fmla="*/ 59030 w 1051251"/>
                <a:gd name="connsiteY19" fmla="*/ 489312 h 1004878"/>
                <a:gd name="connsiteX20" fmla="*/ 68757 w 1051251"/>
                <a:gd name="connsiteY20" fmla="*/ 518495 h 1004878"/>
                <a:gd name="connsiteX21" fmla="*/ 127123 w 1051251"/>
                <a:gd name="connsiteY21" fmla="*/ 567133 h 1004878"/>
                <a:gd name="connsiteX22" fmla="*/ 263311 w 1051251"/>
                <a:gd name="connsiteY22" fmla="*/ 644955 h 1004878"/>
                <a:gd name="connsiteX23" fmla="*/ 418953 w 1051251"/>
                <a:gd name="connsiteY23" fmla="*/ 674138 h 1004878"/>
                <a:gd name="connsiteX24" fmla="*/ 555140 w 1051251"/>
                <a:gd name="connsiteY24" fmla="*/ 693593 h 1004878"/>
                <a:gd name="connsiteX25" fmla="*/ 594051 w 1051251"/>
                <a:gd name="connsiteY25" fmla="*/ 703321 h 1004878"/>
                <a:gd name="connsiteX26" fmla="*/ 691328 w 1051251"/>
                <a:gd name="connsiteY26" fmla="*/ 683865 h 1004878"/>
                <a:gd name="connsiteX27" fmla="*/ 701055 w 1051251"/>
                <a:gd name="connsiteY27" fmla="*/ 654682 h 1004878"/>
                <a:gd name="connsiteX28" fmla="*/ 710783 w 1051251"/>
                <a:gd name="connsiteY28" fmla="*/ 596316 h 1004878"/>
                <a:gd name="connsiteX29" fmla="*/ 671872 w 1051251"/>
                <a:gd name="connsiteY29" fmla="*/ 401763 h 1004878"/>
                <a:gd name="connsiteX30" fmla="*/ 642689 w 1051251"/>
                <a:gd name="connsiteY30" fmla="*/ 392035 h 1004878"/>
                <a:gd name="connsiteX31" fmla="*/ 574596 w 1051251"/>
                <a:gd name="connsiteY31" fmla="*/ 382308 h 1004878"/>
                <a:gd name="connsiteX32" fmla="*/ 545413 w 1051251"/>
                <a:gd name="connsiteY32" fmla="*/ 372580 h 1004878"/>
                <a:gd name="connsiteX33" fmla="*/ 234128 w 1051251"/>
                <a:gd name="connsiteY33" fmla="*/ 362852 h 1004878"/>
                <a:gd name="connsiteX34" fmla="*/ 214672 w 1051251"/>
                <a:gd name="connsiteY34" fmla="*/ 323942 h 1004878"/>
                <a:gd name="connsiteX35" fmla="*/ 195217 w 1051251"/>
                <a:gd name="connsiteY35" fmla="*/ 294759 h 1004878"/>
                <a:gd name="connsiteX36" fmla="*/ 185489 w 1051251"/>
                <a:gd name="connsiteY36" fmla="*/ 246121 h 1004878"/>
                <a:gd name="connsiteX37" fmla="*/ 175762 w 1051251"/>
                <a:gd name="connsiteY37" fmla="*/ 207210 h 1004878"/>
                <a:gd name="connsiteX38" fmla="*/ 185489 w 1051251"/>
                <a:gd name="connsiteY38" fmla="*/ 119661 h 1004878"/>
                <a:gd name="connsiteX39" fmla="*/ 234128 w 1051251"/>
                <a:gd name="connsiteY39" fmla="*/ 51567 h 1004878"/>
                <a:gd name="connsiteX40" fmla="*/ 263311 w 1051251"/>
                <a:gd name="connsiteY40" fmla="*/ 41840 h 1004878"/>
                <a:gd name="connsiteX41" fmla="*/ 331404 w 1051251"/>
                <a:gd name="connsiteY41" fmla="*/ 51567 h 1004878"/>
                <a:gd name="connsiteX42" fmla="*/ 399498 w 1051251"/>
                <a:gd name="connsiteY42" fmla="*/ 119661 h 1004878"/>
                <a:gd name="connsiteX43" fmla="*/ 428681 w 1051251"/>
                <a:gd name="connsiteY43" fmla="*/ 129389 h 1004878"/>
                <a:gd name="connsiteX44" fmla="*/ 438408 w 1051251"/>
                <a:gd name="connsiteY44" fmla="*/ 207210 h 1004878"/>
                <a:gd name="connsiteX45" fmla="*/ 409225 w 1051251"/>
                <a:gd name="connsiteY45" fmla="*/ 216938 h 1004878"/>
                <a:gd name="connsiteX46" fmla="*/ 360587 w 1051251"/>
                <a:gd name="connsiteY46" fmla="*/ 265576 h 1004878"/>
                <a:gd name="connsiteX47" fmla="*/ 311949 w 1051251"/>
                <a:gd name="connsiteY47" fmla="*/ 294759 h 1004878"/>
                <a:gd name="connsiteX48" fmla="*/ 263311 w 1051251"/>
                <a:gd name="connsiteY48" fmla="*/ 353125 h 1004878"/>
                <a:gd name="connsiteX49" fmla="*/ 214672 w 1051251"/>
                <a:gd name="connsiteY49" fmla="*/ 392035 h 1004878"/>
                <a:gd name="connsiteX50" fmla="*/ 156306 w 1051251"/>
                <a:gd name="connsiteY50" fmla="*/ 460129 h 1004878"/>
                <a:gd name="connsiteX51" fmla="*/ 49302 w 1051251"/>
                <a:gd name="connsiteY51" fmla="*/ 567133 h 1004878"/>
                <a:gd name="connsiteX52" fmla="*/ 29847 w 1051251"/>
                <a:gd name="connsiteY52" fmla="*/ 586589 h 1004878"/>
                <a:gd name="connsiteX53" fmla="*/ 10391 w 1051251"/>
                <a:gd name="connsiteY53" fmla="*/ 606044 h 1004878"/>
                <a:gd name="connsiteX54" fmla="*/ 664 w 1051251"/>
                <a:gd name="connsiteY54" fmla="*/ 644955 h 1004878"/>
                <a:gd name="connsiteX55" fmla="*/ 29847 w 1051251"/>
                <a:gd name="connsiteY55" fmla="*/ 751959 h 1004878"/>
                <a:gd name="connsiteX56" fmla="*/ 59030 w 1051251"/>
                <a:gd name="connsiteY56" fmla="*/ 761686 h 1004878"/>
                <a:gd name="connsiteX57" fmla="*/ 88213 w 1051251"/>
                <a:gd name="connsiteY57" fmla="*/ 781142 h 1004878"/>
                <a:gd name="connsiteX58" fmla="*/ 399498 w 1051251"/>
                <a:gd name="connsiteY58" fmla="*/ 781142 h 1004878"/>
                <a:gd name="connsiteX59" fmla="*/ 448136 w 1051251"/>
                <a:gd name="connsiteY59" fmla="*/ 761686 h 1004878"/>
                <a:gd name="connsiteX60" fmla="*/ 506502 w 1051251"/>
                <a:gd name="connsiteY60" fmla="*/ 683865 h 1004878"/>
                <a:gd name="connsiteX61" fmla="*/ 487047 w 1051251"/>
                <a:gd name="connsiteY61" fmla="*/ 479584 h 1004878"/>
                <a:gd name="connsiteX62" fmla="*/ 467591 w 1051251"/>
                <a:gd name="connsiteY62" fmla="*/ 440674 h 1004878"/>
                <a:gd name="connsiteX63" fmla="*/ 457864 w 1051251"/>
                <a:gd name="connsiteY63" fmla="*/ 411491 h 1004878"/>
                <a:gd name="connsiteX64" fmla="*/ 487047 w 1051251"/>
                <a:gd name="connsiteY64" fmla="*/ 353125 h 1004878"/>
                <a:gd name="connsiteX65" fmla="*/ 574596 w 1051251"/>
                <a:gd name="connsiteY65" fmla="*/ 294759 h 1004878"/>
                <a:gd name="connsiteX66" fmla="*/ 798332 w 1051251"/>
                <a:gd name="connsiteY66" fmla="*/ 255848 h 1004878"/>
                <a:gd name="connsiteX67" fmla="*/ 895608 w 1051251"/>
                <a:gd name="connsiteY67" fmla="*/ 246121 h 1004878"/>
                <a:gd name="connsiteX68" fmla="*/ 1002613 w 1051251"/>
                <a:gd name="connsiteY68" fmla="*/ 430946 h 1004878"/>
                <a:gd name="connsiteX69" fmla="*/ 1031796 w 1051251"/>
                <a:gd name="connsiteY69" fmla="*/ 499040 h 1004878"/>
                <a:gd name="connsiteX70" fmla="*/ 1051251 w 1051251"/>
                <a:gd name="connsiteY70" fmla="*/ 586589 h 1004878"/>
                <a:gd name="connsiteX71" fmla="*/ 1041523 w 1051251"/>
                <a:gd name="connsiteY71" fmla="*/ 693593 h 1004878"/>
                <a:gd name="connsiteX72" fmla="*/ 944247 w 1051251"/>
                <a:gd name="connsiteY72" fmla="*/ 790869 h 1004878"/>
                <a:gd name="connsiteX73" fmla="*/ 905336 w 1051251"/>
                <a:gd name="connsiteY73" fmla="*/ 810325 h 1004878"/>
                <a:gd name="connsiteX74" fmla="*/ 827515 w 1051251"/>
                <a:gd name="connsiteY74" fmla="*/ 820052 h 1004878"/>
                <a:gd name="connsiteX75" fmla="*/ 720511 w 1051251"/>
                <a:gd name="connsiteY75" fmla="*/ 810325 h 1004878"/>
                <a:gd name="connsiteX76" fmla="*/ 710783 w 1051251"/>
                <a:gd name="connsiteY76" fmla="*/ 771414 h 1004878"/>
                <a:gd name="connsiteX77" fmla="*/ 642689 w 1051251"/>
                <a:gd name="connsiteY77" fmla="*/ 654682 h 1004878"/>
                <a:gd name="connsiteX78" fmla="*/ 603779 w 1051251"/>
                <a:gd name="connsiteY78" fmla="*/ 596316 h 1004878"/>
                <a:gd name="connsiteX79" fmla="*/ 525957 w 1051251"/>
                <a:gd name="connsiteY79" fmla="*/ 537950 h 1004878"/>
                <a:gd name="connsiteX80" fmla="*/ 496774 w 1051251"/>
                <a:gd name="connsiteY80" fmla="*/ 508767 h 1004878"/>
                <a:gd name="connsiteX81" fmla="*/ 457864 w 1051251"/>
                <a:gd name="connsiteY81" fmla="*/ 499040 h 1004878"/>
                <a:gd name="connsiteX82" fmla="*/ 321677 w 1051251"/>
                <a:gd name="connsiteY82" fmla="*/ 479584 h 1004878"/>
                <a:gd name="connsiteX83" fmla="*/ 107668 w 1051251"/>
                <a:gd name="connsiteY83" fmla="*/ 499040 h 1004878"/>
                <a:gd name="connsiteX84" fmla="*/ 146579 w 1051251"/>
                <a:gd name="connsiteY84" fmla="*/ 547678 h 1004878"/>
                <a:gd name="connsiteX85" fmla="*/ 185489 w 1051251"/>
                <a:gd name="connsiteY85" fmla="*/ 557406 h 1004878"/>
                <a:gd name="connsiteX86" fmla="*/ 253583 w 1051251"/>
                <a:gd name="connsiteY86" fmla="*/ 586589 h 1004878"/>
                <a:gd name="connsiteX87" fmla="*/ 370315 w 1051251"/>
                <a:gd name="connsiteY87" fmla="*/ 547678 h 1004878"/>
                <a:gd name="connsiteX88" fmla="*/ 438408 w 1051251"/>
                <a:gd name="connsiteY88" fmla="*/ 401763 h 1004878"/>
                <a:gd name="connsiteX89" fmla="*/ 467591 w 1051251"/>
                <a:gd name="connsiteY89" fmla="*/ 343397 h 1004878"/>
                <a:gd name="connsiteX90" fmla="*/ 496774 w 1051251"/>
                <a:gd name="connsiteY90" fmla="*/ 314214 h 1004878"/>
                <a:gd name="connsiteX91" fmla="*/ 525957 w 1051251"/>
                <a:gd name="connsiteY91" fmla="*/ 275304 h 1004878"/>
                <a:gd name="connsiteX92" fmla="*/ 545413 w 1051251"/>
                <a:gd name="connsiteY92" fmla="*/ 246121 h 1004878"/>
                <a:gd name="connsiteX93" fmla="*/ 584323 w 1051251"/>
                <a:gd name="connsiteY93" fmla="*/ 236393 h 1004878"/>
                <a:gd name="connsiteX94" fmla="*/ 691328 w 1051251"/>
                <a:gd name="connsiteY94" fmla="*/ 226665 h 1004878"/>
                <a:gd name="connsiteX95" fmla="*/ 701055 w 1051251"/>
                <a:gd name="connsiteY95" fmla="*/ 187755 h 1004878"/>
                <a:gd name="connsiteX96" fmla="*/ 642689 w 1051251"/>
                <a:gd name="connsiteY96" fmla="*/ 148844 h 1004878"/>
                <a:gd name="connsiteX97" fmla="*/ 564868 w 1051251"/>
                <a:gd name="connsiteY97" fmla="*/ 119661 h 1004878"/>
                <a:gd name="connsiteX98" fmla="*/ 525957 w 1051251"/>
                <a:gd name="connsiteY98" fmla="*/ 100206 h 1004878"/>
                <a:gd name="connsiteX99" fmla="*/ 467591 w 1051251"/>
                <a:gd name="connsiteY99" fmla="*/ 158572 h 1004878"/>
                <a:gd name="connsiteX100" fmla="*/ 448136 w 1051251"/>
                <a:gd name="connsiteY100" fmla="*/ 226665 h 1004878"/>
                <a:gd name="connsiteX101" fmla="*/ 428681 w 1051251"/>
                <a:gd name="connsiteY101" fmla="*/ 285031 h 1004878"/>
                <a:gd name="connsiteX102" fmla="*/ 418953 w 1051251"/>
                <a:gd name="connsiteY102" fmla="*/ 353125 h 1004878"/>
                <a:gd name="connsiteX103" fmla="*/ 389770 w 1051251"/>
                <a:gd name="connsiteY103" fmla="*/ 489312 h 1004878"/>
                <a:gd name="connsiteX104" fmla="*/ 409225 w 1051251"/>
                <a:gd name="connsiteY104" fmla="*/ 606044 h 1004878"/>
                <a:gd name="connsiteX105" fmla="*/ 467591 w 1051251"/>
                <a:gd name="connsiteY105" fmla="*/ 654682 h 1004878"/>
                <a:gd name="connsiteX106" fmla="*/ 798332 w 1051251"/>
                <a:gd name="connsiteY106" fmla="*/ 683865 h 1004878"/>
                <a:gd name="connsiteX107" fmla="*/ 827515 w 1051251"/>
                <a:gd name="connsiteY107" fmla="*/ 693593 h 1004878"/>
                <a:gd name="connsiteX108" fmla="*/ 837243 w 1051251"/>
                <a:gd name="connsiteY108" fmla="*/ 790869 h 1004878"/>
                <a:gd name="connsiteX109" fmla="*/ 788604 w 1051251"/>
                <a:gd name="connsiteY109" fmla="*/ 839508 h 1004878"/>
                <a:gd name="connsiteX110" fmla="*/ 710783 w 1051251"/>
                <a:gd name="connsiteY110" fmla="*/ 917329 h 1004878"/>
                <a:gd name="connsiteX111" fmla="*/ 662145 w 1051251"/>
                <a:gd name="connsiteY111" fmla="*/ 956240 h 1004878"/>
                <a:gd name="connsiteX112" fmla="*/ 642689 w 1051251"/>
                <a:gd name="connsiteY112" fmla="*/ 975695 h 1004878"/>
                <a:gd name="connsiteX113" fmla="*/ 603779 w 1051251"/>
                <a:gd name="connsiteY113" fmla="*/ 1004878 h 1004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Lst>
              <a:rect l="l" t="t" r="r" b="b"/>
              <a:pathLst>
                <a:path w="1051251" h="1004878">
                  <a:moveTo>
                    <a:pt x="613506" y="197482"/>
                  </a:moveTo>
                  <a:cubicBezTo>
                    <a:pt x="610264" y="213695"/>
                    <a:pt x="612542" y="232100"/>
                    <a:pt x="603779" y="246121"/>
                  </a:cubicBezTo>
                  <a:cubicBezTo>
                    <a:pt x="579924" y="284290"/>
                    <a:pt x="533685" y="279758"/>
                    <a:pt x="496774" y="285031"/>
                  </a:cubicBezTo>
                  <a:cubicBezTo>
                    <a:pt x="461106" y="278546"/>
                    <a:pt x="421246" y="283562"/>
                    <a:pt x="389770" y="265576"/>
                  </a:cubicBezTo>
                  <a:cubicBezTo>
                    <a:pt x="370884" y="254784"/>
                    <a:pt x="368020" y="227652"/>
                    <a:pt x="360587" y="207210"/>
                  </a:cubicBezTo>
                  <a:cubicBezTo>
                    <a:pt x="354937" y="191672"/>
                    <a:pt x="354447" y="174712"/>
                    <a:pt x="350860" y="158572"/>
                  </a:cubicBezTo>
                  <a:cubicBezTo>
                    <a:pt x="347960" y="145521"/>
                    <a:pt x="344375" y="132631"/>
                    <a:pt x="341132" y="119661"/>
                  </a:cubicBezTo>
                  <a:cubicBezTo>
                    <a:pt x="344375" y="100206"/>
                    <a:pt x="339919" y="77706"/>
                    <a:pt x="350860" y="61295"/>
                  </a:cubicBezTo>
                  <a:cubicBezTo>
                    <a:pt x="361348" y="45563"/>
                    <a:pt x="382587" y="40568"/>
                    <a:pt x="399498" y="32112"/>
                  </a:cubicBezTo>
                  <a:cubicBezTo>
                    <a:pt x="423447" y="20137"/>
                    <a:pt x="464626" y="16394"/>
                    <a:pt x="487047" y="12657"/>
                  </a:cubicBezTo>
                  <a:cubicBezTo>
                    <a:pt x="496775" y="9414"/>
                    <a:pt x="505976" y="2929"/>
                    <a:pt x="516230" y="2929"/>
                  </a:cubicBezTo>
                  <a:cubicBezTo>
                    <a:pt x="545593" y="2929"/>
                    <a:pt x="583017" y="-8105"/>
                    <a:pt x="603779" y="12657"/>
                  </a:cubicBezTo>
                  <a:cubicBezTo>
                    <a:pt x="619992" y="28870"/>
                    <a:pt x="601887" y="59202"/>
                    <a:pt x="594051" y="80750"/>
                  </a:cubicBezTo>
                  <a:cubicBezTo>
                    <a:pt x="579050" y="122001"/>
                    <a:pt x="530784" y="141567"/>
                    <a:pt x="496774" y="158572"/>
                  </a:cubicBezTo>
                  <a:cubicBezTo>
                    <a:pt x="436413" y="188752"/>
                    <a:pt x="430923" y="178859"/>
                    <a:pt x="350860" y="187755"/>
                  </a:cubicBezTo>
                  <a:cubicBezTo>
                    <a:pt x="324877" y="190642"/>
                    <a:pt x="299037" y="194745"/>
                    <a:pt x="273038" y="197482"/>
                  </a:cubicBezTo>
                  <a:cubicBezTo>
                    <a:pt x="199436" y="205229"/>
                    <a:pt x="112613" y="211319"/>
                    <a:pt x="39574" y="216938"/>
                  </a:cubicBezTo>
                  <a:cubicBezTo>
                    <a:pt x="29846" y="220180"/>
                    <a:pt x="11363" y="216457"/>
                    <a:pt x="10391" y="226665"/>
                  </a:cubicBezTo>
                  <a:cubicBezTo>
                    <a:pt x="-748" y="343621"/>
                    <a:pt x="-4097" y="383705"/>
                    <a:pt x="39574" y="460129"/>
                  </a:cubicBezTo>
                  <a:cubicBezTo>
                    <a:pt x="45375" y="470280"/>
                    <a:pt x="52545" y="479584"/>
                    <a:pt x="59030" y="489312"/>
                  </a:cubicBezTo>
                  <a:cubicBezTo>
                    <a:pt x="62272" y="499040"/>
                    <a:pt x="63481" y="509702"/>
                    <a:pt x="68757" y="518495"/>
                  </a:cubicBezTo>
                  <a:cubicBezTo>
                    <a:pt x="76970" y="532184"/>
                    <a:pt x="121016" y="562905"/>
                    <a:pt x="127123" y="567133"/>
                  </a:cubicBezTo>
                  <a:cubicBezTo>
                    <a:pt x="171956" y="598172"/>
                    <a:pt x="210607" y="630901"/>
                    <a:pt x="263311" y="644955"/>
                  </a:cubicBezTo>
                  <a:cubicBezTo>
                    <a:pt x="287790" y="651483"/>
                    <a:pt x="382927" y="668992"/>
                    <a:pt x="418953" y="674138"/>
                  </a:cubicBezTo>
                  <a:cubicBezTo>
                    <a:pt x="481731" y="683106"/>
                    <a:pt x="497103" y="681985"/>
                    <a:pt x="555140" y="693593"/>
                  </a:cubicBezTo>
                  <a:cubicBezTo>
                    <a:pt x="568250" y="696215"/>
                    <a:pt x="581081" y="700078"/>
                    <a:pt x="594051" y="703321"/>
                  </a:cubicBezTo>
                  <a:cubicBezTo>
                    <a:pt x="626477" y="696836"/>
                    <a:pt x="661224" y="697549"/>
                    <a:pt x="691328" y="683865"/>
                  </a:cubicBezTo>
                  <a:cubicBezTo>
                    <a:pt x="700663" y="679622"/>
                    <a:pt x="698831" y="664692"/>
                    <a:pt x="701055" y="654682"/>
                  </a:cubicBezTo>
                  <a:cubicBezTo>
                    <a:pt x="705334" y="635428"/>
                    <a:pt x="707540" y="615771"/>
                    <a:pt x="710783" y="596316"/>
                  </a:cubicBezTo>
                  <a:cubicBezTo>
                    <a:pt x="708907" y="579429"/>
                    <a:pt x="729950" y="436610"/>
                    <a:pt x="671872" y="401763"/>
                  </a:cubicBezTo>
                  <a:cubicBezTo>
                    <a:pt x="663079" y="396487"/>
                    <a:pt x="652744" y="394046"/>
                    <a:pt x="642689" y="392035"/>
                  </a:cubicBezTo>
                  <a:cubicBezTo>
                    <a:pt x="620206" y="387538"/>
                    <a:pt x="597294" y="385550"/>
                    <a:pt x="574596" y="382308"/>
                  </a:cubicBezTo>
                  <a:cubicBezTo>
                    <a:pt x="564868" y="379065"/>
                    <a:pt x="555650" y="373165"/>
                    <a:pt x="545413" y="372580"/>
                  </a:cubicBezTo>
                  <a:cubicBezTo>
                    <a:pt x="441770" y="366657"/>
                    <a:pt x="336836" y="377956"/>
                    <a:pt x="234128" y="362852"/>
                  </a:cubicBezTo>
                  <a:cubicBezTo>
                    <a:pt x="219781" y="360742"/>
                    <a:pt x="221867" y="336532"/>
                    <a:pt x="214672" y="323942"/>
                  </a:cubicBezTo>
                  <a:cubicBezTo>
                    <a:pt x="208871" y="313791"/>
                    <a:pt x="201702" y="304487"/>
                    <a:pt x="195217" y="294759"/>
                  </a:cubicBezTo>
                  <a:cubicBezTo>
                    <a:pt x="191974" y="278546"/>
                    <a:pt x="189076" y="262261"/>
                    <a:pt x="185489" y="246121"/>
                  </a:cubicBezTo>
                  <a:cubicBezTo>
                    <a:pt x="182589" y="233070"/>
                    <a:pt x="175762" y="220579"/>
                    <a:pt x="175762" y="207210"/>
                  </a:cubicBezTo>
                  <a:cubicBezTo>
                    <a:pt x="175762" y="177847"/>
                    <a:pt x="178887" y="148272"/>
                    <a:pt x="185489" y="119661"/>
                  </a:cubicBezTo>
                  <a:cubicBezTo>
                    <a:pt x="191022" y="95687"/>
                    <a:pt x="213736" y="65161"/>
                    <a:pt x="234128" y="51567"/>
                  </a:cubicBezTo>
                  <a:cubicBezTo>
                    <a:pt x="242660" y="45879"/>
                    <a:pt x="253583" y="45082"/>
                    <a:pt x="263311" y="41840"/>
                  </a:cubicBezTo>
                  <a:cubicBezTo>
                    <a:pt x="286009" y="45082"/>
                    <a:pt x="311497" y="40192"/>
                    <a:pt x="331404" y="51567"/>
                  </a:cubicBezTo>
                  <a:cubicBezTo>
                    <a:pt x="359274" y="67493"/>
                    <a:pt x="369046" y="109510"/>
                    <a:pt x="399498" y="119661"/>
                  </a:cubicBezTo>
                  <a:lnTo>
                    <a:pt x="428681" y="129389"/>
                  </a:lnTo>
                  <a:cubicBezTo>
                    <a:pt x="447391" y="157455"/>
                    <a:pt x="464452" y="168144"/>
                    <a:pt x="438408" y="207210"/>
                  </a:cubicBezTo>
                  <a:cubicBezTo>
                    <a:pt x="432720" y="215742"/>
                    <a:pt x="418953" y="213695"/>
                    <a:pt x="409225" y="216938"/>
                  </a:cubicBezTo>
                  <a:cubicBezTo>
                    <a:pt x="393012" y="233151"/>
                    <a:pt x="378491" y="251253"/>
                    <a:pt x="360587" y="265576"/>
                  </a:cubicBezTo>
                  <a:cubicBezTo>
                    <a:pt x="345823" y="277387"/>
                    <a:pt x="326002" y="282111"/>
                    <a:pt x="311949" y="294759"/>
                  </a:cubicBezTo>
                  <a:cubicBezTo>
                    <a:pt x="293125" y="311701"/>
                    <a:pt x="281219" y="335218"/>
                    <a:pt x="263311" y="353125"/>
                  </a:cubicBezTo>
                  <a:cubicBezTo>
                    <a:pt x="248630" y="367806"/>
                    <a:pt x="229353" y="377354"/>
                    <a:pt x="214672" y="392035"/>
                  </a:cubicBezTo>
                  <a:cubicBezTo>
                    <a:pt x="193533" y="413174"/>
                    <a:pt x="176704" y="438274"/>
                    <a:pt x="156306" y="460129"/>
                  </a:cubicBezTo>
                  <a:cubicBezTo>
                    <a:pt x="156289" y="460147"/>
                    <a:pt x="71601" y="544834"/>
                    <a:pt x="49302" y="567133"/>
                  </a:cubicBezTo>
                  <a:lnTo>
                    <a:pt x="29847" y="586589"/>
                  </a:lnTo>
                  <a:lnTo>
                    <a:pt x="10391" y="606044"/>
                  </a:lnTo>
                  <a:cubicBezTo>
                    <a:pt x="7149" y="619014"/>
                    <a:pt x="664" y="631586"/>
                    <a:pt x="664" y="644955"/>
                  </a:cubicBezTo>
                  <a:cubicBezTo>
                    <a:pt x="664" y="683674"/>
                    <a:pt x="-7017" y="729841"/>
                    <a:pt x="29847" y="751959"/>
                  </a:cubicBezTo>
                  <a:cubicBezTo>
                    <a:pt x="38640" y="757234"/>
                    <a:pt x="49302" y="758444"/>
                    <a:pt x="59030" y="761686"/>
                  </a:cubicBezTo>
                  <a:cubicBezTo>
                    <a:pt x="68758" y="768171"/>
                    <a:pt x="77122" y="777445"/>
                    <a:pt x="88213" y="781142"/>
                  </a:cubicBezTo>
                  <a:cubicBezTo>
                    <a:pt x="166325" y="807179"/>
                    <a:pt x="398386" y="781185"/>
                    <a:pt x="399498" y="781142"/>
                  </a:cubicBezTo>
                  <a:cubicBezTo>
                    <a:pt x="415711" y="774657"/>
                    <a:pt x="434353" y="772406"/>
                    <a:pt x="448136" y="761686"/>
                  </a:cubicBezTo>
                  <a:cubicBezTo>
                    <a:pt x="464136" y="749242"/>
                    <a:pt x="492544" y="704803"/>
                    <a:pt x="506502" y="683865"/>
                  </a:cubicBezTo>
                  <a:cubicBezTo>
                    <a:pt x="528461" y="596035"/>
                    <a:pt x="524189" y="635579"/>
                    <a:pt x="487047" y="479584"/>
                  </a:cubicBezTo>
                  <a:cubicBezTo>
                    <a:pt x="483688" y="465477"/>
                    <a:pt x="473303" y="454003"/>
                    <a:pt x="467591" y="440674"/>
                  </a:cubicBezTo>
                  <a:cubicBezTo>
                    <a:pt x="463552" y="431249"/>
                    <a:pt x="461106" y="421219"/>
                    <a:pt x="457864" y="411491"/>
                  </a:cubicBezTo>
                  <a:cubicBezTo>
                    <a:pt x="467592" y="392036"/>
                    <a:pt x="474573" y="370945"/>
                    <a:pt x="487047" y="353125"/>
                  </a:cubicBezTo>
                  <a:cubicBezTo>
                    <a:pt x="515322" y="312732"/>
                    <a:pt x="530805" y="310683"/>
                    <a:pt x="574596" y="294759"/>
                  </a:cubicBezTo>
                  <a:cubicBezTo>
                    <a:pt x="671941" y="259362"/>
                    <a:pt x="649609" y="273346"/>
                    <a:pt x="798332" y="255848"/>
                  </a:cubicBezTo>
                  <a:cubicBezTo>
                    <a:pt x="870188" y="207945"/>
                    <a:pt x="837992" y="202908"/>
                    <a:pt x="895608" y="246121"/>
                  </a:cubicBezTo>
                  <a:cubicBezTo>
                    <a:pt x="948901" y="332721"/>
                    <a:pt x="967085" y="353968"/>
                    <a:pt x="1002613" y="430946"/>
                  </a:cubicBezTo>
                  <a:cubicBezTo>
                    <a:pt x="1012961" y="453368"/>
                    <a:pt x="1024430" y="475469"/>
                    <a:pt x="1031796" y="499040"/>
                  </a:cubicBezTo>
                  <a:cubicBezTo>
                    <a:pt x="1040713" y="527574"/>
                    <a:pt x="1044766" y="557406"/>
                    <a:pt x="1051251" y="586589"/>
                  </a:cubicBezTo>
                  <a:cubicBezTo>
                    <a:pt x="1048008" y="622257"/>
                    <a:pt x="1051629" y="659233"/>
                    <a:pt x="1041523" y="693593"/>
                  </a:cubicBezTo>
                  <a:cubicBezTo>
                    <a:pt x="1026699" y="743993"/>
                    <a:pt x="985012" y="766410"/>
                    <a:pt x="944247" y="790869"/>
                  </a:cubicBezTo>
                  <a:cubicBezTo>
                    <a:pt x="931812" y="798330"/>
                    <a:pt x="919404" y="806808"/>
                    <a:pt x="905336" y="810325"/>
                  </a:cubicBezTo>
                  <a:cubicBezTo>
                    <a:pt x="879974" y="816665"/>
                    <a:pt x="853455" y="816810"/>
                    <a:pt x="827515" y="820052"/>
                  </a:cubicBezTo>
                  <a:cubicBezTo>
                    <a:pt x="791847" y="816810"/>
                    <a:pt x="753571" y="824100"/>
                    <a:pt x="720511" y="810325"/>
                  </a:cubicBezTo>
                  <a:cubicBezTo>
                    <a:pt x="708170" y="805183"/>
                    <a:pt x="716762" y="783372"/>
                    <a:pt x="710783" y="771414"/>
                  </a:cubicBezTo>
                  <a:cubicBezTo>
                    <a:pt x="690637" y="731123"/>
                    <a:pt x="665387" y="693593"/>
                    <a:pt x="642689" y="654682"/>
                  </a:cubicBezTo>
                  <a:cubicBezTo>
                    <a:pt x="630907" y="634485"/>
                    <a:pt x="620313" y="612850"/>
                    <a:pt x="603779" y="596316"/>
                  </a:cubicBezTo>
                  <a:cubicBezTo>
                    <a:pt x="580851" y="573388"/>
                    <a:pt x="551898" y="557405"/>
                    <a:pt x="525957" y="537950"/>
                  </a:cubicBezTo>
                  <a:cubicBezTo>
                    <a:pt x="514951" y="529696"/>
                    <a:pt x="508718" y="515592"/>
                    <a:pt x="496774" y="508767"/>
                  </a:cubicBezTo>
                  <a:cubicBezTo>
                    <a:pt x="485166" y="502134"/>
                    <a:pt x="470974" y="501662"/>
                    <a:pt x="457864" y="499040"/>
                  </a:cubicBezTo>
                  <a:cubicBezTo>
                    <a:pt x="411107" y="489689"/>
                    <a:pt x="369504" y="485563"/>
                    <a:pt x="321677" y="479584"/>
                  </a:cubicBezTo>
                  <a:cubicBezTo>
                    <a:pt x="250341" y="486069"/>
                    <a:pt x="174428" y="473078"/>
                    <a:pt x="107668" y="499040"/>
                  </a:cubicBezTo>
                  <a:cubicBezTo>
                    <a:pt x="88317" y="506565"/>
                    <a:pt x="129969" y="535220"/>
                    <a:pt x="146579" y="547678"/>
                  </a:cubicBezTo>
                  <a:cubicBezTo>
                    <a:pt x="157274" y="555700"/>
                    <a:pt x="172971" y="552712"/>
                    <a:pt x="185489" y="557406"/>
                  </a:cubicBezTo>
                  <a:cubicBezTo>
                    <a:pt x="377836" y="629536"/>
                    <a:pt x="108633" y="538271"/>
                    <a:pt x="253583" y="586589"/>
                  </a:cubicBezTo>
                  <a:cubicBezTo>
                    <a:pt x="256357" y="585895"/>
                    <a:pt x="355818" y="567008"/>
                    <a:pt x="370315" y="547678"/>
                  </a:cubicBezTo>
                  <a:cubicBezTo>
                    <a:pt x="406999" y="498766"/>
                    <a:pt x="415008" y="453243"/>
                    <a:pt x="438408" y="401763"/>
                  </a:cubicBezTo>
                  <a:cubicBezTo>
                    <a:pt x="447409" y="381961"/>
                    <a:pt x="455525" y="361496"/>
                    <a:pt x="467591" y="343397"/>
                  </a:cubicBezTo>
                  <a:cubicBezTo>
                    <a:pt x="475222" y="331950"/>
                    <a:pt x="487821" y="324659"/>
                    <a:pt x="496774" y="314214"/>
                  </a:cubicBezTo>
                  <a:cubicBezTo>
                    <a:pt x="507325" y="301905"/>
                    <a:pt x="516533" y="288497"/>
                    <a:pt x="525957" y="275304"/>
                  </a:cubicBezTo>
                  <a:cubicBezTo>
                    <a:pt x="532753" y="265790"/>
                    <a:pt x="535685" y="252606"/>
                    <a:pt x="545413" y="246121"/>
                  </a:cubicBezTo>
                  <a:cubicBezTo>
                    <a:pt x="556537" y="238705"/>
                    <a:pt x="571071" y="238160"/>
                    <a:pt x="584323" y="236393"/>
                  </a:cubicBezTo>
                  <a:cubicBezTo>
                    <a:pt x="619824" y="231659"/>
                    <a:pt x="655660" y="229908"/>
                    <a:pt x="691328" y="226665"/>
                  </a:cubicBezTo>
                  <a:cubicBezTo>
                    <a:pt x="720197" y="217043"/>
                    <a:pt x="739204" y="221135"/>
                    <a:pt x="701055" y="187755"/>
                  </a:cubicBezTo>
                  <a:cubicBezTo>
                    <a:pt x="683458" y="172358"/>
                    <a:pt x="663216" y="160041"/>
                    <a:pt x="642689" y="148844"/>
                  </a:cubicBezTo>
                  <a:cubicBezTo>
                    <a:pt x="593438" y="121980"/>
                    <a:pt x="605386" y="137026"/>
                    <a:pt x="564868" y="119661"/>
                  </a:cubicBezTo>
                  <a:cubicBezTo>
                    <a:pt x="551539" y="113949"/>
                    <a:pt x="538927" y="106691"/>
                    <a:pt x="525957" y="100206"/>
                  </a:cubicBezTo>
                  <a:cubicBezTo>
                    <a:pt x="498037" y="118819"/>
                    <a:pt x="483329" y="123947"/>
                    <a:pt x="467591" y="158572"/>
                  </a:cubicBezTo>
                  <a:cubicBezTo>
                    <a:pt x="457823" y="180062"/>
                    <a:pt x="455078" y="204103"/>
                    <a:pt x="448136" y="226665"/>
                  </a:cubicBezTo>
                  <a:cubicBezTo>
                    <a:pt x="442105" y="246266"/>
                    <a:pt x="435166" y="265576"/>
                    <a:pt x="428681" y="285031"/>
                  </a:cubicBezTo>
                  <a:cubicBezTo>
                    <a:pt x="425438" y="307729"/>
                    <a:pt x="423757" y="330706"/>
                    <a:pt x="418953" y="353125"/>
                  </a:cubicBezTo>
                  <a:cubicBezTo>
                    <a:pt x="380322" y="533405"/>
                    <a:pt x="415345" y="310296"/>
                    <a:pt x="389770" y="489312"/>
                  </a:cubicBezTo>
                  <a:cubicBezTo>
                    <a:pt x="396255" y="528223"/>
                    <a:pt x="397459" y="568392"/>
                    <a:pt x="409225" y="606044"/>
                  </a:cubicBezTo>
                  <a:cubicBezTo>
                    <a:pt x="419443" y="638741"/>
                    <a:pt x="438913" y="648946"/>
                    <a:pt x="467591" y="654682"/>
                  </a:cubicBezTo>
                  <a:cubicBezTo>
                    <a:pt x="614399" y="684044"/>
                    <a:pt x="617982" y="675668"/>
                    <a:pt x="798332" y="683865"/>
                  </a:cubicBezTo>
                  <a:cubicBezTo>
                    <a:pt x="808060" y="687108"/>
                    <a:pt x="819508" y="687187"/>
                    <a:pt x="827515" y="693593"/>
                  </a:cubicBezTo>
                  <a:cubicBezTo>
                    <a:pt x="857368" y="717476"/>
                    <a:pt x="853173" y="759010"/>
                    <a:pt x="837243" y="790869"/>
                  </a:cubicBezTo>
                  <a:cubicBezTo>
                    <a:pt x="826989" y="811377"/>
                    <a:pt x="803283" y="821894"/>
                    <a:pt x="788604" y="839508"/>
                  </a:cubicBezTo>
                  <a:cubicBezTo>
                    <a:pt x="721406" y="920145"/>
                    <a:pt x="771060" y="897236"/>
                    <a:pt x="710783" y="917329"/>
                  </a:cubicBezTo>
                  <a:cubicBezTo>
                    <a:pt x="694570" y="930299"/>
                    <a:pt x="677909" y="942728"/>
                    <a:pt x="662145" y="956240"/>
                  </a:cubicBezTo>
                  <a:cubicBezTo>
                    <a:pt x="655182" y="962209"/>
                    <a:pt x="650553" y="970976"/>
                    <a:pt x="642689" y="975695"/>
                  </a:cubicBezTo>
                  <a:cubicBezTo>
                    <a:pt x="599760" y="1001452"/>
                    <a:pt x="622948" y="966539"/>
                    <a:pt x="603779" y="1004878"/>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68" name="Freeform 567"/>
            <p:cNvSpPr/>
            <p:nvPr/>
          </p:nvSpPr>
          <p:spPr>
            <a:xfrm rot="5908461">
              <a:off x="4825870" y="679174"/>
              <a:ext cx="1051251" cy="1004878"/>
            </a:xfrm>
            <a:custGeom>
              <a:avLst/>
              <a:gdLst>
                <a:gd name="connsiteX0" fmla="*/ 613506 w 1051251"/>
                <a:gd name="connsiteY0" fmla="*/ 197482 h 1004878"/>
                <a:gd name="connsiteX1" fmla="*/ 603779 w 1051251"/>
                <a:gd name="connsiteY1" fmla="*/ 246121 h 1004878"/>
                <a:gd name="connsiteX2" fmla="*/ 496774 w 1051251"/>
                <a:gd name="connsiteY2" fmla="*/ 285031 h 1004878"/>
                <a:gd name="connsiteX3" fmla="*/ 389770 w 1051251"/>
                <a:gd name="connsiteY3" fmla="*/ 265576 h 1004878"/>
                <a:gd name="connsiteX4" fmla="*/ 360587 w 1051251"/>
                <a:gd name="connsiteY4" fmla="*/ 207210 h 1004878"/>
                <a:gd name="connsiteX5" fmla="*/ 350860 w 1051251"/>
                <a:gd name="connsiteY5" fmla="*/ 158572 h 1004878"/>
                <a:gd name="connsiteX6" fmla="*/ 341132 w 1051251"/>
                <a:gd name="connsiteY6" fmla="*/ 119661 h 1004878"/>
                <a:gd name="connsiteX7" fmla="*/ 350860 w 1051251"/>
                <a:gd name="connsiteY7" fmla="*/ 61295 h 1004878"/>
                <a:gd name="connsiteX8" fmla="*/ 399498 w 1051251"/>
                <a:gd name="connsiteY8" fmla="*/ 32112 h 1004878"/>
                <a:gd name="connsiteX9" fmla="*/ 487047 w 1051251"/>
                <a:gd name="connsiteY9" fmla="*/ 12657 h 1004878"/>
                <a:gd name="connsiteX10" fmla="*/ 516230 w 1051251"/>
                <a:gd name="connsiteY10" fmla="*/ 2929 h 1004878"/>
                <a:gd name="connsiteX11" fmla="*/ 603779 w 1051251"/>
                <a:gd name="connsiteY11" fmla="*/ 12657 h 1004878"/>
                <a:gd name="connsiteX12" fmla="*/ 594051 w 1051251"/>
                <a:gd name="connsiteY12" fmla="*/ 80750 h 1004878"/>
                <a:gd name="connsiteX13" fmla="*/ 496774 w 1051251"/>
                <a:gd name="connsiteY13" fmla="*/ 158572 h 1004878"/>
                <a:gd name="connsiteX14" fmla="*/ 350860 w 1051251"/>
                <a:gd name="connsiteY14" fmla="*/ 187755 h 1004878"/>
                <a:gd name="connsiteX15" fmla="*/ 273038 w 1051251"/>
                <a:gd name="connsiteY15" fmla="*/ 197482 h 1004878"/>
                <a:gd name="connsiteX16" fmla="*/ 39574 w 1051251"/>
                <a:gd name="connsiteY16" fmla="*/ 216938 h 1004878"/>
                <a:gd name="connsiteX17" fmla="*/ 10391 w 1051251"/>
                <a:gd name="connsiteY17" fmla="*/ 226665 h 1004878"/>
                <a:gd name="connsiteX18" fmla="*/ 39574 w 1051251"/>
                <a:gd name="connsiteY18" fmla="*/ 460129 h 1004878"/>
                <a:gd name="connsiteX19" fmla="*/ 59030 w 1051251"/>
                <a:gd name="connsiteY19" fmla="*/ 489312 h 1004878"/>
                <a:gd name="connsiteX20" fmla="*/ 68757 w 1051251"/>
                <a:gd name="connsiteY20" fmla="*/ 518495 h 1004878"/>
                <a:gd name="connsiteX21" fmla="*/ 127123 w 1051251"/>
                <a:gd name="connsiteY21" fmla="*/ 567133 h 1004878"/>
                <a:gd name="connsiteX22" fmla="*/ 263311 w 1051251"/>
                <a:gd name="connsiteY22" fmla="*/ 644955 h 1004878"/>
                <a:gd name="connsiteX23" fmla="*/ 418953 w 1051251"/>
                <a:gd name="connsiteY23" fmla="*/ 674138 h 1004878"/>
                <a:gd name="connsiteX24" fmla="*/ 555140 w 1051251"/>
                <a:gd name="connsiteY24" fmla="*/ 693593 h 1004878"/>
                <a:gd name="connsiteX25" fmla="*/ 594051 w 1051251"/>
                <a:gd name="connsiteY25" fmla="*/ 703321 h 1004878"/>
                <a:gd name="connsiteX26" fmla="*/ 691328 w 1051251"/>
                <a:gd name="connsiteY26" fmla="*/ 683865 h 1004878"/>
                <a:gd name="connsiteX27" fmla="*/ 701055 w 1051251"/>
                <a:gd name="connsiteY27" fmla="*/ 654682 h 1004878"/>
                <a:gd name="connsiteX28" fmla="*/ 710783 w 1051251"/>
                <a:gd name="connsiteY28" fmla="*/ 596316 h 1004878"/>
                <a:gd name="connsiteX29" fmla="*/ 671872 w 1051251"/>
                <a:gd name="connsiteY29" fmla="*/ 401763 h 1004878"/>
                <a:gd name="connsiteX30" fmla="*/ 642689 w 1051251"/>
                <a:gd name="connsiteY30" fmla="*/ 392035 h 1004878"/>
                <a:gd name="connsiteX31" fmla="*/ 574596 w 1051251"/>
                <a:gd name="connsiteY31" fmla="*/ 382308 h 1004878"/>
                <a:gd name="connsiteX32" fmla="*/ 545413 w 1051251"/>
                <a:gd name="connsiteY32" fmla="*/ 372580 h 1004878"/>
                <a:gd name="connsiteX33" fmla="*/ 234128 w 1051251"/>
                <a:gd name="connsiteY33" fmla="*/ 362852 h 1004878"/>
                <a:gd name="connsiteX34" fmla="*/ 214672 w 1051251"/>
                <a:gd name="connsiteY34" fmla="*/ 323942 h 1004878"/>
                <a:gd name="connsiteX35" fmla="*/ 195217 w 1051251"/>
                <a:gd name="connsiteY35" fmla="*/ 294759 h 1004878"/>
                <a:gd name="connsiteX36" fmla="*/ 185489 w 1051251"/>
                <a:gd name="connsiteY36" fmla="*/ 246121 h 1004878"/>
                <a:gd name="connsiteX37" fmla="*/ 175762 w 1051251"/>
                <a:gd name="connsiteY37" fmla="*/ 207210 h 1004878"/>
                <a:gd name="connsiteX38" fmla="*/ 185489 w 1051251"/>
                <a:gd name="connsiteY38" fmla="*/ 119661 h 1004878"/>
                <a:gd name="connsiteX39" fmla="*/ 234128 w 1051251"/>
                <a:gd name="connsiteY39" fmla="*/ 51567 h 1004878"/>
                <a:gd name="connsiteX40" fmla="*/ 263311 w 1051251"/>
                <a:gd name="connsiteY40" fmla="*/ 41840 h 1004878"/>
                <a:gd name="connsiteX41" fmla="*/ 331404 w 1051251"/>
                <a:gd name="connsiteY41" fmla="*/ 51567 h 1004878"/>
                <a:gd name="connsiteX42" fmla="*/ 399498 w 1051251"/>
                <a:gd name="connsiteY42" fmla="*/ 119661 h 1004878"/>
                <a:gd name="connsiteX43" fmla="*/ 428681 w 1051251"/>
                <a:gd name="connsiteY43" fmla="*/ 129389 h 1004878"/>
                <a:gd name="connsiteX44" fmla="*/ 438408 w 1051251"/>
                <a:gd name="connsiteY44" fmla="*/ 207210 h 1004878"/>
                <a:gd name="connsiteX45" fmla="*/ 409225 w 1051251"/>
                <a:gd name="connsiteY45" fmla="*/ 216938 h 1004878"/>
                <a:gd name="connsiteX46" fmla="*/ 360587 w 1051251"/>
                <a:gd name="connsiteY46" fmla="*/ 265576 h 1004878"/>
                <a:gd name="connsiteX47" fmla="*/ 311949 w 1051251"/>
                <a:gd name="connsiteY47" fmla="*/ 294759 h 1004878"/>
                <a:gd name="connsiteX48" fmla="*/ 263311 w 1051251"/>
                <a:gd name="connsiteY48" fmla="*/ 353125 h 1004878"/>
                <a:gd name="connsiteX49" fmla="*/ 214672 w 1051251"/>
                <a:gd name="connsiteY49" fmla="*/ 392035 h 1004878"/>
                <a:gd name="connsiteX50" fmla="*/ 156306 w 1051251"/>
                <a:gd name="connsiteY50" fmla="*/ 460129 h 1004878"/>
                <a:gd name="connsiteX51" fmla="*/ 49302 w 1051251"/>
                <a:gd name="connsiteY51" fmla="*/ 567133 h 1004878"/>
                <a:gd name="connsiteX52" fmla="*/ 29847 w 1051251"/>
                <a:gd name="connsiteY52" fmla="*/ 586589 h 1004878"/>
                <a:gd name="connsiteX53" fmla="*/ 10391 w 1051251"/>
                <a:gd name="connsiteY53" fmla="*/ 606044 h 1004878"/>
                <a:gd name="connsiteX54" fmla="*/ 664 w 1051251"/>
                <a:gd name="connsiteY54" fmla="*/ 644955 h 1004878"/>
                <a:gd name="connsiteX55" fmla="*/ 29847 w 1051251"/>
                <a:gd name="connsiteY55" fmla="*/ 751959 h 1004878"/>
                <a:gd name="connsiteX56" fmla="*/ 59030 w 1051251"/>
                <a:gd name="connsiteY56" fmla="*/ 761686 h 1004878"/>
                <a:gd name="connsiteX57" fmla="*/ 88213 w 1051251"/>
                <a:gd name="connsiteY57" fmla="*/ 781142 h 1004878"/>
                <a:gd name="connsiteX58" fmla="*/ 399498 w 1051251"/>
                <a:gd name="connsiteY58" fmla="*/ 781142 h 1004878"/>
                <a:gd name="connsiteX59" fmla="*/ 448136 w 1051251"/>
                <a:gd name="connsiteY59" fmla="*/ 761686 h 1004878"/>
                <a:gd name="connsiteX60" fmla="*/ 506502 w 1051251"/>
                <a:gd name="connsiteY60" fmla="*/ 683865 h 1004878"/>
                <a:gd name="connsiteX61" fmla="*/ 487047 w 1051251"/>
                <a:gd name="connsiteY61" fmla="*/ 479584 h 1004878"/>
                <a:gd name="connsiteX62" fmla="*/ 467591 w 1051251"/>
                <a:gd name="connsiteY62" fmla="*/ 440674 h 1004878"/>
                <a:gd name="connsiteX63" fmla="*/ 457864 w 1051251"/>
                <a:gd name="connsiteY63" fmla="*/ 411491 h 1004878"/>
                <a:gd name="connsiteX64" fmla="*/ 487047 w 1051251"/>
                <a:gd name="connsiteY64" fmla="*/ 353125 h 1004878"/>
                <a:gd name="connsiteX65" fmla="*/ 574596 w 1051251"/>
                <a:gd name="connsiteY65" fmla="*/ 294759 h 1004878"/>
                <a:gd name="connsiteX66" fmla="*/ 798332 w 1051251"/>
                <a:gd name="connsiteY66" fmla="*/ 255848 h 1004878"/>
                <a:gd name="connsiteX67" fmla="*/ 895608 w 1051251"/>
                <a:gd name="connsiteY67" fmla="*/ 246121 h 1004878"/>
                <a:gd name="connsiteX68" fmla="*/ 1002613 w 1051251"/>
                <a:gd name="connsiteY68" fmla="*/ 430946 h 1004878"/>
                <a:gd name="connsiteX69" fmla="*/ 1031796 w 1051251"/>
                <a:gd name="connsiteY69" fmla="*/ 499040 h 1004878"/>
                <a:gd name="connsiteX70" fmla="*/ 1051251 w 1051251"/>
                <a:gd name="connsiteY70" fmla="*/ 586589 h 1004878"/>
                <a:gd name="connsiteX71" fmla="*/ 1041523 w 1051251"/>
                <a:gd name="connsiteY71" fmla="*/ 693593 h 1004878"/>
                <a:gd name="connsiteX72" fmla="*/ 944247 w 1051251"/>
                <a:gd name="connsiteY72" fmla="*/ 790869 h 1004878"/>
                <a:gd name="connsiteX73" fmla="*/ 905336 w 1051251"/>
                <a:gd name="connsiteY73" fmla="*/ 810325 h 1004878"/>
                <a:gd name="connsiteX74" fmla="*/ 827515 w 1051251"/>
                <a:gd name="connsiteY74" fmla="*/ 820052 h 1004878"/>
                <a:gd name="connsiteX75" fmla="*/ 720511 w 1051251"/>
                <a:gd name="connsiteY75" fmla="*/ 810325 h 1004878"/>
                <a:gd name="connsiteX76" fmla="*/ 710783 w 1051251"/>
                <a:gd name="connsiteY76" fmla="*/ 771414 h 1004878"/>
                <a:gd name="connsiteX77" fmla="*/ 642689 w 1051251"/>
                <a:gd name="connsiteY77" fmla="*/ 654682 h 1004878"/>
                <a:gd name="connsiteX78" fmla="*/ 603779 w 1051251"/>
                <a:gd name="connsiteY78" fmla="*/ 596316 h 1004878"/>
                <a:gd name="connsiteX79" fmla="*/ 525957 w 1051251"/>
                <a:gd name="connsiteY79" fmla="*/ 537950 h 1004878"/>
                <a:gd name="connsiteX80" fmla="*/ 496774 w 1051251"/>
                <a:gd name="connsiteY80" fmla="*/ 508767 h 1004878"/>
                <a:gd name="connsiteX81" fmla="*/ 457864 w 1051251"/>
                <a:gd name="connsiteY81" fmla="*/ 499040 h 1004878"/>
                <a:gd name="connsiteX82" fmla="*/ 321677 w 1051251"/>
                <a:gd name="connsiteY82" fmla="*/ 479584 h 1004878"/>
                <a:gd name="connsiteX83" fmla="*/ 107668 w 1051251"/>
                <a:gd name="connsiteY83" fmla="*/ 499040 h 1004878"/>
                <a:gd name="connsiteX84" fmla="*/ 146579 w 1051251"/>
                <a:gd name="connsiteY84" fmla="*/ 547678 h 1004878"/>
                <a:gd name="connsiteX85" fmla="*/ 185489 w 1051251"/>
                <a:gd name="connsiteY85" fmla="*/ 557406 h 1004878"/>
                <a:gd name="connsiteX86" fmla="*/ 253583 w 1051251"/>
                <a:gd name="connsiteY86" fmla="*/ 586589 h 1004878"/>
                <a:gd name="connsiteX87" fmla="*/ 370315 w 1051251"/>
                <a:gd name="connsiteY87" fmla="*/ 547678 h 1004878"/>
                <a:gd name="connsiteX88" fmla="*/ 438408 w 1051251"/>
                <a:gd name="connsiteY88" fmla="*/ 401763 h 1004878"/>
                <a:gd name="connsiteX89" fmla="*/ 467591 w 1051251"/>
                <a:gd name="connsiteY89" fmla="*/ 343397 h 1004878"/>
                <a:gd name="connsiteX90" fmla="*/ 496774 w 1051251"/>
                <a:gd name="connsiteY90" fmla="*/ 314214 h 1004878"/>
                <a:gd name="connsiteX91" fmla="*/ 525957 w 1051251"/>
                <a:gd name="connsiteY91" fmla="*/ 275304 h 1004878"/>
                <a:gd name="connsiteX92" fmla="*/ 545413 w 1051251"/>
                <a:gd name="connsiteY92" fmla="*/ 246121 h 1004878"/>
                <a:gd name="connsiteX93" fmla="*/ 584323 w 1051251"/>
                <a:gd name="connsiteY93" fmla="*/ 236393 h 1004878"/>
                <a:gd name="connsiteX94" fmla="*/ 691328 w 1051251"/>
                <a:gd name="connsiteY94" fmla="*/ 226665 h 1004878"/>
                <a:gd name="connsiteX95" fmla="*/ 701055 w 1051251"/>
                <a:gd name="connsiteY95" fmla="*/ 187755 h 1004878"/>
                <a:gd name="connsiteX96" fmla="*/ 642689 w 1051251"/>
                <a:gd name="connsiteY96" fmla="*/ 148844 h 1004878"/>
                <a:gd name="connsiteX97" fmla="*/ 564868 w 1051251"/>
                <a:gd name="connsiteY97" fmla="*/ 119661 h 1004878"/>
                <a:gd name="connsiteX98" fmla="*/ 525957 w 1051251"/>
                <a:gd name="connsiteY98" fmla="*/ 100206 h 1004878"/>
                <a:gd name="connsiteX99" fmla="*/ 467591 w 1051251"/>
                <a:gd name="connsiteY99" fmla="*/ 158572 h 1004878"/>
                <a:gd name="connsiteX100" fmla="*/ 448136 w 1051251"/>
                <a:gd name="connsiteY100" fmla="*/ 226665 h 1004878"/>
                <a:gd name="connsiteX101" fmla="*/ 428681 w 1051251"/>
                <a:gd name="connsiteY101" fmla="*/ 285031 h 1004878"/>
                <a:gd name="connsiteX102" fmla="*/ 418953 w 1051251"/>
                <a:gd name="connsiteY102" fmla="*/ 353125 h 1004878"/>
                <a:gd name="connsiteX103" fmla="*/ 389770 w 1051251"/>
                <a:gd name="connsiteY103" fmla="*/ 489312 h 1004878"/>
                <a:gd name="connsiteX104" fmla="*/ 409225 w 1051251"/>
                <a:gd name="connsiteY104" fmla="*/ 606044 h 1004878"/>
                <a:gd name="connsiteX105" fmla="*/ 467591 w 1051251"/>
                <a:gd name="connsiteY105" fmla="*/ 654682 h 1004878"/>
                <a:gd name="connsiteX106" fmla="*/ 798332 w 1051251"/>
                <a:gd name="connsiteY106" fmla="*/ 683865 h 1004878"/>
                <a:gd name="connsiteX107" fmla="*/ 827515 w 1051251"/>
                <a:gd name="connsiteY107" fmla="*/ 693593 h 1004878"/>
                <a:gd name="connsiteX108" fmla="*/ 837243 w 1051251"/>
                <a:gd name="connsiteY108" fmla="*/ 790869 h 1004878"/>
                <a:gd name="connsiteX109" fmla="*/ 788604 w 1051251"/>
                <a:gd name="connsiteY109" fmla="*/ 839508 h 1004878"/>
                <a:gd name="connsiteX110" fmla="*/ 710783 w 1051251"/>
                <a:gd name="connsiteY110" fmla="*/ 917329 h 1004878"/>
                <a:gd name="connsiteX111" fmla="*/ 662145 w 1051251"/>
                <a:gd name="connsiteY111" fmla="*/ 956240 h 1004878"/>
                <a:gd name="connsiteX112" fmla="*/ 642689 w 1051251"/>
                <a:gd name="connsiteY112" fmla="*/ 975695 h 1004878"/>
                <a:gd name="connsiteX113" fmla="*/ 603779 w 1051251"/>
                <a:gd name="connsiteY113" fmla="*/ 1004878 h 1004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Lst>
              <a:rect l="l" t="t" r="r" b="b"/>
              <a:pathLst>
                <a:path w="1051251" h="1004878">
                  <a:moveTo>
                    <a:pt x="613506" y="197482"/>
                  </a:moveTo>
                  <a:cubicBezTo>
                    <a:pt x="610264" y="213695"/>
                    <a:pt x="612542" y="232100"/>
                    <a:pt x="603779" y="246121"/>
                  </a:cubicBezTo>
                  <a:cubicBezTo>
                    <a:pt x="579924" y="284290"/>
                    <a:pt x="533685" y="279758"/>
                    <a:pt x="496774" y="285031"/>
                  </a:cubicBezTo>
                  <a:cubicBezTo>
                    <a:pt x="461106" y="278546"/>
                    <a:pt x="421246" y="283562"/>
                    <a:pt x="389770" y="265576"/>
                  </a:cubicBezTo>
                  <a:cubicBezTo>
                    <a:pt x="370884" y="254784"/>
                    <a:pt x="368020" y="227652"/>
                    <a:pt x="360587" y="207210"/>
                  </a:cubicBezTo>
                  <a:cubicBezTo>
                    <a:pt x="354937" y="191672"/>
                    <a:pt x="354447" y="174712"/>
                    <a:pt x="350860" y="158572"/>
                  </a:cubicBezTo>
                  <a:cubicBezTo>
                    <a:pt x="347960" y="145521"/>
                    <a:pt x="344375" y="132631"/>
                    <a:pt x="341132" y="119661"/>
                  </a:cubicBezTo>
                  <a:cubicBezTo>
                    <a:pt x="344375" y="100206"/>
                    <a:pt x="339919" y="77706"/>
                    <a:pt x="350860" y="61295"/>
                  </a:cubicBezTo>
                  <a:cubicBezTo>
                    <a:pt x="361348" y="45563"/>
                    <a:pt x="382587" y="40568"/>
                    <a:pt x="399498" y="32112"/>
                  </a:cubicBezTo>
                  <a:cubicBezTo>
                    <a:pt x="423447" y="20137"/>
                    <a:pt x="464626" y="16394"/>
                    <a:pt x="487047" y="12657"/>
                  </a:cubicBezTo>
                  <a:cubicBezTo>
                    <a:pt x="496775" y="9414"/>
                    <a:pt x="505976" y="2929"/>
                    <a:pt x="516230" y="2929"/>
                  </a:cubicBezTo>
                  <a:cubicBezTo>
                    <a:pt x="545593" y="2929"/>
                    <a:pt x="583017" y="-8105"/>
                    <a:pt x="603779" y="12657"/>
                  </a:cubicBezTo>
                  <a:cubicBezTo>
                    <a:pt x="619992" y="28870"/>
                    <a:pt x="601887" y="59202"/>
                    <a:pt x="594051" y="80750"/>
                  </a:cubicBezTo>
                  <a:cubicBezTo>
                    <a:pt x="579050" y="122001"/>
                    <a:pt x="530784" y="141567"/>
                    <a:pt x="496774" y="158572"/>
                  </a:cubicBezTo>
                  <a:cubicBezTo>
                    <a:pt x="436413" y="188752"/>
                    <a:pt x="430923" y="178859"/>
                    <a:pt x="350860" y="187755"/>
                  </a:cubicBezTo>
                  <a:cubicBezTo>
                    <a:pt x="324877" y="190642"/>
                    <a:pt x="299037" y="194745"/>
                    <a:pt x="273038" y="197482"/>
                  </a:cubicBezTo>
                  <a:cubicBezTo>
                    <a:pt x="199436" y="205229"/>
                    <a:pt x="112613" y="211319"/>
                    <a:pt x="39574" y="216938"/>
                  </a:cubicBezTo>
                  <a:cubicBezTo>
                    <a:pt x="29846" y="220180"/>
                    <a:pt x="11363" y="216457"/>
                    <a:pt x="10391" y="226665"/>
                  </a:cubicBezTo>
                  <a:cubicBezTo>
                    <a:pt x="-748" y="343621"/>
                    <a:pt x="-4097" y="383705"/>
                    <a:pt x="39574" y="460129"/>
                  </a:cubicBezTo>
                  <a:cubicBezTo>
                    <a:pt x="45375" y="470280"/>
                    <a:pt x="52545" y="479584"/>
                    <a:pt x="59030" y="489312"/>
                  </a:cubicBezTo>
                  <a:cubicBezTo>
                    <a:pt x="62272" y="499040"/>
                    <a:pt x="63481" y="509702"/>
                    <a:pt x="68757" y="518495"/>
                  </a:cubicBezTo>
                  <a:cubicBezTo>
                    <a:pt x="76970" y="532184"/>
                    <a:pt x="121016" y="562905"/>
                    <a:pt x="127123" y="567133"/>
                  </a:cubicBezTo>
                  <a:cubicBezTo>
                    <a:pt x="171956" y="598172"/>
                    <a:pt x="210607" y="630901"/>
                    <a:pt x="263311" y="644955"/>
                  </a:cubicBezTo>
                  <a:cubicBezTo>
                    <a:pt x="287790" y="651483"/>
                    <a:pt x="382927" y="668992"/>
                    <a:pt x="418953" y="674138"/>
                  </a:cubicBezTo>
                  <a:cubicBezTo>
                    <a:pt x="481731" y="683106"/>
                    <a:pt x="497103" y="681985"/>
                    <a:pt x="555140" y="693593"/>
                  </a:cubicBezTo>
                  <a:cubicBezTo>
                    <a:pt x="568250" y="696215"/>
                    <a:pt x="581081" y="700078"/>
                    <a:pt x="594051" y="703321"/>
                  </a:cubicBezTo>
                  <a:cubicBezTo>
                    <a:pt x="626477" y="696836"/>
                    <a:pt x="661224" y="697549"/>
                    <a:pt x="691328" y="683865"/>
                  </a:cubicBezTo>
                  <a:cubicBezTo>
                    <a:pt x="700663" y="679622"/>
                    <a:pt x="698831" y="664692"/>
                    <a:pt x="701055" y="654682"/>
                  </a:cubicBezTo>
                  <a:cubicBezTo>
                    <a:pt x="705334" y="635428"/>
                    <a:pt x="707540" y="615771"/>
                    <a:pt x="710783" y="596316"/>
                  </a:cubicBezTo>
                  <a:cubicBezTo>
                    <a:pt x="708907" y="579429"/>
                    <a:pt x="729950" y="436610"/>
                    <a:pt x="671872" y="401763"/>
                  </a:cubicBezTo>
                  <a:cubicBezTo>
                    <a:pt x="663079" y="396487"/>
                    <a:pt x="652744" y="394046"/>
                    <a:pt x="642689" y="392035"/>
                  </a:cubicBezTo>
                  <a:cubicBezTo>
                    <a:pt x="620206" y="387538"/>
                    <a:pt x="597294" y="385550"/>
                    <a:pt x="574596" y="382308"/>
                  </a:cubicBezTo>
                  <a:cubicBezTo>
                    <a:pt x="564868" y="379065"/>
                    <a:pt x="555650" y="373165"/>
                    <a:pt x="545413" y="372580"/>
                  </a:cubicBezTo>
                  <a:cubicBezTo>
                    <a:pt x="441770" y="366657"/>
                    <a:pt x="336836" y="377956"/>
                    <a:pt x="234128" y="362852"/>
                  </a:cubicBezTo>
                  <a:cubicBezTo>
                    <a:pt x="219781" y="360742"/>
                    <a:pt x="221867" y="336532"/>
                    <a:pt x="214672" y="323942"/>
                  </a:cubicBezTo>
                  <a:cubicBezTo>
                    <a:pt x="208871" y="313791"/>
                    <a:pt x="201702" y="304487"/>
                    <a:pt x="195217" y="294759"/>
                  </a:cubicBezTo>
                  <a:cubicBezTo>
                    <a:pt x="191974" y="278546"/>
                    <a:pt x="189076" y="262261"/>
                    <a:pt x="185489" y="246121"/>
                  </a:cubicBezTo>
                  <a:cubicBezTo>
                    <a:pt x="182589" y="233070"/>
                    <a:pt x="175762" y="220579"/>
                    <a:pt x="175762" y="207210"/>
                  </a:cubicBezTo>
                  <a:cubicBezTo>
                    <a:pt x="175762" y="177847"/>
                    <a:pt x="178887" y="148272"/>
                    <a:pt x="185489" y="119661"/>
                  </a:cubicBezTo>
                  <a:cubicBezTo>
                    <a:pt x="191022" y="95687"/>
                    <a:pt x="213736" y="65161"/>
                    <a:pt x="234128" y="51567"/>
                  </a:cubicBezTo>
                  <a:cubicBezTo>
                    <a:pt x="242660" y="45879"/>
                    <a:pt x="253583" y="45082"/>
                    <a:pt x="263311" y="41840"/>
                  </a:cubicBezTo>
                  <a:cubicBezTo>
                    <a:pt x="286009" y="45082"/>
                    <a:pt x="311497" y="40192"/>
                    <a:pt x="331404" y="51567"/>
                  </a:cubicBezTo>
                  <a:cubicBezTo>
                    <a:pt x="359274" y="67493"/>
                    <a:pt x="369046" y="109510"/>
                    <a:pt x="399498" y="119661"/>
                  </a:cubicBezTo>
                  <a:lnTo>
                    <a:pt x="428681" y="129389"/>
                  </a:lnTo>
                  <a:cubicBezTo>
                    <a:pt x="447391" y="157455"/>
                    <a:pt x="464452" y="168144"/>
                    <a:pt x="438408" y="207210"/>
                  </a:cubicBezTo>
                  <a:cubicBezTo>
                    <a:pt x="432720" y="215742"/>
                    <a:pt x="418953" y="213695"/>
                    <a:pt x="409225" y="216938"/>
                  </a:cubicBezTo>
                  <a:cubicBezTo>
                    <a:pt x="393012" y="233151"/>
                    <a:pt x="378491" y="251253"/>
                    <a:pt x="360587" y="265576"/>
                  </a:cubicBezTo>
                  <a:cubicBezTo>
                    <a:pt x="345823" y="277387"/>
                    <a:pt x="326002" y="282111"/>
                    <a:pt x="311949" y="294759"/>
                  </a:cubicBezTo>
                  <a:cubicBezTo>
                    <a:pt x="293125" y="311701"/>
                    <a:pt x="281219" y="335218"/>
                    <a:pt x="263311" y="353125"/>
                  </a:cubicBezTo>
                  <a:cubicBezTo>
                    <a:pt x="248630" y="367806"/>
                    <a:pt x="229353" y="377354"/>
                    <a:pt x="214672" y="392035"/>
                  </a:cubicBezTo>
                  <a:cubicBezTo>
                    <a:pt x="193533" y="413174"/>
                    <a:pt x="176704" y="438274"/>
                    <a:pt x="156306" y="460129"/>
                  </a:cubicBezTo>
                  <a:cubicBezTo>
                    <a:pt x="156289" y="460147"/>
                    <a:pt x="71601" y="544834"/>
                    <a:pt x="49302" y="567133"/>
                  </a:cubicBezTo>
                  <a:lnTo>
                    <a:pt x="29847" y="586589"/>
                  </a:lnTo>
                  <a:lnTo>
                    <a:pt x="10391" y="606044"/>
                  </a:lnTo>
                  <a:cubicBezTo>
                    <a:pt x="7149" y="619014"/>
                    <a:pt x="664" y="631586"/>
                    <a:pt x="664" y="644955"/>
                  </a:cubicBezTo>
                  <a:cubicBezTo>
                    <a:pt x="664" y="683674"/>
                    <a:pt x="-7017" y="729841"/>
                    <a:pt x="29847" y="751959"/>
                  </a:cubicBezTo>
                  <a:cubicBezTo>
                    <a:pt x="38640" y="757234"/>
                    <a:pt x="49302" y="758444"/>
                    <a:pt x="59030" y="761686"/>
                  </a:cubicBezTo>
                  <a:cubicBezTo>
                    <a:pt x="68758" y="768171"/>
                    <a:pt x="77122" y="777445"/>
                    <a:pt x="88213" y="781142"/>
                  </a:cubicBezTo>
                  <a:cubicBezTo>
                    <a:pt x="166325" y="807179"/>
                    <a:pt x="398386" y="781185"/>
                    <a:pt x="399498" y="781142"/>
                  </a:cubicBezTo>
                  <a:cubicBezTo>
                    <a:pt x="415711" y="774657"/>
                    <a:pt x="434353" y="772406"/>
                    <a:pt x="448136" y="761686"/>
                  </a:cubicBezTo>
                  <a:cubicBezTo>
                    <a:pt x="464136" y="749242"/>
                    <a:pt x="492544" y="704803"/>
                    <a:pt x="506502" y="683865"/>
                  </a:cubicBezTo>
                  <a:cubicBezTo>
                    <a:pt x="528461" y="596035"/>
                    <a:pt x="524189" y="635579"/>
                    <a:pt x="487047" y="479584"/>
                  </a:cubicBezTo>
                  <a:cubicBezTo>
                    <a:pt x="483688" y="465477"/>
                    <a:pt x="473303" y="454003"/>
                    <a:pt x="467591" y="440674"/>
                  </a:cubicBezTo>
                  <a:cubicBezTo>
                    <a:pt x="463552" y="431249"/>
                    <a:pt x="461106" y="421219"/>
                    <a:pt x="457864" y="411491"/>
                  </a:cubicBezTo>
                  <a:cubicBezTo>
                    <a:pt x="467592" y="392036"/>
                    <a:pt x="474573" y="370945"/>
                    <a:pt x="487047" y="353125"/>
                  </a:cubicBezTo>
                  <a:cubicBezTo>
                    <a:pt x="515322" y="312732"/>
                    <a:pt x="530805" y="310683"/>
                    <a:pt x="574596" y="294759"/>
                  </a:cubicBezTo>
                  <a:cubicBezTo>
                    <a:pt x="671941" y="259362"/>
                    <a:pt x="649609" y="273346"/>
                    <a:pt x="798332" y="255848"/>
                  </a:cubicBezTo>
                  <a:cubicBezTo>
                    <a:pt x="870188" y="207945"/>
                    <a:pt x="837992" y="202908"/>
                    <a:pt x="895608" y="246121"/>
                  </a:cubicBezTo>
                  <a:cubicBezTo>
                    <a:pt x="948901" y="332721"/>
                    <a:pt x="967085" y="353968"/>
                    <a:pt x="1002613" y="430946"/>
                  </a:cubicBezTo>
                  <a:cubicBezTo>
                    <a:pt x="1012961" y="453368"/>
                    <a:pt x="1024430" y="475469"/>
                    <a:pt x="1031796" y="499040"/>
                  </a:cubicBezTo>
                  <a:cubicBezTo>
                    <a:pt x="1040713" y="527574"/>
                    <a:pt x="1044766" y="557406"/>
                    <a:pt x="1051251" y="586589"/>
                  </a:cubicBezTo>
                  <a:cubicBezTo>
                    <a:pt x="1048008" y="622257"/>
                    <a:pt x="1051629" y="659233"/>
                    <a:pt x="1041523" y="693593"/>
                  </a:cubicBezTo>
                  <a:cubicBezTo>
                    <a:pt x="1026699" y="743993"/>
                    <a:pt x="985012" y="766410"/>
                    <a:pt x="944247" y="790869"/>
                  </a:cubicBezTo>
                  <a:cubicBezTo>
                    <a:pt x="931812" y="798330"/>
                    <a:pt x="919404" y="806808"/>
                    <a:pt x="905336" y="810325"/>
                  </a:cubicBezTo>
                  <a:cubicBezTo>
                    <a:pt x="879974" y="816665"/>
                    <a:pt x="853455" y="816810"/>
                    <a:pt x="827515" y="820052"/>
                  </a:cubicBezTo>
                  <a:cubicBezTo>
                    <a:pt x="791847" y="816810"/>
                    <a:pt x="753571" y="824100"/>
                    <a:pt x="720511" y="810325"/>
                  </a:cubicBezTo>
                  <a:cubicBezTo>
                    <a:pt x="708170" y="805183"/>
                    <a:pt x="716762" y="783372"/>
                    <a:pt x="710783" y="771414"/>
                  </a:cubicBezTo>
                  <a:cubicBezTo>
                    <a:pt x="690637" y="731123"/>
                    <a:pt x="665387" y="693593"/>
                    <a:pt x="642689" y="654682"/>
                  </a:cubicBezTo>
                  <a:cubicBezTo>
                    <a:pt x="630907" y="634485"/>
                    <a:pt x="620313" y="612850"/>
                    <a:pt x="603779" y="596316"/>
                  </a:cubicBezTo>
                  <a:cubicBezTo>
                    <a:pt x="580851" y="573388"/>
                    <a:pt x="551898" y="557405"/>
                    <a:pt x="525957" y="537950"/>
                  </a:cubicBezTo>
                  <a:cubicBezTo>
                    <a:pt x="514951" y="529696"/>
                    <a:pt x="508718" y="515592"/>
                    <a:pt x="496774" y="508767"/>
                  </a:cubicBezTo>
                  <a:cubicBezTo>
                    <a:pt x="485166" y="502134"/>
                    <a:pt x="470974" y="501662"/>
                    <a:pt x="457864" y="499040"/>
                  </a:cubicBezTo>
                  <a:cubicBezTo>
                    <a:pt x="411107" y="489689"/>
                    <a:pt x="369504" y="485563"/>
                    <a:pt x="321677" y="479584"/>
                  </a:cubicBezTo>
                  <a:cubicBezTo>
                    <a:pt x="250341" y="486069"/>
                    <a:pt x="174428" y="473078"/>
                    <a:pt x="107668" y="499040"/>
                  </a:cubicBezTo>
                  <a:cubicBezTo>
                    <a:pt x="88317" y="506565"/>
                    <a:pt x="129969" y="535220"/>
                    <a:pt x="146579" y="547678"/>
                  </a:cubicBezTo>
                  <a:cubicBezTo>
                    <a:pt x="157274" y="555700"/>
                    <a:pt x="172971" y="552712"/>
                    <a:pt x="185489" y="557406"/>
                  </a:cubicBezTo>
                  <a:cubicBezTo>
                    <a:pt x="377836" y="629536"/>
                    <a:pt x="108633" y="538271"/>
                    <a:pt x="253583" y="586589"/>
                  </a:cubicBezTo>
                  <a:cubicBezTo>
                    <a:pt x="256357" y="585895"/>
                    <a:pt x="355818" y="567008"/>
                    <a:pt x="370315" y="547678"/>
                  </a:cubicBezTo>
                  <a:cubicBezTo>
                    <a:pt x="406999" y="498766"/>
                    <a:pt x="415008" y="453243"/>
                    <a:pt x="438408" y="401763"/>
                  </a:cubicBezTo>
                  <a:cubicBezTo>
                    <a:pt x="447409" y="381961"/>
                    <a:pt x="455525" y="361496"/>
                    <a:pt x="467591" y="343397"/>
                  </a:cubicBezTo>
                  <a:cubicBezTo>
                    <a:pt x="475222" y="331950"/>
                    <a:pt x="487821" y="324659"/>
                    <a:pt x="496774" y="314214"/>
                  </a:cubicBezTo>
                  <a:cubicBezTo>
                    <a:pt x="507325" y="301905"/>
                    <a:pt x="516533" y="288497"/>
                    <a:pt x="525957" y="275304"/>
                  </a:cubicBezTo>
                  <a:cubicBezTo>
                    <a:pt x="532753" y="265790"/>
                    <a:pt x="535685" y="252606"/>
                    <a:pt x="545413" y="246121"/>
                  </a:cubicBezTo>
                  <a:cubicBezTo>
                    <a:pt x="556537" y="238705"/>
                    <a:pt x="571071" y="238160"/>
                    <a:pt x="584323" y="236393"/>
                  </a:cubicBezTo>
                  <a:cubicBezTo>
                    <a:pt x="619824" y="231659"/>
                    <a:pt x="655660" y="229908"/>
                    <a:pt x="691328" y="226665"/>
                  </a:cubicBezTo>
                  <a:cubicBezTo>
                    <a:pt x="720197" y="217043"/>
                    <a:pt x="739204" y="221135"/>
                    <a:pt x="701055" y="187755"/>
                  </a:cubicBezTo>
                  <a:cubicBezTo>
                    <a:pt x="683458" y="172358"/>
                    <a:pt x="663216" y="160041"/>
                    <a:pt x="642689" y="148844"/>
                  </a:cubicBezTo>
                  <a:cubicBezTo>
                    <a:pt x="593438" y="121980"/>
                    <a:pt x="605386" y="137026"/>
                    <a:pt x="564868" y="119661"/>
                  </a:cubicBezTo>
                  <a:cubicBezTo>
                    <a:pt x="551539" y="113949"/>
                    <a:pt x="538927" y="106691"/>
                    <a:pt x="525957" y="100206"/>
                  </a:cubicBezTo>
                  <a:cubicBezTo>
                    <a:pt x="498037" y="118819"/>
                    <a:pt x="483329" y="123947"/>
                    <a:pt x="467591" y="158572"/>
                  </a:cubicBezTo>
                  <a:cubicBezTo>
                    <a:pt x="457823" y="180062"/>
                    <a:pt x="455078" y="204103"/>
                    <a:pt x="448136" y="226665"/>
                  </a:cubicBezTo>
                  <a:cubicBezTo>
                    <a:pt x="442105" y="246266"/>
                    <a:pt x="435166" y="265576"/>
                    <a:pt x="428681" y="285031"/>
                  </a:cubicBezTo>
                  <a:cubicBezTo>
                    <a:pt x="425438" y="307729"/>
                    <a:pt x="423757" y="330706"/>
                    <a:pt x="418953" y="353125"/>
                  </a:cubicBezTo>
                  <a:cubicBezTo>
                    <a:pt x="380322" y="533405"/>
                    <a:pt x="415345" y="310296"/>
                    <a:pt x="389770" y="489312"/>
                  </a:cubicBezTo>
                  <a:cubicBezTo>
                    <a:pt x="396255" y="528223"/>
                    <a:pt x="397459" y="568392"/>
                    <a:pt x="409225" y="606044"/>
                  </a:cubicBezTo>
                  <a:cubicBezTo>
                    <a:pt x="419443" y="638741"/>
                    <a:pt x="438913" y="648946"/>
                    <a:pt x="467591" y="654682"/>
                  </a:cubicBezTo>
                  <a:cubicBezTo>
                    <a:pt x="614399" y="684044"/>
                    <a:pt x="617982" y="675668"/>
                    <a:pt x="798332" y="683865"/>
                  </a:cubicBezTo>
                  <a:cubicBezTo>
                    <a:pt x="808060" y="687108"/>
                    <a:pt x="819508" y="687187"/>
                    <a:pt x="827515" y="693593"/>
                  </a:cubicBezTo>
                  <a:cubicBezTo>
                    <a:pt x="857368" y="717476"/>
                    <a:pt x="853173" y="759010"/>
                    <a:pt x="837243" y="790869"/>
                  </a:cubicBezTo>
                  <a:cubicBezTo>
                    <a:pt x="826989" y="811377"/>
                    <a:pt x="803283" y="821894"/>
                    <a:pt x="788604" y="839508"/>
                  </a:cubicBezTo>
                  <a:cubicBezTo>
                    <a:pt x="721406" y="920145"/>
                    <a:pt x="771060" y="897236"/>
                    <a:pt x="710783" y="917329"/>
                  </a:cubicBezTo>
                  <a:cubicBezTo>
                    <a:pt x="694570" y="930299"/>
                    <a:pt x="677909" y="942728"/>
                    <a:pt x="662145" y="956240"/>
                  </a:cubicBezTo>
                  <a:cubicBezTo>
                    <a:pt x="655182" y="962209"/>
                    <a:pt x="650553" y="970976"/>
                    <a:pt x="642689" y="975695"/>
                  </a:cubicBezTo>
                  <a:cubicBezTo>
                    <a:pt x="599760" y="1001452"/>
                    <a:pt x="622948" y="966539"/>
                    <a:pt x="603779" y="1004878"/>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69" name="Freeform 568"/>
            <p:cNvSpPr/>
            <p:nvPr/>
          </p:nvSpPr>
          <p:spPr>
            <a:xfrm rot="11089786">
              <a:off x="4315919" y="1241281"/>
              <a:ext cx="1051251" cy="1004878"/>
            </a:xfrm>
            <a:custGeom>
              <a:avLst/>
              <a:gdLst>
                <a:gd name="connsiteX0" fmla="*/ 613506 w 1051251"/>
                <a:gd name="connsiteY0" fmla="*/ 197482 h 1004878"/>
                <a:gd name="connsiteX1" fmla="*/ 603779 w 1051251"/>
                <a:gd name="connsiteY1" fmla="*/ 246121 h 1004878"/>
                <a:gd name="connsiteX2" fmla="*/ 496774 w 1051251"/>
                <a:gd name="connsiteY2" fmla="*/ 285031 h 1004878"/>
                <a:gd name="connsiteX3" fmla="*/ 389770 w 1051251"/>
                <a:gd name="connsiteY3" fmla="*/ 265576 h 1004878"/>
                <a:gd name="connsiteX4" fmla="*/ 360587 w 1051251"/>
                <a:gd name="connsiteY4" fmla="*/ 207210 h 1004878"/>
                <a:gd name="connsiteX5" fmla="*/ 350860 w 1051251"/>
                <a:gd name="connsiteY5" fmla="*/ 158572 h 1004878"/>
                <a:gd name="connsiteX6" fmla="*/ 341132 w 1051251"/>
                <a:gd name="connsiteY6" fmla="*/ 119661 h 1004878"/>
                <a:gd name="connsiteX7" fmla="*/ 350860 w 1051251"/>
                <a:gd name="connsiteY7" fmla="*/ 61295 h 1004878"/>
                <a:gd name="connsiteX8" fmla="*/ 399498 w 1051251"/>
                <a:gd name="connsiteY8" fmla="*/ 32112 h 1004878"/>
                <a:gd name="connsiteX9" fmla="*/ 487047 w 1051251"/>
                <a:gd name="connsiteY9" fmla="*/ 12657 h 1004878"/>
                <a:gd name="connsiteX10" fmla="*/ 516230 w 1051251"/>
                <a:gd name="connsiteY10" fmla="*/ 2929 h 1004878"/>
                <a:gd name="connsiteX11" fmla="*/ 603779 w 1051251"/>
                <a:gd name="connsiteY11" fmla="*/ 12657 h 1004878"/>
                <a:gd name="connsiteX12" fmla="*/ 594051 w 1051251"/>
                <a:gd name="connsiteY12" fmla="*/ 80750 h 1004878"/>
                <a:gd name="connsiteX13" fmla="*/ 496774 w 1051251"/>
                <a:gd name="connsiteY13" fmla="*/ 158572 h 1004878"/>
                <a:gd name="connsiteX14" fmla="*/ 350860 w 1051251"/>
                <a:gd name="connsiteY14" fmla="*/ 187755 h 1004878"/>
                <a:gd name="connsiteX15" fmla="*/ 273038 w 1051251"/>
                <a:gd name="connsiteY15" fmla="*/ 197482 h 1004878"/>
                <a:gd name="connsiteX16" fmla="*/ 39574 w 1051251"/>
                <a:gd name="connsiteY16" fmla="*/ 216938 h 1004878"/>
                <a:gd name="connsiteX17" fmla="*/ 10391 w 1051251"/>
                <a:gd name="connsiteY17" fmla="*/ 226665 h 1004878"/>
                <a:gd name="connsiteX18" fmla="*/ 39574 w 1051251"/>
                <a:gd name="connsiteY18" fmla="*/ 460129 h 1004878"/>
                <a:gd name="connsiteX19" fmla="*/ 59030 w 1051251"/>
                <a:gd name="connsiteY19" fmla="*/ 489312 h 1004878"/>
                <a:gd name="connsiteX20" fmla="*/ 68757 w 1051251"/>
                <a:gd name="connsiteY20" fmla="*/ 518495 h 1004878"/>
                <a:gd name="connsiteX21" fmla="*/ 127123 w 1051251"/>
                <a:gd name="connsiteY21" fmla="*/ 567133 h 1004878"/>
                <a:gd name="connsiteX22" fmla="*/ 263311 w 1051251"/>
                <a:gd name="connsiteY22" fmla="*/ 644955 h 1004878"/>
                <a:gd name="connsiteX23" fmla="*/ 418953 w 1051251"/>
                <a:gd name="connsiteY23" fmla="*/ 674138 h 1004878"/>
                <a:gd name="connsiteX24" fmla="*/ 555140 w 1051251"/>
                <a:gd name="connsiteY24" fmla="*/ 693593 h 1004878"/>
                <a:gd name="connsiteX25" fmla="*/ 594051 w 1051251"/>
                <a:gd name="connsiteY25" fmla="*/ 703321 h 1004878"/>
                <a:gd name="connsiteX26" fmla="*/ 691328 w 1051251"/>
                <a:gd name="connsiteY26" fmla="*/ 683865 h 1004878"/>
                <a:gd name="connsiteX27" fmla="*/ 701055 w 1051251"/>
                <a:gd name="connsiteY27" fmla="*/ 654682 h 1004878"/>
                <a:gd name="connsiteX28" fmla="*/ 710783 w 1051251"/>
                <a:gd name="connsiteY28" fmla="*/ 596316 h 1004878"/>
                <a:gd name="connsiteX29" fmla="*/ 671872 w 1051251"/>
                <a:gd name="connsiteY29" fmla="*/ 401763 h 1004878"/>
                <a:gd name="connsiteX30" fmla="*/ 642689 w 1051251"/>
                <a:gd name="connsiteY30" fmla="*/ 392035 h 1004878"/>
                <a:gd name="connsiteX31" fmla="*/ 574596 w 1051251"/>
                <a:gd name="connsiteY31" fmla="*/ 382308 h 1004878"/>
                <a:gd name="connsiteX32" fmla="*/ 545413 w 1051251"/>
                <a:gd name="connsiteY32" fmla="*/ 372580 h 1004878"/>
                <a:gd name="connsiteX33" fmla="*/ 234128 w 1051251"/>
                <a:gd name="connsiteY33" fmla="*/ 362852 h 1004878"/>
                <a:gd name="connsiteX34" fmla="*/ 214672 w 1051251"/>
                <a:gd name="connsiteY34" fmla="*/ 323942 h 1004878"/>
                <a:gd name="connsiteX35" fmla="*/ 195217 w 1051251"/>
                <a:gd name="connsiteY35" fmla="*/ 294759 h 1004878"/>
                <a:gd name="connsiteX36" fmla="*/ 185489 w 1051251"/>
                <a:gd name="connsiteY36" fmla="*/ 246121 h 1004878"/>
                <a:gd name="connsiteX37" fmla="*/ 175762 w 1051251"/>
                <a:gd name="connsiteY37" fmla="*/ 207210 h 1004878"/>
                <a:gd name="connsiteX38" fmla="*/ 185489 w 1051251"/>
                <a:gd name="connsiteY38" fmla="*/ 119661 h 1004878"/>
                <a:gd name="connsiteX39" fmla="*/ 234128 w 1051251"/>
                <a:gd name="connsiteY39" fmla="*/ 51567 h 1004878"/>
                <a:gd name="connsiteX40" fmla="*/ 263311 w 1051251"/>
                <a:gd name="connsiteY40" fmla="*/ 41840 h 1004878"/>
                <a:gd name="connsiteX41" fmla="*/ 331404 w 1051251"/>
                <a:gd name="connsiteY41" fmla="*/ 51567 h 1004878"/>
                <a:gd name="connsiteX42" fmla="*/ 399498 w 1051251"/>
                <a:gd name="connsiteY42" fmla="*/ 119661 h 1004878"/>
                <a:gd name="connsiteX43" fmla="*/ 428681 w 1051251"/>
                <a:gd name="connsiteY43" fmla="*/ 129389 h 1004878"/>
                <a:gd name="connsiteX44" fmla="*/ 438408 w 1051251"/>
                <a:gd name="connsiteY44" fmla="*/ 207210 h 1004878"/>
                <a:gd name="connsiteX45" fmla="*/ 409225 w 1051251"/>
                <a:gd name="connsiteY45" fmla="*/ 216938 h 1004878"/>
                <a:gd name="connsiteX46" fmla="*/ 360587 w 1051251"/>
                <a:gd name="connsiteY46" fmla="*/ 265576 h 1004878"/>
                <a:gd name="connsiteX47" fmla="*/ 311949 w 1051251"/>
                <a:gd name="connsiteY47" fmla="*/ 294759 h 1004878"/>
                <a:gd name="connsiteX48" fmla="*/ 263311 w 1051251"/>
                <a:gd name="connsiteY48" fmla="*/ 353125 h 1004878"/>
                <a:gd name="connsiteX49" fmla="*/ 214672 w 1051251"/>
                <a:gd name="connsiteY49" fmla="*/ 392035 h 1004878"/>
                <a:gd name="connsiteX50" fmla="*/ 156306 w 1051251"/>
                <a:gd name="connsiteY50" fmla="*/ 460129 h 1004878"/>
                <a:gd name="connsiteX51" fmla="*/ 49302 w 1051251"/>
                <a:gd name="connsiteY51" fmla="*/ 567133 h 1004878"/>
                <a:gd name="connsiteX52" fmla="*/ 29847 w 1051251"/>
                <a:gd name="connsiteY52" fmla="*/ 586589 h 1004878"/>
                <a:gd name="connsiteX53" fmla="*/ 10391 w 1051251"/>
                <a:gd name="connsiteY53" fmla="*/ 606044 h 1004878"/>
                <a:gd name="connsiteX54" fmla="*/ 664 w 1051251"/>
                <a:gd name="connsiteY54" fmla="*/ 644955 h 1004878"/>
                <a:gd name="connsiteX55" fmla="*/ 29847 w 1051251"/>
                <a:gd name="connsiteY55" fmla="*/ 751959 h 1004878"/>
                <a:gd name="connsiteX56" fmla="*/ 59030 w 1051251"/>
                <a:gd name="connsiteY56" fmla="*/ 761686 h 1004878"/>
                <a:gd name="connsiteX57" fmla="*/ 88213 w 1051251"/>
                <a:gd name="connsiteY57" fmla="*/ 781142 h 1004878"/>
                <a:gd name="connsiteX58" fmla="*/ 399498 w 1051251"/>
                <a:gd name="connsiteY58" fmla="*/ 781142 h 1004878"/>
                <a:gd name="connsiteX59" fmla="*/ 448136 w 1051251"/>
                <a:gd name="connsiteY59" fmla="*/ 761686 h 1004878"/>
                <a:gd name="connsiteX60" fmla="*/ 506502 w 1051251"/>
                <a:gd name="connsiteY60" fmla="*/ 683865 h 1004878"/>
                <a:gd name="connsiteX61" fmla="*/ 487047 w 1051251"/>
                <a:gd name="connsiteY61" fmla="*/ 479584 h 1004878"/>
                <a:gd name="connsiteX62" fmla="*/ 467591 w 1051251"/>
                <a:gd name="connsiteY62" fmla="*/ 440674 h 1004878"/>
                <a:gd name="connsiteX63" fmla="*/ 457864 w 1051251"/>
                <a:gd name="connsiteY63" fmla="*/ 411491 h 1004878"/>
                <a:gd name="connsiteX64" fmla="*/ 487047 w 1051251"/>
                <a:gd name="connsiteY64" fmla="*/ 353125 h 1004878"/>
                <a:gd name="connsiteX65" fmla="*/ 574596 w 1051251"/>
                <a:gd name="connsiteY65" fmla="*/ 294759 h 1004878"/>
                <a:gd name="connsiteX66" fmla="*/ 798332 w 1051251"/>
                <a:gd name="connsiteY66" fmla="*/ 255848 h 1004878"/>
                <a:gd name="connsiteX67" fmla="*/ 895608 w 1051251"/>
                <a:gd name="connsiteY67" fmla="*/ 246121 h 1004878"/>
                <a:gd name="connsiteX68" fmla="*/ 1002613 w 1051251"/>
                <a:gd name="connsiteY68" fmla="*/ 430946 h 1004878"/>
                <a:gd name="connsiteX69" fmla="*/ 1031796 w 1051251"/>
                <a:gd name="connsiteY69" fmla="*/ 499040 h 1004878"/>
                <a:gd name="connsiteX70" fmla="*/ 1051251 w 1051251"/>
                <a:gd name="connsiteY70" fmla="*/ 586589 h 1004878"/>
                <a:gd name="connsiteX71" fmla="*/ 1041523 w 1051251"/>
                <a:gd name="connsiteY71" fmla="*/ 693593 h 1004878"/>
                <a:gd name="connsiteX72" fmla="*/ 944247 w 1051251"/>
                <a:gd name="connsiteY72" fmla="*/ 790869 h 1004878"/>
                <a:gd name="connsiteX73" fmla="*/ 905336 w 1051251"/>
                <a:gd name="connsiteY73" fmla="*/ 810325 h 1004878"/>
                <a:gd name="connsiteX74" fmla="*/ 827515 w 1051251"/>
                <a:gd name="connsiteY74" fmla="*/ 820052 h 1004878"/>
                <a:gd name="connsiteX75" fmla="*/ 720511 w 1051251"/>
                <a:gd name="connsiteY75" fmla="*/ 810325 h 1004878"/>
                <a:gd name="connsiteX76" fmla="*/ 710783 w 1051251"/>
                <a:gd name="connsiteY76" fmla="*/ 771414 h 1004878"/>
                <a:gd name="connsiteX77" fmla="*/ 642689 w 1051251"/>
                <a:gd name="connsiteY77" fmla="*/ 654682 h 1004878"/>
                <a:gd name="connsiteX78" fmla="*/ 603779 w 1051251"/>
                <a:gd name="connsiteY78" fmla="*/ 596316 h 1004878"/>
                <a:gd name="connsiteX79" fmla="*/ 525957 w 1051251"/>
                <a:gd name="connsiteY79" fmla="*/ 537950 h 1004878"/>
                <a:gd name="connsiteX80" fmla="*/ 496774 w 1051251"/>
                <a:gd name="connsiteY80" fmla="*/ 508767 h 1004878"/>
                <a:gd name="connsiteX81" fmla="*/ 457864 w 1051251"/>
                <a:gd name="connsiteY81" fmla="*/ 499040 h 1004878"/>
                <a:gd name="connsiteX82" fmla="*/ 321677 w 1051251"/>
                <a:gd name="connsiteY82" fmla="*/ 479584 h 1004878"/>
                <a:gd name="connsiteX83" fmla="*/ 107668 w 1051251"/>
                <a:gd name="connsiteY83" fmla="*/ 499040 h 1004878"/>
                <a:gd name="connsiteX84" fmla="*/ 146579 w 1051251"/>
                <a:gd name="connsiteY84" fmla="*/ 547678 h 1004878"/>
                <a:gd name="connsiteX85" fmla="*/ 185489 w 1051251"/>
                <a:gd name="connsiteY85" fmla="*/ 557406 h 1004878"/>
                <a:gd name="connsiteX86" fmla="*/ 253583 w 1051251"/>
                <a:gd name="connsiteY86" fmla="*/ 586589 h 1004878"/>
                <a:gd name="connsiteX87" fmla="*/ 370315 w 1051251"/>
                <a:gd name="connsiteY87" fmla="*/ 547678 h 1004878"/>
                <a:gd name="connsiteX88" fmla="*/ 438408 w 1051251"/>
                <a:gd name="connsiteY88" fmla="*/ 401763 h 1004878"/>
                <a:gd name="connsiteX89" fmla="*/ 467591 w 1051251"/>
                <a:gd name="connsiteY89" fmla="*/ 343397 h 1004878"/>
                <a:gd name="connsiteX90" fmla="*/ 496774 w 1051251"/>
                <a:gd name="connsiteY90" fmla="*/ 314214 h 1004878"/>
                <a:gd name="connsiteX91" fmla="*/ 525957 w 1051251"/>
                <a:gd name="connsiteY91" fmla="*/ 275304 h 1004878"/>
                <a:gd name="connsiteX92" fmla="*/ 545413 w 1051251"/>
                <a:gd name="connsiteY92" fmla="*/ 246121 h 1004878"/>
                <a:gd name="connsiteX93" fmla="*/ 584323 w 1051251"/>
                <a:gd name="connsiteY93" fmla="*/ 236393 h 1004878"/>
                <a:gd name="connsiteX94" fmla="*/ 691328 w 1051251"/>
                <a:gd name="connsiteY94" fmla="*/ 226665 h 1004878"/>
                <a:gd name="connsiteX95" fmla="*/ 701055 w 1051251"/>
                <a:gd name="connsiteY95" fmla="*/ 187755 h 1004878"/>
                <a:gd name="connsiteX96" fmla="*/ 642689 w 1051251"/>
                <a:gd name="connsiteY96" fmla="*/ 148844 h 1004878"/>
                <a:gd name="connsiteX97" fmla="*/ 564868 w 1051251"/>
                <a:gd name="connsiteY97" fmla="*/ 119661 h 1004878"/>
                <a:gd name="connsiteX98" fmla="*/ 525957 w 1051251"/>
                <a:gd name="connsiteY98" fmla="*/ 100206 h 1004878"/>
                <a:gd name="connsiteX99" fmla="*/ 467591 w 1051251"/>
                <a:gd name="connsiteY99" fmla="*/ 158572 h 1004878"/>
                <a:gd name="connsiteX100" fmla="*/ 448136 w 1051251"/>
                <a:gd name="connsiteY100" fmla="*/ 226665 h 1004878"/>
                <a:gd name="connsiteX101" fmla="*/ 428681 w 1051251"/>
                <a:gd name="connsiteY101" fmla="*/ 285031 h 1004878"/>
                <a:gd name="connsiteX102" fmla="*/ 418953 w 1051251"/>
                <a:gd name="connsiteY102" fmla="*/ 353125 h 1004878"/>
                <a:gd name="connsiteX103" fmla="*/ 389770 w 1051251"/>
                <a:gd name="connsiteY103" fmla="*/ 489312 h 1004878"/>
                <a:gd name="connsiteX104" fmla="*/ 409225 w 1051251"/>
                <a:gd name="connsiteY104" fmla="*/ 606044 h 1004878"/>
                <a:gd name="connsiteX105" fmla="*/ 467591 w 1051251"/>
                <a:gd name="connsiteY105" fmla="*/ 654682 h 1004878"/>
                <a:gd name="connsiteX106" fmla="*/ 798332 w 1051251"/>
                <a:gd name="connsiteY106" fmla="*/ 683865 h 1004878"/>
                <a:gd name="connsiteX107" fmla="*/ 827515 w 1051251"/>
                <a:gd name="connsiteY107" fmla="*/ 693593 h 1004878"/>
                <a:gd name="connsiteX108" fmla="*/ 837243 w 1051251"/>
                <a:gd name="connsiteY108" fmla="*/ 790869 h 1004878"/>
                <a:gd name="connsiteX109" fmla="*/ 788604 w 1051251"/>
                <a:gd name="connsiteY109" fmla="*/ 839508 h 1004878"/>
                <a:gd name="connsiteX110" fmla="*/ 710783 w 1051251"/>
                <a:gd name="connsiteY110" fmla="*/ 917329 h 1004878"/>
                <a:gd name="connsiteX111" fmla="*/ 662145 w 1051251"/>
                <a:gd name="connsiteY111" fmla="*/ 956240 h 1004878"/>
                <a:gd name="connsiteX112" fmla="*/ 642689 w 1051251"/>
                <a:gd name="connsiteY112" fmla="*/ 975695 h 1004878"/>
                <a:gd name="connsiteX113" fmla="*/ 603779 w 1051251"/>
                <a:gd name="connsiteY113" fmla="*/ 1004878 h 1004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Lst>
              <a:rect l="l" t="t" r="r" b="b"/>
              <a:pathLst>
                <a:path w="1051251" h="1004878">
                  <a:moveTo>
                    <a:pt x="613506" y="197482"/>
                  </a:moveTo>
                  <a:cubicBezTo>
                    <a:pt x="610264" y="213695"/>
                    <a:pt x="612542" y="232100"/>
                    <a:pt x="603779" y="246121"/>
                  </a:cubicBezTo>
                  <a:cubicBezTo>
                    <a:pt x="579924" y="284290"/>
                    <a:pt x="533685" y="279758"/>
                    <a:pt x="496774" y="285031"/>
                  </a:cubicBezTo>
                  <a:cubicBezTo>
                    <a:pt x="461106" y="278546"/>
                    <a:pt x="421246" y="283562"/>
                    <a:pt x="389770" y="265576"/>
                  </a:cubicBezTo>
                  <a:cubicBezTo>
                    <a:pt x="370884" y="254784"/>
                    <a:pt x="368020" y="227652"/>
                    <a:pt x="360587" y="207210"/>
                  </a:cubicBezTo>
                  <a:cubicBezTo>
                    <a:pt x="354937" y="191672"/>
                    <a:pt x="354447" y="174712"/>
                    <a:pt x="350860" y="158572"/>
                  </a:cubicBezTo>
                  <a:cubicBezTo>
                    <a:pt x="347960" y="145521"/>
                    <a:pt x="344375" y="132631"/>
                    <a:pt x="341132" y="119661"/>
                  </a:cubicBezTo>
                  <a:cubicBezTo>
                    <a:pt x="344375" y="100206"/>
                    <a:pt x="339919" y="77706"/>
                    <a:pt x="350860" y="61295"/>
                  </a:cubicBezTo>
                  <a:cubicBezTo>
                    <a:pt x="361348" y="45563"/>
                    <a:pt x="382587" y="40568"/>
                    <a:pt x="399498" y="32112"/>
                  </a:cubicBezTo>
                  <a:cubicBezTo>
                    <a:pt x="423447" y="20137"/>
                    <a:pt x="464626" y="16394"/>
                    <a:pt x="487047" y="12657"/>
                  </a:cubicBezTo>
                  <a:cubicBezTo>
                    <a:pt x="496775" y="9414"/>
                    <a:pt x="505976" y="2929"/>
                    <a:pt x="516230" y="2929"/>
                  </a:cubicBezTo>
                  <a:cubicBezTo>
                    <a:pt x="545593" y="2929"/>
                    <a:pt x="583017" y="-8105"/>
                    <a:pt x="603779" y="12657"/>
                  </a:cubicBezTo>
                  <a:cubicBezTo>
                    <a:pt x="619992" y="28870"/>
                    <a:pt x="601887" y="59202"/>
                    <a:pt x="594051" y="80750"/>
                  </a:cubicBezTo>
                  <a:cubicBezTo>
                    <a:pt x="579050" y="122001"/>
                    <a:pt x="530784" y="141567"/>
                    <a:pt x="496774" y="158572"/>
                  </a:cubicBezTo>
                  <a:cubicBezTo>
                    <a:pt x="436413" y="188752"/>
                    <a:pt x="430923" y="178859"/>
                    <a:pt x="350860" y="187755"/>
                  </a:cubicBezTo>
                  <a:cubicBezTo>
                    <a:pt x="324877" y="190642"/>
                    <a:pt x="299037" y="194745"/>
                    <a:pt x="273038" y="197482"/>
                  </a:cubicBezTo>
                  <a:cubicBezTo>
                    <a:pt x="199436" y="205229"/>
                    <a:pt x="112613" y="211319"/>
                    <a:pt x="39574" y="216938"/>
                  </a:cubicBezTo>
                  <a:cubicBezTo>
                    <a:pt x="29846" y="220180"/>
                    <a:pt x="11363" y="216457"/>
                    <a:pt x="10391" y="226665"/>
                  </a:cubicBezTo>
                  <a:cubicBezTo>
                    <a:pt x="-748" y="343621"/>
                    <a:pt x="-4097" y="383705"/>
                    <a:pt x="39574" y="460129"/>
                  </a:cubicBezTo>
                  <a:cubicBezTo>
                    <a:pt x="45375" y="470280"/>
                    <a:pt x="52545" y="479584"/>
                    <a:pt x="59030" y="489312"/>
                  </a:cubicBezTo>
                  <a:cubicBezTo>
                    <a:pt x="62272" y="499040"/>
                    <a:pt x="63481" y="509702"/>
                    <a:pt x="68757" y="518495"/>
                  </a:cubicBezTo>
                  <a:cubicBezTo>
                    <a:pt x="76970" y="532184"/>
                    <a:pt x="121016" y="562905"/>
                    <a:pt x="127123" y="567133"/>
                  </a:cubicBezTo>
                  <a:cubicBezTo>
                    <a:pt x="171956" y="598172"/>
                    <a:pt x="210607" y="630901"/>
                    <a:pt x="263311" y="644955"/>
                  </a:cubicBezTo>
                  <a:cubicBezTo>
                    <a:pt x="287790" y="651483"/>
                    <a:pt x="382927" y="668992"/>
                    <a:pt x="418953" y="674138"/>
                  </a:cubicBezTo>
                  <a:cubicBezTo>
                    <a:pt x="481731" y="683106"/>
                    <a:pt x="497103" y="681985"/>
                    <a:pt x="555140" y="693593"/>
                  </a:cubicBezTo>
                  <a:cubicBezTo>
                    <a:pt x="568250" y="696215"/>
                    <a:pt x="581081" y="700078"/>
                    <a:pt x="594051" y="703321"/>
                  </a:cubicBezTo>
                  <a:cubicBezTo>
                    <a:pt x="626477" y="696836"/>
                    <a:pt x="661224" y="697549"/>
                    <a:pt x="691328" y="683865"/>
                  </a:cubicBezTo>
                  <a:cubicBezTo>
                    <a:pt x="700663" y="679622"/>
                    <a:pt x="698831" y="664692"/>
                    <a:pt x="701055" y="654682"/>
                  </a:cubicBezTo>
                  <a:cubicBezTo>
                    <a:pt x="705334" y="635428"/>
                    <a:pt x="707540" y="615771"/>
                    <a:pt x="710783" y="596316"/>
                  </a:cubicBezTo>
                  <a:cubicBezTo>
                    <a:pt x="708907" y="579429"/>
                    <a:pt x="729950" y="436610"/>
                    <a:pt x="671872" y="401763"/>
                  </a:cubicBezTo>
                  <a:cubicBezTo>
                    <a:pt x="663079" y="396487"/>
                    <a:pt x="652744" y="394046"/>
                    <a:pt x="642689" y="392035"/>
                  </a:cubicBezTo>
                  <a:cubicBezTo>
                    <a:pt x="620206" y="387538"/>
                    <a:pt x="597294" y="385550"/>
                    <a:pt x="574596" y="382308"/>
                  </a:cubicBezTo>
                  <a:cubicBezTo>
                    <a:pt x="564868" y="379065"/>
                    <a:pt x="555650" y="373165"/>
                    <a:pt x="545413" y="372580"/>
                  </a:cubicBezTo>
                  <a:cubicBezTo>
                    <a:pt x="441770" y="366657"/>
                    <a:pt x="336836" y="377956"/>
                    <a:pt x="234128" y="362852"/>
                  </a:cubicBezTo>
                  <a:cubicBezTo>
                    <a:pt x="219781" y="360742"/>
                    <a:pt x="221867" y="336532"/>
                    <a:pt x="214672" y="323942"/>
                  </a:cubicBezTo>
                  <a:cubicBezTo>
                    <a:pt x="208871" y="313791"/>
                    <a:pt x="201702" y="304487"/>
                    <a:pt x="195217" y="294759"/>
                  </a:cubicBezTo>
                  <a:cubicBezTo>
                    <a:pt x="191974" y="278546"/>
                    <a:pt x="189076" y="262261"/>
                    <a:pt x="185489" y="246121"/>
                  </a:cubicBezTo>
                  <a:cubicBezTo>
                    <a:pt x="182589" y="233070"/>
                    <a:pt x="175762" y="220579"/>
                    <a:pt x="175762" y="207210"/>
                  </a:cubicBezTo>
                  <a:cubicBezTo>
                    <a:pt x="175762" y="177847"/>
                    <a:pt x="178887" y="148272"/>
                    <a:pt x="185489" y="119661"/>
                  </a:cubicBezTo>
                  <a:cubicBezTo>
                    <a:pt x="191022" y="95687"/>
                    <a:pt x="213736" y="65161"/>
                    <a:pt x="234128" y="51567"/>
                  </a:cubicBezTo>
                  <a:cubicBezTo>
                    <a:pt x="242660" y="45879"/>
                    <a:pt x="253583" y="45082"/>
                    <a:pt x="263311" y="41840"/>
                  </a:cubicBezTo>
                  <a:cubicBezTo>
                    <a:pt x="286009" y="45082"/>
                    <a:pt x="311497" y="40192"/>
                    <a:pt x="331404" y="51567"/>
                  </a:cubicBezTo>
                  <a:cubicBezTo>
                    <a:pt x="359274" y="67493"/>
                    <a:pt x="369046" y="109510"/>
                    <a:pt x="399498" y="119661"/>
                  </a:cubicBezTo>
                  <a:lnTo>
                    <a:pt x="428681" y="129389"/>
                  </a:lnTo>
                  <a:cubicBezTo>
                    <a:pt x="447391" y="157455"/>
                    <a:pt x="464452" y="168144"/>
                    <a:pt x="438408" y="207210"/>
                  </a:cubicBezTo>
                  <a:cubicBezTo>
                    <a:pt x="432720" y="215742"/>
                    <a:pt x="418953" y="213695"/>
                    <a:pt x="409225" y="216938"/>
                  </a:cubicBezTo>
                  <a:cubicBezTo>
                    <a:pt x="393012" y="233151"/>
                    <a:pt x="378491" y="251253"/>
                    <a:pt x="360587" y="265576"/>
                  </a:cubicBezTo>
                  <a:cubicBezTo>
                    <a:pt x="345823" y="277387"/>
                    <a:pt x="326002" y="282111"/>
                    <a:pt x="311949" y="294759"/>
                  </a:cubicBezTo>
                  <a:cubicBezTo>
                    <a:pt x="293125" y="311701"/>
                    <a:pt x="281219" y="335218"/>
                    <a:pt x="263311" y="353125"/>
                  </a:cubicBezTo>
                  <a:cubicBezTo>
                    <a:pt x="248630" y="367806"/>
                    <a:pt x="229353" y="377354"/>
                    <a:pt x="214672" y="392035"/>
                  </a:cubicBezTo>
                  <a:cubicBezTo>
                    <a:pt x="193533" y="413174"/>
                    <a:pt x="176704" y="438274"/>
                    <a:pt x="156306" y="460129"/>
                  </a:cubicBezTo>
                  <a:cubicBezTo>
                    <a:pt x="156289" y="460147"/>
                    <a:pt x="71601" y="544834"/>
                    <a:pt x="49302" y="567133"/>
                  </a:cubicBezTo>
                  <a:lnTo>
                    <a:pt x="29847" y="586589"/>
                  </a:lnTo>
                  <a:lnTo>
                    <a:pt x="10391" y="606044"/>
                  </a:lnTo>
                  <a:cubicBezTo>
                    <a:pt x="7149" y="619014"/>
                    <a:pt x="664" y="631586"/>
                    <a:pt x="664" y="644955"/>
                  </a:cubicBezTo>
                  <a:cubicBezTo>
                    <a:pt x="664" y="683674"/>
                    <a:pt x="-7017" y="729841"/>
                    <a:pt x="29847" y="751959"/>
                  </a:cubicBezTo>
                  <a:cubicBezTo>
                    <a:pt x="38640" y="757234"/>
                    <a:pt x="49302" y="758444"/>
                    <a:pt x="59030" y="761686"/>
                  </a:cubicBezTo>
                  <a:cubicBezTo>
                    <a:pt x="68758" y="768171"/>
                    <a:pt x="77122" y="777445"/>
                    <a:pt x="88213" y="781142"/>
                  </a:cubicBezTo>
                  <a:cubicBezTo>
                    <a:pt x="166325" y="807179"/>
                    <a:pt x="398386" y="781185"/>
                    <a:pt x="399498" y="781142"/>
                  </a:cubicBezTo>
                  <a:cubicBezTo>
                    <a:pt x="415711" y="774657"/>
                    <a:pt x="434353" y="772406"/>
                    <a:pt x="448136" y="761686"/>
                  </a:cubicBezTo>
                  <a:cubicBezTo>
                    <a:pt x="464136" y="749242"/>
                    <a:pt x="492544" y="704803"/>
                    <a:pt x="506502" y="683865"/>
                  </a:cubicBezTo>
                  <a:cubicBezTo>
                    <a:pt x="528461" y="596035"/>
                    <a:pt x="524189" y="635579"/>
                    <a:pt x="487047" y="479584"/>
                  </a:cubicBezTo>
                  <a:cubicBezTo>
                    <a:pt x="483688" y="465477"/>
                    <a:pt x="473303" y="454003"/>
                    <a:pt x="467591" y="440674"/>
                  </a:cubicBezTo>
                  <a:cubicBezTo>
                    <a:pt x="463552" y="431249"/>
                    <a:pt x="461106" y="421219"/>
                    <a:pt x="457864" y="411491"/>
                  </a:cubicBezTo>
                  <a:cubicBezTo>
                    <a:pt x="467592" y="392036"/>
                    <a:pt x="474573" y="370945"/>
                    <a:pt x="487047" y="353125"/>
                  </a:cubicBezTo>
                  <a:cubicBezTo>
                    <a:pt x="515322" y="312732"/>
                    <a:pt x="530805" y="310683"/>
                    <a:pt x="574596" y="294759"/>
                  </a:cubicBezTo>
                  <a:cubicBezTo>
                    <a:pt x="671941" y="259362"/>
                    <a:pt x="649609" y="273346"/>
                    <a:pt x="798332" y="255848"/>
                  </a:cubicBezTo>
                  <a:cubicBezTo>
                    <a:pt x="870188" y="207945"/>
                    <a:pt x="837992" y="202908"/>
                    <a:pt x="895608" y="246121"/>
                  </a:cubicBezTo>
                  <a:cubicBezTo>
                    <a:pt x="948901" y="332721"/>
                    <a:pt x="967085" y="353968"/>
                    <a:pt x="1002613" y="430946"/>
                  </a:cubicBezTo>
                  <a:cubicBezTo>
                    <a:pt x="1012961" y="453368"/>
                    <a:pt x="1024430" y="475469"/>
                    <a:pt x="1031796" y="499040"/>
                  </a:cubicBezTo>
                  <a:cubicBezTo>
                    <a:pt x="1040713" y="527574"/>
                    <a:pt x="1044766" y="557406"/>
                    <a:pt x="1051251" y="586589"/>
                  </a:cubicBezTo>
                  <a:cubicBezTo>
                    <a:pt x="1048008" y="622257"/>
                    <a:pt x="1051629" y="659233"/>
                    <a:pt x="1041523" y="693593"/>
                  </a:cubicBezTo>
                  <a:cubicBezTo>
                    <a:pt x="1026699" y="743993"/>
                    <a:pt x="985012" y="766410"/>
                    <a:pt x="944247" y="790869"/>
                  </a:cubicBezTo>
                  <a:cubicBezTo>
                    <a:pt x="931812" y="798330"/>
                    <a:pt x="919404" y="806808"/>
                    <a:pt x="905336" y="810325"/>
                  </a:cubicBezTo>
                  <a:cubicBezTo>
                    <a:pt x="879974" y="816665"/>
                    <a:pt x="853455" y="816810"/>
                    <a:pt x="827515" y="820052"/>
                  </a:cubicBezTo>
                  <a:cubicBezTo>
                    <a:pt x="791847" y="816810"/>
                    <a:pt x="753571" y="824100"/>
                    <a:pt x="720511" y="810325"/>
                  </a:cubicBezTo>
                  <a:cubicBezTo>
                    <a:pt x="708170" y="805183"/>
                    <a:pt x="716762" y="783372"/>
                    <a:pt x="710783" y="771414"/>
                  </a:cubicBezTo>
                  <a:cubicBezTo>
                    <a:pt x="690637" y="731123"/>
                    <a:pt x="665387" y="693593"/>
                    <a:pt x="642689" y="654682"/>
                  </a:cubicBezTo>
                  <a:cubicBezTo>
                    <a:pt x="630907" y="634485"/>
                    <a:pt x="620313" y="612850"/>
                    <a:pt x="603779" y="596316"/>
                  </a:cubicBezTo>
                  <a:cubicBezTo>
                    <a:pt x="580851" y="573388"/>
                    <a:pt x="551898" y="557405"/>
                    <a:pt x="525957" y="537950"/>
                  </a:cubicBezTo>
                  <a:cubicBezTo>
                    <a:pt x="514951" y="529696"/>
                    <a:pt x="508718" y="515592"/>
                    <a:pt x="496774" y="508767"/>
                  </a:cubicBezTo>
                  <a:cubicBezTo>
                    <a:pt x="485166" y="502134"/>
                    <a:pt x="470974" y="501662"/>
                    <a:pt x="457864" y="499040"/>
                  </a:cubicBezTo>
                  <a:cubicBezTo>
                    <a:pt x="411107" y="489689"/>
                    <a:pt x="369504" y="485563"/>
                    <a:pt x="321677" y="479584"/>
                  </a:cubicBezTo>
                  <a:cubicBezTo>
                    <a:pt x="250341" y="486069"/>
                    <a:pt x="174428" y="473078"/>
                    <a:pt x="107668" y="499040"/>
                  </a:cubicBezTo>
                  <a:cubicBezTo>
                    <a:pt x="88317" y="506565"/>
                    <a:pt x="129969" y="535220"/>
                    <a:pt x="146579" y="547678"/>
                  </a:cubicBezTo>
                  <a:cubicBezTo>
                    <a:pt x="157274" y="555700"/>
                    <a:pt x="172971" y="552712"/>
                    <a:pt x="185489" y="557406"/>
                  </a:cubicBezTo>
                  <a:cubicBezTo>
                    <a:pt x="377836" y="629536"/>
                    <a:pt x="108633" y="538271"/>
                    <a:pt x="253583" y="586589"/>
                  </a:cubicBezTo>
                  <a:cubicBezTo>
                    <a:pt x="256357" y="585895"/>
                    <a:pt x="355818" y="567008"/>
                    <a:pt x="370315" y="547678"/>
                  </a:cubicBezTo>
                  <a:cubicBezTo>
                    <a:pt x="406999" y="498766"/>
                    <a:pt x="415008" y="453243"/>
                    <a:pt x="438408" y="401763"/>
                  </a:cubicBezTo>
                  <a:cubicBezTo>
                    <a:pt x="447409" y="381961"/>
                    <a:pt x="455525" y="361496"/>
                    <a:pt x="467591" y="343397"/>
                  </a:cubicBezTo>
                  <a:cubicBezTo>
                    <a:pt x="475222" y="331950"/>
                    <a:pt x="487821" y="324659"/>
                    <a:pt x="496774" y="314214"/>
                  </a:cubicBezTo>
                  <a:cubicBezTo>
                    <a:pt x="507325" y="301905"/>
                    <a:pt x="516533" y="288497"/>
                    <a:pt x="525957" y="275304"/>
                  </a:cubicBezTo>
                  <a:cubicBezTo>
                    <a:pt x="532753" y="265790"/>
                    <a:pt x="535685" y="252606"/>
                    <a:pt x="545413" y="246121"/>
                  </a:cubicBezTo>
                  <a:cubicBezTo>
                    <a:pt x="556537" y="238705"/>
                    <a:pt x="571071" y="238160"/>
                    <a:pt x="584323" y="236393"/>
                  </a:cubicBezTo>
                  <a:cubicBezTo>
                    <a:pt x="619824" y="231659"/>
                    <a:pt x="655660" y="229908"/>
                    <a:pt x="691328" y="226665"/>
                  </a:cubicBezTo>
                  <a:cubicBezTo>
                    <a:pt x="720197" y="217043"/>
                    <a:pt x="739204" y="221135"/>
                    <a:pt x="701055" y="187755"/>
                  </a:cubicBezTo>
                  <a:cubicBezTo>
                    <a:pt x="683458" y="172358"/>
                    <a:pt x="663216" y="160041"/>
                    <a:pt x="642689" y="148844"/>
                  </a:cubicBezTo>
                  <a:cubicBezTo>
                    <a:pt x="593438" y="121980"/>
                    <a:pt x="605386" y="137026"/>
                    <a:pt x="564868" y="119661"/>
                  </a:cubicBezTo>
                  <a:cubicBezTo>
                    <a:pt x="551539" y="113949"/>
                    <a:pt x="538927" y="106691"/>
                    <a:pt x="525957" y="100206"/>
                  </a:cubicBezTo>
                  <a:cubicBezTo>
                    <a:pt x="498037" y="118819"/>
                    <a:pt x="483329" y="123947"/>
                    <a:pt x="467591" y="158572"/>
                  </a:cubicBezTo>
                  <a:cubicBezTo>
                    <a:pt x="457823" y="180062"/>
                    <a:pt x="455078" y="204103"/>
                    <a:pt x="448136" y="226665"/>
                  </a:cubicBezTo>
                  <a:cubicBezTo>
                    <a:pt x="442105" y="246266"/>
                    <a:pt x="435166" y="265576"/>
                    <a:pt x="428681" y="285031"/>
                  </a:cubicBezTo>
                  <a:cubicBezTo>
                    <a:pt x="425438" y="307729"/>
                    <a:pt x="423757" y="330706"/>
                    <a:pt x="418953" y="353125"/>
                  </a:cubicBezTo>
                  <a:cubicBezTo>
                    <a:pt x="380322" y="533405"/>
                    <a:pt x="415345" y="310296"/>
                    <a:pt x="389770" y="489312"/>
                  </a:cubicBezTo>
                  <a:cubicBezTo>
                    <a:pt x="396255" y="528223"/>
                    <a:pt x="397459" y="568392"/>
                    <a:pt x="409225" y="606044"/>
                  </a:cubicBezTo>
                  <a:cubicBezTo>
                    <a:pt x="419443" y="638741"/>
                    <a:pt x="438913" y="648946"/>
                    <a:pt x="467591" y="654682"/>
                  </a:cubicBezTo>
                  <a:cubicBezTo>
                    <a:pt x="614399" y="684044"/>
                    <a:pt x="617982" y="675668"/>
                    <a:pt x="798332" y="683865"/>
                  </a:cubicBezTo>
                  <a:cubicBezTo>
                    <a:pt x="808060" y="687108"/>
                    <a:pt x="819508" y="687187"/>
                    <a:pt x="827515" y="693593"/>
                  </a:cubicBezTo>
                  <a:cubicBezTo>
                    <a:pt x="857368" y="717476"/>
                    <a:pt x="853173" y="759010"/>
                    <a:pt x="837243" y="790869"/>
                  </a:cubicBezTo>
                  <a:cubicBezTo>
                    <a:pt x="826989" y="811377"/>
                    <a:pt x="803283" y="821894"/>
                    <a:pt x="788604" y="839508"/>
                  </a:cubicBezTo>
                  <a:cubicBezTo>
                    <a:pt x="721406" y="920145"/>
                    <a:pt x="771060" y="897236"/>
                    <a:pt x="710783" y="917329"/>
                  </a:cubicBezTo>
                  <a:cubicBezTo>
                    <a:pt x="694570" y="930299"/>
                    <a:pt x="677909" y="942728"/>
                    <a:pt x="662145" y="956240"/>
                  </a:cubicBezTo>
                  <a:cubicBezTo>
                    <a:pt x="655182" y="962209"/>
                    <a:pt x="650553" y="970976"/>
                    <a:pt x="642689" y="975695"/>
                  </a:cubicBezTo>
                  <a:cubicBezTo>
                    <a:pt x="599760" y="1001452"/>
                    <a:pt x="622948" y="966539"/>
                    <a:pt x="603779" y="1004878"/>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70" name="Freeform 569"/>
            <p:cNvSpPr/>
            <p:nvPr/>
          </p:nvSpPr>
          <p:spPr>
            <a:xfrm>
              <a:off x="4187555" y="1921534"/>
              <a:ext cx="1051251" cy="1004878"/>
            </a:xfrm>
            <a:custGeom>
              <a:avLst/>
              <a:gdLst>
                <a:gd name="connsiteX0" fmla="*/ 613506 w 1051251"/>
                <a:gd name="connsiteY0" fmla="*/ 197482 h 1004878"/>
                <a:gd name="connsiteX1" fmla="*/ 603779 w 1051251"/>
                <a:gd name="connsiteY1" fmla="*/ 246121 h 1004878"/>
                <a:gd name="connsiteX2" fmla="*/ 496774 w 1051251"/>
                <a:gd name="connsiteY2" fmla="*/ 285031 h 1004878"/>
                <a:gd name="connsiteX3" fmla="*/ 389770 w 1051251"/>
                <a:gd name="connsiteY3" fmla="*/ 265576 h 1004878"/>
                <a:gd name="connsiteX4" fmla="*/ 360587 w 1051251"/>
                <a:gd name="connsiteY4" fmla="*/ 207210 h 1004878"/>
                <a:gd name="connsiteX5" fmla="*/ 350860 w 1051251"/>
                <a:gd name="connsiteY5" fmla="*/ 158572 h 1004878"/>
                <a:gd name="connsiteX6" fmla="*/ 341132 w 1051251"/>
                <a:gd name="connsiteY6" fmla="*/ 119661 h 1004878"/>
                <a:gd name="connsiteX7" fmla="*/ 350860 w 1051251"/>
                <a:gd name="connsiteY7" fmla="*/ 61295 h 1004878"/>
                <a:gd name="connsiteX8" fmla="*/ 399498 w 1051251"/>
                <a:gd name="connsiteY8" fmla="*/ 32112 h 1004878"/>
                <a:gd name="connsiteX9" fmla="*/ 487047 w 1051251"/>
                <a:gd name="connsiteY9" fmla="*/ 12657 h 1004878"/>
                <a:gd name="connsiteX10" fmla="*/ 516230 w 1051251"/>
                <a:gd name="connsiteY10" fmla="*/ 2929 h 1004878"/>
                <a:gd name="connsiteX11" fmla="*/ 603779 w 1051251"/>
                <a:gd name="connsiteY11" fmla="*/ 12657 h 1004878"/>
                <a:gd name="connsiteX12" fmla="*/ 594051 w 1051251"/>
                <a:gd name="connsiteY12" fmla="*/ 80750 h 1004878"/>
                <a:gd name="connsiteX13" fmla="*/ 496774 w 1051251"/>
                <a:gd name="connsiteY13" fmla="*/ 158572 h 1004878"/>
                <a:gd name="connsiteX14" fmla="*/ 350860 w 1051251"/>
                <a:gd name="connsiteY14" fmla="*/ 187755 h 1004878"/>
                <a:gd name="connsiteX15" fmla="*/ 273038 w 1051251"/>
                <a:gd name="connsiteY15" fmla="*/ 197482 h 1004878"/>
                <a:gd name="connsiteX16" fmla="*/ 39574 w 1051251"/>
                <a:gd name="connsiteY16" fmla="*/ 216938 h 1004878"/>
                <a:gd name="connsiteX17" fmla="*/ 10391 w 1051251"/>
                <a:gd name="connsiteY17" fmla="*/ 226665 h 1004878"/>
                <a:gd name="connsiteX18" fmla="*/ 39574 w 1051251"/>
                <a:gd name="connsiteY18" fmla="*/ 460129 h 1004878"/>
                <a:gd name="connsiteX19" fmla="*/ 59030 w 1051251"/>
                <a:gd name="connsiteY19" fmla="*/ 489312 h 1004878"/>
                <a:gd name="connsiteX20" fmla="*/ 68757 w 1051251"/>
                <a:gd name="connsiteY20" fmla="*/ 518495 h 1004878"/>
                <a:gd name="connsiteX21" fmla="*/ 127123 w 1051251"/>
                <a:gd name="connsiteY21" fmla="*/ 567133 h 1004878"/>
                <a:gd name="connsiteX22" fmla="*/ 263311 w 1051251"/>
                <a:gd name="connsiteY22" fmla="*/ 644955 h 1004878"/>
                <a:gd name="connsiteX23" fmla="*/ 418953 w 1051251"/>
                <a:gd name="connsiteY23" fmla="*/ 674138 h 1004878"/>
                <a:gd name="connsiteX24" fmla="*/ 555140 w 1051251"/>
                <a:gd name="connsiteY24" fmla="*/ 693593 h 1004878"/>
                <a:gd name="connsiteX25" fmla="*/ 594051 w 1051251"/>
                <a:gd name="connsiteY25" fmla="*/ 703321 h 1004878"/>
                <a:gd name="connsiteX26" fmla="*/ 691328 w 1051251"/>
                <a:gd name="connsiteY26" fmla="*/ 683865 h 1004878"/>
                <a:gd name="connsiteX27" fmla="*/ 701055 w 1051251"/>
                <a:gd name="connsiteY27" fmla="*/ 654682 h 1004878"/>
                <a:gd name="connsiteX28" fmla="*/ 710783 w 1051251"/>
                <a:gd name="connsiteY28" fmla="*/ 596316 h 1004878"/>
                <a:gd name="connsiteX29" fmla="*/ 671872 w 1051251"/>
                <a:gd name="connsiteY29" fmla="*/ 401763 h 1004878"/>
                <a:gd name="connsiteX30" fmla="*/ 642689 w 1051251"/>
                <a:gd name="connsiteY30" fmla="*/ 392035 h 1004878"/>
                <a:gd name="connsiteX31" fmla="*/ 574596 w 1051251"/>
                <a:gd name="connsiteY31" fmla="*/ 382308 h 1004878"/>
                <a:gd name="connsiteX32" fmla="*/ 545413 w 1051251"/>
                <a:gd name="connsiteY32" fmla="*/ 372580 h 1004878"/>
                <a:gd name="connsiteX33" fmla="*/ 234128 w 1051251"/>
                <a:gd name="connsiteY33" fmla="*/ 362852 h 1004878"/>
                <a:gd name="connsiteX34" fmla="*/ 214672 w 1051251"/>
                <a:gd name="connsiteY34" fmla="*/ 323942 h 1004878"/>
                <a:gd name="connsiteX35" fmla="*/ 195217 w 1051251"/>
                <a:gd name="connsiteY35" fmla="*/ 294759 h 1004878"/>
                <a:gd name="connsiteX36" fmla="*/ 185489 w 1051251"/>
                <a:gd name="connsiteY36" fmla="*/ 246121 h 1004878"/>
                <a:gd name="connsiteX37" fmla="*/ 175762 w 1051251"/>
                <a:gd name="connsiteY37" fmla="*/ 207210 h 1004878"/>
                <a:gd name="connsiteX38" fmla="*/ 185489 w 1051251"/>
                <a:gd name="connsiteY38" fmla="*/ 119661 h 1004878"/>
                <a:gd name="connsiteX39" fmla="*/ 234128 w 1051251"/>
                <a:gd name="connsiteY39" fmla="*/ 51567 h 1004878"/>
                <a:gd name="connsiteX40" fmla="*/ 263311 w 1051251"/>
                <a:gd name="connsiteY40" fmla="*/ 41840 h 1004878"/>
                <a:gd name="connsiteX41" fmla="*/ 331404 w 1051251"/>
                <a:gd name="connsiteY41" fmla="*/ 51567 h 1004878"/>
                <a:gd name="connsiteX42" fmla="*/ 399498 w 1051251"/>
                <a:gd name="connsiteY42" fmla="*/ 119661 h 1004878"/>
                <a:gd name="connsiteX43" fmla="*/ 428681 w 1051251"/>
                <a:gd name="connsiteY43" fmla="*/ 129389 h 1004878"/>
                <a:gd name="connsiteX44" fmla="*/ 438408 w 1051251"/>
                <a:gd name="connsiteY44" fmla="*/ 207210 h 1004878"/>
                <a:gd name="connsiteX45" fmla="*/ 409225 w 1051251"/>
                <a:gd name="connsiteY45" fmla="*/ 216938 h 1004878"/>
                <a:gd name="connsiteX46" fmla="*/ 360587 w 1051251"/>
                <a:gd name="connsiteY46" fmla="*/ 265576 h 1004878"/>
                <a:gd name="connsiteX47" fmla="*/ 311949 w 1051251"/>
                <a:gd name="connsiteY47" fmla="*/ 294759 h 1004878"/>
                <a:gd name="connsiteX48" fmla="*/ 263311 w 1051251"/>
                <a:gd name="connsiteY48" fmla="*/ 353125 h 1004878"/>
                <a:gd name="connsiteX49" fmla="*/ 214672 w 1051251"/>
                <a:gd name="connsiteY49" fmla="*/ 392035 h 1004878"/>
                <a:gd name="connsiteX50" fmla="*/ 156306 w 1051251"/>
                <a:gd name="connsiteY50" fmla="*/ 460129 h 1004878"/>
                <a:gd name="connsiteX51" fmla="*/ 49302 w 1051251"/>
                <a:gd name="connsiteY51" fmla="*/ 567133 h 1004878"/>
                <a:gd name="connsiteX52" fmla="*/ 29847 w 1051251"/>
                <a:gd name="connsiteY52" fmla="*/ 586589 h 1004878"/>
                <a:gd name="connsiteX53" fmla="*/ 10391 w 1051251"/>
                <a:gd name="connsiteY53" fmla="*/ 606044 h 1004878"/>
                <a:gd name="connsiteX54" fmla="*/ 664 w 1051251"/>
                <a:gd name="connsiteY54" fmla="*/ 644955 h 1004878"/>
                <a:gd name="connsiteX55" fmla="*/ 29847 w 1051251"/>
                <a:gd name="connsiteY55" fmla="*/ 751959 h 1004878"/>
                <a:gd name="connsiteX56" fmla="*/ 59030 w 1051251"/>
                <a:gd name="connsiteY56" fmla="*/ 761686 h 1004878"/>
                <a:gd name="connsiteX57" fmla="*/ 88213 w 1051251"/>
                <a:gd name="connsiteY57" fmla="*/ 781142 h 1004878"/>
                <a:gd name="connsiteX58" fmla="*/ 399498 w 1051251"/>
                <a:gd name="connsiteY58" fmla="*/ 781142 h 1004878"/>
                <a:gd name="connsiteX59" fmla="*/ 448136 w 1051251"/>
                <a:gd name="connsiteY59" fmla="*/ 761686 h 1004878"/>
                <a:gd name="connsiteX60" fmla="*/ 506502 w 1051251"/>
                <a:gd name="connsiteY60" fmla="*/ 683865 h 1004878"/>
                <a:gd name="connsiteX61" fmla="*/ 487047 w 1051251"/>
                <a:gd name="connsiteY61" fmla="*/ 479584 h 1004878"/>
                <a:gd name="connsiteX62" fmla="*/ 467591 w 1051251"/>
                <a:gd name="connsiteY62" fmla="*/ 440674 h 1004878"/>
                <a:gd name="connsiteX63" fmla="*/ 457864 w 1051251"/>
                <a:gd name="connsiteY63" fmla="*/ 411491 h 1004878"/>
                <a:gd name="connsiteX64" fmla="*/ 487047 w 1051251"/>
                <a:gd name="connsiteY64" fmla="*/ 353125 h 1004878"/>
                <a:gd name="connsiteX65" fmla="*/ 574596 w 1051251"/>
                <a:gd name="connsiteY65" fmla="*/ 294759 h 1004878"/>
                <a:gd name="connsiteX66" fmla="*/ 798332 w 1051251"/>
                <a:gd name="connsiteY66" fmla="*/ 255848 h 1004878"/>
                <a:gd name="connsiteX67" fmla="*/ 895608 w 1051251"/>
                <a:gd name="connsiteY67" fmla="*/ 246121 h 1004878"/>
                <a:gd name="connsiteX68" fmla="*/ 1002613 w 1051251"/>
                <a:gd name="connsiteY68" fmla="*/ 430946 h 1004878"/>
                <a:gd name="connsiteX69" fmla="*/ 1031796 w 1051251"/>
                <a:gd name="connsiteY69" fmla="*/ 499040 h 1004878"/>
                <a:gd name="connsiteX70" fmla="*/ 1051251 w 1051251"/>
                <a:gd name="connsiteY70" fmla="*/ 586589 h 1004878"/>
                <a:gd name="connsiteX71" fmla="*/ 1041523 w 1051251"/>
                <a:gd name="connsiteY71" fmla="*/ 693593 h 1004878"/>
                <a:gd name="connsiteX72" fmla="*/ 944247 w 1051251"/>
                <a:gd name="connsiteY72" fmla="*/ 790869 h 1004878"/>
                <a:gd name="connsiteX73" fmla="*/ 905336 w 1051251"/>
                <a:gd name="connsiteY73" fmla="*/ 810325 h 1004878"/>
                <a:gd name="connsiteX74" fmla="*/ 827515 w 1051251"/>
                <a:gd name="connsiteY74" fmla="*/ 820052 h 1004878"/>
                <a:gd name="connsiteX75" fmla="*/ 720511 w 1051251"/>
                <a:gd name="connsiteY75" fmla="*/ 810325 h 1004878"/>
                <a:gd name="connsiteX76" fmla="*/ 710783 w 1051251"/>
                <a:gd name="connsiteY76" fmla="*/ 771414 h 1004878"/>
                <a:gd name="connsiteX77" fmla="*/ 642689 w 1051251"/>
                <a:gd name="connsiteY77" fmla="*/ 654682 h 1004878"/>
                <a:gd name="connsiteX78" fmla="*/ 603779 w 1051251"/>
                <a:gd name="connsiteY78" fmla="*/ 596316 h 1004878"/>
                <a:gd name="connsiteX79" fmla="*/ 525957 w 1051251"/>
                <a:gd name="connsiteY79" fmla="*/ 537950 h 1004878"/>
                <a:gd name="connsiteX80" fmla="*/ 496774 w 1051251"/>
                <a:gd name="connsiteY80" fmla="*/ 508767 h 1004878"/>
                <a:gd name="connsiteX81" fmla="*/ 457864 w 1051251"/>
                <a:gd name="connsiteY81" fmla="*/ 499040 h 1004878"/>
                <a:gd name="connsiteX82" fmla="*/ 321677 w 1051251"/>
                <a:gd name="connsiteY82" fmla="*/ 479584 h 1004878"/>
                <a:gd name="connsiteX83" fmla="*/ 107668 w 1051251"/>
                <a:gd name="connsiteY83" fmla="*/ 499040 h 1004878"/>
                <a:gd name="connsiteX84" fmla="*/ 146579 w 1051251"/>
                <a:gd name="connsiteY84" fmla="*/ 547678 h 1004878"/>
                <a:gd name="connsiteX85" fmla="*/ 185489 w 1051251"/>
                <a:gd name="connsiteY85" fmla="*/ 557406 h 1004878"/>
                <a:gd name="connsiteX86" fmla="*/ 253583 w 1051251"/>
                <a:gd name="connsiteY86" fmla="*/ 586589 h 1004878"/>
                <a:gd name="connsiteX87" fmla="*/ 370315 w 1051251"/>
                <a:gd name="connsiteY87" fmla="*/ 547678 h 1004878"/>
                <a:gd name="connsiteX88" fmla="*/ 438408 w 1051251"/>
                <a:gd name="connsiteY88" fmla="*/ 401763 h 1004878"/>
                <a:gd name="connsiteX89" fmla="*/ 467591 w 1051251"/>
                <a:gd name="connsiteY89" fmla="*/ 343397 h 1004878"/>
                <a:gd name="connsiteX90" fmla="*/ 496774 w 1051251"/>
                <a:gd name="connsiteY90" fmla="*/ 314214 h 1004878"/>
                <a:gd name="connsiteX91" fmla="*/ 525957 w 1051251"/>
                <a:gd name="connsiteY91" fmla="*/ 275304 h 1004878"/>
                <a:gd name="connsiteX92" fmla="*/ 545413 w 1051251"/>
                <a:gd name="connsiteY92" fmla="*/ 246121 h 1004878"/>
                <a:gd name="connsiteX93" fmla="*/ 584323 w 1051251"/>
                <a:gd name="connsiteY93" fmla="*/ 236393 h 1004878"/>
                <a:gd name="connsiteX94" fmla="*/ 691328 w 1051251"/>
                <a:gd name="connsiteY94" fmla="*/ 226665 h 1004878"/>
                <a:gd name="connsiteX95" fmla="*/ 701055 w 1051251"/>
                <a:gd name="connsiteY95" fmla="*/ 187755 h 1004878"/>
                <a:gd name="connsiteX96" fmla="*/ 642689 w 1051251"/>
                <a:gd name="connsiteY96" fmla="*/ 148844 h 1004878"/>
                <a:gd name="connsiteX97" fmla="*/ 564868 w 1051251"/>
                <a:gd name="connsiteY97" fmla="*/ 119661 h 1004878"/>
                <a:gd name="connsiteX98" fmla="*/ 525957 w 1051251"/>
                <a:gd name="connsiteY98" fmla="*/ 100206 h 1004878"/>
                <a:gd name="connsiteX99" fmla="*/ 467591 w 1051251"/>
                <a:gd name="connsiteY99" fmla="*/ 158572 h 1004878"/>
                <a:gd name="connsiteX100" fmla="*/ 448136 w 1051251"/>
                <a:gd name="connsiteY100" fmla="*/ 226665 h 1004878"/>
                <a:gd name="connsiteX101" fmla="*/ 428681 w 1051251"/>
                <a:gd name="connsiteY101" fmla="*/ 285031 h 1004878"/>
                <a:gd name="connsiteX102" fmla="*/ 418953 w 1051251"/>
                <a:gd name="connsiteY102" fmla="*/ 353125 h 1004878"/>
                <a:gd name="connsiteX103" fmla="*/ 389770 w 1051251"/>
                <a:gd name="connsiteY103" fmla="*/ 489312 h 1004878"/>
                <a:gd name="connsiteX104" fmla="*/ 409225 w 1051251"/>
                <a:gd name="connsiteY104" fmla="*/ 606044 h 1004878"/>
                <a:gd name="connsiteX105" fmla="*/ 467591 w 1051251"/>
                <a:gd name="connsiteY105" fmla="*/ 654682 h 1004878"/>
                <a:gd name="connsiteX106" fmla="*/ 798332 w 1051251"/>
                <a:gd name="connsiteY106" fmla="*/ 683865 h 1004878"/>
                <a:gd name="connsiteX107" fmla="*/ 827515 w 1051251"/>
                <a:gd name="connsiteY107" fmla="*/ 693593 h 1004878"/>
                <a:gd name="connsiteX108" fmla="*/ 837243 w 1051251"/>
                <a:gd name="connsiteY108" fmla="*/ 790869 h 1004878"/>
                <a:gd name="connsiteX109" fmla="*/ 788604 w 1051251"/>
                <a:gd name="connsiteY109" fmla="*/ 839508 h 1004878"/>
                <a:gd name="connsiteX110" fmla="*/ 710783 w 1051251"/>
                <a:gd name="connsiteY110" fmla="*/ 917329 h 1004878"/>
                <a:gd name="connsiteX111" fmla="*/ 662145 w 1051251"/>
                <a:gd name="connsiteY111" fmla="*/ 956240 h 1004878"/>
                <a:gd name="connsiteX112" fmla="*/ 642689 w 1051251"/>
                <a:gd name="connsiteY112" fmla="*/ 975695 h 1004878"/>
                <a:gd name="connsiteX113" fmla="*/ 603779 w 1051251"/>
                <a:gd name="connsiteY113" fmla="*/ 1004878 h 1004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Lst>
              <a:rect l="l" t="t" r="r" b="b"/>
              <a:pathLst>
                <a:path w="1051251" h="1004878">
                  <a:moveTo>
                    <a:pt x="613506" y="197482"/>
                  </a:moveTo>
                  <a:cubicBezTo>
                    <a:pt x="610264" y="213695"/>
                    <a:pt x="612542" y="232100"/>
                    <a:pt x="603779" y="246121"/>
                  </a:cubicBezTo>
                  <a:cubicBezTo>
                    <a:pt x="579924" y="284290"/>
                    <a:pt x="533685" y="279758"/>
                    <a:pt x="496774" y="285031"/>
                  </a:cubicBezTo>
                  <a:cubicBezTo>
                    <a:pt x="461106" y="278546"/>
                    <a:pt x="421246" y="283562"/>
                    <a:pt x="389770" y="265576"/>
                  </a:cubicBezTo>
                  <a:cubicBezTo>
                    <a:pt x="370884" y="254784"/>
                    <a:pt x="368020" y="227652"/>
                    <a:pt x="360587" y="207210"/>
                  </a:cubicBezTo>
                  <a:cubicBezTo>
                    <a:pt x="354937" y="191672"/>
                    <a:pt x="354447" y="174712"/>
                    <a:pt x="350860" y="158572"/>
                  </a:cubicBezTo>
                  <a:cubicBezTo>
                    <a:pt x="347960" y="145521"/>
                    <a:pt x="344375" y="132631"/>
                    <a:pt x="341132" y="119661"/>
                  </a:cubicBezTo>
                  <a:cubicBezTo>
                    <a:pt x="344375" y="100206"/>
                    <a:pt x="339919" y="77706"/>
                    <a:pt x="350860" y="61295"/>
                  </a:cubicBezTo>
                  <a:cubicBezTo>
                    <a:pt x="361348" y="45563"/>
                    <a:pt x="382587" y="40568"/>
                    <a:pt x="399498" y="32112"/>
                  </a:cubicBezTo>
                  <a:cubicBezTo>
                    <a:pt x="423447" y="20137"/>
                    <a:pt x="464626" y="16394"/>
                    <a:pt x="487047" y="12657"/>
                  </a:cubicBezTo>
                  <a:cubicBezTo>
                    <a:pt x="496775" y="9414"/>
                    <a:pt x="505976" y="2929"/>
                    <a:pt x="516230" y="2929"/>
                  </a:cubicBezTo>
                  <a:cubicBezTo>
                    <a:pt x="545593" y="2929"/>
                    <a:pt x="583017" y="-8105"/>
                    <a:pt x="603779" y="12657"/>
                  </a:cubicBezTo>
                  <a:cubicBezTo>
                    <a:pt x="619992" y="28870"/>
                    <a:pt x="601887" y="59202"/>
                    <a:pt x="594051" y="80750"/>
                  </a:cubicBezTo>
                  <a:cubicBezTo>
                    <a:pt x="579050" y="122001"/>
                    <a:pt x="530784" y="141567"/>
                    <a:pt x="496774" y="158572"/>
                  </a:cubicBezTo>
                  <a:cubicBezTo>
                    <a:pt x="436413" y="188752"/>
                    <a:pt x="430923" y="178859"/>
                    <a:pt x="350860" y="187755"/>
                  </a:cubicBezTo>
                  <a:cubicBezTo>
                    <a:pt x="324877" y="190642"/>
                    <a:pt x="299037" y="194745"/>
                    <a:pt x="273038" y="197482"/>
                  </a:cubicBezTo>
                  <a:cubicBezTo>
                    <a:pt x="199436" y="205229"/>
                    <a:pt x="112613" y="211319"/>
                    <a:pt x="39574" y="216938"/>
                  </a:cubicBezTo>
                  <a:cubicBezTo>
                    <a:pt x="29846" y="220180"/>
                    <a:pt x="11363" y="216457"/>
                    <a:pt x="10391" y="226665"/>
                  </a:cubicBezTo>
                  <a:cubicBezTo>
                    <a:pt x="-748" y="343621"/>
                    <a:pt x="-4097" y="383705"/>
                    <a:pt x="39574" y="460129"/>
                  </a:cubicBezTo>
                  <a:cubicBezTo>
                    <a:pt x="45375" y="470280"/>
                    <a:pt x="52545" y="479584"/>
                    <a:pt x="59030" y="489312"/>
                  </a:cubicBezTo>
                  <a:cubicBezTo>
                    <a:pt x="62272" y="499040"/>
                    <a:pt x="63481" y="509702"/>
                    <a:pt x="68757" y="518495"/>
                  </a:cubicBezTo>
                  <a:cubicBezTo>
                    <a:pt x="76970" y="532184"/>
                    <a:pt x="121016" y="562905"/>
                    <a:pt x="127123" y="567133"/>
                  </a:cubicBezTo>
                  <a:cubicBezTo>
                    <a:pt x="171956" y="598172"/>
                    <a:pt x="210607" y="630901"/>
                    <a:pt x="263311" y="644955"/>
                  </a:cubicBezTo>
                  <a:cubicBezTo>
                    <a:pt x="287790" y="651483"/>
                    <a:pt x="382927" y="668992"/>
                    <a:pt x="418953" y="674138"/>
                  </a:cubicBezTo>
                  <a:cubicBezTo>
                    <a:pt x="481731" y="683106"/>
                    <a:pt x="497103" y="681985"/>
                    <a:pt x="555140" y="693593"/>
                  </a:cubicBezTo>
                  <a:cubicBezTo>
                    <a:pt x="568250" y="696215"/>
                    <a:pt x="581081" y="700078"/>
                    <a:pt x="594051" y="703321"/>
                  </a:cubicBezTo>
                  <a:cubicBezTo>
                    <a:pt x="626477" y="696836"/>
                    <a:pt x="661224" y="697549"/>
                    <a:pt x="691328" y="683865"/>
                  </a:cubicBezTo>
                  <a:cubicBezTo>
                    <a:pt x="700663" y="679622"/>
                    <a:pt x="698831" y="664692"/>
                    <a:pt x="701055" y="654682"/>
                  </a:cubicBezTo>
                  <a:cubicBezTo>
                    <a:pt x="705334" y="635428"/>
                    <a:pt x="707540" y="615771"/>
                    <a:pt x="710783" y="596316"/>
                  </a:cubicBezTo>
                  <a:cubicBezTo>
                    <a:pt x="708907" y="579429"/>
                    <a:pt x="729950" y="436610"/>
                    <a:pt x="671872" y="401763"/>
                  </a:cubicBezTo>
                  <a:cubicBezTo>
                    <a:pt x="663079" y="396487"/>
                    <a:pt x="652744" y="394046"/>
                    <a:pt x="642689" y="392035"/>
                  </a:cubicBezTo>
                  <a:cubicBezTo>
                    <a:pt x="620206" y="387538"/>
                    <a:pt x="597294" y="385550"/>
                    <a:pt x="574596" y="382308"/>
                  </a:cubicBezTo>
                  <a:cubicBezTo>
                    <a:pt x="564868" y="379065"/>
                    <a:pt x="555650" y="373165"/>
                    <a:pt x="545413" y="372580"/>
                  </a:cubicBezTo>
                  <a:cubicBezTo>
                    <a:pt x="441770" y="366657"/>
                    <a:pt x="336836" y="377956"/>
                    <a:pt x="234128" y="362852"/>
                  </a:cubicBezTo>
                  <a:cubicBezTo>
                    <a:pt x="219781" y="360742"/>
                    <a:pt x="221867" y="336532"/>
                    <a:pt x="214672" y="323942"/>
                  </a:cubicBezTo>
                  <a:cubicBezTo>
                    <a:pt x="208871" y="313791"/>
                    <a:pt x="201702" y="304487"/>
                    <a:pt x="195217" y="294759"/>
                  </a:cubicBezTo>
                  <a:cubicBezTo>
                    <a:pt x="191974" y="278546"/>
                    <a:pt x="189076" y="262261"/>
                    <a:pt x="185489" y="246121"/>
                  </a:cubicBezTo>
                  <a:cubicBezTo>
                    <a:pt x="182589" y="233070"/>
                    <a:pt x="175762" y="220579"/>
                    <a:pt x="175762" y="207210"/>
                  </a:cubicBezTo>
                  <a:cubicBezTo>
                    <a:pt x="175762" y="177847"/>
                    <a:pt x="178887" y="148272"/>
                    <a:pt x="185489" y="119661"/>
                  </a:cubicBezTo>
                  <a:cubicBezTo>
                    <a:pt x="191022" y="95687"/>
                    <a:pt x="213736" y="65161"/>
                    <a:pt x="234128" y="51567"/>
                  </a:cubicBezTo>
                  <a:cubicBezTo>
                    <a:pt x="242660" y="45879"/>
                    <a:pt x="253583" y="45082"/>
                    <a:pt x="263311" y="41840"/>
                  </a:cubicBezTo>
                  <a:cubicBezTo>
                    <a:pt x="286009" y="45082"/>
                    <a:pt x="311497" y="40192"/>
                    <a:pt x="331404" y="51567"/>
                  </a:cubicBezTo>
                  <a:cubicBezTo>
                    <a:pt x="359274" y="67493"/>
                    <a:pt x="369046" y="109510"/>
                    <a:pt x="399498" y="119661"/>
                  </a:cubicBezTo>
                  <a:lnTo>
                    <a:pt x="428681" y="129389"/>
                  </a:lnTo>
                  <a:cubicBezTo>
                    <a:pt x="447391" y="157455"/>
                    <a:pt x="464452" y="168144"/>
                    <a:pt x="438408" y="207210"/>
                  </a:cubicBezTo>
                  <a:cubicBezTo>
                    <a:pt x="432720" y="215742"/>
                    <a:pt x="418953" y="213695"/>
                    <a:pt x="409225" y="216938"/>
                  </a:cubicBezTo>
                  <a:cubicBezTo>
                    <a:pt x="393012" y="233151"/>
                    <a:pt x="378491" y="251253"/>
                    <a:pt x="360587" y="265576"/>
                  </a:cubicBezTo>
                  <a:cubicBezTo>
                    <a:pt x="345823" y="277387"/>
                    <a:pt x="326002" y="282111"/>
                    <a:pt x="311949" y="294759"/>
                  </a:cubicBezTo>
                  <a:cubicBezTo>
                    <a:pt x="293125" y="311701"/>
                    <a:pt x="281219" y="335218"/>
                    <a:pt x="263311" y="353125"/>
                  </a:cubicBezTo>
                  <a:cubicBezTo>
                    <a:pt x="248630" y="367806"/>
                    <a:pt x="229353" y="377354"/>
                    <a:pt x="214672" y="392035"/>
                  </a:cubicBezTo>
                  <a:cubicBezTo>
                    <a:pt x="193533" y="413174"/>
                    <a:pt x="176704" y="438274"/>
                    <a:pt x="156306" y="460129"/>
                  </a:cubicBezTo>
                  <a:cubicBezTo>
                    <a:pt x="156289" y="460147"/>
                    <a:pt x="71601" y="544834"/>
                    <a:pt x="49302" y="567133"/>
                  </a:cubicBezTo>
                  <a:lnTo>
                    <a:pt x="29847" y="586589"/>
                  </a:lnTo>
                  <a:lnTo>
                    <a:pt x="10391" y="606044"/>
                  </a:lnTo>
                  <a:cubicBezTo>
                    <a:pt x="7149" y="619014"/>
                    <a:pt x="664" y="631586"/>
                    <a:pt x="664" y="644955"/>
                  </a:cubicBezTo>
                  <a:cubicBezTo>
                    <a:pt x="664" y="683674"/>
                    <a:pt x="-7017" y="729841"/>
                    <a:pt x="29847" y="751959"/>
                  </a:cubicBezTo>
                  <a:cubicBezTo>
                    <a:pt x="38640" y="757234"/>
                    <a:pt x="49302" y="758444"/>
                    <a:pt x="59030" y="761686"/>
                  </a:cubicBezTo>
                  <a:cubicBezTo>
                    <a:pt x="68758" y="768171"/>
                    <a:pt x="77122" y="777445"/>
                    <a:pt x="88213" y="781142"/>
                  </a:cubicBezTo>
                  <a:cubicBezTo>
                    <a:pt x="166325" y="807179"/>
                    <a:pt x="398386" y="781185"/>
                    <a:pt x="399498" y="781142"/>
                  </a:cubicBezTo>
                  <a:cubicBezTo>
                    <a:pt x="415711" y="774657"/>
                    <a:pt x="434353" y="772406"/>
                    <a:pt x="448136" y="761686"/>
                  </a:cubicBezTo>
                  <a:cubicBezTo>
                    <a:pt x="464136" y="749242"/>
                    <a:pt x="492544" y="704803"/>
                    <a:pt x="506502" y="683865"/>
                  </a:cubicBezTo>
                  <a:cubicBezTo>
                    <a:pt x="528461" y="596035"/>
                    <a:pt x="524189" y="635579"/>
                    <a:pt x="487047" y="479584"/>
                  </a:cubicBezTo>
                  <a:cubicBezTo>
                    <a:pt x="483688" y="465477"/>
                    <a:pt x="473303" y="454003"/>
                    <a:pt x="467591" y="440674"/>
                  </a:cubicBezTo>
                  <a:cubicBezTo>
                    <a:pt x="463552" y="431249"/>
                    <a:pt x="461106" y="421219"/>
                    <a:pt x="457864" y="411491"/>
                  </a:cubicBezTo>
                  <a:cubicBezTo>
                    <a:pt x="467592" y="392036"/>
                    <a:pt x="474573" y="370945"/>
                    <a:pt x="487047" y="353125"/>
                  </a:cubicBezTo>
                  <a:cubicBezTo>
                    <a:pt x="515322" y="312732"/>
                    <a:pt x="530805" y="310683"/>
                    <a:pt x="574596" y="294759"/>
                  </a:cubicBezTo>
                  <a:cubicBezTo>
                    <a:pt x="671941" y="259362"/>
                    <a:pt x="649609" y="273346"/>
                    <a:pt x="798332" y="255848"/>
                  </a:cubicBezTo>
                  <a:cubicBezTo>
                    <a:pt x="870188" y="207945"/>
                    <a:pt x="837992" y="202908"/>
                    <a:pt x="895608" y="246121"/>
                  </a:cubicBezTo>
                  <a:cubicBezTo>
                    <a:pt x="948901" y="332721"/>
                    <a:pt x="967085" y="353968"/>
                    <a:pt x="1002613" y="430946"/>
                  </a:cubicBezTo>
                  <a:cubicBezTo>
                    <a:pt x="1012961" y="453368"/>
                    <a:pt x="1024430" y="475469"/>
                    <a:pt x="1031796" y="499040"/>
                  </a:cubicBezTo>
                  <a:cubicBezTo>
                    <a:pt x="1040713" y="527574"/>
                    <a:pt x="1044766" y="557406"/>
                    <a:pt x="1051251" y="586589"/>
                  </a:cubicBezTo>
                  <a:cubicBezTo>
                    <a:pt x="1048008" y="622257"/>
                    <a:pt x="1051629" y="659233"/>
                    <a:pt x="1041523" y="693593"/>
                  </a:cubicBezTo>
                  <a:cubicBezTo>
                    <a:pt x="1026699" y="743993"/>
                    <a:pt x="985012" y="766410"/>
                    <a:pt x="944247" y="790869"/>
                  </a:cubicBezTo>
                  <a:cubicBezTo>
                    <a:pt x="931812" y="798330"/>
                    <a:pt x="919404" y="806808"/>
                    <a:pt x="905336" y="810325"/>
                  </a:cubicBezTo>
                  <a:cubicBezTo>
                    <a:pt x="879974" y="816665"/>
                    <a:pt x="853455" y="816810"/>
                    <a:pt x="827515" y="820052"/>
                  </a:cubicBezTo>
                  <a:cubicBezTo>
                    <a:pt x="791847" y="816810"/>
                    <a:pt x="753571" y="824100"/>
                    <a:pt x="720511" y="810325"/>
                  </a:cubicBezTo>
                  <a:cubicBezTo>
                    <a:pt x="708170" y="805183"/>
                    <a:pt x="716762" y="783372"/>
                    <a:pt x="710783" y="771414"/>
                  </a:cubicBezTo>
                  <a:cubicBezTo>
                    <a:pt x="690637" y="731123"/>
                    <a:pt x="665387" y="693593"/>
                    <a:pt x="642689" y="654682"/>
                  </a:cubicBezTo>
                  <a:cubicBezTo>
                    <a:pt x="630907" y="634485"/>
                    <a:pt x="620313" y="612850"/>
                    <a:pt x="603779" y="596316"/>
                  </a:cubicBezTo>
                  <a:cubicBezTo>
                    <a:pt x="580851" y="573388"/>
                    <a:pt x="551898" y="557405"/>
                    <a:pt x="525957" y="537950"/>
                  </a:cubicBezTo>
                  <a:cubicBezTo>
                    <a:pt x="514951" y="529696"/>
                    <a:pt x="508718" y="515592"/>
                    <a:pt x="496774" y="508767"/>
                  </a:cubicBezTo>
                  <a:cubicBezTo>
                    <a:pt x="485166" y="502134"/>
                    <a:pt x="470974" y="501662"/>
                    <a:pt x="457864" y="499040"/>
                  </a:cubicBezTo>
                  <a:cubicBezTo>
                    <a:pt x="411107" y="489689"/>
                    <a:pt x="369504" y="485563"/>
                    <a:pt x="321677" y="479584"/>
                  </a:cubicBezTo>
                  <a:cubicBezTo>
                    <a:pt x="250341" y="486069"/>
                    <a:pt x="174428" y="473078"/>
                    <a:pt x="107668" y="499040"/>
                  </a:cubicBezTo>
                  <a:cubicBezTo>
                    <a:pt x="88317" y="506565"/>
                    <a:pt x="129969" y="535220"/>
                    <a:pt x="146579" y="547678"/>
                  </a:cubicBezTo>
                  <a:cubicBezTo>
                    <a:pt x="157274" y="555700"/>
                    <a:pt x="172971" y="552712"/>
                    <a:pt x="185489" y="557406"/>
                  </a:cubicBezTo>
                  <a:cubicBezTo>
                    <a:pt x="377836" y="629536"/>
                    <a:pt x="108633" y="538271"/>
                    <a:pt x="253583" y="586589"/>
                  </a:cubicBezTo>
                  <a:cubicBezTo>
                    <a:pt x="256357" y="585895"/>
                    <a:pt x="355818" y="567008"/>
                    <a:pt x="370315" y="547678"/>
                  </a:cubicBezTo>
                  <a:cubicBezTo>
                    <a:pt x="406999" y="498766"/>
                    <a:pt x="415008" y="453243"/>
                    <a:pt x="438408" y="401763"/>
                  </a:cubicBezTo>
                  <a:cubicBezTo>
                    <a:pt x="447409" y="381961"/>
                    <a:pt x="455525" y="361496"/>
                    <a:pt x="467591" y="343397"/>
                  </a:cubicBezTo>
                  <a:cubicBezTo>
                    <a:pt x="475222" y="331950"/>
                    <a:pt x="487821" y="324659"/>
                    <a:pt x="496774" y="314214"/>
                  </a:cubicBezTo>
                  <a:cubicBezTo>
                    <a:pt x="507325" y="301905"/>
                    <a:pt x="516533" y="288497"/>
                    <a:pt x="525957" y="275304"/>
                  </a:cubicBezTo>
                  <a:cubicBezTo>
                    <a:pt x="532753" y="265790"/>
                    <a:pt x="535685" y="252606"/>
                    <a:pt x="545413" y="246121"/>
                  </a:cubicBezTo>
                  <a:cubicBezTo>
                    <a:pt x="556537" y="238705"/>
                    <a:pt x="571071" y="238160"/>
                    <a:pt x="584323" y="236393"/>
                  </a:cubicBezTo>
                  <a:cubicBezTo>
                    <a:pt x="619824" y="231659"/>
                    <a:pt x="655660" y="229908"/>
                    <a:pt x="691328" y="226665"/>
                  </a:cubicBezTo>
                  <a:cubicBezTo>
                    <a:pt x="720197" y="217043"/>
                    <a:pt x="739204" y="221135"/>
                    <a:pt x="701055" y="187755"/>
                  </a:cubicBezTo>
                  <a:cubicBezTo>
                    <a:pt x="683458" y="172358"/>
                    <a:pt x="663216" y="160041"/>
                    <a:pt x="642689" y="148844"/>
                  </a:cubicBezTo>
                  <a:cubicBezTo>
                    <a:pt x="593438" y="121980"/>
                    <a:pt x="605386" y="137026"/>
                    <a:pt x="564868" y="119661"/>
                  </a:cubicBezTo>
                  <a:cubicBezTo>
                    <a:pt x="551539" y="113949"/>
                    <a:pt x="538927" y="106691"/>
                    <a:pt x="525957" y="100206"/>
                  </a:cubicBezTo>
                  <a:cubicBezTo>
                    <a:pt x="498037" y="118819"/>
                    <a:pt x="483329" y="123947"/>
                    <a:pt x="467591" y="158572"/>
                  </a:cubicBezTo>
                  <a:cubicBezTo>
                    <a:pt x="457823" y="180062"/>
                    <a:pt x="455078" y="204103"/>
                    <a:pt x="448136" y="226665"/>
                  </a:cubicBezTo>
                  <a:cubicBezTo>
                    <a:pt x="442105" y="246266"/>
                    <a:pt x="435166" y="265576"/>
                    <a:pt x="428681" y="285031"/>
                  </a:cubicBezTo>
                  <a:cubicBezTo>
                    <a:pt x="425438" y="307729"/>
                    <a:pt x="423757" y="330706"/>
                    <a:pt x="418953" y="353125"/>
                  </a:cubicBezTo>
                  <a:cubicBezTo>
                    <a:pt x="380322" y="533405"/>
                    <a:pt x="415345" y="310296"/>
                    <a:pt x="389770" y="489312"/>
                  </a:cubicBezTo>
                  <a:cubicBezTo>
                    <a:pt x="396255" y="528223"/>
                    <a:pt x="397459" y="568392"/>
                    <a:pt x="409225" y="606044"/>
                  </a:cubicBezTo>
                  <a:cubicBezTo>
                    <a:pt x="419443" y="638741"/>
                    <a:pt x="438913" y="648946"/>
                    <a:pt x="467591" y="654682"/>
                  </a:cubicBezTo>
                  <a:cubicBezTo>
                    <a:pt x="614399" y="684044"/>
                    <a:pt x="617982" y="675668"/>
                    <a:pt x="798332" y="683865"/>
                  </a:cubicBezTo>
                  <a:cubicBezTo>
                    <a:pt x="808060" y="687108"/>
                    <a:pt x="819508" y="687187"/>
                    <a:pt x="827515" y="693593"/>
                  </a:cubicBezTo>
                  <a:cubicBezTo>
                    <a:pt x="857368" y="717476"/>
                    <a:pt x="853173" y="759010"/>
                    <a:pt x="837243" y="790869"/>
                  </a:cubicBezTo>
                  <a:cubicBezTo>
                    <a:pt x="826989" y="811377"/>
                    <a:pt x="803283" y="821894"/>
                    <a:pt x="788604" y="839508"/>
                  </a:cubicBezTo>
                  <a:cubicBezTo>
                    <a:pt x="721406" y="920145"/>
                    <a:pt x="771060" y="897236"/>
                    <a:pt x="710783" y="917329"/>
                  </a:cubicBezTo>
                  <a:cubicBezTo>
                    <a:pt x="694570" y="930299"/>
                    <a:pt x="677909" y="942728"/>
                    <a:pt x="662145" y="956240"/>
                  </a:cubicBezTo>
                  <a:cubicBezTo>
                    <a:pt x="655182" y="962209"/>
                    <a:pt x="650553" y="970976"/>
                    <a:pt x="642689" y="975695"/>
                  </a:cubicBezTo>
                  <a:cubicBezTo>
                    <a:pt x="599760" y="1001452"/>
                    <a:pt x="622948" y="966539"/>
                    <a:pt x="603779" y="1004878"/>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71" name="Freeform 570"/>
            <p:cNvSpPr/>
            <p:nvPr/>
          </p:nvSpPr>
          <p:spPr>
            <a:xfrm rot="12152126">
              <a:off x="4251456" y="2361829"/>
              <a:ext cx="1051251" cy="1004878"/>
            </a:xfrm>
            <a:custGeom>
              <a:avLst/>
              <a:gdLst>
                <a:gd name="connsiteX0" fmla="*/ 613506 w 1051251"/>
                <a:gd name="connsiteY0" fmla="*/ 197482 h 1004878"/>
                <a:gd name="connsiteX1" fmla="*/ 603779 w 1051251"/>
                <a:gd name="connsiteY1" fmla="*/ 246121 h 1004878"/>
                <a:gd name="connsiteX2" fmla="*/ 496774 w 1051251"/>
                <a:gd name="connsiteY2" fmla="*/ 285031 h 1004878"/>
                <a:gd name="connsiteX3" fmla="*/ 389770 w 1051251"/>
                <a:gd name="connsiteY3" fmla="*/ 265576 h 1004878"/>
                <a:gd name="connsiteX4" fmla="*/ 360587 w 1051251"/>
                <a:gd name="connsiteY4" fmla="*/ 207210 h 1004878"/>
                <a:gd name="connsiteX5" fmla="*/ 350860 w 1051251"/>
                <a:gd name="connsiteY5" fmla="*/ 158572 h 1004878"/>
                <a:gd name="connsiteX6" fmla="*/ 341132 w 1051251"/>
                <a:gd name="connsiteY6" fmla="*/ 119661 h 1004878"/>
                <a:gd name="connsiteX7" fmla="*/ 350860 w 1051251"/>
                <a:gd name="connsiteY7" fmla="*/ 61295 h 1004878"/>
                <a:gd name="connsiteX8" fmla="*/ 399498 w 1051251"/>
                <a:gd name="connsiteY8" fmla="*/ 32112 h 1004878"/>
                <a:gd name="connsiteX9" fmla="*/ 487047 w 1051251"/>
                <a:gd name="connsiteY9" fmla="*/ 12657 h 1004878"/>
                <a:gd name="connsiteX10" fmla="*/ 516230 w 1051251"/>
                <a:gd name="connsiteY10" fmla="*/ 2929 h 1004878"/>
                <a:gd name="connsiteX11" fmla="*/ 603779 w 1051251"/>
                <a:gd name="connsiteY11" fmla="*/ 12657 h 1004878"/>
                <a:gd name="connsiteX12" fmla="*/ 594051 w 1051251"/>
                <a:gd name="connsiteY12" fmla="*/ 80750 h 1004878"/>
                <a:gd name="connsiteX13" fmla="*/ 496774 w 1051251"/>
                <a:gd name="connsiteY13" fmla="*/ 158572 h 1004878"/>
                <a:gd name="connsiteX14" fmla="*/ 350860 w 1051251"/>
                <a:gd name="connsiteY14" fmla="*/ 187755 h 1004878"/>
                <a:gd name="connsiteX15" fmla="*/ 273038 w 1051251"/>
                <a:gd name="connsiteY15" fmla="*/ 197482 h 1004878"/>
                <a:gd name="connsiteX16" fmla="*/ 39574 w 1051251"/>
                <a:gd name="connsiteY16" fmla="*/ 216938 h 1004878"/>
                <a:gd name="connsiteX17" fmla="*/ 10391 w 1051251"/>
                <a:gd name="connsiteY17" fmla="*/ 226665 h 1004878"/>
                <a:gd name="connsiteX18" fmla="*/ 39574 w 1051251"/>
                <a:gd name="connsiteY18" fmla="*/ 460129 h 1004878"/>
                <a:gd name="connsiteX19" fmla="*/ 59030 w 1051251"/>
                <a:gd name="connsiteY19" fmla="*/ 489312 h 1004878"/>
                <a:gd name="connsiteX20" fmla="*/ 68757 w 1051251"/>
                <a:gd name="connsiteY20" fmla="*/ 518495 h 1004878"/>
                <a:gd name="connsiteX21" fmla="*/ 127123 w 1051251"/>
                <a:gd name="connsiteY21" fmla="*/ 567133 h 1004878"/>
                <a:gd name="connsiteX22" fmla="*/ 263311 w 1051251"/>
                <a:gd name="connsiteY22" fmla="*/ 644955 h 1004878"/>
                <a:gd name="connsiteX23" fmla="*/ 418953 w 1051251"/>
                <a:gd name="connsiteY23" fmla="*/ 674138 h 1004878"/>
                <a:gd name="connsiteX24" fmla="*/ 555140 w 1051251"/>
                <a:gd name="connsiteY24" fmla="*/ 693593 h 1004878"/>
                <a:gd name="connsiteX25" fmla="*/ 594051 w 1051251"/>
                <a:gd name="connsiteY25" fmla="*/ 703321 h 1004878"/>
                <a:gd name="connsiteX26" fmla="*/ 691328 w 1051251"/>
                <a:gd name="connsiteY26" fmla="*/ 683865 h 1004878"/>
                <a:gd name="connsiteX27" fmla="*/ 701055 w 1051251"/>
                <a:gd name="connsiteY27" fmla="*/ 654682 h 1004878"/>
                <a:gd name="connsiteX28" fmla="*/ 710783 w 1051251"/>
                <a:gd name="connsiteY28" fmla="*/ 596316 h 1004878"/>
                <a:gd name="connsiteX29" fmla="*/ 671872 w 1051251"/>
                <a:gd name="connsiteY29" fmla="*/ 401763 h 1004878"/>
                <a:gd name="connsiteX30" fmla="*/ 642689 w 1051251"/>
                <a:gd name="connsiteY30" fmla="*/ 392035 h 1004878"/>
                <a:gd name="connsiteX31" fmla="*/ 574596 w 1051251"/>
                <a:gd name="connsiteY31" fmla="*/ 382308 h 1004878"/>
                <a:gd name="connsiteX32" fmla="*/ 545413 w 1051251"/>
                <a:gd name="connsiteY32" fmla="*/ 372580 h 1004878"/>
                <a:gd name="connsiteX33" fmla="*/ 234128 w 1051251"/>
                <a:gd name="connsiteY33" fmla="*/ 362852 h 1004878"/>
                <a:gd name="connsiteX34" fmla="*/ 214672 w 1051251"/>
                <a:gd name="connsiteY34" fmla="*/ 323942 h 1004878"/>
                <a:gd name="connsiteX35" fmla="*/ 195217 w 1051251"/>
                <a:gd name="connsiteY35" fmla="*/ 294759 h 1004878"/>
                <a:gd name="connsiteX36" fmla="*/ 185489 w 1051251"/>
                <a:gd name="connsiteY36" fmla="*/ 246121 h 1004878"/>
                <a:gd name="connsiteX37" fmla="*/ 175762 w 1051251"/>
                <a:gd name="connsiteY37" fmla="*/ 207210 h 1004878"/>
                <a:gd name="connsiteX38" fmla="*/ 185489 w 1051251"/>
                <a:gd name="connsiteY38" fmla="*/ 119661 h 1004878"/>
                <a:gd name="connsiteX39" fmla="*/ 234128 w 1051251"/>
                <a:gd name="connsiteY39" fmla="*/ 51567 h 1004878"/>
                <a:gd name="connsiteX40" fmla="*/ 263311 w 1051251"/>
                <a:gd name="connsiteY40" fmla="*/ 41840 h 1004878"/>
                <a:gd name="connsiteX41" fmla="*/ 331404 w 1051251"/>
                <a:gd name="connsiteY41" fmla="*/ 51567 h 1004878"/>
                <a:gd name="connsiteX42" fmla="*/ 399498 w 1051251"/>
                <a:gd name="connsiteY42" fmla="*/ 119661 h 1004878"/>
                <a:gd name="connsiteX43" fmla="*/ 428681 w 1051251"/>
                <a:gd name="connsiteY43" fmla="*/ 129389 h 1004878"/>
                <a:gd name="connsiteX44" fmla="*/ 438408 w 1051251"/>
                <a:gd name="connsiteY44" fmla="*/ 207210 h 1004878"/>
                <a:gd name="connsiteX45" fmla="*/ 409225 w 1051251"/>
                <a:gd name="connsiteY45" fmla="*/ 216938 h 1004878"/>
                <a:gd name="connsiteX46" fmla="*/ 360587 w 1051251"/>
                <a:gd name="connsiteY46" fmla="*/ 265576 h 1004878"/>
                <a:gd name="connsiteX47" fmla="*/ 311949 w 1051251"/>
                <a:gd name="connsiteY47" fmla="*/ 294759 h 1004878"/>
                <a:gd name="connsiteX48" fmla="*/ 263311 w 1051251"/>
                <a:gd name="connsiteY48" fmla="*/ 353125 h 1004878"/>
                <a:gd name="connsiteX49" fmla="*/ 214672 w 1051251"/>
                <a:gd name="connsiteY49" fmla="*/ 392035 h 1004878"/>
                <a:gd name="connsiteX50" fmla="*/ 156306 w 1051251"/>
                <a:gd name="connsiteY50" fmla="*/ 460129 h 1004878"/>
                <a:gd name="connsiteX51" fmla="*/ 49302 w 1051251"/>
                <a:gd name="connsiteY51" fmla="*/ 567133 h 1004878"/>
                <a:gd name="connsiteX52" fmla="*/ 29847 w 1051251"/>
                <a:gd name="connsiteY52" fmla="*/ 586589 h 1004878"/>
                <a:gd name="connsiteX53" fmla="*/ 10391 w 1051251"/>
                <a:gd name="connsiteY53" fmla="*/ 606044 h 1004878"/>
                <a:gd name="connsiteX54" fmla="*/ 664 w 1051251"/>
                <a:gd name="connsiteY54" fmla="*/ 644955 h 1004878"/>
                <a:gd name="connsiteX55" fmla="*/ 29847 w 1051251"/>
                <a:gd name="connsiteY55" fmla="*/ 751959 h 1004878"/>
                <a:gd name="connsiteX56" fmla="*/ 59030 w 1051251"/>
                <a:gd name="connsiteY56" fmla="*/ 761686 h 1004878"/>
                <a:gd name="connsiteX57" fmla="*/ 88213 w 1051251"/>
                <a:gd name="connsiteY57" fmla="*/ 781142 h 1004878"/>
                <a:gd name="connsiteX58" fmla="*/ 399498 w 1051251"/>
                <a:gd name="connsiteY58" fmla="*/ 781142 h 1004878"/>
                <a:gd name="connsiteX59" fmla="*/ 448136 w 1051251"/>
                <a:gd name="connsiteY59" fmla="*/ 761686 h 1004878"/>
                <a:gd name="connsiteX60" fmla="*/ 506502 w 1051251"/>
                <a:gd name="connsiteY60" fmla="*/ 683865 h 1004878"/>
                <a:gd name="connsiteX61" fmla="*/ 487047 w 1051251"/>
                <a:gd name="connsiteY61" fmla="*/ 479584 h 1004878"/>
                <a:gd name="connsiteX62" fmla="*/ 467591 w 1051251"/>
                <a:gd name="connsiteY62" fmla="*/ 440674 h 1004878"/>
                <a:gd name="connsiteX63" fmla="*/ 457864 w 1051251"/>
                <a:gd name="connsiteY63" fmla="*/ 411491 h 1004878"/>
                <a:gd name="connsiteX64" fmla="*/ 487047 w 1051251"/>
                <a:gd name="connsiteY64" fmla="*/ 353125 h 1004878"/>
                <a:gd name="connsiteX65" fmla="*/ 574596 w 1051251"/>
                <a:gd name="connsiteY65" fmla="*/ 294759 h 1004878"/>
                <a:gd name="connsiteX66" fmla="*/ 798332 w 1051251"/>
                <a:gd name="connsiteY66" fmla="*/ 255848 h 1004878"/>
                <a:gd name="connsiteX67" fmla="*/ 895608 w 1051251"/>
                <a:gd name="connsiteY67" fmla="*/ 246121 h 1004878"/>
                <a:gd name="connsiteX68" fmla="*/ 1002613 w 1051251"/>
                <a:gd name="connsiteY68" fmla="*/ 430946 h 1004878"/>
                <a:gd name="connsiteX69" fmla="*/ 1031796 w 1051251"/>
                <a:gd name="connsiteY69" fmla="*/ 499040 h 1004878"/>
                <a:gd name="connsiteX70" fmla="*/ 1051251 w 1051251"/>
                <a:gd name="connsiteY70" fmla="*/ 586589 h 1004878"/>
                <a:gd name="connsiteX71" fmla="*/ 1041523 w 1051251"/>
                <a:gd name="connsiteY71" fmla="*/ 693593 h 1004878"/>
                <a:gd name="connsiteX72" fmla="*/ 944247 w 1051251"/>
                <a:gd name="connsiteY72" fmla="*/ 790869 h 1004878"/>
                <a:gd name="connsiteX73" fmla="*/ 905336 w 1051251"/>
                <a:gd name="connsiteY73" fmla="*/ 810325 h 1004878"/>
                <a:gd name="connsiteX74" fmla="*/ 827515 w 1051251"/>
                <a:gd name="connsiteY74" fmla="*/ 820052 h 1004878"/>
                <a:gd name="connsiteX75" fmla="*/ 720511 w 1051251"/>
                <a:gd name="connsiteY75" fmla="*/ 810325 h 1004878"/>
                <a:gd name="connsiteX76" fmla="*/ 710783 w 1051251"/>
                <a:gd name="connsiteY76" fmla="*/ 771414 h 1004878"/>
                <a:gd name="connsiteX77" fmla="*/ 642689 w 1051251"/>
                <a:gd name="connsiteY77" fmla="*/ 654682 h 1004878"/>
                <a:gd name="connsiteX78" fmla="*/ 603779 w 1051251"/>
                <a:gd name="connsiteY78" fmla="*/ 596316 h 1004878"/>
                <a:gd name="connsiteX79" fmla="*/ 525957 w 1051251"/>
                <a:gd name="connsiteY79" fmla="*/ 537950 h 1004878"/>
                <a:gd name="connsiteX80" fmla="*/ 496774 w 1051251"/>
                <a:gd name="connsiteY80" fmla="*/ 508767 h 1004878"/>
                <a:gd name="connsiteX81" fmla="*/ 457864 w 1051251"/>
                <a:gd name="connsiteY81" fmla="*/ 499040 h 1004878"/>
                <a:gd name="connsiteX82" fmla="*/ 321677 w 1051251"/>
                <a:gd name="connsiteY82" fmla="*/ 479584 h 1004878"/>
                <a:gd name="connsiteX83" fmla="*/ 107668 w 1051251"/>
                <a:gd name="connsiteY83" fmla="*/ 499040 h 1004878"/>
                <a:gd name="connsiteX84" fmla="*/ 146579 w 1051251"/>
                <a:gd name="connsiteY84" fmla="*/ 547678 h 1004878"/>
                <a:gd name="connsiteX85" fmla="*/ 185489 w 1051251"/>
                <a:gd name="connsiteY85" fmla="*/ 557406 h 1004878"/>
                <a:gd name="connsiteX86" fmla="*/ 253583 w 1051251"/>
                <a:gd name="connsiteY86" fmla="*/ 586589 h 1004878"/>
                <a:gd name="connsiteX87" fmla="*/ 370315 w 1051251"/>
                <a:gd name="connsiteY87" fmla="*/ 547678 h 1004878"/>
                <a:gd name="connsiteX88" fmla="*/ 438408 w 1051251"/>
                <a:gd name="connsiteY88" fmla="*/ 401763 h 1004878"/>
                <a:gd name="connsiteX89" fmla="*/ 467591 w 1051251"/>
                <a:gd name="connsiteY89" fmla="*/ 343397 h 1004878"/>
                <a:gd name="connsiteX90" fmla="*/ 496774 w 1051251"/>
                <a:gd name="connsiteY90" fmla="*/ 314214 h 1004878"/>
                <a:gd name="connsiteX91" fmla="*/ 525957 w 1051251"/>
                <a:gd name="connsiteY91" fmla="*/ 275304 h 1004878"/>
                <a:gd name="connsiteX92" fmla="*/ 545413 w 1051251"/>
                <a:gd name="connsiteY92" fmla="*/ 246121 h 1004878"/>
                <a:gd name="connsiteX93" fmla="*/ 584323 w 1051251"/>
                <a:gd name="connsiteY93" fmla="*/ 236393 h 1004878"/>
                <a:gd name="connsiteX94" fmla="*/ 691328 w 1051251"/>
                <a:gd name="connsiteY94" fmla="*/ 226665 h 1004878"/>
                <a:gd name="connsiteX95" fmla="*/ 701055 w 1051251"/>
                <a:gd name="connsiteY95" fmla="*/ 187755 h 1004878"/>
                <a:gd name="connsiteX96" fmla="*/ 642689 w 1051251"/>
                <a:gd name="connsiteY96" fmla="*/ 148844 h 1004878"/>
                <a:gd name="connsiteX97" fmla="*/ 564868 w 1051251"/>
                <a:gd name="connsiteY97" fmla="*/ 119661 h 1004878"/>
                <a:gd name="connsiteX98" fmla="*/ 525957 w 1051251"/>
                <a:gd name="connsiteY98" fmla="*/ 100206 h 1004878"/>
                <a:gd name="connsiteX99" fmla="*/ 467591 w 1051251"/>
                <a:gd name="connsiteY99" fmla="*/ 158572 h 1004878"/>
                <a:gd name="connsiteX100" fmla="*/ 448136 w 1051251"/>
                <a:gd name="connsiteY100" fmla="*/ 226665 h 1004878"/>
                <a:gd name="connsiteX101" fmla="*/ 428681 w 1051251"/>
                <a:gd name="connsiteY101" fmla="*/ 285031 h 1004878"/>
                <a:gd name="connsiteX102" fmla="*/ 418953 w 1051251"/>
                <a:gd name="connsiteY102" fmla="*/ 353125 h 1004878"/>
                <a:gd name="connsiteX103" fmla="*/ 389770 w 1051251"/>
                <a:gd name="connsiteY103" fmla="*/ 489312 h 1004878"/>
                <a:gd name="connsiteX104" fmla="*/ 409225 w 1051251"/>
                <a:gd name="connsiteY104" fmla="*/ 606044 h 1004878"/>
                <a:gd name="connsiteX105" fmla="*/ 467591 w 1051251"/>
                <a:gd name="connsiteY105" fmla="*/ 654682 h 1004878"/>
                <a:gd name="connsiteX106" fmla="*/ 798332 w 1051251"/>
                <a:gd name="connsiteY106" fmla="*/ 683865 h 1004878"/>
                <a:gd name="connsiteX107" fmla="*/ 827515 w 1051251"/>
                <a:gd name="connsiteY107" fmla="*/ 693593 h 1004878"/>
                <a:gd name="connsiteX108" fmla="*/ 837243 w 1051251"/>
                <a:gd name="connsiteY108" fmla="*/ 790869 h 1004878"/>
                <a:gd name="connsiteX109" fmla="*/ 788604 w 1051251"/>
                <a:gd name="connsiteY109" fmla="*/ 839508 h 1004878"/>
                <a:gd name="connsiteX110" fmla="*/ 710783 w 1051251"/>
                <a:gd name="connsiteY110" fmla="*/ 917329 h 1004878"/>
                <a:gd name="connsiteX111" fmla="*/ 662145 w 1051251"/>
                <a:gd name="connsiteY111" fmla="*/ 956240 h 1004878"/>
                <a:gd name="connsiteX112" fmla="*/ 642689 w 1051251"/>
                <a:gd name="connsiteY112" fmla="*/ 975695 h 1004878"/>
                <a:gd name="connsiteX113" fmla="*/ 603779 w 1051251"/>
                <a:gd name="connsiteY113" fmla="*/ 1004878 h 1004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Lst>
              <a:rect l="l" t="t" r="r" b="b"/>
              <a:pathLst>
                <a:path w="1051251" h="1004878">
                  <a:moveTo>
                    <a:pt x="613506" y="197482"/>
                  </a:moveTo>
                  <a:cubicBezTo>
                    <a:pt x="610264" y="213695"/>
                    <a:pt x="612542" y="232100"/>
                    <a:pt x="603779" y="246121"/>
                  </a:cubicBezTo>
                  <a:cubicBezTo>
                    <a:pt x="579924" y="284290"/>
                    <a:pt x="533685" y="279758"/>
                    <a:pt x="496774" y="285031"/>
                  </a:cubicBezTo>
                  <a:cubicBezTo>
                    <a:pt x="461106" y="278546"/>
                    <a:pt x="421246" y="283562"/>
                    <a:pt x="389770" y="265576"/>
                  </a:cubicBezTo>
                  <a:cubicBezTo>
                    <a:pt x="370884" y="254784"/>
                    <a:pt x="368020" y="227652"/>
                    <a:pt x="360587" y="207210"/>
                  </a:cubicBezTo>
                  <a:cubicBezTo>
                    <a:pt x="354937" y="191672"/>
                    <a:pt x="354447" y="174712"/>
                    <a:pt x="350860" y="158572"/>
                  </a:cubicBezTo>
                  <a:cubicBezTo>
                    <a:pt x="347960" y="145521"/>
                    <a:pt x="344375" y="132631"/>
                    <a:pt x="341132" y="119661"/>
                  </a:cubicBezTo>
                  <a:cubicBezTo>
                    <a:pt x="344375" y="100206"/>
                    <a:pt x="339919" y="77706"/>
                    <a:pt x="350860" y="61295"/>
                  </a:cubicBezTo>
                  <a:cubicBezTo>
                    <a:pt x="361348" y="45563"/>
                    <a:pt x="382587" y="40568"/>
                    <a:pt x="399498" y="32112"/>
                  </a:cubicBezTo>
                  <a:cubicBezTo>
                    <a:pt x="423447" y="20137"/>
                    <a:pt x="464626" y="16394"/>
                    <a:pt x="487047" y="12657"/>
                  </a:cubicBezTo>
                  <a:cubicBezTo>
                    <a:pt x="496775" y="9414"/>
                    <a:pt x="505976" y="2929"/>
                    <a:pt x="516230" y="2929"/>
                  </a:cubicBezTo>
                  <a:cubicBezTo>
                    <a:pt x="545593" y="2929"/>
                    <a:pt x="583017" y="-8105"/>
                    <a:pt x="603779" y="12657"/>
                  </a:cubicBezTo>
                  <a:cubicBezTo>
                    <a:pt x="619992" y="28870"/>
                    <a:pt x="601887" y="59202"/>
                    <a:pt x="594051" y="80750"/>
                  </a:cubicBezTo>
                  <a:cubicBezTo>
                    <a:pt x="579050" y="122001"/>
                    <a:pt x="530784" y="141567"/>
                    <a:pt x="496774" y="158572"/>
                  </a:cubicBezTo>
                  <a:cubicBezTo>
                    <a:pt x="436413" y="188752"/>
                    <a:pt x="430923" y="178859"/>
                    <a:pt x="350860" y="187755"/>
                  </a:cubicBezTo>
                  <a:cubicBezTo>
                    <a:pt x="324877" y="190642"/>
                    <a:pt x="299037" y="194745"/>
                    <a:pt x="273038" y="197482"/>
                  </a:cubicBezTo>
                  <a:cubicBezTo>
                    <a:pt x="199436" y="205229"/>
                    <a:pt x="112613" y="211319"/>
                    <a:pt x="39574" y="216938"/>
                  </a:cubicBezTo>
                  <a:cubicBezTo>
                    <a:pt x="29846" y="220180"/>
                    <a:pt x="11363" y="216457"/>
                    <a:pt x="10391" y="226665"/>
                  </a:cubicBezTo>
                  <a:cubicBezTo>
                    <a:pt x="-748" y="343621"/>
                    <a:pt x="-4097" y="383705"/>
                    <a:pt x="39574" y="460129"/>
                  </a:cubicBezTo>
                  <a:cubicBezTo>
                    <a:pt x="45375" y="470280"/>
                    <a:pt x="52545" y="479584"/>
                    <a:pt x="59030" y="489312"/>
                  </a:cubicBezTo>
                  <a:cubicBezTo>
                    <a:pt x="62272" y="499040"/>
                    <a:pt x="63481" y="509702"/>
                    <a:pt x="68757" y="518495"/>
                  </a:cubicBezTo>
                  <a:cubicBezTo>
                    <a:pt x="76970" y="532184"/>
                    <a:pt x="121016" y="562905"/>
                    <a:pt x="127123" y="567133"/>
                  </a:cubicBezTo>
                  <a:cubicBezTo>
                    <a:pt x="171956" y="598172"/>
                    <a:pt x="210607" y="630901"/>
                    <a:pt x="263311" y="644955"/>
                  </a:cubicBezTo>
                  <a:cubicBezTo>
                    <a:pt x="287790" y="651483"/>
                    <a:pt x="382927" y="668992"/>
                    <a:pt x="418953" y="674138"/>
                  </a:cubicBezTo>
                  <a:cubicBezTo>
                    <a:pt x="481731" y="683106"/>
                    <a:pt x="497103" y="681985"/>
                    <a:pt x="555140" y="693593"/>
                  </a:cubicBezTo>
                  <a:cubicBezTo>
                    <a:pt x="568250" y="696215"/>
                    <a:pt x="581081" y="700078"/>
                    <a:pt x="594051" y="703321"/>
                  </a:cubicBezTo>
                  <a:cubicBezTo>
                    <a:pt x="626477" y="696836"/>
                    <a:pt x="661224" y="697549"/>
                    <a:pt x="691328" y="683865"/>
                  </a:cubicBezTo>
                  <a:cubicBezTo>
                    <a:pt x="700663" y="679622"/>
                    <a:pt x="698831" y="664692"/>
                    <a:pt x="701055" y="654682"/>
                  </a:cubicBezTo>
                  <a:cubicBezTo>
                    <a:pt x="705334" y="635428"/>
                    <a:pt x="707540" y="615771"/>
                    <a:pt x="710783" y="596316"/>
                  </a:cubicBezTo>
                  <a:cubicBezTo>
                    <a:pt x="708907" y="579429"/>
                    <a:pt x="729950" y="436610"/>
                    <a:pt x="671872" y="401763"/>
                  </a:cubicBezTo>
                  <a:cubicBezTo>
                    <a:pt x="663079" y="396487"/>
                    <a:pt x="652744" y="394046"/>
                    <a:pt x="642689" y="392035"/>
                  </a:cubicBezTo>
                  <a:cubicBezTo>
                    <a:pt x="620206" y="387538"/>
                    <a:pt x="597294" y="385550"/>
                    <a:pt x="574596" y="382308"/>
                  </a:cubicBezTo>
                  <a:cubicBezTo>
                    <a:pt x="564868" y="379065"/>
                    <a:pt x="555650" y="373165"/>
                    <a:pt x="545413" y="372580"/>
                  </a:cubicBezTo>
                  <a:cubicBezTo>
                    <a:pt x="441770" y="366657"/>
                    <a:pt x="336836" y="377956"/>
                    <a:pt x="234128" y="362852"/>
                  </a:cubicBezTo>
                  <a:cubicBezTo>
                    <a:pt x="219781" y="360742"/>
                    <a:pt x="221867" y="336532"/>
                    <a:pt x="214672" y="323942"/>
                  </a:cubicBezTo>
                  <a:cubicBezTo>
                    <a:pt x="208871" y="313791"/>
                    <a:pt x="201702" y="304487"/>
                    <a:pt x="195217" y="294759"/>
                  </a:cubicBezTo>
                  <a:cubicBezTo>
                    <a:pt x="191974" y="278546"/>
                    <a:pt x="189076" y="262261"/>
                    <a:pt x="185489" y="246121"/>
                  </a:cubicBezTo>
                  <a:cubicBezTo>
                    <a:pt x="182589" y="233070"/>
                    <a:pt x="175762" y="220579"/>
                    <a:pt x="175762" y="207210"/>
                  </a:cubicBezTo>
                  <a:cubicBezTo>
                    <a:pt x="175762" y="177847"/>
                    <a:pt x="178887" y="148272"/>
                    <a:pt x="185489" y="119661"/>
                  </a:cubicBezTo>
                  <a:cubicBezTo>
                    <a:pt x="191022" y="95687"/>
                    <a:pt x="213736" y="65161"/>
                    <a:pt x="234128" y="51567"/>
                  </a:cubicBezTo>
                  <a:cubicBezTo>
                    <a:pt x="242660" y="45879"/>
                    <a:pt x="253583" y="45082"/>
                    <a:pt x="263311" y="41840"/>
                  </a:cubicBezTo>
                  <a:cubicBezTo>
                    <a:pt x="286009" y="45082"/>
                    <a:pt x="311497" y="40192"/>
                    <a:pt x="331404" y="51567"/>
                  </a:cubicBezTo>
                  <a:cubicBezTo>
                    <a:pt x="359274" y="67493"/>
                    <a:pt x="369046" y="109510"/>
                    <a:pt x="399498" y="119661"/>
                  </a:cubicBezTo>
                  <a:lnTo>
                    <a:pt x="428681" y="129389"/>
                  </a:lnTo>
                  <a:cubicBezTo>
                    <a:pt x="447391" y="157455"/>
                    <a:pt x="464452" y="168144"/>
                    <a:pt x="438408" y="207210"/>
                  </a:cubicBezTo>
                  <a:cubicBezTo>
                    <a:pt x="432720" y="215742"/>
                    <a:pt x="418953" y="213695"/>
                    <a:pt x="409225" y="216938"/>
                  </a:cubicBezTo>
                  <a:cubicBezTo>
                    <a:pt x="393012" y="233151"/>
                    <a:pt x="378491" y="251253"/>
                    <a:pt x="360587" y="265576"/>
                  </a:cubicBezTo>
                  <a:cubicBezTo>
                    <a:pt x="345823" y="277387"/>
                    <a:pt x="326002" y="282111"/>
                    <a:pt x="311949" y="294759"/>
                  </a:cubicBezTo>
                  <a:cubicBezTo>
                    <a:pt x="293125" y="311701"/>
                    <a:pt x="281219" y="335218"/>
                    <a:pt x="263311" y="353125"/>
                  </a:cubicBezTo>
                  <a:cubicBezTo>
                    <a:pt x="248630" y="367806"/>
                    <a:pt x="229353" y="377354"/>
                    <a:pt x="214672" y="392035"/>
                  </a:cubicBezTo>
                  <a:cubicBezTo>
                    <a:pt x="193533" y="413174"/>
                    <a:pt x="176704" y="438274"/>
                    <a:pt x="156306" y="460129"/>
                  </a:cubicBezTo>
                  <a:cubicBezTo>
                    <a:pt x="156289" y="460147"/>
                    <a:pt x="71601" y="544834"/>
                    <a:pt x="49302" y="567133"/>
                  </a:cubicBezTo>
                  <a:lnTo>
                    <a:pt x="29847" y="586589"/>
                  </a:lnTo>
                  <a:lnTo>
                    <a:pt x="10391" y="606044"/>
                  </a:lnTo>
                  <a:cubicBezTo>
                    <a:pt x="7149" y="619014"/>
                    <a:pt x="664" y="631586"/>
                    <a:pt x="664" y="644955"/>
                  </a:cubicBezTo>
                  <a:cubicBezTo>
                    <a:pt x="664" y="683674"/>
                    <a:pt x="-7017" y="729841"/>
                    <a:pt x="29847" y="751959"/>
                  </a:cubicBezTo>
                  <a:cubicBezTo>
                    <a:pt x="38640" y="757234"/>
                    <a:pt x="49302" y="758444"/>
                    <a:pt x="59030" y="761686"/>
                  </a:cubicBezTo>
                  <a:cubicBezTo>
                    <a:pt x="68758" y="768171"/>
                    <a:pt x="77122" y="777445"/>
                    <a:pt x="88213" y="781142"/>
                  </a:cubicBezTo>
                  <a:cubicBezTo>
                    <a:pt x="166325" y="807179"/>
                    <a:pt x="398386" y="781185"/>
                    <a:pt x="399498" y="781142"/>
                  </a:cubicBezTo>
                  <a:cubicBezTo>
                    <a:pt x="415711" y="774657"/>
                    <a:pt x="434353" y="772406"/>
                    <a:pt x="448136" y="761686"/>
                  </a:cubicBezTo>
                  <a:cubicBezTo>
                    <a:pt x="464136" y="749242"/>
                    <a:pt x="492544" y="704803"/>
                    <a:pt x="506502" y="683865"/>
                  </a:cubicBezTo>
                  <a:cubicBezTo>
                    <a:pt x="528461" y="596035"/>
                    <a:pt x="524189" y="635579"/>
                    <a:pt x="487047" y="479584"/>
                  </a:cubicBezTo>
                  <a:cubicBezTo>
                    <a:pt x="483688" y="465477"/>
                    <a:pt x="473303" y="454003"/>
                    <a:pt x="467591" y="440674"/>
                  </a:cubicBezTo>
                  <a:cubicBezTo>
                    <a:pt x="463552" y="431249"/>
                    <a:pt x="461106" y="421219"/>
                    <a:pt x="457864" y="411491"/>
                  </a:cubicBezTo>
                  <a:cubicBezTo>
                    <a:pt x="467592" y="392036"/>
                    <a:pt x="474573" y="370945"/>
                    <a:pt x="487047" y="353125"/>
                  </a:cubicBezTo>
                  <a:cubicBezTo>
                    <a:pt x="515322" y="312732"/>
                    <a:pt x="530805" y="310683"/>
                    <a:pt x="574596" y="294759"/>
                  </a:cubicBezTo>
                  <a:cubicBezTo>
                    <a:pt x="671941" y="259362"/>
                    <a:pt x="649609" y="273346"/>
                    <a:pt x="798332" y="255848"/>
                  </a:cubicBezTo>
                  <a:cubicBezTo>
                    <a:pt x="870188" y="207945"/>
                    <a:pt x="837992" y="202908"/>
                    <a:pt x="895608" y="246121"/>
                  </a:cubicBezTo>
                  <a:cubicBezTo>
                    <a:pt x="948901" y="332721"/>
                    <a:pt x="967085" y="353968"/>
                    <a:pt x="1002613" y="430946"/>
                  </a:cubicBezTo>
                  <a:cubicBezTo>
                    <a:pt x="1012961" y="453368"/>
                    <a:pt x="1024430" y="475469"/>
                    <a:pt x="1031796" y="499040"/>
                  </a:cubicBezTo>
                  <a:cubicBezTo>
                    <a:pt x="1040713" y="527574"/>
                    <a:pt x="1044766" y="557406"/>
                    <a:pt x="1051251" y="586589"/>
                  </a:cubicBezTo>
                  <a:cubicBezTo>
                    <a:pt x="1048008" y="622257"/>
                    <a:pt x="1051629" y="659233"/>
                    <a:pt x="1041523" y="693593"/>
                  </a:cubicBezTo>
                  <a:cubicBezTo>
                    <a:pt x="1026699" y="743993"/>
                    <a:pt x="985012" y="766410"/>
                    <a:pt x="944247" y="790869"/>
                  </a:cubicBezTo>
                  <a:cubicBezTo>
                    <a:pt x="931812" y="798330"/>
                    <a:pt x="919404" y="806808"/>
                    <a:pt x="905336" y="810325"/>
                  </a:cubicBezTo>
                  <a:cubicBezTo>
                    <a:pt x="879974" y="816665"/>
                    <a:pt x="853455" y="816810"/>
                    <a:pt x="827515" y="820052"/>
                  </a:cubicBezTo>
                  <a:cubicBezTo>
                    <a:pt x="791847" y="816810"/>
                    <a:pt x="753571" y="824100"/>
                    <a:pt x="720511" y="810325"/>
                  </a:cubicBezTo>
                  <a:cubicBezTo>
                    <a:pt x="708170" y="805183"/>
                    <a:pt x="716762" y="783372"/>
                    <a:pt x="710783" y="771414"/>
                  </a:cubicBezTo>
                  <a:cubicBezTo>
                    <a:pt x="690637" y="731123"/>
                    <a:pt x="665387" y="693593"/>
                    <a:pt x="642689" y="654682"/>
                  </a:cubicBezTo>
                  <a:cubicBezTo>
                    <a:pt x="630907" y="634485"/>
                    <a:pt x="620313" y="612850"/>
                    <a:pt x="603779" y="596316"/>
                  </a:cubicBezTo>
                  <a:cubicBezTo>
                    <a:pt x="580851" y="573388"/>
                    <a:pt x="551898" y="557405"/>
                    <a:pt x="525957" y="537950"/>
                  </a:cubicBezTo>
                  <a:cubicBezTo>
                    <a:pt x="514951" y="529696"/>
                    <a:pt x="508718" y="515592"/>
                    <a:pt x="496774" y="508767"/>
                  </a:cubicBezTo>
                  <a:cubicBezTo>
                    <a:pt x="485166" y="502134"/>
                    <a:pt x="470974" y="501662"/>
                    <a:pt x="457864" y="499040"/>
                  </a:cubicBezTo>
                  <a:cubicBezTo>
                    <a:pt x="411107" y="489689"/>
                    <a:pt x="369504" y="485563"/>
                    <a:pt x="321677" y="479584"/>
                  </a:cubicBezTo>
                  <a:cubicBezTo>
                    <a:pt x="250341" y="486069"/>
                    <a:pt x="174428" y="473078"/>
                    <a:pt x="107668" y="499040"/>
                  </a:cubicBezTo>
                  <a:cubicBezTo>
                    <a:pt x="88317" y="506565"/>
                    <a:pt x="129969" y="535220"/>
                    <a:pt x="146579" y="547678"/>
                  </a:cubicBezTo>
                  <a:cubicBezTo>
                    <a:pt x="157274" y="555700"/>
                    <a:pt x="172971" y="552712"/>
                    <a:pt x="185489" y="557406"/>
                  </a:cubicBezTo>
                  <a:cubicBezTo>
                    <a:pt x="377836" y="629536"/>
                    <a:pt x="108633" y="538271"/>
                    <a:pt x="253583" y="586589"/>
                  </a:cubicBezTo>
                  <a:cubicBezTo>
                    <a:pt x="256357" y="585895"/>
                    <a:pt x="355818" y="567008"/>
                    <a:pt x="370315" y="547678"/>
                  </a:cubicBezTo>
                  <a:cubicBezTo>
                    <a:pt x="406999" y="498766"/>
                    <a:pt x="415008" y="453243"/>
                    <a:pt x="438408" y="401763"/>
                  </a:cubicBezTo>
                  <a:cubicBezTo>
                    <a:pt x="447409" y="381961"/>
                    <a:pt x="455525" y="361496"/>
                    <a:pt x="467591" y="343397"/>
                  </a:cubicBezTo>
                  <a:cubicBezTo>
                    <a:pt x="475222" y="331950"/>
                    <a:pt x="487821" y="324659"/>
                    <a:pt x="496774" y="314214"/>
                  </a:cubicBezTo>
                  <a:cubicBezTo>
                    <a:pt x="507325" y="301905"/>
                    <a:pt x="516533" y="288497"/>
                    <a:pt x="525957" y="275304"/>
                  </a:cubicBezTo>
                  <a:cubicBezTo>
                    <a:pt x="532753" y="265790"/>
                    <a:pt x="535685" y="252606"/>
                    <a:pt x="545413" y="246121"/>
                  </a:cubicBezTo>
                  <a:cubicBezTo>
                    <a:pt x="556537" y="238705"/>
                    <a:pt x="571071" y="238160"/>
                    <a:pt x="584323" y="236393"/>
                  </a:cubicBezTo>
                  <a:cubicBezTo>
                    <a:pt x="619824" y="231659"/>
                    <a:pt x="655660" y="229908"/>
                    <a:pt x="691328" y="226665"/>
                  </a:cubicBezTo>
                  <a:cubicBezTo>
                    <a:pt x="720197" y="217043"/>
                    <a:pt x="739204" y="221135"/>
                    <a:pt x="701055" y="187755"/>
                  </a:cubicBezTo>
                  <a:cubicBezTo>
                    <a:pt x="683458" y="172358"/>
                    <a:pt x="663216" y="160041"/>
                    <a:pt x="642689" y="148844"/>
                  </a:cubicBezTo>
                  <a:cubicBezTo>
                    <a:pt x="593438" y="121980"/>
                    <a:pt x="605386" y="137026"/>
                    <a:pt x="564868" y="119661"/>
                  </a:cubicBezTo>
                  <a:cubicBezTo>
                    <a:pt x="551539" y="113949"/>
                    <a:pt x="538927" y="106691"/>
                    <a:pt x="525957" y="100206"/>
                  </a:cubicBezTo>
                  <a:cubicBezTo>
                    <a:pt x="498037" y="118819"/>
                    <a:pt x="483329" y="123947"/>
                    <a:pt x="467591" y="158572"/>
                  </a:cubicBezTo>
                  <a:cubicBezTo>
                    <a:pt x="457823" y="180062"/>
                    <a:pt x="455078" y="204103"/>
                    <a:pt x="448136" y="226665"/>
                  </a:cubicBezTo>
                  <a:cubicBezTo>
                    <a:pt x="442105" y="246266"/>
                    <a:pt x="435166" y="265576"/>
                    <a:pt x="428681" y="285031"/>
                  </a:cubicBezTo>
                  <a:cubicBezTo>
                    <a:pt x="425438" y="307729"/>
                    <a:pt x="423757" y="330706"/>
                    <a:pt x="418953" y="353125"/>
                  </a:cubicBezTo>
                  <a:cubicBezTo>
                    <a:pt x="380322" y="533405"/>
                    <a:pt x="415345" y="310296"/>
                    <a:pt x="389770" y="489312"/>
                  </a:cubicBezTo>
                  <a:cubicBezTo>
                    <a:pt x="396255" y="528223"/>
                    <a:pt x="397459" y="568392"/>
                    <a:pt x="409225" y="606044"/>
                  </a:cubicBezTo>
                  <a:cubicBezTo>
                    <a:pt x="419443" y="638741"/>
                    <a:pt x="438913" y="648946"/>
                    <a:pt x="467591" y="654682"/>
                  </a:cubicBezTo>
                  <a:cubicBezTo>
                    <a:pt x="614399" y="684044"/>
                    <a:pt x="617982" y="675668"/>
                    <a:pt x="798332" y="683865"/>
                  </a:cubicBezTo>
                  <a:cubicBezTo>
                    <a:pt x="808060" y="687108"/>
                    <a:pt x="819508" y="687187"/>
                    <a:pt x="827515" y="693593"/>
                  </a:cubicBezTo>
                  <a:cubicBezTo>
                    <a:pt x="857368" y="717476"/>
                    <a:pt x="853173" y="759010"/>
                    <a:pt x="837243" y="790869"/>
                  </a:cubicBezTo>
                  <a:cubicBezTo>
                    <a:pt x="826989" y="811377"/>
                    <a:pt x="803283" y="821894"/>
                    <a:pt x="788604" y="839508"/>
                  </a:cubicBezTo>
                  <a:cubicBezTo>
                    <a:pt x="721406" y="920145"/>
                    <a:pt x="771060" y="897236"/>
                    <a:pt x="710783" y="917329"/>
                  </a:cubicBezTo>
                  <a:cubicBezTo>
                    <a:pt x="694570" y="930299"/>
                    <a:pt x="677909" y="942728"/>
                    <a:pt x="662145" y="956240"/>
                  </a:cubicBezTo>
                  <a:cubicBezTo>
                    <a:pt x="655182" y="962209"/>
                    <a:pt x="650553" y="970976"/>
                    <a:pt x="642689" y="975695"/>
                  </a:cubicBezTo>
                  <a:cubicBezTo>
                    <a:pt x="599760" y="1001452"/>
                    <a:pt x="622948" y="966539"/>
                    <a:pt x="603779" y="1004878"/>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72" name="Freeform 571"/>
            <p:cNvSpPr/>
            <p:nvPr/>
          </p:nvSpPr>
          <p:spPr>
            <a:xfrm rot="5400000">
              <a:off x="4530240" y="3002911"/>
              <a:ext cx="1051251" cy="1004878"/>
            </a:xfrm>
            <a:custGeom>
              <a:avLst/>
              <a:gdLst>
                <a:gd name="connsiteX0" fmla="*/ 613506 w 1051251"/>
                <a:gd name="connsiteY0" fmla="*/ 197482 h 1004878"/>
                <a:gd name="connsiteX1" fmla="*/ 603779 w 1051251"/>
                <a:gd name="connsiteY1" fmla="*/ 246121 h 1004878"/>
                <a:gd name="connsiteX2" fmla="*/ 496774 w 1051251"/>
                <a:gd name="connsiteY2" fmla="*/ 285031 h 1004878"/>
                <a:gd name="connsiteX3" fmla="*/ 389770 w 1051251"/>
                <a:gd name="connsiteY3" fmla="*/ 265576 h 1004878"/>
                <a:gd name="connsiteX4" fmla="*/ 360587 w 1051251"/>
                <a:gd name="connsiteY4" fmla="*/ 207210 h 1004878"/>
                <a:gd name="connsiteX5" fmla="*/ 350860 w 1051251"/>
                <a:gd name="connsiteY5" fmla="*/ 158572 h 1004878"/>
                <a:gd name="connsiteX6" fmla="*/ 341132 w 1051251"/>
                <a:gd name="connsiteY6" fmla="*/ 119661 h 1004878"/>
                <a:gd name="connsiteX7" fmla="*/ 350860 w 1051251"/>
                <a:gd name="connsiteY7" fmla="*/ 61295 h 1004878"/>
                <a:gd name="connsiteX8" fmla="*/ 399498 w 1051251"/>
                <a:gd name="connsiteY8" fmla="*/ 32112 h 1004878"/>
                <a:gd name="connsiteX9" fmla="*/ 487047 w 1051251"/>
                <a:gd name="connsiteY9" fmla="*/ 12657 h 1004878"/>
                <a:gd name="connsiteX10" fmla="*/ 516230 w 1051251"/>
                <a:gd name="connsiteY10" fmla="*/ 2929 h 1004878"/>
                <a:gd name="connsiteX11" fmla="*/ 603779 w 1051251"/>
                <a:gd name="connsiteY11" fmla="*/ 12657 h 1004878"/>
                <a:gd name="connsiteX12" fmla="*/ 594051 w 1051251"/>
                <a:gd name="connsiteY12" fmla="*/ 80750 h 1004878"/>
                <a:gd name="connsiteX13" fmla="*/ 496774 w 1051251"/>
                <a:gd name="connsiteY13" fmla="*/ 158572 h 1004878"/>
                <a:gd name="connsiteX14" fmla="*/ 350860 w 1051251"/>
                <a:gd name="connsiteY14" fmla="*/ 187755 h 1004878"/>
                <a:gd name="connsiteX15" fmla="*/ 273038 w 1051251"/>
                <a:gd name="connsiteY15" fmla="*/ 197482 h 1004878"/>
                <a:gd name="connsiteX16" fmla="*/ 39574 w 1051251"/>
                <a:gd name="connsiteY16" fmla="*/ 216938 h 1004878"/>
                <a:gd name="connsiteX17" fmla="*/ 10391 w 1051251"/>
                <a:gd name="connsiteY17" fmla="*/ 226665 h 1004878"/>
                <a:gd name="connsiteX18" fmla="*/ 39574 w 1051251"/>
                <a:gd name="connsiteY18" fmla="*/ 460129 h 1004878"/>
                <a:gd name="connsiteX19" fmla="*/ 59030 w 1051251"/>
                <a:gd name="connsiteY19" fmla="*/ 489312 h 1004878"/>
                <a:gd name="connsiteX20" fmla="*/ 68757 w 1051251"/>
                <a:gd name="connsiteY20" fmla="*/ 518495 h 1004878"/>
                <a:gd name="connsiteX21" fmla="*/ 127123 w 1051251"/>
                <a:gd name="connsiteY21" fmla="*/ 567133 h 1004878"/>
                <a:gd name="connsiteX22" fmla="*/ 263311 w 1051251"/>
                <a:gd name="connsiteY22" fmla="*/ 644955 h 1004878"/>
                <a:gd name="connsiteX23" fmla="*/ 418953 w 1051251"/>
                <a:gd name="connsiteY23" fmla="*/ 674138 h 1004878"/>
                <a:gd name="connsiteX24" fmla="*/ 555140 w 1051251"/>
                <a:gd name="connsiteY24" fmla="*/ 693593 h 1004878"/>
                <a:gd name="connsiteX25" fmla="*/ 594051 w 1051251"/>
                <a:gd name="connsiteY25" fmla="*/ 703321 h 1004878"/>
                <a:gd name="connsiteX26" fmla="*/ 691328 w 1051251"/>
                <a:gd name="connsiteY26" fmla="*/ 683865 h 1004878"/>
                <a:gd name="connsiteX27" fmla="*/ 701055 w 1051251"/>
                <a:gd name="connsiteY27" fmla="*/ 654682 h 1004878"/>
                <a:gd name="connsiteX28" fmla="*/ 710783 w 1051251"/>
                <a:gd name="connsiteY28" fmla="*/ 596316 h 1004878"/>
                <a:gd name="connsiteX29" fmla="*/ 671872 w 1051251"/>
                <a:gd name="connsiteY29" fmla="*/ 401763 h 1004878"/>
                <a:gd name="connsiteX30" fmla="*/ 642689 w 1051251"/>
                <a:gd name="connsiteY30" fmla="*/ 392035 h 1004878"/>
                <a:gd name="connsiteX31" fmla="*/ 574596 w 1051251"/>
                <a:gd name="connsiteY31" fmla="*/ 382308 h 1004878"/>
                <a:gd name="connsiteX32" fmla="*/ 545413 w 1051251"/>
                <a:gd name="connsiteY32" fmla="*/ 372580 h 1004878"/>
                <a:gd name="connsiteX33" fmla="*/ 234128 w 1051251"/>
                <a:gd name="connsiteY33" fmla="*/ 362852 h 1004878"/>
                <a:gd name="connsiteX34" fmla="*/ 214672 w 1051251"/>
                <a:gd name="connsiteY34" fmla="*/ 323942 h 1004878"/>
                <a:gd name="connsiteX35" fmla="*/ 195217 w 1051251"/>
                <a:gd name="connsiteY35" fmla="*/ 294759 h 1004878"/>
                <a:gd name="connsiteX36" fmla="*/ 185489 w 1051251"/>
                <a:gd name="connsiteY36" fmla="*/ 246121 h 1004878"/>
                <a:gd name="connsiteX37" fmla="*/ 175762 w 1051251"/>
                <a:gd name="connsiteY37" fmla="*/ 207210 h 1004878"/>
                <a:gd name="connsiteX38" fmla="*/ 185489 w 1051251"/>
                <a:gd name="connsiteY38" fmla="*/ 119661 h 1004878"/>
                <a:gd name="connsiteX39" fmla="*/ 234128 w 1051251"/>
                <a:gd name="connsiteY39" fmla="*/ 51567 h 1004878"/>
                <a:gd name="connsiteX40" fmla="*/ 263311 w 1051251"/>
                <a:gd name="connsiteY40" fmla="*/ 41840 h 1004878"/>
                <a:gd name="connsiteX41" fmla="*/ 331404 w 1051251"/>
                <a:gd name="connsiteY41" fmla="*/ 51567 h 1004878"/>
                <a:gd name="connsiteX42" fmla="*/ 399498 w 1051251"/>
                <a:gd name="connsiteY42" fmla="*/ 119661 h 1004878"/>
                <a:gd name="connsiteX43" fmla="*/ 428681 w 1051251"/>
                <a:gd name="connsiteY43" fmla="*/ 129389 h 1004878"/>
                <a:gd name="connsiteX44" fmla="*/ 438408 w 1051251"/>
                <a:gd name="connsiteY44" fmla="*/ 207210 h 1004878"/>
                <a:gd name="connsiteX45" fmla="*/ 409225 w 1051251"/>
                <a:gd name="connsiteY45" fmla="*/ 216938 h 1004878"/>
                <a:gd name="connsiteX46" fmla="*/ 360587 w 1051251"/>
                <a:gd name="connsiteY46" fmla="*/ 265576 h 1004878"/>
                <a:gd name="connsiteX47" fmla="*/ 311949 w 1051251"/>
                <a:gd name="connsiteY47" fmla="*/ 294759 h 1004878"/>
                <a:gd name="connsiteX48" fmla="*/ 263311 w 1051251"/>
                <a:gd name="connsiteY48" fmla="*/ 353125 h 1004878"/>
                <a:gd name="connsiteX49" fmla="*/ 214672 w 1051251"/>
                <a:gd name="connsiteY49" fmla="*/ 392035 h 1004878"/>
                <a:gd name="connsiteX50" fmla="*/ 156306 w 1051251"/>
                <a:gd name="connsiteY50" fmla="*/ 460129 h 1004878"/>
                <a:gd name="connsiteX51" fmla="*/ 49302 w 1051251"/>
                <a:gd name="connsiteY51" fmla="*/ 567133 h 1004878"/>
                <a:gd name="connsiteX52" fmla="*/ 29847 w 1051251"/>
                <a:gd name="connsiteY52" fmla="*/ 586589 h 1004878"/>
                <a:gd name="connsiteX53" fmla="*/ 10391 w 1051251"/>
                <a:gd name="connsiteY53" fmla="*/ 606044 h 1004878"/>
                <a:gd name="connsiteX54" fmla="*/ 664 w 1051251"/>
                <a:gd name="connsiteY54" fmla="*/ 644955 h 1004878"/>
                <a:gd name="connsiteX55" fmla="*/ 29847 w 1051251"/>
                <a:gd name="connsiteY55" fmla="*/ 751959 h 1004878"/>
                <a:gd name="connsiteX56" fmla="*/ 59030 w 1051251"/>
                <a:gd name="connsiteY56" fmla="*/ 761686 h 1004878"/>
                <a:gd name="connsiteX57" fmla="*/ 88213 w 1051251"/>
                <a:gd name="connsiteY57" fmla="*/ 781142 h 1004878"/>
                <a:gd name="connsiteX58" fmla="*/ 399498 w 1051251"/>
                <a:gd name="connsiteY58" fmla="*/ 781142 h 1004878"/>
                <a:gd name="connsiteX59" fmla="*/ 448136 w 1051251"/>
                <a:gd name="connsiteY59" fmla="*/ 761686 h 1004878"/>
                <a:gd name="connsiteX60" fmla="*/ 506502 w 1051251"/>
                <a:gd name="connsiteY60" fmla="*/ 683865 h 1004878"/>
                <a:gd name="connsiteX61" fmla="*/ 487047 w 1051251"/>
                <a:gd name="connsiteY61" fmla="*/ 479584 h 1004878"/>
                <a:gd name="connsiteX62" fmla="*/ 467591 w 1051251"/>
                <a:gd name="connsiteY62" fmla="*/ 440674 h 1004878"/>
                <a:gd name="connsiteX63" fmla="*/ 457864 w 1051251"/>
                <a:gd name="connsiteY63" fmla="*/ 411491 h 1004878"/>
                <a:gd name="connsiteX64" fmla="*/ 487047 w 1051251"/>
                <a:gd name="connsiteY64" fmla="*/ 353125 h 1004878"/>
                <a:gd name="connsiteX65" fmla="*/ 574596 w 1051251"/>
                <a:gd name="connsiteY65" fmla="*/ 294759 h 1004878"/>
                <a:gd name="connsiteX66" fmla="*/ 798332 w 1051251"/>
                <a:gd name="connsiteY66" fmla="*/ 255848 h 1004878"/>
                <a:gd name="connsiteX67" fmla="*/ 895608 w 1051251"/>
                <a:gd name="connsiteY67" fmla="*/ 246121 h 1004878"/>
                <a:gd name="connsiteX68" fmla="*/ 1002613 w 1051251"/>
                <a:gd name="connsiteY68" fmla="*/ 430946 h 1004878"/>
                <a:gd name="connsiteX69" fmla="*/ 1031796 w 1051251"/>
                <a:gd name="connsiteY69" fmla="*/ 499040 h 1004878"/>
                <a:gd name="connsiteX70" fmla="*/ 1051251 w 1051251"/>
                <a:gd name="connsiteY70" fmla="*/ 586589 h 1004878"/>
                <a:gd name="connsiteX71" fmla="*/ 1041523 w 1051251"/>
                <a:gd name="connsiteY71" fmla="*/ 693593 h 1004878"/>
                <a:gd name="connsiteX72" fmla="*/ 944247 w 1051251"/>
                <a:gd name="connsiteY72" fmla="*/ 790869 h 1004878"/>
                <a:gd name="connsiteX73" fmla="*/ 905336 w 1051251"/>
                <a:gd name="connsiteY73" fmla="*/ 810325 h 1004878"/>
                <a:gd name="connsiteX74" fmla="*/ 827515 w 1051251"/>
                <a:gd name="connsiteY74" fmla="*/ 820052 h 1004878"/>
                <a:gd name="connsiteX75" fmla="*/ 720511 w 1051251"/>
                <a:gd name="connsiteY75" fmla="*/ 810325 h 1004878"/>
                <a:gd name="connsiteX76" fmla="*/ 710783 w 1051251"/>
                <a:gd name="connsiteY76" fmla="*/ 771414 h 1004878"/>
                <a:gd name="connsiteX77" fmla="*/ 642689 w 1051251"/>
                <a:gd name="connsiteY77" fmla="*/ 654682 h 1004878"/>
                <a:gd name="connsiteX78" fmla="*/ 603779 w 1051251"/>
                <a:gd name="connsiteY78" fmla="*/ 596316 h 1004878"/>
                <a:gd name="connsiteX79" fmla="*/ 525957 w 1051251"/>
                <a:gd name="connsiteY79" fmla="*/ 537950 h 1004878"/>
                <a:gd name="connsiteX80" fmla="*/ 496774 w 1051251"/>
                <a:gd name="connsiteY80" fmla="*/ 508767 h 1004878"/>
                <a:gd name="connsiteX81" fmla="*/ 457864 w 1051251"/>
                <a:gd name="connsiteY81" fmla="*/ 499040 h 1004878"/>
                <a:gd name="connsiteX82" fmla="*/ 321677 w 1051251"/>
                <a:gd name="connsiteY82" fmla="*/ 479584 h 1004878"/>
                <a:gd name="connsiteX83" fmla="*/ 107668 w 1051251"/>
                <a:gd name="connsiteY83" fmla="*/ 499040 h 1004878"/>
                <a:gd name="connsiteX84" fmla="*/ 146579 w 1051251"/>
                <a:gd name="connsiteY84" fmla="*/ 547678 h 1004878"/>
                <a:gd name="connsiteX85" fmla="*/ 185489 w 1051251"/>
                <a:gd name="connsiteY85" fmla="*/ 557406 h 1004878"/>
                <a:gd name="connsiteX86" fmla="*/ 253583 w 1051251"/>
                <a:gd name="connsiteY86" fmla="*/ 586589 h 1004878"/>
                <a:gd name="connsiteX87" fmla="*/ 370315 w 1051251"/>
                <a:gd name="connsiteY87" fmla="*/ 547678 h 1004878"/>
                <a:gd name="connsiteX88" fmla="*/ 438408 w 1051251"/>
                <a:gd name="connsiteY88" fmla="*/ 401763 h 1004878"/>
                <a:gd name="connsiteX89" fmla="*/ 467591 w 1051251"/>
                <a:gd name="connsiteY89" fmla="*/ 343397 h 1004878"/>
                <a:gd name="connsiteX90" fmla="*/ 496774 w 1051251"/>
                <a:gd name="connsiteY90" fmla="*/ 314214 h 1004878"/>
                <a:gd name="connsiteX91" fmla="*/ 525957 w 1051251"/>
                <a:gd name="connsiteY91" fmla="*/ 275304 h 1004878"/>
                <a:gd name="connsiteX92" fmla="*/ 545413 w 1051251"/>
                <a:gd name="connsiteY92" fmla="*/ 246121 h 1004878"/>
                <a:gd name="connsiteX93" fmla="*/ 584323 w 1051251"/>
                <a:gd name="connsiteY93" fmla="*/ 236393 h 1004878"/>
                <a:gd name="connsiteX94" fmla="*/ 691328 w 1051251"/>
                <a:gd name="connsiteY94" fmla="*/ 226665 h 1004878"/>
                <a:gd name="connsiteX95" fmla="*/ 701055 w 1051251"/>
                <a:gd name="connsiteY95" fmla="*/ 187755 h 1004878"/>
                <a:gd name="connsiteX96" fmla="*/ 642689 w 1051251"/>
                <a:gd name="connsiteY96" fmla="*/ 148844 h 1004878"/>
                <a:gd name="connsiteX97" fmla="*/ 564868 w 1051251"/>
                <a:gd name="connsiteY97" fmla="*/ 119661 h 1004878"/>
                <a:gd name="connsiteX98" fmla="*/ 525957 w 1051251"/>
                <a:gd name="connsiteY98" fmla="*/ 100206 h 1004878"/>
                <a:gd name="connsiteX99" fmla="*/ 467591 w 1051251"/>
                <a:gd name="connsiteY99" fmla="*/ 158572 h 1004878"/>
                <a:gd name="connsiteX100" fmla="*/ 448136 w 1051251"/>
                <a:gd name="connsiteY100" fmla="*/ 226665 h 1004878"/>
                <a:gd name="connsiteX101" fmla="*/ 428681 w 1051251"/>
                <a:gd name="connsiteY101" fmla="*/ 285031 h 1004878"/>
                <a:gd name="connsiteX102" fmla="*/ 418953 w 1051251"/>
                <a:gd name="connsiteY102" fmla="*/ 353125 h 1004878"/>
                <a:gd name="connsiteX103" fmla="*/ 389770 w 1051251"/>
                <a:gd name="connsiteY103" fmla="*/ 489312 h 1004878"/>
                <a:gd name="connsiteX104" fmla="*/ 409225 w 1051251"/>
                <a:gd name="connsiteY104" fmla="*/ 606044 h 1004878"/>
                <a:gd name="connsiteX105" fmla="*/ 467591 w 1051251"/>
                <a:gd name="connsiteY105" fmla="*/ 654682 h 1004878"/>
                <a:gd name="connsiteX106" fmla="*/ 798332 w 1051251"/>
                <a:gd name="connsiteY106" fmla="*/ 683865 h 1004878"/>
                <a:gd name="connsiteX107" fmla="*/ 827515 w 1051251"/>
                <a:gd name="connsiteY107" fmla="*/ 693593 h 1004878"/>
                <a:gd name="connsiteX108" fmla="*/ 837243 w 1051251"/>
                <a:gd name="connsiteY108" fmla="*/ 790869 h 1004878"/>
                <a:gd name="connsiteX109" fmla="*/ 788604 w 1051251"/>
                <a:gd name="connsiteY109" fmla="*/ 839508 h 1004878"/>
                <a:gd name="connsiteX110" fmla="*/ 710783 w 1051251"/>
                <a:gd name="connsiteY110" fmla="*/ 917329 h 1004878"/>
                <a:gd name="connsiteX111" fmla="*/ 662145 w 1051251"/>
                <a:gd name="connsiteY111" fmla="*/ 956240 h 1004878"/>
                <a:gd name="connsiteX112" fmla="*/ 642689 w 1051251"/>
                <a:gd name="connsiteY112" fmla="*/ 975695 h 1004878"/>
                <a:gd name="connsiteX113" fmla="*/ 603779 w 1051251"/>
                <a:gd name="connsiteY113" fmla="*/ 1004878 h 1004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Lst>
              <a:rect l="l" t="t" r="r" b="b"/>
              <a:pathLst>
                <a:path w="1051251" h="1004878">
                  <a:moveTo>
                    <a:pt x="613506" y="197482"/>
                  </a:moveTo>
                  <a:cubicBezTo>
                    <a:pt x="610264" y="213695"/>
                    <a:pt x="612542" y="232100"/>
                    <a:pt x="603779" y="246121"/>
                  </a:cubicBezTo>
                  <a:cubicBezTo>
                    <a:pt x="579924" y="284290"/>
                    <a:pt x="533685" y="279758"/>
                    <a:pt x="496774" y="285031"/>
                  </a:cubicBezTo>
                  <a:cubicBezTo>
                    <a:pt x="461106" y="278546"/>
                    <a:pt x="421246" y="283562"/>
                    <a:pt x="389770" y="265576"/>
                  </a:cubicBezTo>
                  <a:cubicBezTo>
                    <a:pt x="370884" y="254784"/>
                    <a:pt x="368020" y="227652"/>
                    <a:pt x="360587" y="207210"/>
                  </a:cubicBezTo>
                  <a:cubicBezTo>
                    <a:pt x="354937" y="191672"/>
                    <a:pt x="354447" y="174712"/>
                    <a:pt x="350860" y="158572"/>
                  </a:cubicBezTo>
                  <a:cubicBezTo>
                    <a:pt x="347960" y="145521"/>
                    <a:pt x="344375" y="132631"/>
                    <a:pt x="341132" y="119661"/>
                  </a:cubicBezTo>
                  <a:cubicBezTo>
                    <a:pt x="344375" y="100206"/>
                    <a:pt x="339919" y="77706"/>
                    <a:pt x="350860" y="61295"/>
                  </a:cubicBezTo>
                  <a:cubicBezTo>
                    <a:pt x="361348" y="45563"/>
                    <a:pt x="382587" y="40568"/>
                    <a:pt x="399498" y="32112"/>
                  </a:cubicBezTo>
                  <a:cubicBezTo>
                    <a:pt x="423447" y="20137"/>
                    <a:pt x="464626" y="16394"/>
                    <a:pt x="487047" y="12657"/>
                  </a:cubicBezTo>
                  <a:cubicBezTo>
                    <a:pt x="496775" y="9414"/>
                    <a:pt x="505976" y="2929"/>
                    <a:pt x="516230" y="2929"/>
                  </a:cubicBezTo>
                  <a:cubicBezTo>
                    <a:pt x="545593" y="2929"/>
                    <a:pt x="583017" y="-8105"/>
                    <a:pt x="603779" y="12657"/>
                  </a:cubicBezTo>
                  <a:cubicBezTo>
                    <a:pt x="619992" y="28870"/>
                    <a:pt x="601887" y="59202"/>
                    <a:pt x="594051" y="80750"/>
                  </a:cubicBezTo>
                  <a:cubicBezTo>
                    <a:pt x="579050" y="122001"/>
                    <a:pt x="530784" y="141567"/>
                    <a:pt x="496774" y="158572"/>
                  </a:cubicBezTo>
                  <a:cubicBezTo>
                    <a:pt x="436413" y="188752"/>
                    <a:pt x="430923" y="178859"/>
                    <a:pt x="350860" y="187755"/>
                  </a:cubicBezTo>
                  <a:cubicBezTo>
                    <a:pt x="324877" y="190642"/>
                    <a:pt x="299037" y="194745"/>
                    <a:pt x="273038" y="197482"/>
                  </a:cubicBezTo>
                  <a:cubicBezTo>
                    <a:pt x="199436" y="205229"/>
                    <a:pt x="112613" y="211319"/>
                    <a:pt x="39574" y="216938"/>
                  </a:cubicBezTo>
                  <a:cubicBezTo>
                    <a:pt x="29846" y="220180"/>
                    <a:pt x="11363" y="216457"/>
                    <a:pt x="10391" y="226665"/>
                  </a:cubicBezTo>
                  <a:cubicBezTo>
                    <a:pt x="-748" y="343621"/>
                    <a:pt x="-4097" y="383705"/>
                    <a:pt x="39574" y="460129"/>
                  </a:cubicBezTo>
                  <a:cubicBezTo>
                    <a:pt x="45375" y="470280"/>
                    <a:pt x="52545" y="479584"/>
                    <a:pt x="59030" y="489312"/>
                  </a:cubicBezTo>
                  <a:cubicBezTo>
                    <a:pt x="62272" y="499040"/>
                    <a:pt x="63481" y="509702"/>
                    <a:pt x="68757" y="518495"/>
                  </a:cubicBezTo>
                  <a:cubicBezTo>
                    <a:pt x="76970" y="532184"/>
                    <a:pt x="121016" y="562905"/>
                    <a:pt x="127123" y="567133"/>
                  </a:cubicBezTo>
                  <a:cubicBezTo>
                    <a:pt x="171956" y="598172"/>
                    <a:pt x="210607" y="630901"/>
                    <a:pt x="263311" y="644955"/>
                  </a:cubicBezTo>
                  <a:cubicBezTo>
                    <a:pt x="287790" y="651483"/>
                    <a:pt x="382927" y="668992"/>
                    <a:pt x="418953" y="674138"/>
                  </a:cubicBezTo>
                  <a:cubicBezTo>
                    <a:pt x="481731" y="683106"/>
                    <a:pt x="497103" y="681985"/>
                    <a:pt x="555140" y="693593"/>
                  </a:cubicBezTo>
                  <a:cubicBezTo>
                    <a:pt x="568250" y="696215"/>
                    <a:pt x="581081" y="700078"/>
                    <a:pt x="594051" y="703321"/>
                  </a:cubicBezTo>
                  <a:cubicBezTo>
                    <a:pt x="626477" y="696836"/>
                    <a:pt x="661224" y="697549"/>
                    <a:pt x="691328" y="683865"/>
                  </a:cubicBezTo>
                  <a:cubicBezTo>
                    <a:pt x="700663" y="679622"/>
                    <a:pt x="698831" y="664692"/>
                    <a:pt x="701055" y="654682"/>
                  </a:cubicBezTo>
                  <a:cubicBezTo>
                    <a:pt x="705334" y="635428"/>
                    <a:pt x="707540" y="615771"/>
                    <a:pt x="710783" y="596316"/>
                  </a:cubicBezTo>
                  <a:cubicBezTo>
                    <a:pt x="708907" y="579429"/>
                    <a:pt x="729950" y="436610"/>
                    <a:pt x="671872" y="401763"/>
                  </a:cubicBezTo>
                  <a:cubicBezTo>
                    <a:pt x="663079" y="396487"/>
                    <a:pt x="652744" y="394046"/>
                    <a:pt x="642689" y="392035"/>
                  </a:cubicBezTo>
                  <a:cubicBezTo>
                    <a:pt x="620206" y="387538"/>
                    <a:pt x="597294" y="385550"/>
                    <a:pt x="574596" y="382308"/>
                  </a:cubicBezTo>
                  <a:cubicBezTo>
                    <a:pt x="564868" y="379065"/>
                    <a:pt x="555650" y="373165"/>
                    <a:pt x="545413" y="372580"/>
                  </a:cubicBezTo>
                  <a:cubicBezTo>
                    <a:pt x="441770" y="366657"/>
                    <a:pt x="336836" y="377956"/>
                    <a:pt x="234128" y="362852"/>
                  </a:cubicBezTo>
                  <a:cubicBezTo>
                    <a:pt x="219781" y="360742"/>
                    <a:pt x="221867" y="336532"/>
                    <a:pt x="214672" y="323942"/>
                  </a:cubicBezTo>
                  <a:cubicBezTo>
                    <a:pt x="208871" y="313791"/>
                    <a:pt x="201702" y="304487"/>
                    <a:pt x="195217" y="294759"/>
                  </a:cubicBezTo>
                  <a:cubicBezTo>
                    <a:pt x="191974" y="278546"/>
                    <a:pt x="189076" y="262261"/>
                    <a:pt x="185489" y="246121"/>
                  </a:cubicBezTo>
                  <a:cubicBezTo>
                    <a:pt x="182589" y="233070"/>
                    <a:pt x="175762" y="220579"/>
                    <a:pt x="175762" y="207210"/>
                  </a:cubicBezTo>
                  <a:cubicBezTo>
                    <a:pt x="175762" y="177847"/>
                    <a:pt x="178887" y="148272"/>
                    <a:pt x="185489" y="119661"/>
                  </a:cubicBezTo>
                  <a:cubicBezTo>
                    <a:pt x="191022" y="95687"/>
                    <a:pt x="213736" y="65161"/>
                    <a:pt x="234128" y="51567"/>
                  </a:cubicBezTo>
                  <a:cubicBezTo>
                    <a:pt x="242660" y="45879"/>
                    <a:pt x="253583" y="45082"/>
                    <a:pt x="263311" y="41840"/>
                  </a:cubicBezTo>
                  <a:cubicBezTo>
                    <a:pt x="286009" y="45082"/>
                    <a:pt x="311497" y="40192"/>
                    <a:pt x="331404" y="51567"/>
                  </a:cubicBezTo>
                  <a:cubicBezTo>
                    <a:pt x="359274" y="67493"/>
                    <a:pt x="369046" y="109510"/>
                    <a:pt x="399498" y="119661"/>
                  </a:cubicBezTo>
                  <a:lnTo>
                    <a:pt x="428681" y="129389"/>
                  </a:lnTo>
                  <a:cubicBezTo>
                    <a:pt x="447391" y="157455"/>
                    <a:pt x="464452" y="168144"/>
                    <a:pt x="438408" y="207210"/>
                  </a:cubicBezTo>
                  <a:cubicBezTo>
                    <a:pt x="432720" y="215742"/>
                    <a:pt x="418953" y="213695"/>
                    <a:pt x="409225" y="216938"/>
                  </a:cubicBezTo>
                  <a:cubicBezTo>
                    <a:pt x="393012" y="233151"/>
                    <a:pt x="378491" y="251253"/>
                    <a:pt x="360587" y="265576"/>
                  </a:cubicBezTo>
                  <a:cubicBezTo>
                    <a:pt x="345823" y="277387"/>
                    <a:pt x="326002" y="282111"/>
                    <a:pt x="311949" y="294759"/>
                  </a:cubicBezTo>
                  <a:cubicBezTo>
                    <a:pt x="293125" y="311701"/>
                    <a:pt x="281219" y="335218"/>
                    <a:pt x="263311" y="353125"/>
                  </a:cubicBezTo>
                  <a:cubicBezTo>
                    <a:pt x="248630" y="367806"/>
                    <a:pt x="229353" y="377354"/>
                    <a:pt x="214672" y="392035"/>
                  </a:cubicBezTo>
                  <a:cubicBezTo>
                    <a:pt x="193533" y="413174"/>
                    <a:pt x="176704" y="438274"/>
                    <a:pt x="156306" y="460129"/>
                  </a:cubicBezTo>
                  <a:cubicBezTo>
                    <a:pt x="156289" y="460147"/>
                    <a:pt x="71601" y="544834"/>
                    <a:pt x="49302" y="567133"/>
                  </a:cubicBezTo>
                  <a:lnTo>
                    <a:pt x="29847" y="586589"/>
                  </a:lnTo>
                  <a:lnTo>
                    <a:pt x="10391" y="606044"/>
                  </a:lnTo>
                  <a:cubicBezTo>
                    <a:pt x="7149" y="619014"/>
                    <a:pt x="664" y="631586"/>
                    <a:pt x="664" y="644955"/>
                  </a:cubicBezTo>
                  <a:cubicBezTo>
                    <a:pt x="664" y="683674"/>
                    <a:pt x="-7017" y="729841"/>
                    <a:pt x="29847" y="751959"/>
                  </a:cubicBezTo>
                  <a:cubicBezTo>
                    <a:pt x="38640" y="757234"/>
                    <a:pt x="49302" y="758444"/>
                    <a:pt x="59030" y="761686"/>
                  </a:cubicBezTo>
                  <a:cubicBezTo>
                    <a:pt x="68758" y="768171"/>
                    <a:pt x="77122" y="777445"/>
                    <a:pt x="88213" y="781142"/>
                  </a:cubicBezTo>
                  <a:cubicBezTo>
                    <a:pt x="166325" y="807179"/>
                    <a:pt x="398386" y="781185"/>
                    <a:pt x="399498" y="781142"/>
                  </a:cubicBezTo>
                  <a:cubicBezTo>
                    <a:pt x="415711" y="774657"/>
                    <a:pt x="434353" y="772406"/>
                    <a:pt x="448136" y="761686"/>
                  </a:cubicBezTo>
                  <a:cubicBezTo>
                    <a:pt x="464136" y="749242"/>
                    <a:pt x="492544" y="704803"/>
                    <a:pt x="506502" y="683865"/>
                  </a:cubicBezTo>
                  <a:cubicBezTo>
                    <a:pt x="528461" y="596035"/>
                    <a:pt x="524189" y="635579"/>
                    <a:pt x="487047" y="479584"/>
                  </a:cubicBezTo>
                  <a:cubicBezTo>
                    <a:pt x="483688" y="465477"/>
                    <a:pt x="473303" y="454003"/>
                    <a:pt x="467591" y="440674"/>
                  </a:cubicBezTo>
                  <a:cubicBezTo>
                    <a:pt x="463552" y="431249"/>
                    <a:pt x="461106" y="421219"/>
                    <a:pt x="457864" y="411491"/>
                  </a:cubicBezTo>
                  <a:cubicBezTo>
                    <a:pt x="467592" y="392036"/>
                    <a:pt x="474573" y="370945"/>
                    <a:pt x="487047" y="353125"/>
                  </a:cubicBezTo>
                  <a:cubicBezTo>
                    <a:pt x="515322" y="312732"/>
                    <a:pt x="530805" y="310683"/>
                    <a:pt x="574596" y="294759"/>
                  </a:cubicBezTo>
                  <a:cubicBezTo>
                    <a:pt x="671941" y="259362"/>
                    <a:pt x="649609" y="273346"/>
                    <a:pt x="798332" y="255848"/>
                  </a:cubicBezTo>
                  <a:cubicBezTo>
                    <a:pt x="870188" y="207945"/>
                    <a:pt x="837992" y="202908"/>
                    <a:pt x="895608" y="246121"/>
                  </a:cubicBezTo>
                  <a:cubicBezTo>
                    <a:pt x="948901" y="332721"/>
                    <a:pt x="967085" y="353968"/>
                    <a:pt x="1002613" y="430946"/>
                  </a:cubicBezTo>
                  <a:cubicBezTo>
                    <a:pt x="1012961" y="453368"/>
                    <a:pt x="1024430" y="475469"/>
                    <a:pt x="1031796" y="499040"/>
                  </a:cubicBezTo>
                  <a:cubicBezTo>
                    <a:pt x="1040713" y="527574"/>
                    <a:pt x="1044766" y="557406"/>
                    <a:pt x="1051251" y="586589"/>
                  </a:cubicBezTo>
                  <a:cubicBezTo>
                    <a:pt x="1048008" y="622257"/>
                    <a:pt x="1051629" y="659233"/>
                    <a:pt x="1041523" y="693593"/>
                  </a:cubicBezTo>
                  <a:cubicBezTo>
                    <a:pt x="1026699" y="743993"/>
                    <a:pt x="985012" y="766410"/>
                    <a:pt x="944247" y="790869"/>
                  </a:cubicBezTo>
                  <a:cubicBezTo>
                    <a:pt x="931812" y="798330"/>
                    <a:pt x="919404" y="806808"/>
                    <a:pt x="905336" y="810325"/>
                  </a:cubicBezTo>
                  <a:cubicBezTo>
                    <a:pt x="879974" y="816665"/>
                    <a:pt x="853455" y="816810"/>
                    <a:pt x="827515" y="820052"/>
                  </a:cubicBezTo>
                  <a:cubicBezTo>
                    <a:pt x="791847" y="816810"/>
                    <a:pt x="753571" y="824100"/>
                    <a:pt x="720511" y="810325"/>
                  </a:cubicBezTo>
                  <a:cubicBezTo>
                    <a:pt x="708170" y="805183"/>
                    <a:pt x="716762" y="783372"/>
                    <a:pt x="710783" y="771414"/>
                  </a:cubicBezTo>
                  <a:cubicBezTo>
                    <a:pt x="690637" y="731123"/>
                    <a:pt x="665387" y="693593"/>
                    <a:pt x="642689" y="654682"/>
                  </a:cubicBezTo>
                  <a:cubicBezTo>
                    <a:pt x="630907" y="634485"/>
                    <a:pt x="620313" y="612850"/>
                    <a:pt x="603779" y="596316"/>
                  </a:cubicBezTo>
                  <a:cubicBezTo>
                    <a:pt x="580851" y="573388"/>
                    <a:pt x="551898" y="557405"/>
                    <a:pt x="525957" y="537950"/>
                  </a:cubicBezTo>
                  <a:cubicBezTo>
                    <a:pt x="514951" y="529696"/>
                    <a:pt x="508718" y="515592"/>
                    <a:pt x="496774" y="508767"/>
                  </a:cubicBezTo>
                  <a:cubicBezTo>
                    <a:pt x="485166" y="502134"/>
                    <a:pt x="470974" y="501662"/>
                    <a:pt x="457864" y="499040"/>
                  </a:cubicBezTo>
                  <a:cubicBezTo>
                    <a:pt x="411107" y="489689"/>
                    <a:pt x="369504" y="485563"/>
                    <a:pt x="321677" y="479584"/>
                  </a:cubicBezTo>
                  <a:cubicBezTo>
                    <a:pt x="250341" y="486069"/>
                    <a:pt x="174428" y="473078"/>
                    <a:pt x="107668" y="499040"/>
                  </a:cubicBezTo>
                  <a:cubicBezTo>
                    <a:pt x="88317" y="506565"/>
                    <a:pt x="129969" y="535220"/>
                    <a:pt x="146579" y="547678"/>
                  </a:cubicBezTo>
                  <a:cubicBezTo>
                    <a:pt x="157274" y="555700"/>
                    <a:pt x="172971" y="552712"/>
                    <a:pt x="185489" y="557406"/>
                  </a:cubicBezTo>
                  <a:cubicBezTo>
                    <a:pt x="377836" y="629536"/>
                    <a:pt x="108633" y="538271"/>
                    <a:pt x="253583" y="586589"/>
                  </a:cubicBezTo>
                  <a:cubicBezTo>
                    <a:pt x="256357" y="585895"/>
                    <a:pt x="355818" y="567008"/>
                    <a:pt x="370315" y="547678"/>
                  </a:cubicBezTo>
                  <a:cubicBezTo>
                    <a:pt x="406999" y="498766"/>
                    <a:pt x="415008" y="453243"/>
                    <a:pt x="438408" y="401763"/>
                  </a:cubicBezTo>
                  <a:cubicBezTo>
                    <a:pt x="447409" y="381961"/>
                    <a:pt x="455525" y="361496"/>
                    <a:pt x="467591" y="343397"/>
                  </a:cubicBezTo>
                  <a:cubicBezTo>
                    <a:pt x="475222" y="331950"/>
                    <a:pt x="487821" y="324659"/>
                    <a:pt x="496774" y="314214"/>
                  </a:cubicBezTo>
                  <a:cubicBezTo>
                    <a:pt x="507325" y="301905"/>
                    <a:pt x="516533" y="288497"/>
                    <a:pt x="525957" y="275304"/>
                  </a:cubicBezTo>
                  <a:cubicBezTo>
                    <a:pt x="532753" y="265790"/>
                    <a:pt x="535685" y="252606"/>
                    <a:pt x="545413" y="246121"/>
                  </a:cubicBezTo>
                  <a:cubicBezTo>
                    <a:pt x="556537" y="238705"/>
                    <a:pt x="571071" y="238160"/>
                    <a:pt x="584323" y="236393"/>
                  </a:cubicBezTo>
                  <a:cubicBezTo>
                    <a:pt x="619824" y="231659"/>
                    <a:pt x="655660" y="229908"/>
                    <a:pt x="691328" y="226665"/>
                  </a:cubicBezTo>
                  <a:cubicBezTo>
                    <a:pt x="720197" y="217043"/>
                    <a:pt x="739204" y="221135"/>
                    <a:pt x="701055" y="187755"/>
                  </a:cubicBezTo>
                  <a:cubicBezTo>
                    <a:pt x="683458" y="172358"/>
                    <a:pt x="663216" y="160041"/>
                    <a:pt x="642689" y="148844"/>
                  </a:cubicBezTo>
                  <a:cubicBezTo>
                    <a:pt x="593438" y="121980"/>
                    <a:pt x="605386" y="137026"/>
                    <a:pt x="564868" y="119661"/>
                  </a:cubicBezTo>
                  <a:cubicBezTo>
                    <a:pt x="551539" y="113949"/>
                    <a:pt x="538927" y="106691"/>
                    <a:pt x="525957" y="100206"/>
                  </a:cubicBezTo>
                  <a:cubicBezTo>
                    <a:pt x="498037" y="118819"/>
                    <a:pt x="483329" y="123947"/>
                    <a:pt x="467591" y="158572"/>
                  </a:cubicBezTo>
                  <a:cubicBezTo>
                    <a:pt x="457823" y="180062"/>
                    <a:pt x="455078" y="204103"/>
                    <a:pt x="448136" y="226665"/>
                  </a:cubicBezTo>
                  <a:cubicBezTo>
                    <a:pt x="442105" y="246266"/>
                    <a:pt x="435166" y="265576"/>
                    <a:pt x="428681" y="285031"/>
                  </a:cubicBezTo>
                  <a:cubicBezTo>
                    <a:pt x="425438" y="307729"/>
                    <a:pt x="423757" y="330706"/>
                    <a:pt x="418953" y="353125"/>
                  </a:cubicBezTo>
                  <a:cubicBezTo>
                    <a:pt x="380322" y="533405"/>
                    <a:pt x="415345" y="310296"/>
                    <a:pt x="389770" y="489312"/>
                  </a:cubicBezTo>
                  <a:cubicBezTo>
                    <a:pt x="396255" y="528223"/>
                    <a:pt x="397459" y="568392"/>
                    <a:pt x="409225" y="606044"/>
                  </a:cubicBezTo>
                  <a:cubicBezTo>
                    <a:pt x="419443" y="638741"/>
                    <a:pt x="438913" y="648946"/>
                    <a:pt x="467591" y="654682"/>
                  </a:cubicBezTo>
                  <a:cubicBezTo>
                    <a:pt x="614399" y="684044"/>
                    <a:pt x="617982" y="675668"/>
                    <a:pt x="798332" y="683865"/>
                  </a:cubicBezTo>
                  <a:cubicBezTo>
                    <a:pt x="808060" y="687108"/>
                    <a:pt x="819508" y="687187"/>
                    <a:pt x="827515" y="693593"/>
                  </a:cubicBezTo>
                  <a:cubicBezTo>
                    <a:pt x="857368" y="717476"/>
                    <a:pt x="853173" y="759010"/>
                    <a:pt x="837243" y="790869"/>
                  </a:cubicBezTo>
                  <a:cubicBezTo>
                    <a:pt x="826989" y="811377"/>
                    <a:pt x="803283" y="821894"/>
                    <a:pt x="788604" y="839508"/>
                  </a:cubicBezTo>
                  <a:cubicBezTo>
                    <a:pt x="721406" y="920145"/>
                    <a:pt x="771060" y="897236"/>
                    <a:pt x="710783" y="917329"/>
                  </a:cubicBezTo>
                  <a:cubicBezTo>
                    <a:pt x="694570" y="930299"/>
                    <a:pt x="677909" y="942728"/>
                    <a:pt x="662145" y="956240"/>
                  </a:cubicBezTo>
                  <a:cubicBezTo>
                    <a:pt x="655182" y="962209"/>
                    <a:pt x="650553" y="970976"/>
                    <a:pt x="642689" y="975695"/>
                  </a:cubicBezTo>
                  <a:cubicBezTo>
                    <a:pt x="599760" y="1001452"/>
                    <a:pt x="622948" y="966539"/>
                    <a:pt x="603779" y="1004878"/>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73" name="Freeform 572"/>
            <p:cNvSpPr/>
            <p:nvPr/>
          </p:nvSpPr>
          <p:spPr>
            <a:xfrm>
              <a:off x="4027800" y="3324238"/>
              <a:ext cx="1051251" cy="1004878"/>
            </a:xfrm>
            <a:custGeom>
              <a:avLst/>
              <a:gdLst>
                <a:gd name="connsiteX0" fmla="*/ 613506 w 1051251"/>
                <a:gd name="connsiteY0" fmla="*/ 197482 h 1004878"/>
                <a:gd name="connsiteX1" fmla="*/ 603779 w 1051251"/>
                <a:gd name="connsiteY1" fmla="*/ 246121 h 1004878"/>
                <a:gd name="connsiteX2" fmla="*/ 496774 w 1051251"/>
                <a:gd name="connsiteY2" fmla="*/ 285031 h 1004878"/>
                <a:gd name="connsiteX3" fmla="*/ 389770 w 1051251"/>
                <a:gd name="connsiteY3" fmla="*/ 265576 h 1004878"/>
                <a:gd name="connsiteX4" fmla="*/ 360587 w 1051251"/>
                <a:gd name="connsiteY4" fmla="*/ 207210 h 1004878"/>
                <a:gd name="connsiteX5" fmla="*/ 350860 w 1051251"/>
                <a:gd name="connsiteY5" fmla="*/ 158572 h 1004878"/>
                <a:gd name="connsiteX6" fmla="*/ 341132 w 1051251"/>
                <a:gd name="connsiteY6" fmla="*/ 119661 h 1004878"/>
                <a:gd name="connsiteX7" fmla="*/ 350860 w 1051251"/>
                <a:gd name="connsiteY7" fmla="*/ 61295 h 1004878"/>
                <a:gd name="connsiteX8" fmla="*/ 399498 w 1051251"/>
                <a:gd name="connsiteY8" fmla="*/ 32112 h 1004878"/>
                <a:gd name="connsiteX9" fmla="*/ 487047 w 1051251"/>
                <a:gd name="connsiteY9" fmla="*/ 12657 h 1004878"/>
                <a:gd name="connsiteX10" fmla="*/ 516230 w 1051251"/>
                <a:gd name="connsiteY10" fmla="*/ 2929 h 1004878"/>
                <a:gd name="connsiteX11" fmla="*/ 603779 w 1051251"/>
                <a:gd name="connsiteY11" fmla="*/ 12657 h 1004878"/>
                <a:gd name="connsiteX12" fmla="*/ 594051 w 1051251"/>
                <a:gd name="connsiteY12" fmla="*/ 80750 h 1004878"/>
                <a:gd name="connsiteX13" fmla="*/ 496774 w 1051251"/>
                <a:gd name="connsiteY13" fmla="*/ 158572 h 1004878"/>
                <a:gd name="connsiteX14" fmla="*/ 350860 w 1051251"/>
                <a:gd name="connsiteY14" fmla="*/ 187755 h 1004878"/>
                <a:gd name="connsiteX15" fmla="*/ 273038 w 1051251"/>
                <a:gd name="connsiteY15" fmla="*/ 197482 h 1004878"/>
                <a:gd name="connsiteX16" fmla="*/ 39574 w 1051251"/>
                <a:gd name="connsiteY16" fmla="*/ 216938 h 1004878"/>
                <a:gd name="connsiteX17" fmla="*/ 10391 w 1051251"/>
                <a:gd name="connsiteY17" fmla="*/ 226665 h 1004878"/>
                <a:gd name="connsiteX18" fmla="*/ 39574 w 1051251"/>
                <a:gd name="connsiteY18" fmla="*/ 460129 h 1004878"/>
                <a:gd name="connsiteX19" fmla="*/ 59030 w 1051251"/>
                <a:gd name="connsiteY19" fmla="*/ 489312 h 1004878"/>
                <a:gd name="connsiteX20" fmla="*/ 68757 w 1051251"/>
                <a:gd name="connsiteY20" fmla="*/ 518495 h 1004878"/>
                <a:gd name="connsiteX21" fmla="*/ 127123 w 1051251"/>
                <a:gd name="connsiteY21" fmla="*/ 567133 h 1004878"/>
                <a:gd name="connsiteX22" fmla="*/ 263311 w 1051251"/>
                <a:gd name="connsiteY22" fmla="*/ 644955 h 1004878"/>
                <a:gd name="connsiteX23" fmla="*/ 418953 w 1051251"/>
                <a:gd name="connsiteY23" fmla="*/ 674138 h 1004878"/>
                <a:gd name="connsiteX24" fmla="*/ 555140 w 1051251"/>
                <a:gd name="connsiteY24" fmla="*/ 693593 h 1004878"/>
                <a:gd name="connsiteX25" fmla="*/ 594051 w 1051251"/>
                <a:gd name="connsiteY25" fmla="*/ 703321 h 1004878"/>
                <a:gd name="connsiteX26" fmla="*/ 691328 w 1051251"/>
                <a:gd name="connsiteY26" fmla="*/ 683865 h 1004878"/>
                <a:gd name="connsiteX27" fmla="*/ 701055 w 1051251"/>
                <a:gd name="connsiteY27" fmla="*/ 654682 h 1004878"/>
                <a:gd name="connsiteX28" fmla="*/ 710783 w 1051251"/>
                <a:gd name="connsiteY28" fmla="*/ 596316 h 1004878"/>
                <a:gd name="connsiteX29" fmla="*/ 671872 w 1051251"/>
                <a:gd name="connsiteY29" fmla="*/ 401763 h 1004878"/>
                <a:gd name="connsiteX30" fmla="*/ 642689 w 1051251"/>
                <a:gd name="connsiteY30" fmla="*/ 392035 h 1004878"/>
                <a:gd name="connsiteX31" fmla="*/ 574596 w 1051251"/>
                <a:gd name="connsiteY31" fmla="*/ 382308 h 1004878"/>
                <a:gd name="connsiteX32" fmla="*/ 545413 w 1051251"/>
                <a:gd name="connsiteY32" fmla="*/ 372580 h 1004878"/>
                <a:gd name="connsiteX33" fmla="*/ 234128 w 1051251"/>
                <a:gd name="connsiteY33" fmla="*/ 362852 h 1004878"/>
                <a:gd name="connsiteX34" fmla="*/ 214672 w 1051251"/>
                <a:gd name="connsiteY34" fmla="*/ 323942 h 1004878"/>
                <a:gd name="connsiteX35" fmla="*/ 195217 w 1051251"/>
                <a:gd name="connsiteY35" fmla="*/ 294759 h 1004878"/>
                <a:gd name="connsiteX36" fmla="*/ 185489 w 1051251"/>
                <a:gd name="connsiteY36" fmla="*/ 246121 h 1004878"/>
                <a:gd name="connsiteX37" fmla="*/ 175762 w 1051251"/>
                <a:gd name="connsiteY37" fmla="*/ 207210 h 1004878"/>
                <a:gd name="connsiteX38" fmla="*/ 185489 w 1051251"/>
                <a:gd name="connsiteY38" fmla="*/ 119661 h 1004878"/>
                <a:gd name="connsiteX39" fmla="*/ 234128 w 1051251"/>
                <a:gd name="connsiteY39" fmla="*/ 51567 h 1004878"/>
                <a:gd name="connsiteX40" fmla="*/ 263311 w 1051251"/>
                <a:gd name="connsiteY40" fmla="*/ 41840 h 1004878"/>
                <a:gd name="connsiteX41" fmla="*/ 331404 w 1051251"/>
                <a:gd name="connsiteY41" fmla="*/ 51567 h 1004878"/>
                <a:gd name="connsiteX42" fmla="*/ 399498 w 1051251"/>
                <a:gd name="connsiteY42" fmla="*/ 119661 h 1004878"/>
                <a:gd name="connsiteX43" fmla="*/ 428681 w 1051251"/>
                <a:gd name="connsiteY43" fmla="*/ 129389 h 1004878"/>
                <a:gd name="connsiteX44" fmla="*/ 438408 w 1051251"/>
                <a:gd name="connsiteY44" fmla="*/ 207210 h 1004878"/>
                <a:gd name="connsiteX45" fmla="*/ 409225 w 1051251"/>
                <a:gd name="connsiteY45" fmla="*/ 216938 h 1004878"/>
                <a:gd name="connsiteX46" fmla="*/ 360587 w 1051251"/>
                <a:gd name="connsiteY46" fmla="*/ 265576 h 1004878"/>
                <a:gd name="connsiteX47" fmla="*/ 311949 w 1051251"/>
                <a:gd name="connsiteY47" fmla="*/ 294759 h 1004878"/>
                <a:gd name="connsiteX48" fmla="*/ 263311 w 1051251"/>
                <a:gd name="connsiteY48" fmla="*/ 353125 h 1004878"/>
                <a:gd name="connsiteX49" fmla="*/ 214672 w 1051251"/>
                <a:gd name="connsiteY49" fmla="*/ 392035 h 1004878"/>
                <a:gd name="connsiteX50" fmla="*/ 156306 w 1051251"/>
                <a:gd name="connsiteY50" fmla="*/ 460129 h 1004878"/>
                <a:gd name="connsiteX51" fmla="*/ 49302 w 1051251"/>
                <a:gd name="connsiteY51" fmla="*/ 567133 h 1004878"/>
                <a:gd name="connsiteX52" fmla="*/ 29847 w 1051251"/>
                <a:gd name="connsiteY52" fmla="*/ 586589 h 1004878"/>
                <a:gd name="connsiteX53" fmla="*/ 10391 w 1051251"/>
                <a:gd name="connsiteY53" fmla="*/ 606044 h 1004878"/>
                <a:gd name="connsiteX54" fmla="*/ 664 w 1051251"/>
                <a:gd name="connsiteY54" fmla="*/ 644955 h 1004878"/>
                <a:gd name="connsiteX55" fmla="*/ 29847 w 1051251"/>
                <a:gd name="connsiteY55" fmla="*/ 751959 h 1004878"/>
                <a:gd name="connsiteX56" fmla="*/ 59030 w 1051251"/>
                <a:gd name="connsiteY56" fmla="*/ 761686 h 1004878"/>
                <a:gd name="connsiteX57" fmla="*/ 88213 w 1051251"/>
                <a:gd name="connsiteY57" fmla="*/ 781142 h 1004878"/>
                <a:gd name="connsiteX58" fmla="*/ 399498 w 1051251"/>
                <a:gd name="connsiteY58" fmla="*/ 781142 h 1004878"/>
                <a:gd name="connsiteX59" fmla="*/ 448136 w 1051251"/>
                <a:gd name="connsiteY59" fmla="*/ 761686 h 1004878"/>
                <a:gd name="connsiteX60" fmla="*/ 506502 w 1051251"/>
                <a:gd name="connsiteY60" fmla="*/ 683865 h 1004878"/>
                <a:gd name="connsiteX61" fmla="*/ 487047 w 1051251"/>
                <a:gd name="connsiteY61" fmla="*/ 479584 h 1004878"/>
                <a:gd name="connsiteX62" fmla="*/ 467591 w 1051251"/>
                <a:gd name="connsiteY62" fmla="*/ 440674 h 1004878"/>
                <a:gd name="connsiteX63" fmla="*/ 457864 w 1051251"/>
                <a:gd name="connsiteY63" fmla="*/ 411491 h 1004878"/>
                <a:gd name="connsiteX64" fmla="*/ 487047 w 1051251"/>
                <a:gd name="connsiteY64" fmla="*/ 353125 h 1004878"/>
                <a:gd name="connsiteX65" fmla="*/ 574596 w 1051251"/>
                <a:gd name="connsiteY65" fmla="*/ 294759 h 1004878"/>
                <a:gd name="connsiteX66" fmla="*/ 798332 w 1051251"/>
                <a:gd name="connsiteY66" fmla="*/ 255848 h 1004878"/>
                <a:gd name="connsiteX67" fmla="*/ 895608 w 1051251"/>
                <a:gd name="connsiteY67" fmla="*/ 246121 h 1004878"/>
                <a:gd name="connsiteX68" fmla="*/ 1002613 w 1051251"/>
                <a:gd name="connsiteY68" fmla="*/ 430946 h 1004878"/>
                <a:gd name="connsiteX69" fmla="*/ 1031796 w 1051251"/>
                <a:gd name="connsiteY69" fmla="*/ 499040 h 1004878"/>
                <a:gd name="connsiteX70" fmla="*/ 1051251 w 1051251"/>
                <a:gd name="connsiteY70" fmla="*/ 586589 h 1004878"/>
                <a:gd name="connsiteX71" fmla="*/ 1041523 w 1051251"/>
                <a:gd name="connsiteY71" fmla="*/ 693593 h 1004878"/>
                <a:gd name="connsiteX72" fmla="*/ 944247 w 1051251"/>
                <a:gd name="connsiteY72" fmla="*/ 790869 h 1004878"/>
                <a:gd name="connsiteX73" fmla="*/ 905336 w 1051251"/>
                <a:gd name="connsiteY73" fmla="*/ 810325 h 1004878"/>
                <a:gd name="connsiteX74" fmla="*/ 827515 w 1051251"/>
                <a:gd name="connsiteY74" fmla="*/ 820052 h 1004878"/>
                <a:gd name="connsiteX75" fmla="*/ 720511 w 1051251"/>
                <a:gd name="connsiteY75" fmla="*/ 810325 h 1004878"/>
                <a:gd name="connsiteX76" fmla="*/ 710783 w 1051251"/>
                <a:gd name="connsiteY76" fmla="*/ 771414 h 1004878"/>
                <a:gd name="connsiteX77" fmla="*/ 642689 w 1051251"/>
                <a:gd name="connsiteY77" fmla="*/ 654682 h 1004878"/>
                <a:gd name="connsiteX78" fmla="*/ 603779 w 1051251"/>
                <a:gd name="connsiteY78" fmla="*/ 596316 h 1004878"/>
                <a:gd name="connsiteX79" fmla="*/ 525957 w 1051251"/>
                <a:gd name="connsiteY79" fmla="*/ 537950 h 1004878"/>
                <a:gd name="connsiteX80" fmla="*/ 496774 w 1051251"/>
                <a:gd name="connsiteY80" fmla="*/ 508767 h 1004878"/>
                <a:gd name="connsiteX81" fmla="*/ 457864 w 1051251"/>
                <a:gd name="connsiteY81" fmla="*/ 499040 h 1004878"/>
                <a:gd name="connsiteX82" fmla="*/ 321677 w 1051251"/>
                <a:gd name="connsiteY82" fmla="*/ 479584 h 1004878"/>
                <a:gd name="connsiteX83" fmla="*/ 107668 w 1051251"/>
                <a:gd name="connsiteY83" fmla="*/ 499040 h 1004878"/>
                <a:gd name="connsiteX84" fmla="*/ 146579 w 1051251"/>
                <a:gd name="connsiteY84" fmla="*/ 547678 h 1004878"/>
                <a:gd name="connsiteX85" fmla="*/ 185489 w 1051251"/>
                <a:gd name="connsiteY85" fmla="*/ 557406 h 1004878"/>
                <a:gd name="connsiteX86" fmla="*/ 253583 w 1051251"/>
                <a:gd name="connsiteY86" fmla="*/ 586589 h 1004878"/>
                <a:gd name="connsiteX87" fmla="*/ 370315 w 1051251"/>
                <a:gd name="connsiteY87" fmla="*/ 547678 h 1004878"/>
                <a:gd name="connsiteX88" fmla="*/ 438408 w 1051251"/>
                <a:gd name="connsiteY88" fmla="*/ 401763 h 1004878"/>
                <a:gd name="connsiteX89" fmla="*/ 467591 w 1051251"/>
                <a:gd name="connsiteY89" fmla="*/ 343397 h 1004878"/>
                <a:gd name="connsiteX90" fmla="*/ 496774 w 1051251"/>
                <a:gd name="connsiteY90" fmla="*/ 314214 h 1004878"/>
                <a:gd name="connsiteX91" fmla="*/ 525957 w 1051251"/>
                <a:gd name="connsiteY91" fmla="*/ 275304 h 1004878"/>
                <a:gd name="connsiteX92" fmla="*/ 545413 w 1051251"/>
                <a:gd name="connsiteY92" fmla="*/ 246121 h 1004878"/>
                <a:gd name="connsiteX93" fmla="*/ 584323 w 1051251"/>
                <a:gd name="connsiteY93" fmla="*/ 236393 h 1004878"/>
                <a:gd name="connsiteX94" fmla="*/ 691328 w 1051251"/>
                <a:gd name="connsiteY94" fmla="*/ 226665 h 1004878"/>
                <a:gd name="connsiteX95" fmla="*/ 701055 w 1051251"/>
                <a:gd name="connsiteY95" fmla="*/ 187755 h 1004878"/>
                <a:gd name="connsiteX96" fmla="*/ 642689 w 1051251"/>
                <a:gd name="connsiteY96" fmla="*/ 148844 h 1004878"/>
                <a:gd name="connsiteX97" fmla="*/ 564868 w 1051251"/>
                <a:gd name="connsiteY97" fmla="*/ 119661 h 1004878"/>
                <a:gd name="connsiteX98" fmla="*/ 525957 w 1051251"/>
                <a:gd name="connsiteY98" fmla="*/ 100206 h 1004878"/>
                <a:gd name="connsiteX99" fmla="*/ 467591 w 1051251"/>
                <a:gd name="connsiteY99" fmla="*/ 158572 h 1004878"/>
                <a:gd name="connsiteX100" fmla="*/ 448136 w 1051251"/>
                <a:gd name="connsiteY100" fmla="*/ 226665 h 1004878"/>
                <a:gd name="connsiteX101" fmla="*/ 428681 w 1051251"/>
                <a:gd name="connsiteY101" fmla="*/ 285031 h 1004878"/>
                <a:gd name="connsiteX102" fmla="*/ 418953 w 1051251"/>
                <a:gd name="connsiteY102" fmla="*/ 353125 h 1004878"/>
                <a:gd name="connsiteX103" fmla="*/ 389770 w 1051251"/>
                <a:gd name="connsiteY103" fmla="*/ 489312 h 1004878"/>
                <a:gd name="connsiteX104" fmla="*/ 409225 w 1051251"/>
                <a:gd name="connsiteY104" fmla="*/ 606044 h 1004878"/>
                <a:gd name="connsiteX105" fmla="*/ 467591 w 1051251"/>
                <a:gd name="connsiteY105" fmla="*/ 654682 h 1004878"/>
                <a:gd name="connsiteX106" fmla="*/ 798332 w 1051251"/>
                <a:gd name="connsiteY106" fmla="*/ 683865 h 1004878"/>
                <a:gd name="connsiteX107" fmla="*/ 827515 w 1051251"/>
                <a:gd name="connsiteY107" fmla="*/ 693593 h 1004878"/>
                <a:gd name="connsiteX108" fmla="*/ 837243 w 1051251"/>
                <a:gd name="connsiteY108" fmla="*/ 790869 h 1004878"/>
                <a:gd name="connsiteX109" fmla="*/ 788604 w 1051251"/>
                <a:gd name="connsiteY109" fmla="*/ 839508 h 1004878"/>
                <a:gd name="connsiteX110" fmla="*/ 710783 w 1051251"/>
                <a:gd name="connsiteY110" fmla="*/ 917329 h 1004878"/>
                <a:gd name="connsiteX111" fmla="*/ 662145 w 1051251"/>
                <a:gd name="connsiteY111" fmla="*/ 956240 h 1004878"/>
                <a:gd name="connsiteX112" fmla="*/ 642689 w 1051251"/>
                <a:gd name="connsiteY112" fmla="*/ 975695 h 1004878"/>
                <a:gd name="connsiteX113" fmla="*/ 603779 w 1051251"/>
                <a:gd name="connsiteY113" fmla="*/ 1004878 h 1004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Lst>
              <a:rect l="l" t="t" r="r" b="b"/>
              <a:pathLst>
                <a:path w="1051251" h="1004878">
                  <a:moveTo>
                    <a:pt x="613506" y="197482"/>
                  </a:moveTo>
                  <a:cubicBezTo>
                    <a:pt x="610264" y="213695"/>
                    <a:pt x="612542" y="232100"/>
                    <a:pt x="603779" y="246121"/>
                  </a:cubicBezTo>
                  <a:cubicBezTo>
                    <a:pt x="579924" y="284290"/>
                    <a:pt x="533685" y="279758"/>
                    <a:pt x="496774" y="285031"/>
                  </a:cubicBezTo>
                  <a:cubicBezTo>
                    <a:pt x="461106" y="278546"/>
                    <a:pt x="421246" y="283562"/>
                    <a:pt x="389770" y="265576"/>
                  </a:cubicBezTo>
                  <a:cubicBezTo>
                    <a:pt x="370884" y="254784"/>
                    <a:pt x="368020" y="227652"/>
                    <a:pt x="360587" y="207210"/>
                  </a:cubicBezTo>
                  <a:cubicBezTo>
                    <a:pt x="354937" y="191672"/>
                    <a:pt x="354447" y="174712"/>
                    <a:pt x="350860" y="158572"/>
                  </a:cubicBezTo>
                  <a:cubicBezTo>
                    <a:pt x="347960" y="145521"/>
                    <a:pt x="344375" y="132631"/>
                    <a:pt x="341132" y="119661"/>
                  </a:cubicBezTo>
                  <a:cubicBezTo>
                    <a:pt x="344375" y="100206"/>
                    <a:pt x="339919" y="77706"/>
                    <a:pt x="350860" y="61295"/>
                  </a:cubicBezTo>
                  <a:cubicBezTo>
                    <a:pt x="361348" y="45563"/>
                    <a:pt x="382587" y="40568"/>
                    <a:pt x="399498" y="32112"/>
                  </a:cubicBezTo>
                  <a:cubicBezTo>
                    <a:pt x="423447" y="20137"/>
                    <a:pt x="464626" y="16394"/>
                    <a:pt x="487047" y="12657"/>
                  </a:cubicBezTo>
                  <a:cubicBezTo>
                    <a:pt x="496775" y="9414"/>
                    <a:pt x="505976" y="2929"/>
                    <a:pt x="516230" y="2929"/>
                  </a:cubicBezTo>
                  <a:cubicBezTo>
                    <a:pt x="545593" y="2929"/>
                    <a:pt x="583017" y="-8105"/>
                    <a:pt x="603779" y="12657"/>
                  </a:cubicBezTo>
                  <a:cubicBezTo>
                    <a:pt x="619992" y="28870"/>
                    <a:pt x="601887" y="59202"/>
                    <a:pt x="594051" y="80750"/>
                  </a:cubicBezTo>
                  <a:cubicBezTo>
                    <a:pt x="579050" y="122001"/>
                    <a:pt x="530784" y="141567"/>
                    <a:pt x="496774" y="158572"/>
                  </a:cubicBezTo>
                  <a:cubicBezTo>
                    <a:pt x="436413" y="188752"/>
                    <a:pt x="430923" y="178859"/>
                    <a:pt x="350860" y="187755"/>
                  </a:cubicBezTo>
                  <a:cubicBezTo>
                    <a:pt x="324877" y="190642"/>
                    <a:pt x="299037" y="194745"/>
                    <a:pt x="273038" y="197482"/>
                  </a:cubicBezTo>
                  <a:cubicBezTo>
                    <a:pt x="199436" y="205229"/>
                    <a:pt x="112613" y="211319"/>
                    <a:pt x="39574" y="216938"/>
                  </a:cubicBezTo>
                  <a:cubicBezTo>
                    <a:pt x="29846" y="220180"/>
                    <a:pt x="11363" y="216457"/>
                    <a:pt x="10391" y="226665"/>
                  </a:cubicBezTo>
                  <a:cubicBezTo>
                    <a:pt x="-748" y="343621"/>
                    <a:pt x="-4097" y="383705"/>
                    <a:pt x="39574" y="460129"/>
                  </a:cubicBezTo>
                  <a:cubicBezTo>
                    <a:pt x="45375" y="470280"/>
                    <a:pt x="52545" y="479584"/>
                    <a:pt x="59030" y="489312"/>
                  </a:cubicBezTo>
                  <a:cubicBezTo>
                    <a:pt x="62272" y="499040"/>
                    <a:pt x="63481" y="509702"/>
                    <a:pt x="68757" y="518495"/>
                  </a:cubicBezTo>
                  <a:cubicBezTo>
                    <a:pt x="76970" y="532184"/>
                    <a:pt x="121016" y="562905"/>
                    <a:pt x="127123" y="567133"/>
                  </a:cubicBezTo>
                  <a:cubicBezTo>
                    <a:pt x="171956" y="598172"/>
                    <a:pt x="210607" y="630901"/>
                    <a:pt x="263311" y="644955"/>
                  </a:cubicBezTo>
                  <a:cubicBezTo>
                    <a:pt x="287790" y="651483"/>
                    <a:pt x="382927" y="668992"/>
                    <a:pt x="418953" y="674138"/>
                  </a:cubicBezTo>
                  <a:cubicBezTo>
                    <a:pt x="481731" y="683106"/>
                    <a:pt x="497103" y="681985"/>
                    <a:pt x="555140" y="693593"/>
                  </a:cubicBezTo>
                  <a:cubicBezTo>
                    <a:pt x="568250" y="696215"/>
                    <a:pt x="581081" y="700078"/>
                    <a:pt x="594051" y="703321"/>
                  </a:cubicBezTo>
                  <a:cubicBezTo>
                    <a:pt x="626477" y="696836"/>
                    <a:pt x="661224" y="697549"/>
                    <a:pt x="691328" y="683865"/>
                  </a:cubicBezTo>
                  <a:cubicBezTo>
                    <a:pt x="700663" y="679622"/>
                    <a:pt x="698831" y="664692"/>
                    <a:pt x="701055" y="654682"/>
                  </a:cubicBezTo>
                  <a:cubicBezTo>
                    <a:pt x="705334" y="635428"/>
                    <a:pt x="707540" y="615771"/>
                    <a:pt x="710783" y="596316"/>
                  </a:cubicBezTo>
                  <a:cubicBezTo>
                    <a:pt x="708907" y="579429"/>
                    <a:pt x="729950" y="436610"/>
                    <a:pt x="671872" y="401763"/>
                  </a:cubicBezTo>
                  <a:cubicBezTo>
                    <a:pt x="663079" y="396487"/>
                    <a:pt x="652744" y="394046"/>
                    <a:pt x="642689" y="392035"/>
                  </a:cubicBezTo>
                  <a:cubicBezTo>
                    <a:pt x="620206" y="387538"/>
                    <a:pt x="597294" y="385550"/>
                    <a:pt x="574596" y="382308"/>
                  </a:cubicBezTo>
                  <a:cubicBezTo>
                    <a:pt x="564868" y="379065"/>
                    <a:pt x="555650" y="373165"/>
                    <a:pt x="545413" y="372580"/>
                  </a:cubicBezTo>
                  <a:cubicBezTo>
                    <a:pt x="441770" y="366657"/>
                    <a:pt x="336836" y="377956"/>
                    <a:pt x="234128" y="362852"/>
                  </a:cubicBezTo>
                  <a:cubicBezTo>
                    <a:pt x="219781" y="360742"/>
                    <a:pt x="221867" y="336532"/>
                    <a:pt x="214672" y="323942"/>
                  </a:cubicBezTo>
                  <a:cubicBezTo>
                    <a:pt x="208871" y="313791"/>
                    <a:pt x="201702" y="304487"/>
                    <a:pt x="195217" y="294759"/>
                  </a:cubicBezTo>
                  <a:cubicBezTo>
                    <a:pt x="191974" y="278546"/>
                    <a:pt x="189076" y="262261"/>
                    <a:pt x="185489" y="246121"/>
                  </a:cubicBezTo>
                  <a:cubicBezTo>
                    <a:pt x="182589" y="233070"/>
                    <a:pt x="175762" y="220579"/>
                    <a:pt x="175762" y="207210"/>
                  </a:cubicBezTo>
                  <a:cubicBezTo>
                    <a:pt x="175762" y="177847"/>
                    <a:pt x="178887" y="148272"/>
                    <a:pt x="185489" y="119661"/>
                  </a:cubicBezTo>
                  <a:cubicBezTo>
                    <a:pt x="191022" y="95687"/>
                    <a:pt x="213736" y="65161"/>
                    <a:pt x="234128" y="51567"/>
                  </a:cubicBezTo>
                  <a:cubicBezTo>
                    <a:pt x="242660" y="45879"/>
                    <a:pt x="253583" y="45082"/>
                    <a:pt x="263311" y="41840"/>
                  </a:cubicBezTo>
                  <a:cubicBezTo>
                    <a:pt x="286009" y="45082"/>
                    <a:pt x="311497" y="40192"/>
                    <a:pt x="331404" y="51567"/>
                  </a:cubicBezTo>
                  <a:cubicBezTo>
                    <a:pt x="359274" y="67493"/>
                    <a:pt x="369046" y="109510"/>
                    <a:pt x="399498" y="119661"/>
                  </a:cubicBezTo>
                  <a:lnTo>
                    <a:pt x="428681" y="129389"/>
                  </a:lnTo>
                  <a:cubicBezTo>
                    <a:pt x="447391" y="157455"/>
                    <a:pt x="464452" y="168144"/>
                    <a:pt x="438408" y="207210"/>
                  </a:cubicBezTo>
                  <a:cubicBezTo>
                    <a:pt x="432720" y="215742"/>
                    <a:pt x="418953" y="213695"/>
                    <a:pt x="409225" y="216938"/>
                  </a:cubicBezTo>
                  <a:cubicBezTo>
                    <a:pt x="393012" y="233151"/>
                    <a:pt x="378491" y="251253"/>
                    <a:pt x="360587" y="265576"/>
                  </a:cubicBezTo>
                  <a:cubicBezTo>
                    <a:pt x="345823" y="277387"/>
                    <a:pt x="326002" y="282111"/>
                    <a:pt x="311949" y="294759"/>
                  </a:cubicBezTo>
                  <a:cubicBezTo>
                    <a:pt x="293125" y="311701"/>
                    <a:pt x="281219" y="335218"/>
                    <a:pt x="263311" y="353125"/>
                  </a:cubicBezTo>
                  <a:cubicBezTo>
                    <a:pt x="248630" y="367806"/>
                    <a:pt x="229353" y="377354"/>
                    <a:pt x="214672" y="392035"/>
                  </a:cubicBezTo>
                  <a:cubicBezTo>
                    <a:pt x="193533" y="413174"/>
                    <a:pt x="176704" y="438274"/>
                    <a:pt x="156306" y="460129"/>
                  </a:cubicBezTo>
                  <a:cubicBezTo>
                    <a:pt x="156289" y="460147"/>
                    <a:pt x="71601" y="544834"/>
                    <a:pt x="49302" y="567133"/>
                  </a:cubicBezTo>
                  <a:lnTo>
                    <a:pt x="29847" y="586589"/>
                  </a:lnTo>
                  <a:lnTo>
                    <a:pt x="10391" y="606044"/>
                  </a:lnTo>
                  <a:cubicBezTo>
                    <a:pt x="7149" y="619014"/>
                    <a:pt x="664" y="631586"/>
                    <a:pt x="664" y="644955"/>
                  </a:cubicBezTo>
                  <a:cubicBezTo>
                    <a:pt x="664" y="683674"/>
                    <a:pt x="-7017" y="729841"/>
                    <a:pt x="29847" y="751959"/>
                  </a:cubicBezTo>
                  <a:cubicBezTo>
                    <a:pt x="38640" y="757234"/>
                    <a:pt x="49302" y="758444"/>
                    <a:pt x="59030" y="761686"/>
                  </a:cubicBezTo>
                  <a:cubicBezTo>
                    <a:pt x="68758" y="768171"/>
                    <a:pt x="77122" y="777445"/>
                    <a:pt x="88213" y="781142"/>
                  </a:cubicBezTo>
                  <a:cubicBezTo>
                    <a:pt x="166325" y="807179"/>
                    <a:pt x="398386" y="781185"/>
                    <a:pt x="399498" y="781142"/>
                  </a:cubicBezTo>
                  <a:cubicBezTo>
                    <a:pt x="415711" y="774657"/>
                    <a:pt x="434353" y="772406"/>
                    <a:pt x="448136" y="761686"/>
                  </a:cubicBezTo>
                  <a:cubicBezTo>
                    <a:pt x="464136" y="749242"/>
                    <a:pt x="492544" y="704803"/>
                    <a:pt x="506502" y="683865"/>
                  </a:cubicBezTo>
                  <a:cubicBezTo>
                    <a:pt x="528461" y="596035"/>
                    <a:pt x="524189" y="635579"/>
                    <a:pt x="487047" y="479584"/>
                  </a:cubicBezTo>
                  <a:cubicBezTo>
                    <a:pt x="483688" y="465477"/>
                    <a:pt x="473303" y="454003"/>
                    <a:pt x="467591" y="440674"/>
                  </a:cubicBezTo>
                  <a:cubicBezTo>
                    <a:pt x="463552" y="431249"/>
                    <a:pt x="461106" y="421219"/>
                    <a:pt x="457864" y="411491"/>
                  </a:cubicBezTo>
                  <a:cubicBezTo>
                    <a:pt x="467592" y="392036"/>
                    <a:pt x="474573" y="370945"/>
                    <a:pt x="487047" y="353125"/>
                  </a:cubicBezTo>
                  <a:cubicBezTo>
                    <a:pt x="515322" y="312732"/>
                    <a:pt x="530805" y="310683"/>
                    <a:pt x="574596" y="294759"/>
                  </a:cubicBezTo>
                  <a:cubicBezTo>
                    <a:pt x="671941" y="259362"/>
                    <a:pt x="649609" y="273346"/>
                    <a:pt x="798332" y="255848"/>
                  </a:cubicBezTo>
                  <a:cubicBezTo>
                    <a:pt x="870188" y="207945"/>
                    <a:pt x="837992" y="202908"/>
                    <a:pt x="895608" y="246121"/>
                  </a:cubicBezTo>
                  <a:cubicBezTo>
                    <a:pt x="948901" y="332721"/>
                    <a:pt x="967085" y="353968"/>
                    <a:pt x="1002613" y="430946"/>
                  </a:cubicBezTo>
                  <a:cubicBezTo>
                    <a:pt x="1012961" y="453368"/>
                    <a:pt x="1024430" y="475469"/>
                    <a:pt x="1031796" y="499040"/>
                  </a:cubicBezTo>
                  <a:cubicBezTo>
                    <a:pt x="1040713" y="527574"/>
                    <a:pt x="1044766" y="557406"/>
                    <a:pt x="1051251" y="586589"/>
                  </a:cubicBezTo>
                  <a:cubicBezTo>
                    <a:pt x="1048008" y="622257"/>
                    <a:pt x="1051629" y="659233"/>
                    <a:pt x="1041523" y="693593"/>
                  </a:cubicBezTo>
                  <a:cubicBezTo>
                    <a:pt x="1026699" y="743993"/>
                    <a:pt x="985012" y="766410"/>
                    <a:pt x="944247" y="790869"/>
                  </a:cubicBezTo>
                  <a:cubicBezTo>
                    <a:pt x="931812" y="798330"/>
                    <a:pt x="919404" y="806808"/>
                    <a:pt x="905336" y="810325"/>
                  </a:cubicBezTo>
                  <a:cubicBezTo>
                    <a:pt x="879974" y="816665"/>
                    <a:pt x="853455" y="816810"/>
                    <a:pt x="827515" y="820052"/>
                  </a:cubicBezTo>
                  <a:cubicBezTo>
                    <a:pt x="791847" y="816810"/>
                    <a:pt x="753571" y="824100"/>
                    <a:pt x="720511" y="810325"/>
                  </a:cubicBezTo>
                  <a:cubicBezTo>
                    <a:pt x="708170" y="805183"/>
                    <a:pt x="716762" y="783372"/>
                    <a:pt x="710783" y="771414"/>
                  </a:cubicBezTo>
                  <a:cubicBezTo>
                    <a:pt x="690637" y="731123"/>
                    <a:pt x="665387" y="693593"/>
                    <a:pt x="642689" y="654682"/>
                  </a:cubicBezTo>
                  <a:cubicBezTo>
                    <a:pt x="630907" y="634485"/>
                    <a:pt x="620313" y="612850"/>
                    <a:pt x="603779" y="596316"/>
                  </a:cubicBezTo>
                  <a:cubicBezTo>
                    <a:pt x="580851" y="573388"/>
                    <a:pt x="551898" y="557405"/>
                    <a:pt x="525957" y="537950"/>
                  </a:cubicBezTo>
                  <a:cubicBezTo>
                    <a:pt x="514951" y="529696"/>
                    <a:pt x="508718" y="515592"/>
                    <a:pt x="496774" y="508767"/>
                  </a:cubicBezTo>
                  <a:cubicBezTo>
                    <a:pt x="485166" y="502134"/>
                    <a:pt x="470974" y="501662"/>
                    <a:pt x="457864" y="499040"/>
                  </a:cubicBezTo>
                  <a:cubicBezTo>
                    <a:pt x="411107" y="489689"/>
                    <a:pt x="369504" y="485563"/>
                    <a:pt x="321677" y="479584"/>
                  </a:cubicBezTo>
                  <a:cubicBezTo>
                    <a:pt x="250341" y="486069"/>
                    <a:pt x="174428" y="473078"/>
                    <a:pt x="107668" y="499040"/>
                  </a:cubicBezTo>
                  <a:cubicBezTo>
                    <a:pt x="88317" y="506565"/>
                    <a:pt x="129969" y="535220"/>
                    <a:pt x="146579" y="547678"/>
                  </a:cubicBezTo>
                  <a:cubicBezTo>
                    <a:pt x="157274" y="555700"/>
                    <a:pt x="172971" y="552712"/>
                    <a:pt x="185489" y="557406"/>
                  </a:cubicBezTo>
                  <a:cubicBezTo>
                    <a:pt x="377836" y="629536"/>
                    <a:pt x="108633" y="538271"/>
                    <a:pt x="253583" y="586589"/>
                  </a:cubicBezTo>
                  <a:cubicBezTo>
                    <a:pt x="256357" y="585895"/>
                    <a:pt x="355818" y="567008"/>
                    <a:pt x="370315" y="547678"/>
                  </a:cubicBezTo>
                  <a:cubicBezTo>
                    <a:pt x="406999" y="498766"/>
                    <a:pt x="415008" y="453243"/>
                    <a:pt x="438408" y="401763"/>
                  </a:cubicBezTo>
                  <a:cubicBezTo>
                    <a:pt x="447409" y="381961"/>
                    <a:pt x="455525" y="361496"/>
                    <a:pt x="467591" y="343397"/>
                  </a:cubicBezTo>
                  <a:cubicBezTo>
                    <a:pt x="475222" y="331950"/>
                    <a:pt x="487821" y="324659"/>
                    <a:pt x="496774" y="314214"/>
                  </a:cubicBezTo>
                  <a:cubicBezTo>
                    <a:pt x="507325" y="301905"/>
                    <a:pt x="516533" y="288497"/>
                    <a:pt x="525957" y="275304"/>
                  </a:cubicBezTo>
                  <a:cubicBezTo>
                    <a:pt x="532753" y="265790"/>
                    <a:pt x="535685" y="252606"/>
                    <a:pt x="545413" y="246121"/>
                  </a:cubicBezTo>
                  <a:cubicBezTo>
                    <a:pt x="556537" y="238705"/>
                    <a:pt x="571071" y="238160"/>
                    <a:pt x="584323" y="236393"/>
                  </a:cubicBezTo>
                  <a:cubicBezTo>
                    <a:pt x="619824" y="231659"/>
                    <a:pt x="655660" y="229908"/>
                    <a:pt x="691328" y="226665"/>
                  </a:cubicBezTo>
                  <a:cubicBezTo>
                    <a:pt x="720197" y="217043"/>
                    <a:pt x="739204" y="221135"/>
                    <a:pt x="701055" y="187755"/>
                  </a:cubicBezTo>
                  <a:cubicBezTo>
                    <a:pt x="683458" y="172358"/>
                    <a:pt x="663216" y="160041"/>
                    <a:pt x="642689" y="148844"/>
                  </a:cubicBezTo>
                  <a:cubicBezTo>
                    <a:pt x="593438" y="121980"/>
                    <a:pt x="605386" y="137026"/>
                    <a:pt x="564868" y="119661"/>
                  </a:cubicBezTo>
                  <a:cubicBezTo>
                    <a:pt x="551539" y="113949"/>
                    <a:pt x="538927" y="106691"/>
                    <a:pt x="525957" y="100206"/>
                  </a:cubicBezTo>
                  <a:cubicBezTo>
                    <a:pt x="498037" y="118819"/>
                    <a:pt x="483329" y="123947"/>
                    <a:pt x="467591" y="158572"/>
                  </a:cubicBezTo>
                  <a:cubicBezTo>
                    <a:pt x="457823" y="180062"/>
                    <a:pt x="455078" y="204103"/>
                    <a:pt x="448136" y="226665"/>
                  </a:cubicBezTo>
                  <a:cubicBezTo>
                    <a:pt x="442105" y="246266"/>
                    <a:pt x="435166" y="265576"/>
                    <a:pt x="428681" y="285031"/>
                  </a:cubicBezTo>
                  <a:cubicBezTo>
                    <a:pt x="425438" y="307729"/>
                    <a:pt x="423757" y="330706"/>
                    <a:pt x="418953" y="353125"/>
                  </a:cubicBezTo>
                  <a:cubicBezTo>
                    <a:pt x="380322" y="533405"/>
                    <a:pt x="415345" y="310296"/>
                    <a:pt x="389770" y="489312"/>
                  </a:cubicBezTo>
                  <a:cubicBezTo>
                    <a:pt x="396255" y="528223"/>
                    <a:pt x="397459" y="568392"/>
                    <a:pt x="409225" y="606044"/>
                  </a:cubicBezTo>
                  <a:cubicBezTo>
                    <a:pt x="419443" y="638741"/>
                    <a:pt x="438913" y="648946"/>
                    <a:pt x="467591" y="654682"/>
                  </a:cubicBezTo>
                  <a:cubicBezTo>
                    <a:pt x="614399" y="684044"/>
                    <a:pt x="617982" y="675668"/>
                    <a:pt x="798332" y="683865"/>
                  </a:cubicBezTo>
                  <a:cubicBezTo>
                    <a:pt x="808060" y="687108"/>
                    <a:pt x="819508" y="687187"/>
                    <a:pt x="827515" y="693593"/>
                  </a:cubicBezTo>
                  <a:cubicBezTo>
                    <a:pt x="857368" y="717476"/>
                    <a:pt x="853173" y="759010"/>
                    <a:pt x="837243" y="790869"/>
                  </a:cubicBezTo>
                  <a:cubicBezTo>
                    <a:pt x="826989" y="811377"/>
                    <a:pt x="803283" y="821894"/>
                    <a:pt x="788604" y="839508"/>
                  </a:cubicBezTo>
                  <a:cubicBezTo>
                    <a:pt x="721406" y="920145"/>
                    <a:pt x="771060" y="897236"/>
                    <a:pt x="710783" y="917329"/>
                  </a:cubicBezTo>
                  <a:cubicBezTo>
                    <a:pt x="694570" y="930299"/>
                    <a:pt x="677909" y="942728"/>
                    <a:pt x="662145" y="956240"/>
                  </a:cubicBezTo>
                  <a:cubicBezTo>
                    <a:pt x="655182" y="962209"/>
                    <a:pt x="650553" y="970976"/>
                    <a:pt x="642689" y="975695"/>
                  </a:cubicBezTo>
                  <a:cubicBezTo>
                    <a:pt x="599760" y="1001452"/>
                    <a:pt x="622948" y="966539"/>
                    <a:pt x="603779" y="1004878"/>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74" name="Freeform 573"/>
            <p:cNvSpPr/>
            <p:nvPr/>
          </p:nvSpPr>
          <p:spPr>
            <a:xfrm>
              <a:off x="4882631" y="3334140"/>
              <a:ext cx="1051251" cy="1004878"/>
            </a:xfrm>
            <a:custGeom>
              <a:avLst/>
              <a:gdLst>
                <a:gd name="connsiteX0" fmla="*/ 613506 w 1051251"/>
                <a:gd name="connsiteY0" fmla="*/ 197482 h 1004878"/>
                <a:gd name="connsiteX1" fmla="*/ 603779 w 1051251"/>
                <a:gd name="connsiteY1" fmla="*/ 246121 h 1004878"/>
                <a:gd name="connsiteX2" fmla="*/ 496774 w 1051251"/>
                <a:gd name="connsiteY2" fmla="*/ 285031 h 1004878"/>
                <a:gd name="connsiteX3" fmla="*/ 389770 w 1051251"/>
                <a:gd name="connsiteY3" fmla="*/ 265576 h 1004878"/>
                <a:gd name="connsiteX4" fmla="*/ 360587 w 1051251"/>
                <a:gd name="connsiteY4" fmla="*/ 207210 h 1004878"/>
                <a:gd name="connsiteX5" fmla="*/ 350860 w 1051251"/>
                <a:gd name="connsiteY5" fmla="*/ 158572 h 1004878"/>
                <a:gd name="connsiteX6" fmla="*/ 341132 w 1051251"/>
                <a:gd name="connsiteY6" fmla="*/ 119661 h 1004878"/>
                <a:gd name="connsiteX7" fmla="*/ 350860 w 1051251"/>
                <a:gd name="connsiteY7" fmla="*/ 61295 h 1004878"/>
                <a:gd name="connsiteX8" fmla="*/ 399498 w 1051251"/>
                <a:gd name="connsiteY8" fmla="*/ 32112 h 1004878"/>
                <a:gd name="connsiteX9" fmla="*/ 487047 w 1051251"/>
                <a:gd name="connsiteY9" fmla="*/ 12657 h 1004878"/>
                <a:gd name="connsiteX10" fmla="*/ 516230 w 1051251"/>
                <a:gd name="connsiteY10" fmla="*/ 2929 h 1004878"/>
                <a:gd name="connsiteX11" fmla="*/ 603779 w 1051251"/>
                <a:gd name="connsiteY11" fmla="*/ 12657 h 1004878"/>
                <a:gd name="connsiteX12" fmla="*/ 594051 w 1051251"/>
                <a:gd name="connsiteY12" fmla="*/ 80750 h 1004878"/>
                <a:gd name="connsiteX13" fmla="*/ 496774 w 1051251"/>
                <a:gd name="connsiteY13" fmla="*/ 158572 h 1004878"/>
                <a:gd name="connsiteX14" fmla="*/ 350860 w 1051251"/>
                <a:gd name="connsiteY14" fmla="*/ 187755 h 1004878"/>
                <a:gd name="connsiteX15" fmla="*/ 273038 w 1051251"/>
                <a:gd name="connsiteY15" fmla="*/ 197482 h 1004878"/>
                <a:gd name="connsiteX16" fmla="*/ 39574 w 1051251"/>
                <a:gd name="connsiteY16" fmla="*/ 216938 h 1004878"/>
                <a:gd name="connsiteX17" fmla="*/ 10391 w 1051251"/>
                <a:gd name="connsiteY17" fmla="*/ 226665 h 1004878"/>
                <a:gd name="connsiteX18" fmla="*/ 39574 w 1051251"/>
                <a:gd name="connsiteY18" fmla="*/ 460129 h 1004878"/>
                <a:gd name="connsiteX19" fmla="*/ 59030 w 1051251"/>
                <a:gd name="connsiteY19" fmla="*/ 489312 h 1004878"/>
                <a:gd name="connsiteX20" fmla="*/ 68757 w 1051251"/>
                <a:gd name="connsiteY20" fmla="*/ 518495 h 1004878"/>
                <a:gd name="connsiteX21" fmla="*/ 127123 w 1051251"/>
                <a:gd name="connsiteY21" fmla="*/ 567133 h 1004878"/>
                <a:gd name="connsiteX22" fmla="*/ 263311 w 1051251"/>
                <a:gd name="connsiteY22" fmla="*/ 644955 h 1004878"/>
                <a:gd name="connsiteX23" fmla="*/ 418953 w 1051251"/>
                <a:gd name="connsiteY23" fmla="*/ 674138 h 1004878"/>
                <a:gd name="connsiteX24" fmla="*/ 555140 w 1051251"/>
                <a:gd name="connsiteY24" fmla="*/ 693593 h 1004878"/>
                <a:gd name="connsiteX25" fmla="*/ 594051 w 1051251"/>
                <a:gd name="connsiteY25" fmla="*/ 703321 h 1004878"/>
                <a:gd name="connsiteX26" fmla="*/ 691328 w 1051251"/>
                <a:gd name="connsiteY26" fmla="*/ 683865 h 1004878"/>
                <a:gd name="connsiteX27" fmla="*/ 701055 w 1051251"/>
                <a:gd name="connsiteY27" fmla="*/ 654682 h 1004878"/>
                <a:gd name="connsiteX28" fmla="*/ 710783 w 1051251"/>
                <a:gd name="connsiteY28" fmla="*/ 596316 h 1004878"/>
                <a:gd name="connsiteX29" fmla="*/ 671872 w 1051251"/>
                <a:gd name="connsiteY29" fmla="*/ 401763 h 1004878"/>
                <a:gd name="connsiteX30" fmla="*/ 642689 w 1051251"/>
                <a:gd name="connsiteY30" fmla="*/ 392035 h 1004878"/>
                <a:gd name="connsiteX31" fmla="*/ 574596 w 1051251"/>
                <a:gd name="connsiteY31" fmla="*/ 382308 h 1004878"/>
                <a:gd name="connsiteX32" fmla="*/ 545413 w 1051251"/>
                <a:gd name="connsiteY32" fmla="*/ 372580 h 1004878"/>
                <a:gd name="connsiteX33" fmla="*/ 234128 w 1051251"/>
                <a:gd name="connsiteY33" fmla="*/ 362852 h 1004878"/>
                <a:gd name="connsiteX34" fmla="*/ 214672 w 1051251"/>
                <a:gd name="connsiteY34" fmla="*/ 323942 h 1004878"/>
                <a:gd name="connsiteX35" fmla="*/ 195217 w 1051251"/>
                <a:gd name="connsiteY35" fmla="*/ 294759 h 1004878"/>
                <a:gd name="connsiteX36" fmla="*/ 185489 w 1051251"/>
                <a:gd name="connsiteY36" fmla="*/ 246121 h 1004878"/>
                <a:gd name="connsiteX37" fmla="*/ 175762 w 1051251"/>
                <a:gd name="connsiteY37" fmla="*/ 207210 h 1004878"/>
                <a:gd name="connsiteX38" fmla="*/ 185489 w 1051251"/>
                <a:gd name="connsiteY38" fmla="*/ 119661 h 1004878"/>
                <a:gd name="connsiteX39" fmla="*/ 234128 w 1051251"/>
                <a:gd name="connsiteY39" fmla="*/ 51567 h 1004878"/>
                <a:gd name="connsiteX40" fmla="*/ 263311 w 1051251"/>
                <a:gd name="connsiteY40" fmla="*/ 41840 h 1004878"/>
                <a:gd name="connsiteX41" fmla="*/ 331404 w 1051251"/>
                <a:gd name="connsiteY41" fmla="*/ 51567 h 1004878"/>
                <a:gd name="connsiteX42" fmla="*/ 399498 w 1051251"/>
                <a:gd name="connsiteY42" fmla="*/ 119661 h 1004878"/>
                <a:gd name="connsiteX43" fmla="*/ 428681 w 1051251"/>
                <a:gd name="connsiteY43" fmla="*/ 129389 h 1004878"/>
                <a:gd name="connsiteX44" fmla="*/ 438408 w 1051251"/>
                <a:gd name="connsiteY44" fmla="*/ 207210 h 1004878"/>
                <a:gd name="connsiteX45" fmla="*/ 409225 w 1051251"/>
                <a:gd name="connsiteY45" fmla="*/ 216938 h 1004878"/>
                <a:gd name="connsiteX46" fmla="*/ 360587 w 1051251"/>
                <a:gd name="connsiteY46" fmla="*/ 265576 h 1004878"/>
                <a:gd name="connsiteX47" fmla="*/ 311949 w 1051251"/>
                <a:gd name="connsiteY47" fmla="*/ 294759 h 1004878"/>
                <a:gd name="connsiteX48" fmla="*/ 263311 w 1051251"/>
                <a:gd name="connsiteY48" fmla="*/ 353125 h 1004878"/>
                <a:gd name="connsiteX49" fmla="*/ 214672 w 1051251"/>
                <a:gd name="connsiteY49" fmla="*/ 392035 h 1004878"/>
                <a:gd name="connsiteX50" fmla="*/ 156306 w 1051251"/>
                <a:gd name="connsiteY50" fmla="*/ 460129 h 1004878"/>
                <a:gd name="connsiteX51" fmla="*/ 49302 w 1051251"/>
                <a:gd name="connsiteY51" fmla="*/ 567133 h 1004878"/>
                <a:gd name="connsiteX52" fmla="*/ 29847 w 1051251"/>
                <a:gd name="connsiteY52" fmla="*/ 586589 h 1004878"/>
                <a:gd name="connsiteX53" fmla="*/ 10391 w 1051251"/>
                <a:gd name="connsiteY53" fmla="*/ 606044 h 1004878"/>
                <a:gd name="connsiteX54" fmla="*/ 664 w 1051251"/>
                <a:gd name="connsiteY54" fmla="*/ 644955 h 1004878"/>
                <a:gd name="connsiteX55" fmla="*/ 29847 w 1051251"/>
                <a:gd name="connsiteY55" fmla="*/ 751959 h 1004878"/>
                <a:gd name="connsiteX56" fmla="*/ 59030 w 1051251"/>
                <a:gd name="connsiteY56" fmla="*/ 761686 h 1004878"/>
                <a:gd name="connsiteX57" fmla="*/ 88213 w 1051251"/>
                <a:gd name="connsiteY57" fmla="*/ 781142 h 1004878"/>
                <a:gd name="connsiteX58" fmla="*/ 399498 w 1051251"/>
                <a:gd name="connsiteY58" fmla="*/ 781142 h 1004878"/>
                <a:gd name="connsiteX59" fmla="*/ 448136 w 1051251"/>
                <a:gd name="connsiteY59" fmla="*/ 761686 h 1004878"/>
                <a:gd name="connsiteX60" fmla="*/ 506502 w 1051251"/>
                <a:gd name="connsiteY60" fmla="*/ 683865 h 1004878"/>
                <a:gd name="connsiteX61" fmla="*/ 487047 w 1051251"/>
                <a:gd name="connsiteY61" fmla="*/ 479584 h 1004878"/>
                <a:gd name="connsiteX62" fmla="*/ 467591 w 1051251"/>
                <a:gd name="connsiteY62" fmla="*/ 440674 h 1004878"/>
                <a:gd name="connsiteX63" fmla="*/ 457864 w 1051251"/>
                <a:gd name="connsiteY63" fmla="*/ 411491 h 1004878"/>
                <a:gd name="connsiteX64" fmla="*/ 487047 w 1051251"/>
                <a:gd name="connsiteY64" fmla="*/ 353125 h 1004878"/>
                <a:gd name="connsiteX65" fmla="*/ 574596 w 1051251"/>
                <a:gd name="connsiteY65" fmla="*/ 294759 h 1004878"/>
                <a:gd name="connsiteX66" fmla="*/ 798332 w 1051251"/>
                <a:gd name="connsiteY66" fmla="*/ 255848 h 1004878"/>
                <a:gd name="connsiteX67" fmla="*/ 895608 w 1051251"/>
                <a:gd name="connsiteY67" fmla="*/ 246121 h 1004878"/>
                <a:gd name="connsiteX68" fmla="*/ 1002613 w 1051251"/>
                <a:gd name="connsiteY68" fmla="*/ 430946 h 1004878"/>
                <a:gd name="connsiteX69" fmla="*/ 1031796 w 1051251"/>
                <a:gd name="connsiteY69" fmla="*/ 499040 h 1004878"/>
                <a:gd name="connsiteX70" fmla="*/ 1051251 w 1051251"/>
                <a:gd name="connsiteY70" fmla="*/ 586589 h 1004878"/>
                <a:gd name="connsiteX71" fmla="*/ 1041523 w 1051251"/>
                <a:gd name="connsiteY71" fmla="*/ 693593 h 1004878"/>
                <a:gd name="connsiteX72" fmla="*/ 944247 w 1051251"/>
                <a:gd name="connsiteY72" fmla="*/ 790869 h 1004878"/>
                <a:gd name="connsiteX73" fmla="*/ 905336 w 1051251"/>
                <a:gd name="connsiteY73" fmla="*/ 810325 h 1004878"/>
                <a:gd name="connsiteX74" fmla="*/ 827515 w 1051251"/>
                <a:gd name="connsiteY74" fmla="*/ 820052 h 1004878"/>
                <a:gd name="connsiteX75" fmla="*/ 720511 w 1051251"/>
                <a:gd name="connsiteY75" fmla="*/ 810325 h 1004878"/>
                <a:gd name="connsiteX76" fmla="*/ 710783 w 1051251"/>
                <a:gd name="connsiteY76" fmla="*/ 771414 h 1004878"/>
                <a:gd name="connsiteX77" fmla="*/ 642689 w 1051251"/>
                <a:gd name="connsiteY77" fmla="*/ 654682 h 1004878"/>
                <a:gd name="connsiteX78" fmla="*/ 603779 w 1051251"/>
                <a:gd name="connsiteY78" fmla="*/ 596316 h 1004878"/>
                <a:gd name="connsiteX79" fmla="*/ 525957 w 1051251"/>
                <a:gd name="connsiteY79" fmla="*/ 537950 h 1004878"/>
                <a:gd name="connsiteX80" fmla="*/ 496774 w 1051251"/>
                <a:gd name="connsiteY80" fmla="*/ 508767 h 1004878"/>
                <a:gd name="connsiteX81" fmla="*/ 457864 w 1051251"/>
                <a:gd name="connsiteY81" fmla="*/ 499040 h 1004878"/>
                <a:gd name="connsiteX82" fmla="*/ 321677 w 1051251"/>
                <a:gd name="connsiteY82" fmla="*/ 479584 h 1004878"/>
                <a:gd name="connsiteX83" fmla="*/ 107668 w 1051251"/>
                <a:gd name="connsiteY83" fmla="*/ 499040 h 1004878"/>
                <a:gd name="connsiteX84" fmla="*/ 146579 w 1051251"/>
                <a:gd name="connsiteY84" fmla="*/ 547678 h 1004878"/>
                <a:gd name="connsiteX85" fmla="*/ 185489 w 1051251"/>
                <a:gd name="connsiteY85" fmla="*/ 557406 h 1004878"/>
                <a:gd name="connsiteX86" fmla="*/ 253583 w 1051251"/>
                <a:gd name="connsiteY86" fmla="*/ 586589 h 1004878"/>
                <a:gd name="connsiteX87" fmla="*/ 370315 w 1051251"/>
                <a:gd name="connsiteY87" fmla="*/ 547678 h 1004878"/>
                <a:gd name="connsiteX88" fmla="*/ 438408 w 1051251"/>
                <a:gd name="connsiteY88" fmla="*/ 401763 h 1004878"/>
                <a:gd name="connsiteX89" fmla="*/ 467591 w 1051251"/>
                <a:gd name="connsiteY89" fmla="*/ 343397 h 1004878"/>
                <a:gd name="connsiteX90" fmla="*/ 496774 w 1051251"/>
                <a:gd name="connsiteY90" fmla="*/ 314214 h 1004878"/>
                <a:gd name="connsiteX91" fmla="*/ 525957 w 1051251"/>
                <a:gd name="connsiteY91" fmla="*/ 275304 h 1004878"/>
                <a:gd name="connsiteX92" fmla="*/ 545413 w 1051251"/>
                <a:gd name="connsiteY92" fmla="*/ 246121 h 1004878"/>
                <a:gd name="connsiteX93" fmla="*/ 584323 w 1051251"/>
                <a:gd name="connsiteY93" fmla="*/ 236393 h 1004878"/>
                <a:gd name="connsiteX94" fmla="*/ 691328 w 1051251"/>
                <a:gd name="connsiteY94" fmla="*/ 226665 h 1004878"/>
                <a:gd name="connsiteX95" fmla="*/ 701055 w 1051251"/>
                <a:gd name="connsiteY95" fmla="*/ 187755 h 1004878"/>
                <a:gd name="connsiteX96" fmla="*/ 642689 w 1051251"/>
                <a:gd name="connsiteY96" fmla="*/ 148844 h 1004878"/>
                <a:gd name="connsiteX97" fmla="*/ 564868 w 1051251"/>
                <a:gd name="connsiteY97" fmla="*/ 119661 h 1004878"/>
                <a:gd name="connsiteX98" fmla="*/ 525957 w 1051251"/>
                <a:gd name="connsiteY98" fmla="*/ 100206 h 1004878"/>
                <a:gd name="connsiteX99" fmla="*/ 467591 w 1051251"/>
                <a:gd name="connsiteY99" fmla="*/ 158572 h 1004878"/>
                <a:gd name="connsiteX100" fmla="*/ 448136 w 1051251"/>
                <a:gd name="connsiteY100" fmla="*/ 226665 h 1004878"/>
                <a:gd name="connsiteX101" fmla="*/ 428681 w 1051251"/>
                <a:gd name="connsiteY101" fmla="*/ 285031 h 1004878"/>
                <a:gd name="connsiteX102" fmla="*/ 418953 w 1051251"/>
                <a:gd name="connsiteY102" fmla="*/ 353125 h 1004878"/>
                <a:gd name="connsiteX103" fmla="*/ 389770 w 1051251"/>
                <a:gd name="connsiteY103" fmla="*/ 489312 h 1004878"/>
                <a:gd name="connsiteX104" fmla="*/ 409225 w 1051251"/>
                <a:gd name="connsiteY104" fmla="*/ 606044 h 1004878"/>
                <a:gd name="connsiteX105" fmla="*/ 467591 w 1051251"/>
                <a:gd name="connsiteY105" fmla="*/ 654682 h 1004878"/>
                <a:gd name="connsiteX106" fmla="*/ 798332 w 1051251"/>
                <a:gd name="connsiteY106" fmla="*/ 683865 h 1004878"/>
                <a:gd name="connsiteX107" fmla="*/ 827515 w 1051251"/>
                <a:gd name="connsiteY107" fmla="*/ 693593 h 1004878"/>
                <a:gd name="connsiteX108" fmla="*/ 837243 w 1051251"/>
                <a:gd name="connsiteY108" fmla="*/ 790869 h 1004878"/>
                <a:gd name="connsiteX109" fmla="*/ 788604 w 1051251"/>
                <a:gd name="connsiteY109" fmla="*/ 839508 h 1004878"/>
                <a:gd name="connsiteX110" fmla="*/ 710783 w 1051251"/>
                <a:gd name="connsiteY110" fmla="*/ 917329 h 1004878"/>
                <a:gd name="connsiteX111" fmla="*/ 662145 w 1051251"/>
                <a:gd name="connsiteY111" fmla="*/ 956240 h 1004878"/>
                <a:gd name="connsiteX112" fmla="*/ 642689 w 1051251"/>
                <a:gd name="connsiteY112" fmla="*/ 975695 h 1004878"/>
                <a:gd name="connsiteX113" fmla="*/ 603779 w 1051251"/>
                <a:gd name="connsiteY113" fmla="*/ 1004878 h 1004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Lst>
              <a:rect l="l" t="t" r="r" b="b"/>
              <a:pathLst>
                <a:path w="1051251" h="1004878">
                  <a:moveTo>
                    <a:pt x="613506" y="197482"/>
                  </a:moveTo>
                  <a:cubicBezTo>
                    <a:pt x="610264" y="213695"/>
                    <a:pt x="612542" y="232100"/>
                    <a:pt x="603779" y="246121"/>
                  </a:cubicBezTo>
                  <a:cubicBezTo>
                    <a:pt x="579924" y="284290"/>
                    <a:pt x="533685" y="279758"/>
                    <a:pt x="496774" y="285031"/>
                  </a:cubicBezTo>
                  <a:cubicBezTo>
                    <a:pt x="461106" y="278546"/>
                    <a:pt x="421246" y="283562"/>
                    <a:pt x="389770" y="265576"/>
                  </a:cubicBezTo>
                  <a:cubicBezTo>
                    <a:pt x="370884" y="254784"/>
                    <a:pt x="368020" y="227652"/>
                    <a:pt x="360587" y="207210"/>
                  </a:cubicBezTo>
                  <a:cubicBezTo>
                    <a:pt x="354937" y="191672"/>
                    <a:pt x="354447" y="174712"/>
                    <a:pt x="350860" y="158572"/>
                  </a:cubicBezTo>
                  <a:cubicBezTo>
                    <a:pt x="347960" y="145521"/>
                    <a:pt x="344375" y="132631"/>
                    <a:pt x="341132" y="119661"/>
                  </a:cubicBezTo>
                  <a:cubicBezTo>
                    <a:pt x="344375" y="100206"/>
                    <a:pt x="339919" y="77706"/>
                    <a:pt x="350860" y="61295"/>
                  </a:cubicBezTo>
                  <a:cubicBezTo>
                    <a:pt x="361348" y="45563"/>
                    <a:pt x="382587" y="40568"/>
                    <a:pt x="399498" y="32112"/>
                  </a:cubicBezTo>
                  <a:cubicBezTo>
                    <a:pt x="423447" y="20137"/>
                    <a:pt x="464626" y="16394"/>
                    <a:pt x="487047" y="12657"/>
                  </a:cubicBezTo>
                  <a:cubicBezTo>
                    <a:pt x="496775" y="9414"/>
                    <a:pt x="505976" y="2929"/>
                    <a:pt x="516230" y="2929"/>
                  </a:cubicBezTo>
                  <a:cubicBezTo>
                    <a:pt x="545593" y="2929"/>
                    <a:pt x="583017" y="-8105"/>
                    <a:pt x="603779" y="12657"/>
                  </a:cubicBezTo>
                  <a:cubicBezTo>
                    <a:pt x="619992" y="28870"/>
                    <a:pt x="601887" y="59202"/>
                    <a:pt x="594051" y="80750"/>
                  </a:cubicBezTo>
                  <a:cubicBezTo>
                    <a:pt x="579050" y="122001"/>
                    <a:pt x="530784" y="141567"/>
                    <a:pt x="496774" y="158572"/>
                  </a:cubicBezTo>
                  <a:cubicBezTo>
                    <a:pt x="436413" y="188752"/>
                    <a:pt x="430923" y="178859"/>
                    <a:pt x="350860" y="187755"/>
                  </a:cubicBezTo>
                  <a:cubicBezTo>
                    <a:pt x="324877" y="190642"/>
                    <a:pt x="299037" y="194745"/>
                    <a:pt x="273038" y="197482"/>
                  </a:cubicBezTo>
                  <a:cubicBezTo>
                    <a:pt x="199436" y="205229"/>
                    <a:pt x="112613" y="211319"/>
                    <a:pt x="39574" y="216938"/>
                  </a:cubicBezTo>
                  <a:cubicBezTo>
                    <a:pt x="29846" y="220180"/>
                    <a:pt x="11363" y="216457"/>
                    <a:pt x="10391" y="226665"/>
                  </a:cubicBezTo>
                  <a:cubicBezTo>
                    <a:pt x="-748" y="343621"/>
                    <a:pt x="-4097" y="383705"/>
                    <a:pt x="39574" y="460129"/>
                  </a:cubicBezTo>
                  <a:cubicBezTo>
                    <a:pt x="45375" y="470280"/>
                    <a:pt x="52545" y="479584"/>
                    <a:pt x="59030" y="489312"/>
                  </a:cubicBezTo>
                  <a:cubicBezTo>
                    <a:pt x="62272" y="499040"/>
                    <a:pt x="63481" y="509702"/>
                    <a:pt x="68757" y="518495"/>
                  </a:cubicBezTo>
                  <a:cubicBezTo>
                    <a:pt x="76970" y="532184"/>
                    <a:pt x="121016" y="562905"/>
                    <a:pt x="127123" y="567133"/>
                  </a:cubicBezTo>
                  <a:cubicBezTo>
                    <a:pt x="171956" y="598172"/>
                    <a:pt x="210607" y="630901"/>
                    <a:pt x="263311" y="644955"/>
                  </a:cubicBezTo>
                  <a:cubicBezTo>
                    <a:pt x="287790" y="651483"/>
                    <a:pt x="382927" y="668992"/>
                    <a:pt x="418953" y="674138"/>
                  </a:cubicBezTo>
                  <a:cubicBezTo>
                    <a:pt x="481731" y="683106"/>
                    <a:pt x="497103" y="681985"/>
                    <a:pt x="555140" y="693593"/>
                  </a:cubicBezTo>
                  <a:cubicBezTo>
                    <a:pt x="568250" y="696215"/>
                    <a:pt x="581081" y="700078"/>
                    <a:pt x="594051" y="703321"/>
                  </a:cubicBezTo>
                  <a:cubicBezTo>
                    <a:pt x="626477" y="696836"/>
                    <a:pt x="661224" y="697549"/>
                    <a:pt x="691328" y="683865"/>
                  </a:cubicBezTo>
                  <a:cubicBezTo>
                    <a:pt x="700663" y="679622"/>
                    <a:pt x="698831" y="664692"/>
                    <a:pt x="701055" y="654682"/>
                  </a:cubicBezTo>
                  <a:cubicBezTo>
                    <a:pt x="705334" y="635428"/>
                    <a:pt x="707540" y="615771"/>
                    <a:pt x="710783" y="596316"/>
                  </a:cubicBezTo>
                  <a:cubicBezTo>
                    <a:pt x="708907" y="579429"/>
                    <a:pt x="729950" y="436610"/>
                    <a:pt x="671872" y="401763"/>
                  </a:cubicBezTo>
                  <a:cubicBezTo>
                    <a:pt x="663079" y="396487"/>
                    <a:pt x="652744" y="394046"/>
                    <a:pt x="642689" y="392035"/>
                  </a:cubicBezTo>
                  <a:cubicBezTo>
                    <a:pt x="620206" y="387538"/>
                    <a:pt x="597294" y="385550"/>
                    <a:pt x="574596" y="382308"/>
                  </a:cubicBezTo>
                  <a:cubicBezTo>
                    <a:pt x="564868" y="379065"/>
                    <a:pt x="555650" y="373165"/>
                    <a:pt x="545413" y="372580"/>
                  </a:cubicBezTo>
                  <a:cubicBezTo>
                    <a:pt x="441770" y="366657"/>
                    <a:pt x="336836" y="377956"/>
                    <a:pt x="234128" y="362852"/>
                  </a:cubicBezTo>
                  <a:cubicBezTo>
                    <a:pt x="219781" y="360742"/>
                    <a:pt x="221867" y="336532"/>
                    <a:pt x="214672" y="323942"/>
                  </a:cubicBezTo>
                  <a:cubicBezTo>
                    <a:pt x="208871" y="313791"/>
                    <a:pt x="201702" y="304487"/>
                    <a:pt x="195217" y="294759"/>
                  </a:cubicBezTo>
                  <a:cubicBezTo>
                    <a:pt x="191974" y="278546"/>
                    <a:pt x="189076" y="262261"/>
                    <a:pt x="185489" y="246121"/>
                  </a:cubicBezTo>
                  <a:cubicBezTo>
                    <a:pt x="182589" y="233070"/>
                    <a:pt x="175762" y="220579"/>
                    <a:pt x="175762" y="207210"/>
                  </a:cubicBezTo>
                  <a:cubicBezTo>
                    <a:pt x="175762" y="177847"/>
                    <a:pt x="178887" y="148272"/>
                    <a:pt x="185489" y="119661"/>
                  </a:cubicBezTo>
                  <a:cubicBezTo>
                    <a:pt x="191022" y="95687"/>
                    <a:pt x="213736" y="65161"/>
                    <a:pt x="234128" y="51567"/>
                  </a:cubicBezTo>
                  <a:cubicBezTo>
                    <a:pt x="242660" y="45879"/>
                    <a:pt x="253583" y="45082"/>
                    <a:pt x="263311" y="41840"/>
                  </a:cubicBezTo>
                  <a:cubicBezTo>
                    <a:pt x="286009" y="45082"/>
                    <a:pt x="311497" y="40192"/>
                    <a:pt x="331404" y="51567"/>
                  </a:cubicBezTo>
                  <a:cubicBezTo>
                    <a:pt x="359274" y="67493"/>
                    <a:pt x="369046" y="109510"/>
                    <a:pt x="399498" y="119661"/>
                  </a:cubicBezTo>
                  <a:lnTo>
                    <a:pt x="428681" y="129389"/>
                  </a:lnTo>
                  <a:cubicBezTo>
                    <a:pt x="447391" y="157455"/>
                    <a:pt x="464452" y="168144"/>
                    <a:pt x="438408" y="207210"/>
                  </a:cubicBezTo>
                  <a:cubicBezTo>
                    <a:pt x="432720" y="215742"/>
                    <a:pt x="418953" y="213695"/>
                    <a:pt x="409225" y="216938"/>
                  </a:cubicBezTo>
                  <a:cubicBezTo>
                    <a:pt x="393012" y="233151"/>
                    <a:pt x="378491" y="251253"/>
                    <a:pt x="360587" y="265576"/>
                  </a:cubicBezTo>
                  <a:cubicBezTo>
                    <a:pt x="345823" y="277387"/>
                    <a:pt x="326002" y="282111"/>
                    <a:pt x="311949" y="294759"/>
                  </a:cubicBezTo>
                  <a:cubicBezTo>
                    <a:pt x="293125" y="311701"/>
                    <a:pt x="281219" y="335218"/>
                    <a:pt x="263311" y="353125"/>
                  </a:cubicBezTo>
                  <a:cubicBezTo>
                    <a:pt x="248630" y="367806"/>
                    <a:pt x="229353" y="377354"/>
                    <a:pt x="214672" y="392035"/>
                  </a:cubicBezTo>
                  <a:cubicBezTo>
                    <a:pt x="193533" y="413174"/>
                    <a:pt x="176704" y="438274"/>
                    <a:pt x="156306" y="460129"/>
                  </a:cubicBezTo>
                  <a:cubicBezTo>
                    <a:pt x="156289" y="460147"/>
                    <a:pt x="71601" y="544834"/>
                    <a:pt x="49302" y="567133"/>
                  </a:cubicBezTo>
                  <a:lnTo>
                    <a:pt x="29847" y="586589"/>
                  </a:lnTo>
                  <a:lnTo>
                    <a:pt x="10391" y="606044"/>
                  </a:lnTo>
                  <a:cubicBezTo>
                    <a:pt x="7149" y="619014"/>
                    <a:pt x="664" y="631586"/>
                    <a:pt x="664" y="644955"/>
                  </a:cubicBezTo>
                  <a:cubicBezTo>
                    <a:pt x="664" y="683674"/>
                    <a:pt x="-7017" y="729841"/>
                    <a:pt x="29847" y="751959"/>
                  </a:cubicBezTo>
                  <a:cubicBezTo>
                    <a:pt x="38640" y="757234"/>
                    <a:pt x="49302" y="758444"/>
                    <a:pt x="59030" y="761686"/>
                  </a:cubicBezTo>
                  <a:cubicBezTo>
                    <a:pt x="68758" y="768171"/>
                    <a:pt x="77122" y="777445"/>
                    <a:pt x="88213" y="781142"/>
                  </a:cubicBezTo>
                  <a:cubicBezTo>
                    <a:pt x="166325" y="807179"/>
                    <a:pt x="398386" y="781185"/>
                    <a:pt x="399498" y="781142"/>
                  </a:cubicBezTo>
                  <a:cubicBezTo>
                    <a:pt x="415711" y="774657"/>
                    <a:pt x="434353" y="772406"/>
                    <a:pt x="448136" y="761686"/>
                  </a:cubicBezTo>
                  <a:cubicBezTo>
                    <a:pt x="464136" y="749242"/>
                    <a:pt x="492544" y="704803"/>
                    <a:pt x="506502" y="683865"/>
                  </a:cubicBezTo>
                  <a:cubicBezTo>
                    <a:pt x="528461" y="596035"/>
                    <a:pt x="524189" y="635579"/>
                    <a:pt x="487047" y="479584"/>
                  </a:cubicBezTo>
                  <a:cubicBezTo>
                    <a:pt x="483688" y="465477"/>
                    <a:pt x="473303" y="454003"/>
                    <a:pt x="467591" y="440674"/>
                  </a:cubicBezTo>
                  <a:cubicBezTo>
                    <a:pt x="463552" y="431249"/>
                    <a:pt x="461106" y="421219"/>
                    <a:pt x="457864" y="411491"/>
                  </a:cubicBezTo>
                  <a:cubicBezTo>
                    <a:pt x="467592" y="392036"/>
                    <a:pt x="474573" y="370945"/>
                    <a:pt x="487047" y="353125"/>
                  </a:cubicBezTo>
                  <a:cubicBezTo>
                    <a:pt x="515322" y="312732"/>
                    <a:pt x="530805" y="310683"/>
                    <a:pt x="574596" y="294759"/>
                  </a:cubicBezTo>
                  <a:cubicBezTo>
                    <a:pt x="671941" y="259362"/>
                    <a:pt x="649609" y="273346"/>
                    <a:pt x="798332" y="255848"/>
                  </a:cubicBezTo>
                  <a:cubicBezTo>
                    <a:pt x="870188" y="207945"/>
                    <a:pt x="837992" y="202908"/>
                    <a:pt x="895608" y="246121"/>
                  </a:cubicBezTo>
                  <a:cubicBezTo>
                    <a:pt x="948901" y="332721"/>
                    <a:pt x="967085" y="353968"/>
                    <a:pt x="1002613" y="430946"/>
                  </a:cubicBezTo>
                  <a:cubicBezTo>
                    <a:pt x="1012961" y="453368"/>
                    <a:pt x="1024430" y="475469"/>
                    <a:pt x="1031796" y="499040"/>
                  </a:cubicBezTo>
                  <a:cubicBezTo>
                    <a:pt x="1040713" y="527574"/>
                    <a:pt x="1044766" y="557406"/>
                    <a:pt x="1051251" y="586589"/>
                  </a:cubicBezTo>
                  <a:cubicBezTo>
                    <a:pt x="1048008" y="622257"/>
                    <a:pt x="1051629" y="659233"/>
                    <a:pt x="1041523" y="693593"/>
                  </a:cubicBezTo>
                  <a:cubicBezTo>
                    <a:pt x="1026699" y="743993"/>
                    <a:pt x="985012" y="766410"/>
                    <a:pt x="944247" y="790869"/>
                  </a:cubicBezTo>
                  <a:cubicBezTo>
                    <a:pt x="931812" y="798330"/>
                    <a:pt x="919404" y="806808"/>
                    <a:pt x="905336" y="810325"/>
                  </a:cubicBezTo>
                  <a:cubicBezTo>
                    <a:pt x="879974" y="816665"/>
                    <a:pt x="853455" y="816810"/>
                    <a:pt x="827515" y="820052"/>
                  </a:cubicBezTo>
                  <a:cubicBezTo>
                    <a:pt x="791847" y="816810"/>
                    <a:pt x="753571" y="824100"/>
                    <a:pt x="720511" y="810325"/>
                  </a:cubicBezTo>
                  <a:cubicBezTo>
                    <a:pt x="708170" y="805183"/>
                    <a:pt x="716762" y="783372"/>
                    <a:pt x="710783" y="771414"/>
                  </a:cubicBezTo>
                  <a:cubicBezTo>
                    <a:pt x="690637" y="731123"/>
                    <a:pt x="665387" y="693593"/>
                    <a:pt x="642689" y="654682"/>
                  </a:cubicBezTo>
                  <a:cubicBezTo>
                    <a:pt x="630907" y="634485"/>
                    <a:pt x="620313" y="612850"/>
                    <a:pt x="603779" y="596316"/>
                  </a:cubicBezTo>
                  <a:cubicBezTo>
                    <a:pt x="580851" y="573388"/>
                    <a:pt x="551898" y="557405"/>
                    <a:pt x="525957" y="537950"/>
                  </a:cubicBezTo>
                  <a:cubicBezTo>
                    <a:pt x="514951" y="529696"/>
                    <a:pt x="508718" y="515592"/>
                    <a:pt x="496774" y="508767"/>
                  </a:cubicBezTo>
                  <a:cubicBezTo>
                    <a:pt x="485166" y="502134"/>
                    <a:pt x="470974" y="501662"/>
                    <a:pt x="457864" y="499040"/>
                  </a:cubicBezTo>
                  <a:cubicBezTo>
                    <a:pt x="411107" y="489689"/>
                    <a:pt x="369504" y="485563"/>
                    <a:pt x="321677" y="479584"/>
                  </a:cubicBezTo>
                  <a:cubicBezTo>
                    <a:pt x="250341" y="486069"/>
                    <a:pt x="174428" y="473078"/>
                    <a:pt x="107668" y="499040"/>
                  </a:cubicBezTo>
                  <a:cubicBezTo>
                    <a:pt x="88317" y="506565"/>
                    <a:pt x="129969" y="535220"/>
                    <a:pt x="146579" y="547678"/>
                  </a:cubicBezTo>
                  <a:cubicBezTo>
                    <a:pt x="157274" y="555700"/>
                    <a:pt x="172971" y="552712"/>
                    <a:pt x="185489" y="557406"/>
                  </a:cubicBezTo>
                  <a:cubicBezTo>
                    <a:pt x="377836" y="629536"/>
                    <a:pt x="108633" y="538271"/>
                    <a:pt x="253583" y="586589"/>
                  </a:cubicBezTo>
                  <a:cubicBezTo>
                    <a:pt x="256357" y="585895"/>
                    <a:pt x="355818" y="567008"/>
                    <a:pt x="370315" y="547678"/>
                  </a:cubicBezTo>
                  <a:cubicBezTo>
                    <a:pt x="406999" y="498766"/>
                    <a:pt x="415008" y="453243"/>
                    <a:pt x="438408" y="401763"/>
                  </a:cubicBezTo>
                  <a:cubicBezTo>
                    <a:pt x="447409" y="381961"/>
                    <a:pt x="455525" y="361496"/>
                    <a:pt x="467591" y="343397"/>
                  </a:cubicBezTo>
                  <a:cubicBezTo>
                    <a:pt x="475222" y="331950"/>
                    <a:pt x="487821" y="324659"/>
                    <a:pt x="496774" y="314214"/>
                  </a:cubicBezTo>
                  <a:cubicBezTo>
                    <a:pt x="507325" y="301905"/>
                    <a:pt x="516533" y="288497"/>
                    <a:pt x="525957" y="275304"/>
                  </a:cubicBezTo>
                  <a:cubicBezTo>
                    <a:pt x="532753" y="265790"/>
                    <a:pt x="535685" y="252606"/>
                    <a:pt x="545413" y="246121"/>
                  </a:cubicBezTo>
                  <a:cubicBezTo>
                    <a:pt x="556537" y="238705"/>
                    <a:pt x="571071" y="238160"/>
                    <a:pt x="584323" y="236393"/>
                  </a:cubicBezTo>
                  <a:cubicBezTo>
                    <a:pt x="619824" y="231659"/>
                    <a:pt x="655660" y="229908"/>
                    <a:pt x="691328" y="226665"/>
                  </a:cubicBezTo>
                  <a:cubicBezTo>
                    <a:pt x="720197" y="217043"/>
                    <a:pt x="739204" y="221135"/>
                    <a:pt x="701055" y="187755"/>
                  </a:cubicBezTo>
                  <a:cubicBezTo>
                    <a:pt x="683458" y="172358"/>
                    <a:pt x="663216" y="160041"/>
                    <a:pt x="642689" y="148844"/>
                  </a:cubicBezTo>
                  <a:cubicBezTo>
                    <a:pt x="593438" y="121980"/>
                    <a:pt x="605386" y="137026"/>
                    <a:pt x="564868" y="119661"/>
                  </a:cubicBezTo>
                  <a:cubicBezTo>
                    <a:pt x="551539" y="113949"/>
                    <a:pt x="538927" y="106691"/>
                    <a:pt x="525957" y="100206"/>
                  </a:cubicBezTo>
                  <a:cubicBezTo>
                    <a:pt x="498037" y="118819"/>
                    <a:pt x="483329" y="123947"/>
                    <a:pt x="467591" y="158572"/>
                  </a:cubicBezTo>
                  <a:cubicBezTo>
                    <a:pt x="457823" y="180062"/>
                    <a:pt x="455078" y="204103"/>
                    <a:pt x="448136" y="226665"/>
                  </a:cubicBezTo>
                  <a:cubicBezTo>
                    <a:pt x="442105" y="246266"/>
                    <a:pt x="435166" y="265576"/>
                    <a:pt x="428681" y="285031"/>
                  </a:cubicBezTo>
                  <a:cubicBezTo>
                    <a:pt x="425438" y="307729"/>
                    <a:pt x="423757" y="330706"/>
                    <a:pt x="418953" y="353125"/>
                  </a:cubicBezTo>
                  <a:cubicBezTo>
                    <a:pt x="380322" y="533405"/>
                    <a:pt x="415345" y="310296"/>
                    <a:pt x="389770" y="489312"/>
                  </a:cubicBezTo>
                  <a:cubicBezTo>
                    <a:pt x="396255" y="528223"/>
                    <a:pt x="397459" y="568392"/>
                    <a:pt x="409225" y="606044"/>
                  </a:cubicBezTo>
                  <a:cubicBezTo>
                    <a:pt x="419443" y="638741"/>
                    <a:pt x="438913" y="648946"/>
                    <a:pt x="467591" y="654682"/>
                  </a:cubicBezTo>
                  <a:cubicBezTo>
                    <a:pt x="614399" y="684044"/>
                    <a:pt x="617982" y="675668"/>
                    <a:pt x="798332" y="683865"/>
                  </a:cubicBezTo>
                  <a:cubicBezTo>
                    <a:pt x="808060" y="687108"/>
                    <a:pt x="819508" y="687187"/>
                    <a:pt x="827515" y="693593"/>
                  </a:cubicBezTo>
                  <a:cubicBezTo>
                    <a:pt x="857368" y="717476"/>
                    <a:pt x="853173" y="759010"/>
                    <a:pt x="837243" y="790869"/>
                  </a:cubicBezTo>
                  <a:cubicBezTo>
                    <a:pt x="826989" y="811377"/>
                    <a:pt x="803283" y="821894"/>
                    <a:pt x="788604" y="839508"/>
                  </a:cubicBezTo>
                  <a:cubicBezTo>
                    <a:pt x="721406" y="920145"/>
                    <a:pt x="771060" y="897236"/>
                    <a:pt x="710783" y="917329"/>
                  </a:cubicBezTo>
                  <a:cubicBezTo>
                    <a:pt x="694570" y="930299"/>
                    <a:pt x="677909" y="942728"/>
                    <a:pt x="662145" y="956240"/>
                  </a:cubicBezTo>
                  <a:cubicBezTo>
                    <a:pt x="655182" y="962209"/>
                    <a:pt x="650553" y="970976"/>
                    <a:pt x="642689" y="975695"/>
                  </a:cubicBezTo>
                  <a:cubicBezTo>
                    <a:pt x="599760" y="1001452"/>
                    <a:pt x="622948" y="966539"/>
                    <a:pt x="603779" y="1004878"/>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75" name="Freeform 574"/>
            <p:cNvSpPr/>
            <p:nvPr/>
          </p:nvSpPr>
          <p:spPr>
            <a:xfrm rot="12650904">
              <a:off x="7657774" y="3284658"/>
              <a:ext cx="1051251" cy="1004878"/>
            </a:xfrm>
            <a:custGeom>
              <a:avLst/>
              <a:gdLst>
                <a:gd name="connsiteX0" fmla="*/ 613506 w 1051251"/>
                <a:gd name="connsiteY0" fmla="*/ 197482 h 1004878"/>
                <a:gd name="connsiteX1" fmla="*/ 603779 w 1051251"/>
                <a:gd name="connsiteY1" fmla="*/ 246121 h 1004878"/>
                <a:gd name="connsiteX2" fmla="*/ 496774 w 1051251"/>
                <a:gd name="connsiteY2" fmla="*/ 285031 h 1004878"/>
                <a:gd name="connsiteX3" fmla="*/ 389770 w 1051251"/>
                <a:gd name="connsiteY3" fmla="*/ 265576 h 1004878"/>
                <a:gd name="connsiteX4" fmla="*/ 360587 w 1051251"/>
                <a:gd name="connsiteY4" fmla="*/ 207210 h 1004878"/>
                <a:gd name="connsiteX5" fmla="*/ 350860 w 1051251"/>
                <a:gd name="connsiteY5" fmla="*/ 158572 h 1004878"/>
                <a:gd name="connsiteX6" fmla="*/ 341132 w 1051251"/>
                <a:gd name="connsiteY6" fmla="*/ 119661 h 1004878"/>
                <a:gd name="connsiteX7" fmla="*/ 350860 w 1051251"/>
                <a:gd name="connsiteY7" fmla="*/ 61295 h 1004878"/>
                <a:gd name="connsiteX8" fmla="*/ 399498 w 1051251"/>
                <a:gd name="connsiteY8" fmla="*/ 32112 h 1004878"/>
                <a:gd name="connsiteX9" fmla="*/ 487047 w 1051251"/>
                <a:gd name="connsiteY9" fmla="*/ 12657 h 1004878"/>
                <a:gd name="connsiteX10" fmla="*/ 516230 w 1051251"/>
                <a:gd name="connsiteY10" fmla="*/ 2929 h 1004878"/>
                <a:gd name="connsiteX11" fmla="*/ 603779 w 1051251"/>
                <a:gd name="connsiteY11" fmla="*/ 12657 h 1004878"/>
                <a:gd name="connsiteX12" fmla="*/ 594051 w 1051251"/>
                <a:gd name="connsiteY12" fmla="*/ 80750 h 1004878"/>
                <a:gd name="connsiteX13" fmla="*/ 496774 w 1051251"/>
                <a:gd name="connsiteY13" fmla="*/ 158572 h 1004878"/>
                <a:gd name="connsiteX14" fmla="*/ 350860 w 1051251"/>
                <a:gd name="connsiteY14" fmla="*/ 187755 h 1004878"/>
                <a:gd name="connsiteX15" fmla="*/ 273038 w 1051251"/>
                <a:gd name="connsiteY15" fmla="*/ 197482 h 1004878"/>
                <a:gd name="connsiteX16" fmla="*/ 39574 w 1051251"/>
                <a:gd name="connsiteY16" fmla="*/ 216938 h 1004878"/>
                <a:gd name="connsiteX17" fmla="*/ 10391 w 1051251"/>
                <a:gd name="connsiteY17" fmla="*/ 226665 h 1004878"/>
                <a:gd name="connsiteX18" fmla="*/ 39574 w 1051251"/>
                <a:gd name="connsiteY18" fmla="*/ 460129 h 1004878"/>
                <a:gd name="connsiteX19" fmla="*/ 59030 w 1051251"/>
                <a:gd name="connsiteY19" fmla="*/ 489312 h 1004878"/>
                <a:gd name="connsiteX20" fmla="*/ 68757 w 1051251"/>
                <a:gd name="connsiteY20" fmla="*/ 518495 h 1004878"/>
                <a:gd name="connsiteX21" fmla="*/ 127123 w 1051251"/>
                <a:gd name="connsiteY21" fmla="*/ 567133 h 1004878"/>
                <a:gd name="connsiteX22" fmla="*/ 263311 w 1051251"/>
                <a:gd name="connsiteY22" fmla="*/ 644955 h 1004878"/>
                <a:gd name="connsiteX23" fmla="*/ 418953 w 1051251"/>
                <a:gd name="connsiteY23" fmla="*/ 674138 h 1004878"/>
                <a:gd name="connsiteX24" fmla="*/ 555140 w 1051251"/>
                <a:gd name="connsiteY24" fmla="*/ 693593 h 1004878"/>
                <a:gd name="connsiteX25" fmla="*/ 594051 w 1051251"/>
                <a:gd name="connsiteY25" fmla="*/ 703321 h 1004878"/>
                <a:gd name="connsiteX26" fmla="*/ 691328 w 1051251"/>
                <a:gd name="connsiteY26" fmla="*/ 683865 h 1004878"/>
                <a:gd name="connsiteX27" fmla="*/ 701055 w 1051251"/>
                <a:gd name="connsiteY27" fmla="*/ 654682 h 1004878"/>
                <a:gd name="connsiteX28" fmla="*/ 710783 w 1051251"/>
                <a:gd name="connsiteY28" fmla="*/ 596316 h 1004878"/>
                <a:gd name="connsiteX29" fmla="*/ 671872 w 1051251"/>
                <a:gd name="connsiteY29" fmla="*/ 401763 h 1004878"/>
                <a:gd name="connsiteX30" fmla="*/ 642689 w 1051251"/>
                <a:gd name="connsiteY30" fmla="*/ 392035 h 1004878"/>
                <a:gd name="connsiteX31" fmla="*/ 574596 w 1051251"/>
                <a:gd name="connsiteY31" fmla="*/ 382308 h 1004878"/>
                <a:gd name="connsiteX32" fmla="*/ 545413 w 1051251"/>
                <a:gd name="connsiteY32" fmla="*/ 372580 h 1004878"/>
                <a:gd name="connsiteX33" fmla="*/ 234128 w 1051251"/>
                <a:gd name="connsiteY33" fmla="*/ 362852 h 1004878"/>
                <a:gd name="connsiteX34" fmla="*/ 214672 w 1051251"/>
                <a:gd name="connsiteY34" fmla="*/ 323942 h 1004878"/>
                <a:gd name="connsiteX35" fmla="*/ 195217 w 1051251"/>
                <a:gd name="connsiteY35" fmla="*/ 294759 h 1004878"/>
                <a:gd name="connsiteX36" fmla="*/ 185489 w 1051251"/>
                <a:gd name="connsiteY36" fmla="*/ 246121 h 1004878"/>
                <a:gd name="connsiteX37" fmla="*/ 175762 w 1051251"/>
                <a:gd name="connsiteY37" fmla="*/ 207210 h 1004878"/>
                <a:gd name="connsiteX38" fmla="*/ 185489 w 1051251"/>
                <a:gd name="connsiteY38" fmla="*/ 119661 h 1004878"/>
                <a:gd name="connsiteX39" fmla="*/ 234128 w 1051251"/>
                <a:gd name="connsiteY39" fmla="*/ 51567 h 1004878"/>
                <a:gd name="connsiteX40" fmla="*/ 263311 w 1051251"/>
                <a:gd name="connsiteY40" fmla="*/ 41840 h 1004878"/>
                <a:gd name="connsiteX41" fmla="*/ 331404 w 1051251"/>
                <a:gd name="connsiteY41" fmla="*/ 51567 h 1004878"/>
                <a:gd name="connsiteX42" fmla="*/ 399498 w 1051251"/>
                <a:gd name="connsiteY42" fmla="*/ 119661 h 1004878"/>
                <a:gd name="connsiteX43" fmla="*/ 428681 w 1051251"/>
                <a:gd name="connsiteY43" fmla="*/ 129389 h 1004878"/>
                <a:gd name="connsiteX44" fmla="*/ 438408 w 1051251"/>
                <a:gd name="connsiteY44" fmla="*/ 207210 h 1004878"/>
                <a:gd name="connsiteX45" fmla="*/ 409225 w 1051251"/>
                <a:gd name="connsiteY45" fmla="*/ 216938 h 1004878"/>
                <a:gd name="connsiteX46" fmla="*/ 360587 w 1051251"/>
                <a:gd name="connsiteY46" fmla="*/ 265576 h 1004878"/>
                <a:gd name="connsiteX47" fmla="*/ 311949 w 1051251"/>
                <a:gd name="connsiteY47" fmla="*/ 294759 h 1004878"/>
                <a:gd name="connsiteX48" fmla="*/ 263311 w 1051251"/>
                <a:gd name="connsiteY48" fmla="*/ 353125 h 1004878"/>
                <a:gd name="connsiteX49" fmla="*/ 214672 w 1051251"/>
                <a:gd name="connsiteY49" fmla="*/ 392035 h 1004878"/>
                <a:gd name="connsiteX50" fmla="*/ 156306 w 1051251"/>
                <a:gd name="connsiteY50" fmla="*/ 460129 h 1004878"/>
                <a:gd name="connsiteX51" fmla="*/ 49302 w 1051251"/>
                <a:gd name="connsiteY51" fmla="*/ 567133 h 1004878"/>
                <a:gd name="connsiteX52" fmla="*/ 29847 w 1051251"/>
                <a:gd name="connsiteY52" fmla="*/ 586589 h 1004878"/>
                <a:gd name="connsiteX53" fmla="*/ 10391 w 1051251"/>
                <a:gd name="connsiteY53" fmla="*/ 606044 h 1004878"/>
                <a:gd name="connsiteX54" fmla="*/ 664 w 1051251"/>
                <a:gd name="connsiteY54" fmla="*/ 644955 h 1004878"/>
                <a:gd name="connsiteX55" fmla="*/ 29847 w 1051251"/>
                <a:gd name="connsiteY55" fmla="*/ 751959 h 1004878"/>
                <a:gd name="connsiteX56" fmla="*/ 59030 w 1051251"/>
                <a:gd name="connsiteY56" fmla="*/ 761686 h 1004878"/>
                <a:gd name="connsiteX57" fmla="*/ 88213 w 1051251"/>
                <a:gd name="connsiteY57" fmla="*/ 781142 h 1004878"/>
                <a:gd name="connsiteX58" fmla="*/ 399498 w 1051251"/>
                <a:gd name="connsiteY58" fmla="*/ 781142 h 1004878"/>
                <a:gd name="connsiteX59" fmla="*/ 448136 w 1051251"/>
                <a:gd name="connsiteY59" fmla="*/ 761686 h 1004878"/>
                <a:gd name="connsiteX60" fmla="*/ 506502 w 1051251"/>
                <a:gd name="connsiteY60" fmla="*/ 683865 h 1004878"/>
                <a:gd name="connsiteX61" fmla="*/ 487047 w 1051251"/>
                <a:gd name="connsiteY61" fmla="*/ 479584 h 1004878"/>
                <a:gd name="connsiteX62" fmla="*/ 467591 w 1051251"/>
                <a:gd name="connsiteY62" fmla="*/ 440674 h 1004878"/>
                <a:gd name="connsiteX63" fmla="*/ 457864 w 1051251"/>
                <a:gd name="connsiteY63" fmla="*/ 411491 h 1004878"/>
                <a:gd name="connsiteX64" fmla="*/ 487047 w 1051251"/>
                <a:gd name="connsiteY64" fmla="*/ 353125 h 1004878"/>
                <a:gd name="connsiteX65" fmla="*/ 574596 w 1051251"/>
                <a:gd name="connsiteY65" fmla="*/ 294759 h 1004878"/>
                <a:gd name="connsiteX66" fmla="*/ 798332 w 1051251"/>
                <a:gd name="connsiteY66" fmla="*/ 255848 h 1004878"/>
                <a:gd name="connsiteX67" fmla="*/ 895608 w 1051251"/>
                <a:gd name="connsiteY67" fmla="*/ 246121 h 1004878"/>
                <a:gd name="connsiteX68" fmla="*/ 1002613 w 1051251"/>
                <a:gd name="connsiteY68" fmla="*/ 430946 h 1004878"/>
                <a:gd name="connsiteX69" fmla="*/ 1031796 w 1051251"/>
                <a:gd name="connsiteY69" fmla="*/ 499040 h 1004878"/>
                <a:gd name="connsiteX70" fmla="*/ 1051251 w 1051251"/>
                <a:gd name="connsiteY70" fmla="*/ 586589 h 1004878"/>
                <a:gd name="connsiteX71" fmla="*/ 1041523 w 1051251"/>
                <a:gd name="connsiteY71" fmla="*/ 693593 h 1004878"/>
                <a:gd name="connsiteX72" fmla="*/ 944247 w 1051251"/>
                <a:gd name="connsiteY72" fmla="*/ 790869 h 1004878"/>
                <a:gd name="connsiteX73" fmla="*/ 905336 w 1051251"/>
                <a:gd name="connsiteY73" fmla="*/ 810325 h 1004878"/>
                <a:gd name="connsiteX74" fmla="*/ 827515 w 1051251"/>
                <a:gd name="connsiteY74" fmla="*/ 820052 h 1004878"/>
                <a:gd name="connsiteX75" fmla="*/ 720511 w 1051251"/>
                <a:gd name="connsiteY75" fmla="*/ 810325 h 1004878"/>
                <a:gd name="connsiteX76" fmla="*/ 710783 w 1051251"/>
                <a:gd name="connsiteY76" fmla="*/ 771414 h 1004878"/>
                <a:gd name="connsiteX77" fmla="*/ 642689 w 1051251"/>
                <a:gd name="connsiteY77" fmla="*/ 654682 h 1004878"/>
                <a:gd name="connsiteX78" fmla="*/ 603779 w 1051251"/>
                <a:gd name="connsiteY78" fmla="*/ 596316 h 1004878"/>
                <a:gd name="connsiteX79" fmla="*/ 525957 w 1051251"/>
                <a:gd name="connsiteY79" fmla="*/ 537950 h 1004878"/>
                <a:gd name="connsiteX80" fmla="*/ 496774 w 1051251"/>
                <a:gd name="connsiteY80" fmla="*/ 508767 h 1004878"/>
                <a:gd name="connsiteX81" fmla="*/ 457864 w 1051251"/>
                <a:gd name="connsiteY81" fmla="*/ 499040 h 1004878"/>
                <a:gd name="connsiteX82" fmla="*/ 321677 w 1051251"/>
                <a:gd name="connsiteY82" fmla="*/ 479584 h 1004878"/>
                <a:gd name="connsiteX83" fmla="*/ 107668 w 1051251"/>
                <a:gd name="connsiteY83" fmla="*/ 499040 h 1004878"/>
                <a:gd name="connsiteX84" fmla="*/ 146579 w 1051251"/>
                <a:gd name="connsiteY84" fmla="*/ 547678 h 1004878"/>
                <a:gd name="connsiteX85" fmla="*/ 185489 w 1051251"/>
                <a:gd name="connsiteY85" fmla="*/ 557406 h 1004878"/>
                <a:gd name="connsiteX86" fmla="*/ 253583 w 1051251"/>
                <a:gd name="connsiteY86" fmla="*/ 586589 h 1004878"/>
                <a:gd name="connsiteX87" fmla="*/ 370315 w 1051251"/>
                <a:gd name="connsiteY87" fmla="*/ 547678 h 1004878"/>
                <a:gd name="connsiteX88" fmla="*/ 438408 w 1051251"/>
                <a:gd name="connsiteY88" fmla="*/ 401763 h 1004878"/>
                <a:gd name="connsiteX89" fmla="*/ 467591 w 1051251"/>
                <a:gd name="connsiteY89" fmla="*/ 343397 h 1004878"/>
                <a:gd name="connsiteX90" fmla="*/ 496774 w 1051251"/>
                <a:gd name="connsiteY90" fmla="*/ 314214 h 1004878"/>
                <a:gd name="connsiteX91" fmla="*/ 525957 w 1051251"/>
                <a:gd name="connsiteY91" fmla="*/ 275304 h 1004878"/>
                <a:gd name="connsiteX92" fmla="*/ 545413 w 1051251"/>
                <a:gd name="connsiteY92" fmla="*/ 246121 h 1004878"/>
                <a:gd name="connsiteX93" fmla="*/ 584323 w 1051251"/>
                <a:gd name="connsiteY93" fmla="*/ 236393 h 1004878"/>
                <a:gd name="connsiteX94" fmla="*/ 691328 w 1051251"/>
                <a:gd name="connsiteY94" fmla="*/ 226665 h 1004878"/>
                <a:gd name="connsiteX95" fmla="*/ 701055 w 1051251"/>
                <a:gd name="connsiteY95" fmla="*/ 187755 h 1004878"/>
                <a:gd name="connsiteX96" fmla="*/ 642689 w 1051251"/>
                <a:gd name="connsiteY96" fmla="*/ 148844 h 1004878"/>
                <a:gd name="connsiteX97" fmla="*/ 564868 w 1051251"/>
                <a:gd name="connsiteY97" fmla="*/ 119661 h 1004878"/>
                <a:gd name="connsiteX98" fmla="*/ 525957 w 1051251"/>
                <a:gd name="connsiteY98" fmla="*/ 100206 h 1004878"/>
                <a:gd name="connsiteX99" fmla="*/ 467591 w 1051251"/>
                <a:gd name="connsiteY99" fmla="*/ 158572 h 1004878"/>
                <a:gd name="connsiteX100" fmla="*/ 448136 w 1051251"/>
                <a:gd name="connsiteY100" fmla="*/ 226665 h 1004878"/>
                <a:gd name="connsiteX101" fmla="*/ 428681 w 1051251"/>
                <a:gd name="connsiteY101" fmla="*/ 285031 h 1004878"/>
                <a:gd name="connsiteX102" fmla="*/ 418953 w 1051251"/>
                <a:gd name="connsiteY102" fmla="*/ 353125 h 1004878"/>
                <a:gd name="connsiteX103" fmla="*/ 389770 w 1051251"/>
                <a:gd name="connsiteY103" fmla="*/ 489312 h 1004878"/>
                <a:gd name="connsiteX104" fmla="*/ 409225 w 1051251"/>
                <a:gd name="connsiteY104" fmla="*/ 606044 h 1004878"/>
                <a:gd name="connsiteX105" fmla="*/ 467591 w 1051251"/>
                <a:gd name="connsiteY105" fmla="*/ 654682 h 1004878"/>
                <a:gd name="connsiteX106" fmla="*/ 798332 w 1051251"/>
                <a:gd name="connsiteY106" fmla="*/ 683865 h 1004878"/>
                <a:gd name="connsiteX107" fmla="*/ 827515 w 1051251"/>
                <a:gd name="connsiteY107" fmla="*/ 693593 h 1004878"/>
                <a:gd name="connsiteX108" fmla="*/ 837243 w 1051251"/>
                <a:gd name="connsiteY108" fmla="*/ 790869 h 1004878"/>
                <a:gd name="connsiteX109" fmla="*/ 788604 w 1051251"/>
                <a:gd name="connsiteY109" fmla="*/ 839508 h 1004878"/>
                <a:gd name="connsiteX110" fmla="*/ 710783 w 1051251"/>
                <a:gd name="connsiteY110" fmla="*/ 917329 h 1004878"/>
                <a:gd name="connsiteX111" fmla="*/ 662145 w 1051251"/>
                <a:gd name="connsiteY111" fmla="*/ 956240 h 1004878"/>
                <a:gd name="connsiteX112" fmla="*/ 642689 w 1051251"/>
                <a:gd name="connsiteY112" fmla="*/ 975695 h 1004878"/>
                <a:gd name="connsiteX113" fmla="*/ 603779 w 1051251"/>
                <a:gd name="connsiteY113" fmla="*/ 1004878 h 1004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Lst>
              <a:rect l="l" t="t" r="r" b="b"/>
              <a:pathLst>
                <a:path w="1051251" h="1004878">
                  <a:moveTo>
                    <a:pt x="613506" y="197482"/>
                  </a:moveTo>
                  <a:cubicBezTo>
                    <a:pt x="610264" y="213695"/>
                    <a:pt x="612542" y="232100"/>
                    <a:pt x="603779" y="246121"/>
                  </a:cubicBezTo>
                  <a:cubicBezTo>
                    <a:pt x="579924" y="284290"/>
                    <a:pt x="533685" y="279758"/>
                    <a:pt x="496774" y="285031"/>
                  </a:cubicBezTo>
                  <a:cubicBezTo>
                    <a:pt x="461106" y="278546"/>
                    <a:pt x="421246" y="283562"/>
                    <a:pt x="389770" y="265576"/>
                  </a:cubicBezTo>
                  <a:cubicBezTo>
                    <a:pt x="370884" y="254784"/>
                    <a:pt x="368020" y="227652"/>
                    <a:pt x="360587" y="207210"/>
                  </a:cubicBezTo>
                  <a:cubicBezTo>
                    <a:pt x="354937" y="191672"/>
                    <a:pt x="354447" y="174712"/>
                    <a:pt x="350860" y="158572"/>
                  </a:cubicBezTo>
                  <a:cubicBezTo>
                    <a:pt x="347960" y="145521"/>
                    <a:pt x="344375" y="132631"/>
                    <a:pt x="341132" y="119661"/>
                  </a:cubicBezTo>
                  <a:cubicBezTo>
                    <a:pt x="344375" y="100206"/>
                    <a:pt x="339919" y="77706"/>
                    <a:pt x="350860" y="61295"/>
                  </a:cubicBezTo>
                  <a:cubicBezTo>
                    <a:pt x="361348" y="45563"/>
                    <a:pt x="382587" y="40568"/>
                    <a:pt x="399498" y="32112"/>
                  </a:cubicBezTo>
                  <a:cubicBezTo>
                    <a:pt x="423447" y="20137"/>
                    <a:pt x="464626" y="16394"/>
                    <a:pt x="487047" y="12657"/>
                  </a:cubicBezTo>
                  <a:cubicBezTo>
                    <a:pt x="496775" y="9414"/>
                    <a:pt x="505976" y="2929"/>
                    <a:pt x="516230" y="2929"/>
                  </a:cubicBezTo>
                  <a:cubicBezTo>
                    <a:pt x="545593" y="2929"/>
                    <a:pt x="583017" y="-8105"/>
                    <a:pt x="603779" y="12657"/>
                  </a:cubicBezTo>
                  <a:cubicBezTo>
                    <a:pt x="619992" y="28870"/>
                    <a:pt x="601887" y="59202"/>
                    <a:pt x="594051" y="80750"/>
                  </a:cubicBezTo>
                  <a:cubicBezTo>
                    <a:pt x="579050" y="122001"/>
                    <a:pt x="530784" y="141567"/>
                    <a:pt x="496774" y="158572"/>
                  </a:cubicBezTo>
                  <a:cubicBezTo>
                    <a:pt x="436413" y="188752"/>
                    <a:pt x="430923" y="178859"/>
                    <a:pt x="350860" y="187755"/>
                  </a:cubicBezTo>
                  <a:cubicBezTo>
                    <a:pt x="324877" y="190642"/>
                    <a:pt x="299037" y="194745"/>
                    <a:pt x="273038" y="197482"/>
                  </a:cubicBezTo>
                  <a:cubicBezTo>
                    <a:pt x="199436" y="205229"/>
                    <a:pt x="112613" y="211319"/>
                    <a:pt x="39574" y="216938"/>
                  </a:cubicBezTo>
                  <a:cubicBezTo>
                    <a:pt x="29846" y="220180"/>
                    <a:pt x="11363" y="216457"/>
                    <a:pt x="10391" y="226665"/>
                  </a:cubicBezTo>
                  <a:cubicBezTo>
                    <a:pt x="-748" y="343621"/>
                    <a:pt x="-4097" y="383705"/>
                    <a:pt x="39574" y="460129"/>
                  </a:cubicBezTo>
                  <a:cubicBezTo>
                    <a:pt x="45375" y="470280"/>
                    <a:pt x="52545" y="479584"/>
                    <a:pt x="59030" y="489312"/>
                  </a:cubicBezTo>
                  <a:cubicBezTo>
                    <a:pt x="62272" y="499040"/>
                    <a:pt x="63481" y="509702"/>
                    <a:pt x="68757" y="518495"/>
                  </a:cubicBezTo>
                  <a:cubicBezTo>
                    <a:pt x="76970" y="532184"/>
                    <a:pt x="121016" y="562905"/>
                    <a:pt x="127123" y="567133"/>
                  </a:cubicBezTo>
                  <a:cubicBezTo>
                    <a:pt x="171956" y="598172"/>
                    <a:pt x="210607" y="630901"/>
                    <a:pt x="263311" y="644955"/>
                  </a:cubicBezTo>
                  <a:cubicBezTo>
                    <a:pt x="287790" y="651483"/>
                    <a:pt x="382927" y="668992"/>
                    <a:pt x="418953" y="674138"/>
                  </a:cubicBezTo>
                  <a:cubicBezTo>
                    <a:pt x="481731" y="683106"/>
                    <a:pt x="497103" y="681985"/>
                    <a:pt x="555140" y="693593"/>
                  </a:cubicBezTo>
                  <a:cubicBezTo>
                    <a:pt x="568250" y="696215"/>
                    <a:pt x="581081" y="700078"/>
                    <a:pt x="594051" y="703321"/>
                  </a:cubicBezTo>
                  <a:cubicBezTo>
                    <a:pt x="626477" y="696836"/>
                    <a:pt x="661224" y="697549"/>
                    <a:pt x="691328" y="683865"/>
                  </a:cubicBezTo>
                  <a:cubicBezTo>
                    <a:pt x="700663" y="679622"/>
                    <a:pt x="698831" y="664692"/>
                    <a:pt x="701055" y="654682"/>
                  </a:cubicBezTo>
                  <a:cubicBezTo>
                    <a:pt x="705334" y="635428"/>
                    <a:pt x="707540" y="615771"/>
                    <a:pt x="710783" y="596316"/>
                  </a:cubicBezTo>
                  <a:cubicBezTo>
                    <a:pt x="708907" y="579429"/>
                    <a:pt x="729950" y="436610"/>
                    <a:pt x="671872" y="401763"/>
                  </a:cubicBezTo>
                  <a:cubicBezTo>
                    <a:pt x="663079" y="396487"/>
                    <a:pt x="652744" y="394046"/>
                    <a:pt x="642689" y="392035"/>
                  </a:cubicBezTo>
                  <a:cubicBezTo>
                    <a:pt x="620206" y="387538"/>
                    <a:pt x="597294" y="385550"/>
                    <a:pt x="574596" y="382308"/>
                  </a:cubicBezTo>
                  <a:cubicBezTo>
                    <a:pt x="564868" y="379065"/>
                    <a:pt x="555650" y="373165"/>
                    <a:pt x="545413" y="372580"/>
                  </a:cubicBezTo>
                  <a:cubicBezTo>
                    <a:pt x="441770" y="366657"/>
                    <a:pt x="336836" y="377956"/>
                    <a:pt x="234128" y="362852"/>
                  </a:cubicBezTo>
                  <a:cubicBezTo>
                    <a:pt x="219781" y="360742"/>
                    <a:pt x="221867" y="336532"/>
                    <a:pt x="214672" y="323942"/>
                  </a:cubicBezTo>
                  <a:cubicBezTo>
                    <a:pt x="208871" y="313791"/>
                    <a:pt x="201702" y="304487"/>
                    <a:pt x="195217" y="294759"/>
                  </a:cubicBezTo>
                  <a:cubicBezTo>
                    <a:pt x="191974" y="278546"/>
                    <a:pt x="189076" y="262261"/>
                    <a:pt x="185489" y="246121"/>
                  </a:cubicBezTo>
                  <a:cubicBezTo>
                    <a:pt x="182589" y="233070"/>
                    <a:pt x="175762" y="220579"/>
                    <a:pt x="175762" y="207210"/>
                  </a:cubicBezTo>
                  <a:cubicBezTo>
                    <a:pt x="175762" y="177847"/>
                    <a:pt x="178887" y="148272"/>
                    <a:pt x="185489" y="119661"/>
                  </a:cubicBezTo>
                  <a:cubicBezTo>
                    <a:pt x="191022" y="95687"/>
                    <a:pt x="213736" y="65161"/>
                    <a:pt x="234128" y="51567"/>
                  </a:cubicBezTo>
                  <a:cubicBezTo>
                    <a:pt x="242660" y="45879"/>
                    <a:pt x="253583" y="45082"/>
                    <a:pt x="263311" y="41840"/>
                  </a:cubicBezTo>
                  <a:cubicBezTo>
                    <a:pt x="286009" y="45082"/>
                    <a:pt x="311497" y="40192"/>
                    <a:pt x="331404" y="51567"/>
                  </a:cubicBezTo>
                  <a:cubicBezTo>
                    <a:pt x="359274" y="67493"/>
                    <a:pt x="369046" y="109510"/>
                    <a:pt x="399498" y="119661"/>
                  </a:cubicBezTo>
                  <a:lnTo>
                    <a:pt x="428681" y="129389"/>
                  </a:lnTo>
                  <a:cubicBezTo>
                    <a:pt x="447391" y="157455"/>
                    <a:pt x="464452" y="168144"/>
                    <a:pt x="438408" y="207210"/>
                  </a:cubicBezTo>
                  <a:cubicBezTo>
                    <a:pt x="432720" y="215742"/>
                    <a:pt x="418953" y="213695"/>
                    <a:pt x="409225" y="216938"/>
                  </a:cubicBezTo>
                  <a:cubicBezTo>
                    <a:pt x="393012" y="233151"/>
                    <a:pt x="378491" y="251253"/>
                    <a:pt x="360587" y="265576"/>
                  </a:cubicBezTo>
                  <a:cubicBezTo>
                    <a:pt x="345823" y="277387"/>
                    <a:pt x="326002" y="282111"/>
                    <a:pt x="311949" y="294759"/>
                  </a:cubicBezTo>
                  <a:cubicBezTo>
                    <a:pt x="293125" y="311701"/>
                    <a:pt x="281219" y="335218"/>
                    <a:pt x="263311" y="353125"/>
                  </a:cubicBezTo>
                  <a:cubicBezTo>
                    <a:pt x="248630" y="367806"/>
                    <a:pt x="229353" y="377354"/>
                    <a:pt x="214672" y="392035"/>
                  </a:cubicBezTo>
                  <a:cubicBezTo>
                    <a:pt x="193533" y="413174"/>
                    <a:pt x="176704" y="438274"/>
                    <a:pt x="156306" y="460129"/>
                  </a:cubicBezTo>
                  <a:cubicBezTo>
                    <a:pt x="156289" y="460147"/>
                    <a:pt x="71601" y="544834"/>
                    <a:pt x="49302" y="567133"/>
                  </a:cubicBezTo>
                  <a:lnTo>
                    <a:pt x="29847" y="586589"/>
                  </a:lnTo>
                  <a:lnTo>
                    <a:pt x="10391" y="606044"/>
                  </a:lnTo>
                  <a:cubicBezTo>
                    <a:pt x="7149" y="619014"/>
                    <a:pt x="664" y="631586"/>
                    <a:pt x="664" y="644955"/>
                  </a:cubicBezTo>
                  <a:cubicBezTo>
                    <a:pt x="664" y="683674"/>
                    <a:pt x="-7017" y="729841"/>
                    <a:pt x="29847" y="751959"/>
                  </a:cubicBezTo>
                  <a:cubicBezTo>
                    <a:pt x="38640" y="757234"/>
                    <a:pt x="49302" y="758444"/>
                    <a:pt x="59030" y="761686"/>
                  </a:cubicBezTo>
                  <a:cubicBezTo>
                    <a:pt x="68758" y="768171"/>
                    <a:pt x="77122" y="777445"/>
                    <a:pt x="88213" y="781142"/>
                  </a:cubicBezTo>
                  <a:cubicBezTo>
                    <a:pt x="166325" y="807179"/>
                    <a:pt x="398386" y="781185"/>
                    <a:pt x="399498" y="781142"/>
                  </a:cubicBezTo>
                  <a:cubicBezTo>
                    <a:pt x="415711" y="774657"/>
                    <a:pt x="434353" y="772406"/>
                    <a:pt x="448136" y="761686"/>
                  </a:cubicBezTo>
                  <a:cubicBezTo>
                    <a:pt x="464136" y="749242"/>
                    <a:pt x="492544" y="704803"/>
                    <a:pt x="506502" y="683865"/>
                  </a:cubicBezTo>
                  <a:cubicBezTo>
                    <a:pt x="528461" y="596035"/>
                    <a:pt x="524189" y="635579"/>
                    <a:pt x="487047" y="479584"/>
                  </a:cubicBezTo>
                  <a:cubicBezTo>
                    <a:pt x="483688" y="465477"/>
                    <a:pt x="473303" y="454003"/>
                    <a:pt x="467591" y="440674"/>
                  </a:cubicBezTo>
                  <a:cubicBezTo>
                    <a:pt x="463552" y="431249"/>
                    <a:pt x="461106" y="421219"/>
                    <a:pt x="457864" y="411491"/>
                  </a:cubicBezTo>
                  <a:cubicBezTo>
                    <a:pt x="467592" y="392036"/>
                    <a:pt x="474573" y="370945"/>
                    <a:pt x="487047" y="353125"/>
                  </a:cubicBezTo>
                  <a:cubicBezTo>
                    <a:pt x="515322" y="312732"/>
                    <a:pt x="530805" y="310683"/>
                    <a:pt x="574596" y="294759"/>
                  </a:cubicBezTo>
                  <a:cubicBezTo>
                    <a:pt x="671941" y="259362"/>
                    <a:pt x="649609" y="273346"/>
                    <a:pt x="798332" y="255848"/>
                  </a:cubicBezTo>
                  <a:cubicBezTo>
                    <a:pt x="870188" y="207945"/>
                    <a:pt x="837992" y="202908"/>
                    <a:pt x="895608" y="246121"/>
                  </a:cubicBezTo>
                  <a:cubicBezTo>
                    <a:pt x="948901" y="332721"/>
                    <a:pt x="967085" y="353968"/>
                    <a:pt x="1002613" y="430946"/>
                  </a:cubicBezTo>
                  <a:cubicBezTo>
                    <a:pt x="1012961" y="453368"/>
                    <a:pt x="1024430" y="475469"/>
                    <a:pt x="1031796" y="499040"/>
                  </a:cubicBezTo>
                  <a:cubicBezTo>
                    <a:pt x="1040713" y="527574"/>
                    <a:pt x="1044766" y="557406"/>
                    <a:pt x="1051251" y="586589"/>
                  </a:cubicBezTo>
                  <a:cubicBezTo>
                    <a:pt x="1048008" y="622257"/>
                    <a:pt x="1051629" y="659233"/>
                    <a:pt x="1041523" y="693593"/>
                  </a:cubicBezTo>
                  <a:cubicBezTo>
                    <a:pt x="1026699" y="743993"/>
                    <a:pt x="985012" y="766410"/>
                    <a:pt x="944247" y="790869"/>
                  </a:cubicBezTo>
                  <a:cubicBezTo>
                    <a:pt x="931812" y="798330"/>
                    <a:pt x="919404" y="806808"/>
                    <a:pt x="905336" y="810325"/>
                  </a:cubicBezTo>
                  <a:cubicBezTo>
                    <a:pt x="879974" y="816665"/>
                    <a:pt x="853455" y="816810"/>
                    <a:pt x="827515" y="820052"/>
                  </a:cubicBezTo>
                  <a:cubicBezTo>
                    <a:pt x="791847" y="816810"/>
                    <a:pt x="753571" y="824100"/>
                    <a:pt x="720511" y="810325"/>
                  </a:cubicBezTo>
                  <a:cubicBezTo>
                    <a:pt x="708170" y="805183"/>
                    <a:pt x="716762" y="783372"/>
                    <a:pt x="710783" y="771414"/>
                  </a:cubicBezTo>
                  <a:cubicBezTo>
                    <a:pt x="690637" y="731123"/>
                    <a:pt x="665387" y="693593"/>
                    <a:pt x="642689" y="654682"/>
                  </a:cubicBezTo>
                  <a:cubicBezTo>
                    <a:pt x="630907" y="634485"/>
                    <a:pt x="620313" y="612850"/>
                    <a:pt x="603779" y="596316"/>
                  </a:cubicBezTo>
                  <a:cubicBezTo>
                    <a:pt x="580851" y="573388"/>
                    <a:pt x="551898" y="557405"/>
                    <a:pt x="525957" y="537950"/>
                  </a:cubicBezTo>
                  <a:cubicBezTo>
                    <a:pt x="514951" y="529696"/>
                    <a:pt x="508718" y="515592"/>
                    <a:pt x="496774" y="508767"/>
                  </a:cubicBezTo>
                  <a:cubicBezTo>
                    <a:pt x="485166" y="502134"/>
                    <a:pt x="470974" y="501662"/>
                    <a:pt x="457864" y="499040"/>
                  </a:cubicBezTo>
                  <a:cubicBezTo>
                    <a:pt x="411107" y="489689"/>
                    <a:pt x="369504" y="485563"/>
                    <a:pt x="321677" y="479584"/>
                  </a:cubicBezTo>
                  <a:cubicBezTo>
                    <a:pt x="250341" y="486069"/>
                    <a:pt x="174428" y="473078"/>
                    <a:pt x="107668" y="499040"/>
                  </a:cubicBezTo>
                  <a:cubicBezTo>
                    <a:pt x="88317" y="506565"/>
                    <a:pt x="129969" y="535220"/>
                    <a:pt x="146579" y="547678"/>
                  </a:cubicBezTo>
                  <a:cubicBezTo>
                    <a:pt x="157274" y="555700"/>
                    <a:pt x="172971" y="552712"/>
                    <a:pt x="185489" y="557406"/>
                  </a:cubicBezTo>
                  <a:cubicBezTo>
                    <a:pt x="377836" y="629536"/>
                    <a:pt x="108633" y="538271"/>
                    <a:pt x="253583" y="586589"/>
                  </a:cubicBezTo>
                  <a:cubicBezTo>
                    <a:pt x="256357" y="585895"/>
                    <a:pt x="355818" y="567008"/>
                    <a:pt x="370315" y="547678"/>
                  </a:cubicBezTo>
                  <a:cubicBezTo>
                    <a:pt x="406999" y="498766"/>
                    <a:pt x="415008" y="453243"/>
                    <a:pt x="438408" y="401763"/>
                  </a:cubicBezTo>
                  <a:cubicBezTo>
                    <a:pt x="447409" y="381961"/>
                    <a:pt x="455525" y="361496"/>
                    <a:pt x="467591" y="343397"/>
                  </a:cubicBezTo>
                  <a:cubicBezTo>
                    <a:pt x="475222" y="331950"/>
                    <a:pt x="487821" y="324659"/>
                    <a:pt x="496774" y="314214"/>
                  </a:cubicBezTo>
                  <a:cubicBezTo>
                    <a:pt x="507325" y="301905"/>
                    <a:pt x="516533" y="288497"/>
                    <a:pt x="525957" y="275304"/>
                  </a:cubicBezTo>
                  <a:cubicBezTo>
                    <a:pt x="532753" y="265790"/>
                    <a:pt x="535685" y="252606"/>
                    <a:pt x="545413" y="246121"/>
                  </a:cubicBezTo>
                  <a:cubicBezTo>
                    <a:pt x="556537" y="238705"/>
                    <a:pt x="571071" y="238160"/>
                    <a:pt x="584323" y="236393"/>
                  </a:cubicBezTo>
                  <a:cubicBezTo>
                    <a:pt x="619824" y="231659"/>
                    <a:pt x="655660" y="229908"/>
                    <a:pt x="691328" y="226665"/>
                  </a:cubicBezTo>
                  <a:cubicBezTo>
                    <a:pt x="720197" y="217043"/>
                    <a:pt x="739204" y="221135"/>
                    <a:pt x="701055" y="187755"/>
                  </a:cubicBezTo>
                  <a:cubicBezTo>
                    <a:pt x="683458" y="172358"/>
                    <a:pt x="663216" y="160041"/>
                    <a:pt x="642689" y="148844"/>
                  </a:cubicBezTo>
                  <a:cubicBezTo>
                    <a:pt x="593438" y="121980"/>
                    <a:pt x="605386" y="137026"/>
                    <a:pt x="564868" y="119661"/>
                  </a:cubicBezTo>
                  <a:cubicBezTo>
                    <a:pt x="551539" y="113949"/>
                    <a:pt x="538927" y="106691"/>
                    <a:pt x="525957" y="100206"/>
                  </a:cubicBezTo>
                  <a:cubicBezTo>
                    <a:pt x="498037" y="118819"/>
                    <a:pt x="483329" y="123947"/>
                    <a:pt x="467591" y="158572"/>
                  </a:cubicBezTo>
                  <a:cubicBezTo>
                    <a:pt x="457823" y="180062"/>
                    <a:pt x="455078" y="204103"/>
                    <a:pt x="448136" y="226665"/>
                  </a:cubicBezTo>
                  <a:cubicBezTo>
                    <a:pt x="442105" y="246266"/>
                    <a:pt x="435166" y="265576"/>
                    <a:pt x="428681" y="285031"/>
                  </a:cubicBezTo>
                  <a:cubicBezTo>
                    <a:pt x="425438" y="307729"/>
                    <a:pt x="423757" y="330706"/>
                    <a:pt x="418953" y="353125"/>
                  </a:cubicBezTo>
                  <a:cubicBezTo>
                    <a:pt x="380322" y="533405"/>
                    <a:pt x="415345" y="310296"/>
                    <a:pt x="389770" y="489312"/>
                  </a:cubicBezTo>
                  <a:cubicBezTo>
                    <a:pt x="396255" y="528223"/>
                    <a:pt x="397459" y="568392"/>
                    <a:pt x="409225" y="606044"/>
                  </a:cubicBezTo>
                  <a:cubicBezTo>
                    <a:pt x="419443" y="638741"/>
                    <a:pt x="438913" y="648946"/>
                    <a:pt x="467591" y="654682"/>
                  </a:cubicBezTo>
                  <a:cubicBezTo>
                    <a:pt x="614399" y="684044"/>
                    <a:pt x="617982" y="675668"/>
                    <a:pt x="798332" y="683865"/>
                  </a:cubicBezTo>
                  <a:cubicBezTo>
                    <a:pt x="808060" y="687108"/>
                    <a:pt x="819508" y="687187"/>
                    <a:pt x="827515" y="693593"/>
                  </a:cubicBezTo>
                  <a:cubicBezTo>
                    <a:pt x="857368" y="717476"/>
                    <a:pt x="853173" y="759010"/>
                    <a:pt x="837243" y="790869"/>
                  </a:cubicBezTo>
                  <a:cubicBezTo>
                    <a:pt x="826989" y="811377"/>
                    <a:pt x="803283" y="821894"/>
                    <a:pt x="788604" y="839508"/>
                  </a:cubicBezTo>
                  <a:cubicBezTo>
                    <a:pt x="721406" y="920145"/>
                    <a:pt x="771060" y="897236"/>
                    <a:pt x="710783" y="917329"/>
                  </a:cubicBezTo>
                  <a:cubicBezTo>
                    <a:pt x="694570" y="930299"/>
                    <a:pt x="677909" y="942728"/>
                    <a:pt x="662145" y="956240"/>
                  </a:cubicBezTo>
                  <a:cubicBezTo>
                    <a:pt x="655182" y="962209"/>
                    <a:pt x="650553" y="970976"/>
                    <a:pt x="642689" y="975695"/>
                  </a:cubicBezTo>
                  <a:cubicBezTo>
                    <a:pt x="599760" y="1001452"/>
                    <a:pt x="622948" y="966539"/>
                    <a:pt x="603779" y="1004878"/>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76" name="Freeform 575"/>
            <p:cNvSpPr/>
            <p:nvPr/>
          </p:nvSpPr>
          <p:spPr>
            <a:xfrm rot="15537693">
              <a:off x="7841503" y="2854933"/>
              <a:ext cx="1051251" cy="1004878"/>
            </a:xfrm>
            <a:custGeom>
              <a:avLst/>
              <a:gdLst>
                <a:gd name="connsiteX0" fmla="*/ 613506 w 1051251"/>
                <a:gd name="connsiteY0" fmla="*/ 197482 h 1004878"/>
                <a:gd name="connsiteX1" fmla="*/ 603779 w 1051251"/>
                <a:gd name="connsiteY1" fmla="*/ 246121 h 1004878"/>
                <a:gd name="connsiteX2" fmla="*/ 496774 w 1051251"/>
                <a:gd name="connsiteY2" fmla="*/ 285031 h 1004878"/>
                <a:gd name="connsiteX3" fmla="*/ 389770 w 1051251"/>
                <a:gd name="connsiteY3" fmla="*/ 265576 h 1004878"/>
                <a:gd name="connsiteX4" fmla="*/ 360587 w 1051251"/>
                <a:gd name="connsiteY4" fmla="*/ 207210 h 1004878"/>
                <a:gd name="connsiteX5" fmla="*/ 350860 w 1051251"/>
                <a:gd name="connsiteY5" fmla="*/ 158572 h 1004878"/>
                <a:gd name="connsiteX6" fmla="*/ 341132 w 1051251"/>
                <a:gd name="connsiteY6" fmla="*/ 119661 h 1004878"/>
                <a:gd name="connsiteX7" fmla="*/ 350860 w 1051251"/>
                <a:gd name="connsiteY7" fmla="*/ 61295 h 1004878"/>
                <a:gd name="connsiteX8" fmla="*/ 399498 w 1051251"/>
                <a:gd name="connsiteY8" fmla="*/ 32112 h 1004878"/>
                <a:gd name="connsiteX9" fmla="*/ 487047 w 1051251"/>
                <a:gd name="connsiteY9" fmla="*/ 12657 h 1004878"/>
                <a:gd name="connsiteX10" fmla="*/ 516230 w 1051251"/>
                <a:gd name="connsiteY10" fmla="*/ 2929 h 1004878"/>
                <a:gd name="connsiteX11" fmla="*/ 603779 w 1051251"/>
                <a:gd name="connsiteY11" fmla="*/ 12657 h 1004878"/>
                <a:gd name="connsiteX12" fmla="*/ 594051 w 1051251"/>
                <a:gd name="connsiteY12" fmla="*/ 80750 h 1004878"/>
                <a:gd name="connsiteX13" fmla="*/ 496774 w 1051251"/>
                <a:gd name="connsiteY13" fmla="*/ 158572 h 1004878"/>
                <a:gd name="connsiteX14" fmla="*/ 350860 w 1051251"/>
                <a:gd name="connsiteY14" fmla="*/ 187755 h 1004878"/>
                <a:gd name="connsiteX15" fmla="*/ 273038 w 1051251"/>
                <a:gd name="connsiteY15" fmla="*/ 197482 h 1004878"/>
                <a:gd name="connsiteX16" fmla="*/ 39574 w 1051251"/>
                <a:gd name="connsiteY16" fmla="*/ 216938 h 1004878"/>
                <a:gd name="connsiteX17" fmla="*/ 10391 w 1051251"/>
                <a:gd name="connsiteY17" fmla="*/ 226665 h 1004878"/>
                <a:gd name="connsiteX18" fmla="*/ 39574 w 1051251"/>
                <a:gd name="connsiteY18" fmla="*/ 460129 h 1004878"/>
                <a:gd name="connsiteX19" fmla="*/ 59030 w 1051251"/>
                <a:gd name="connsiteY19" fmla="*/ 489312 h 1004878"/>
                <a:gd name="connsiteX20" fmla="*/ 68757 w 1051251"/>
                <a:gd name="connsiteY20" fmla="*/ 518495 h 1004878"/>
                <a:gd name="connsiteX21" fmla="*/ 127123 w 1051251"/>
                <a:gd name="connsiteY21" fmla="*/ 567133 h 1004878"/>
                <a:gd name="connsiteX22" fmla="*/ 263311 w 1051251"/>
                <a:gd name="connsiteY22" fmla="*/ 644955 h 1004878"/>
                <a:gd name="connsiteX23" fmla="*/ 418953 w 1051251"/>
                <a:gd name="connsiteY23" fmla="*/ 674138 h 1004878"/>
                <a:gd name="connsiteX24" fmla="*/ 555140 w 1051251"/>
                <a:gd name="connsiteY24" fmla="*/ 693593 h 1004878"/>
                <a:gd name="connsiteX25" fmla="*/ 594051 w 1051251"/>
                <a:gd name="connsiteY25" fmla="*/ 703321 h 1004878"/>
                <a:gd name="connsiteX26" fmla="*/ 691328 w 1051251"/>
                <a:gd name="connsiteY26" fmla="*/ 683865 h 1004878"/>
                <a:gd name="connsiteX27" fmla="*/ 701055 w 1051251"/>
                <a:gd name="connsiteY27" fmla="*/ 654682 h 1004878"/>
                <a:gd name="connsiteX28" fmla="*/ 710783 w 1051251"/>
                <a:gd name="connsiteY28" fmla="*/ 596316 h 1004878"/>
                <a:gd name="connsiteX29" fmla="*/ 671872 w 1051251"/>
                <a:gd name="connsiteY29" fmla="*/ 401763 h 1004878"/>
                <a:gd name="connsiteX30" fmla="*/ 642689 w 1051251"/>
                <a:gd name="connsiteY30" fmla="*/ 392035 h 1004878"/>
                <a:gd name="connsiteX31" fmla="*/ 574596 w 1051251"/>
                <a:gd name="connsiteY31" fmla="*/ 382308 h 1004878"/>
                <a:gd name="connsiteX32" fmla="*/ 545413 w 1051251"/>
                <a:gd name="connsiteY32" fmla="*/ 372580 h 1004878"/>
                <a:gd name="connsiteX33" fmla="*/ 234128 w 1051251"/>
                <a:gd name="connsiteY33" fmla="*/ 362852 h 1004878"/>
                <a:gd name="connsiteX34" fmla="*/ 214672 w 1051251"/>
                <a:gd name="connsiteY34" fmla="*/ 323942 h 1004878"/>
                <a:gd name="connsiteX35" fmla="*/ 195217 w 1051251"/>
                <a:gd name="connsiteY35" fmla="*/ 294759 h 1004878"/>
                <a:gd name="connsiteX36" fmla="*/ 185489 w 1051251"/>
                <a:gd name="connsiteY36" fmla="*/ 246121 h 1004878"/>
                <a:gd name="connsiteX37" fmla="*/ 175762 w 1051251"/>
                <a:gd name="connsiteY37" fmla="*/ 207210 h 1004878"/>
                <a:gd name="connsiteX38" fmla="*/ 185489 w 1051251"/>
                <a:gd name="connsiteY38" fmla="*/ 119661 h 1004878"/>
                <a:gd name="connsiteX39" fmla="*/ 234128 w 1051251"/>
                <a:gd name="connsiteY39" fmla="*/ 51567 h 1004878"/>
                <a:gd name="connsiteX40" fmla="*/ 263311 w 1051251"/>
                <a:gd name="connsiteY40" fmla="*/ 41840 h 1004878"/>
                <a:gd name="connsiteX41" fmla="*/ 331404 w 1051251"/>
                <a:gd name="connsiteY41" fmla="*/ 51567 h 1004878"/>
                <a:gd name="connsiteX42" fmla="*/ 399498 w 1051251"/>
                <a:gd name="connsiteY42" fmla="*/ 119661 h 1004878"/>
                <a:gd name="connsiteX43" fmla="*/ 428681 w 1051251"/>
                <a:gd name="connsiteY43" fmla="*/ 129389 h 1004878"/>
                <a:gd name="connsiteX44" fmla="*/ 438408 w 1051251"/>
                <a:gd name="connsiteY44" fmla="*/ 207210 h 1004878"/>
                <a:gd name="connsiteX45" fmla="*/ 409225 w 1051251"/>
                <a:gd name="connsiteY45" fmla="*/ 216938 h 1004878"/>
                <a:gd name="connsiteX46" fmla="*/ 360587 w 1051251"/>
                <a:gd name="connsiteY46" fmla="*/ 265576 h 1004878"/>
                <a:gd name="connsiteX47" fmla="*/ 311949 w 1051251"/>
                <a:gd name="connsiteY47" fmla="*/ 294759 h 1004878"/>
                <a:gd name="connsiteX48" fmla="*/ 263311 w 1051251"/>
                <a:gd name="connsiteY48" fmla="*/ 353125 h 1004878"/>
                <a:gd name="connsiteX49" fmla="*/ 214672 w 1051251"/>
                <a:gd name="connsiteY49" fmla="*/ 392035 h 1004878"/>
                <a:gd name="connsiteX50" fmla="*/ 156306 w 1051251"/>
                <a:gd name="connsiteY50" fmla="*/ 460129 h 1004878"/>
                <a:gd name="connsiteX51" fmla="*/ 49302 w 1051251"/>
                <a:gd name="connsiteY51" fmla="*/ 567133 h 1004878"/>
                <a:gd name="connsiteX52" fmla="*/ 29847 w 1051251"/>
                <a:gd name="connsiteY52" fmla="*/ 586589 h 1004878"/>
                <a:gd name="connsiteX53" fmla="*/ 10391 w 1051251"/>
                <a:gd name="connsiteY53" fmla="*/ 606044 h 1004878"/>
                <a:gd name="connsiteX54" fmla="*/ 664 w 1051251"/>
                <a:gd name="connsiteY54" fmla="*/ 644955 h 1004878"/>
                <a:gd name="connsiteX55" fmla="*/ 29847 w 1051251"/>
                <a:gd name="connsiteY55" fmla="*/ 751959 h 1004878"/>
                <a:gd name="connsiteX56" fmla="*/ 59030 w 1051251"/>
                <a:gd name="connsiteY56" fmla="*/ 761686 h 1004878"/>
                <a:gd name="connsiteX57" fmla="*/ 88213 w 1051251"/>
                <a:gd name="connsiteY57" fmla="*/ 781142 h 1004878"/>
                <a:gd name="connsiteX58" fmla="*/ 399498 w 1051251"/>
                <a:gd name="connsiteY58" fmla="*/ 781142 h 1004878"/>
                <a:gd name="connsiteX59" fmla="*/ 448136 w 1051251"/>
                <a:gd name="connsiteY59" fmla="*/ 761686 h 1004878"/>
                <a:gd name="connsiteX60" fmla="*/ 506502 w 1051251"/>
                <a:gd name="connsiteY60" fmla="*/ 683865 h 1004878"/>
                <a:gd name="connsiteX61" fmla="*/ 487047 w 1051251"/>
                <a:gd name="connsiteY61" fmla="*/ 479584 h 1004878"/>
                <a:gd name="connsiteX62" fmla="*/ 467591 w 1051251"/>
                <a:gd name="connsiteY62" fmla="*/ 440674 h 1004878"/>
                <a:gd name="connsiteX63" fmla="*/ 457864 w 1051251"/>
                <a:gd name="connsiteY63" fmla="*/ 411491 h 1004878"/>
                <a:gd name="connsiteX64" fmla="*/ 487047 w 1051251"/>
                <a:gd name="connsiteY64" fmla="*/ 353125 h 1004878"/>
                <a:gd name="connsiteX65" fmla="*/ 574596 w 1051251"/>
                <a:gd name="connsiteY65" fmla="*/ 294759 h 1004878"/>
                <a:gd name="connsiteX66" fmla="*/ 798332 w 1051251"/>
                <a:gd name="connsiteY66" fmla="*/ 255848 h 1004878"/>
                <a:gd name="connsiteX67" fmla="*/ 895608 w 1051251"/>
                <a:gd name="connsiteY67" fmla="*/ 246121 h 1004878"/>
                <a:gd name="connsiteX68" fmla="*/ 1002613 w 1051251"/>
                <a:gd name="connsiteY68" fmla="*/ 430946 h 1004878"/>
                <a:gd name="connsiteX69" fmla="*/ 1031796 w 1051251"/>
                <a:gd name="connsiteY69" fmla="*/ 499040 h 1004878"/>
                <a:gd name="connsiteX70" fmla="*/ 1051251 w 1051251"/>
                <a:gd name="connsiteY70" fmla="*/ 586589 h 1004878"/>
                <a:gd name="connsiteX71" fmla="*/ 1041523 w 1051251"/>
                <a:gd name="connsiteY71" fmla="*/ 693593 h 1004878"/>
                <a:gd name="connsiteX72" fmla="*/ 944247 w 1051251"/>
                <a:gd name="connsiteY72" fmla="*/ 790869 h 1004878"/>
                <a:gd name="connsiteX73" fmla="*/ 905336 w 1051251"/>
                <a:gd name="connsiteY73" fmla="*/ 810325 h 1004878"/>
                <a:gd name="connsiteX74" fmla="*/ 827515 w 1051251"/>
                <a:gd name="connsiteY74" fmla="*/ 820052 h 1004878"/>
                <a:gd name="connsiteX75" fmla="*/ 720511 w 1051251"/>
                <a:gd name="connsiteY75" fmla="*/ 810325 h 1004878"/>
                <a:gd name="connsiteX76" fmla="*/ 710783 w 1051251"/>
                <a:gd name="connsiteY76" fmla="*/ 771414 h 1004878"/>
                <a:gd name="connsiteX77" fmla="*/ 642689 w 1051251"/>
                <a:gd name="connsiteY77" fmla="*/ 654682 h 1004878"/>
                <a:gd name="connsiteX78" fmla="*/ 603779 w 1051251"/>
                <a:gd name="connsiteY78" fmla="*/ 596316 h 1004878"/>
                <a:gd name="connsiteX79" fmla="*/ 525957 w 1051251"/>
                <a:gd name="connsiteY79" fmla="*/ 537950 h 1004878"/>
                <a:gd name="connsiteX80" fmla="*/ 496774 w 1051251"/>
                <a:gd name="connsiteY80" fmla="*/ 508767 h 1004878"/>
                <a:gd name="connsiteX81" fmla="*/ 457864 w 1051251"/>
                <a:gd name="connsiteY81" fmla="*/ 499040 h 1004878"/>
                <a:gd name="connsiteX82" fmla="*/ 321677 w 1051251"/>
                <a:gd name="connsiteY82" fmla="*/ 479584 h 1004878"/>
                <a:gd name="connsiteX83" fmla="*/ 107668 w 1051251"/>
                <a:gd name="connsiteY83" fmla="*/ 499040 h 1004878"/>
                <a:gd name="connsiteX84" fmla="*/ 146579 w 1051251"/>
                <a:gd name="connsiteY84" fmla="*/ 547678 h 1004878"/>
                <a:gd name="connsiteX85" fmla="*/ 185489 w 1051251"/>
                <a:gd name="connsiteY85" fmla="*/ 557406 h 1004878"/>
                <a:gd name="connsiteX86" fmla="*/ 253583 w 1051251"/>
                <a:gd name="connsiteY86" fmla="*/ 586589 h 1004878"/>
                <a:gd name="connsiteX87" fmla="*/ 370315 w 1051251"/>
                <a:gd name="connsiteY87" fmla="*/ 547678 h 1004878"/>
                <a:gd name="connsiteX88" fmla="*/ 438408 w 1051251"/>
                <a:gd name="connsiteY88" fmla="*/ 401763 h 1004878"/>
                <a:gd name="connsiteX89" fmla="*/ 467591 w 1051251"/>
                <a:gd name="connsiteY89" fmla="*/ 343397 h 1004878"/>
                <a:gd name="connsiteX90" fmla="*/ 496774 w 1051251"/>
                <a:gd name="connsiteY90" fmla="*/ 314214 h 1004878"/>
                <a:gd name="connsiteX91" fmla="*/ 525957 w 1051251"/>
                <a:gd name="connsiteY91" fmla="*/ 275304 h 1004878"/>
                <a:gd name="connsiteX92" fmla="*/ 545413 w 1051251"/>
                <a:gd name="connsiteY92" fmla="*/ 246121 h 1004878"/>
                <a:gd name="connsiteX93" fmla="*/ 584323 w 1051251"/>
                <a:gd name="connsiteY93" fmla="*/ 236393 h 1004878"/>
                <a:gd name="connsiteX94" fmla="*/ 691328 w 1051251"/>
                <a:gd name="connsiteY94" fmla="*/ 226665 h 1004878"/>
                <a:gd name="connsiteX95" fmla="*/ 701055 w 1051251"/>
                <a:gd name="connsiteY95" fmla="*/ 187755 h 1004878"/>
                <a:gd name="connsiteX96" fmla="*/ 642689 w 1051251"/>
                <a:gd name="connsiteY96" fmla="*/ 148844 h 1004878"/>
                <a:gd name="connsiteX97" fmla="*/ 564868 w 1051251"/>
                <a:gd name="connsiteY97" fmla="*/ 119661 h 1004878"/>
                <a:gd name="connsiteX98" fmla="*/ 525957 w 1051251"/>
                <a:gd name="connsiteY98" fmla="*/ 100206 h 1004878"/>
                <a:gd name="connsiteX99" fmla="*/ 467591 w 1051251"/>
                <a:gd name="connsiteY99" fmla="*/ 158572 h 1004878"/>
                <a:gd name="connsiteX100" fmla="*/ 448136 w 1051251"/>
                <a:gd name="connsiteY100" fmla="*/ 226665 h 1004878"/>
                <a:gd name="connsiteX101" fmla="*/ 428681 w 1051251"/>
                <a:gd name="connsiteY101" fmla="*/ 285031 h 1004878"/>
                <a:gd name="connsiteX102" fmla="*/ 418953 w 1051251"/>
                <a:gd name="connsiteY102" fmla="*/ 353125 h 1004878"/>
                <a:gd name="connsiteX103" fmla="*/ 389770 w 1051251"/>
                <a:gd name="connsiteY103" fmla="*/ 489312 h 1004878"/>
                <a:gd name="connsiteX104" fmla="*/ 409225 w 1051251"/>
                <a:gd name="connsiteY104" fmla="*/ 606044 h 1004878"/>
                <a:gd name="connsiteX105" fmla="*/ 467591 w 1051251"/>
                <a:gd name="connsiteY105" fmla="*/ 654682 h 1004878"/>
                <a:gd name="connsiteX106" fmla="*/ 798332 w 1051251"/>
                <a:gd name="connsiteY106" fmla="*/ 683865 h 1004878"/>
                <a:gd name="connsiteX107" fmla="*/ 827515 w 1051251"/>
                <a:gd name="connsiteY107" fmla="*/ 693593 h 1004878"/>
                <a:gd name="connsiteX108" fmla="*/ 837243 w 1051251"/>
                <a:gd name="connsiteY108" fmla="*/ 790869 h 1004878"/>
                <a:gd name="connsiteX109" fmla="*/ 788604 w 1051251"/>
                <a:gd name="connsiteY109" fmla="*/ 839508 h 1004878"/>
                <a:gd name="connsiteX110" fmla="*/ 710783 w 1051251"/>
                <a:gd name="connsiteY110" fmla="*/ 917329 h 1004878"/>
                <a:gd name="connsiteX111" fmla="*/ 662145 w 1051251"/>
                <a:gd name="connsiteY111" fmla="*/ 956240 h 1004878"/>
                <a:gd name="connsiteX112" fmla="*/ 642689 w 1051251"/>
                <a:gd name="connsiteY112" fmla="*/ 975695 h 1004878"/>
                <a:gd name="connsiteX113" fmla="*/ 603779 w 1051251"/>
                <a:gd name="connsiteY113" fmla="*/ 1004878 h 1004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Lst>
              <a:rect l="l" t="t" r="r" b="b"/>
              <a:pathLst>
                <a:path w="1051251" h="1004878">
                  <a:moveTo>
                    <a:pt x="613506" y="197482"/>
                  </a:moveTo>
                  <a:cubicBezTo>
                    <a:pt x="610264" y="213695"/>
                    <a:pt x="612542" y="232100"/>
                    <a:pt x="603779" y="246121"/>
                  </a:cubicBezTo>
                  <a:cubicBezTo>
                    <a:pt x="579924" y="284290"/>
                    <a:pt x="533685" y="279758"/>
                    <a:pt x="496774" y="285031"/>
                  </a:cubicBezTo>
                  <a:cubicBezTo>
                    <a:pt x="461106" y="278546"/>
                    <a:pt x="421246" y="283562"/>
                    <a:pt x="389770" y="265576"/>
                  </a:cubicBezTo>
                  <a:cubicBezTo>
                    <a:pt x="370884" y="254784"/>
                    <a:pt x="368020" y="227652"/>
                    <a:pt x="360587" y="207210"/>
                  </a:cubicBezTo>
                  <a:cubicBezTo>
                    <a:pt x="354937" y="191672"/>
                    <a:pt x="354447" y="174712"/>
                    <a:pt x="350860" y="158572"/>
                  </a:cubicBezTo>
                  <a:cubicBezTo>
                    <a:pt x="347960" y="145521"/>
                    <a:pt x="344375" y="132631"/>
                    <a:pt x="341132" y="119661"/>
                  </a:cubicBezTo>
                  <a:cubicBezTo>
                    <a:pt x="344375" y="100206"/>
                    <a:pt x="339919" y="77706"/>
                    <a:pt x="350860" y="61295"/>
                  </a:cubicBezTo>
                  <a:cubicBezTo>
                    <a:pt x="361348" y="45563"/>
                    <a:pt x="382587" y="40568"/>
                    <a:pt x="399498" y="32112"/>
                  </a:cubicBezTo>
                  <a:cubicBezTo>
                    <a:pt x="423447" y="20137"/>
                    <a:pt x="464626" y="16394"/>
                    <a:pt x="487047" y="12657"/>
                  </a:cubicBezTo>
                  <a:cubicBezTo>
                    <a:pt x="496775" y="9414"/>
                    <a:pt x="505976" y="2929"/>
                    <a:pt x="516230" y="2929"/>
                  </a:cubicBezTo>
                  <a:cubicBezTo>
                    <a:pt x="545593" y="2929"/>
                    <a:pt x="583017" y="-8105"/>
                    <a:pt x="603779" y="12657"/>
                  </a:cubicBezTo>
                  <a:cubicBezTo>
                    <a:pt x="619992" y="28870"/>
                    <a:pt x="601887" y="59202"/>
                    <a:pt x="594051" y="80750"/>
                  </a:cubicBezTo>
                  <a:cubicBezTo>
                    <a:pt x="579050" y="122001"/>
                    <a:pt x="530784" y="141567"/>
                    <a:pt x="496774" y="158572"/>
                  </a:cubicBezTo>
                  <a:cubicBezTo>
                    <a:pt x="436413" y="188752"/>
                    <a:pt x="430923" y="178859"/>
                    <a:pt x="350860" y="187755"/>
                  </a:cubicBezTo>
                  <a:cubicBezTo>
                    <a:pt x="324877" y="190642"/>
                    <a:pt x="299037" y="194745"/>
                    <a:pt x="273038" y="197482"/>
                  </a:cubicBezTo>
                  <a:cubicBezTo>
                    <a:pt x="199436" y="205229"/>
                    <a:pt x="112613" y="211319"/>
                    <a:pt x="39574" y="216938"/>
                  </a:cubicBezTo>
                  <a:cubicBezTo>
                    <a:pt x="29846" y="220180"/>
                    <a:pt x="11363" y="216457"/>
                    <a:pt x="10391" y="226665"/>
                  </a:cubicBezTo>
                  <a:cubicBezTo>
                    <a:pt x="-748" y="343621"/>
                    <a:pt x="-4097" y="383705"/>
                    <a:pt x="39574" y="460129"/>
                  </a:cubicBezTo>
                  <a:cubicBezTo>
                    <a:pt x="45375" y="470280"/>
                    <a:pt x="52545" y="479584"/>
                    <a:pt x="59030" y="489312"/>
                  </a:cubicBezTo>
                  <a:cubicBezTo>
                    <a:pt x="62272" y="499040"/>
                    <a:pt x="63481" y="509702"/>
                    <a:pt x="68757" y="518495"/>
                  </a:cubicBezTo>
                  <a:cubicBezTo>
                    <a:pt x="76970" y="532184"/>
                    <a:pt x="121016" y="562905"/>
                    <a:pt x="127123" y="567133"/>
                  </a:cubicBezTo>
                  <a:cubicBezTo>
                    <a:pt x="171956" y="598172"/>
                    <a:pt x="210607" y="630901"/>
                    <a:pt x="263311" y="644955"/>
                  </a:cubicBezTo>
                  <a:cubicBezTo>
                    <a:pt x="287790" y="651483"/>
                    <a:pt x="382927" y="668992"/>
                    <a:pt x="418953" y="674138"/>
                  </a:cubicBezTo>
                  <a:cubicBezTo>
                    <a:pt x="481731" y="683106"/>
                    <a:pt x="497103" y="681985"/>
                    <a:pt x="555140" y="693593"/>
                  </a:cubicBezTo>
                  <a:cubicBezTo>
                    <a:pt x="568250" y="696215"/>
                    <a:pt x="581081" y="700078"/>
                    <a:pt x="594051" y="703321"/>
                  </a:cubicBezTo>
                  <a:cubicBezTo>
                    <a:pt x="626477" y="696836"/>
                    <a:pt x="661224" y="697549"/>
                    <a:pt x="691328" y="683865"/>
                  </a:cubicBezTo>
                  <a:cubicBezTo>
                    <a:pt x="700663" y="679622"/>
                    <a:pt x="698831" y="664692"/>
                    <a:pt x="701055" y="654682"/>
                  </a:cubicBezTo>
                  <a:cubicBezTo>
                    <a:pt x="705334" y="635428"/>
                    <a:pt x="707540" y="615771"/>
                    <a:pt x="710783" y="596316"/>
                  </a:cubicBezTo>
                  <a:cubicBezTo>
                    <a:pt x="708907" y="579429"/>
                    <a:pt x="729950" y="436610"/>
                    <a:pt x="671872" y="401763"/>
                  </a:cubicBezTo>
                  <a:cubicBezTo>
                    <a:pt x="663079" y="396487"/>
                    <a:pt x="652744" y="394046"/>
                    <a:pt x="642689" y="392035"/>
                  </a:cubicBezTo>
                  <a:cubicBezTo>
                    <a:pt x="620206" y="387538"/>
                    <a:pt x="597294" y="385550"/>
                    <a:pt x="574596" y="382308"/>
                  </a:cubicBezTo>
                  <a:cubicBezTo>
                    <a:pt x="564868" y="379065"/>
                    <a:pt x="555650" y="373165"/>
                    <a:pt x="545413" y="372580"/>
                  </a:cubicBezTo>
                  <a:cubicBezTo>
                    <a:pt x="441770" y="366657"/>
                    <a:pt x="336836" y="377956"/>
                    <a:pt x="234128" y="362852"/>
                  </a:cubicBezTo>
                  <a:cubicBezTo>
                    <a:pt x="219781" y="360742"/>
                    <a:pt x="221867" y="336532"/>
                    <a:pt x="214672" y="323942"/>
                  </a:cubicBezTo>
                  <a:cubicBezTo>
                    <a:pt x="208871" y="313791"/>
                    <a:pt x="201702" y="304487"/>
                    <a:pt x="195217" y="294759"/>
                  </a:cubicBezTo>
                  <a:cubicBezTo>
                    <a:pt x="191974" y="278546"/>
                    <a:pt x="189076" y="262261"/>
                    <a:pt x="185489" y="246121"/>
                  </a:cubicBezTo>
                  <a:cubicBezTo>
                    <a:pt x="182589" y="233070"/>
                    <a:pt x="175762" y="220579"/>
                    <a:pt x="175762" y="207210"/>
                  </a:cubicBezTo>
                  <a:cubicBezTo>
                    <a:pt x="175762" y="177847"/>
                    <a:pt x="178887" y="148272"/>
                    <a:pt x="185489" y="119661"/>
                  </a:cubicBezTo>
                  <a:cubicBezTo>
                    <a:pt x="191022" y="95687"/>
                    <a:pt x="213736" y="65161"/>
                    <a:pt x="234128" y="51567"/>
                  </a:cubicBezTo>
                  <a:cubicBezTo>
                    <a:pt x="242660" y="45879"/>
                    <a:pt x="253583" y="45082"/>
                    <a:pt x="263311" y="41840"/>
                  </a:cubicBezTo>
                  <a:cubicBezTo>
                    <a:pt x="286009" y="45082"/>
                    <a:pt x="311497" y="40192"/>
                    <a:pt x="331404" y="51567"/>
                  </a:cubicBezTo>
                  <a:cubicBezTo>
                    <a:pt x="359274" y="67493"/>
                    <a:pt x="369046" y="109510"/>
                    <a:pt x="399498" y="119661"/>
                  </a:cubicBezTo>
                  <a:lnTo>
                    <a:pt x="428681" y="129389"/>
                  </a:lnTo>
                  <a:cubicBezTo>
                    <a:pt x="447391" y="157455"/>
                    <a:pt x="464452" y="168144"/>
                    <a:pt x="438408" y="207210"/>
                  </a:cubicBezTo>
                  <a:cubicBezTo>
                    <a:pt x="432720" y="215742"/>
                    <a:pt x="418953" y="213695"/>
                    <a:pt x="409225" y="216938"/>
                  </a:cubicBezTo>
                  <a:cubicBezTo>
                    <a:pt x="393012" y="233151"/>
                    <a:pt x="378491" y="251253"/>
                    <a:pt x="360587" y="265576"/>
                  </a:cubicBezTo>
                  <a:cubicBezTo>
                    <a:pt x="345823" y="277387"/>
                    <a:pt x="326002" y="282111"/>
                    <a:pt x="311949" y="294759"/>
                  </a:cubicBezTo>
                  <a:cubicBezTo>
                    <a:pt x="293125" y="311701"/>
                    <a:pt x="281219" y="335218"/>
                    <a:pt x="263311" y="353125"/>
                  </a:cubicBezTo>
                  <a:cubicBezTo>
                    <a:pt x="248630" y="367806"/>
                    <a:pt x="229353" y="377354"/>
                    <a:pt x="214672" y="392035"/>
                  </a:cubicBezTo>
                  <a:cubicBezTo>
                    <a:pt x="193533" y="413174"/>
                    <a:pt x="176704" y="438274"/>
                    <a:pt x="156306" y="460129"/>
                  </a:cubicBezTo>
                  <a:cubicBezTo>
                    <a:pt x="156289" y="460147"/>
                    <a:pt x="71601" y="544834"/>
                    <a:pt x="49302" y="567133"/>
                  </a:cubicBezTo>
                  <a:lnTo>
                    <a:pt x="29847" y="586589"/>
                  </a:lnTo>
                  <a:lnTo>
                    <a:pt x="10391" y="606044"/>
                  </a:lnTo>
                  <a:cubicBezTo>
                    <a:pt x="7149" y="619014"/>
                    <a:pt x="664" y="631586"/>
                    <a:pt x="664" y="644955"/>
                  </a:cubicBezTo>
                  <a:cubicBezTo>
                    <a:pt x="664" y="683674"/>
                    <a:pt x="-7017" y="729841"/>
                    <a:pt x="29847" y="751959"/>
                  </a:cubicBezTo>
                  <a:cubicBezTo>
                    <a:pt x="38640" y="757234"/>
                    <a:pt x="49302" y="758444"/>
                    <a:pt x="59030" y="761686"/>
                  </a:cubicBezTo>
                  <a:cubicBezTo>
                    <a:pt x="68758" y="768171"/>
                    <a:pt x="77122" y="777445"/>
                    <a:pt x="88213" y="781142"/>
                  </a:cubicBezTo>
                  <a:cubicBezTo>
                    <a:pt x="166325" y="807179"/>
                    <a:pt x="398386" y="781185"/>
                    <a:pt x="399498" y="781142"/>
                  </a:cubicBezTo>
                  <a:cubicBezTo>
                    <a:pt x="415711" y="774657"/>
                    <a:pt x="434353" y="772406"/>
                    <a:pt x="448136" y="761686"/>
                  </a:cubicBezTo>
                  <a:cubicBezTo>
                    <a:pt x="464136" y="749242"/>
                    <a:pt x="492544" y="704803"/>
                    <a:pt x="506502" y="683865"/>
                  </a:cubicBezTo>
                  <a:cubicBezTo>
                    <a:pt x="528461" y="596035"/>
                    <a:pt x="524189" y="635579"/>
                    <a:pt x="487047" y="479584"/>
                  </a:cubicBezTo>
                  <a:cubicBezTo>
                    <a:pt x="483688" y="465477"/>
                    <a:pt x="473303" y="454003"/>
                    <a:pt x="467591" y="440674"/>
                  </a:cubicBezTo>
                  <a:cubicBezTo>
                    <a:pt x="463552" y="431249"/>
                    <a:pt x="461106" y="421219"/>
                    <a:pt x="457864" y="411491"/>
                  </a:cubicBezTo>
                  <a:cubicBezTo>
                    <a:pt x="467592" y="392036"/>
                    <a:pt x="474573" y="370945"/>
                    <a:pt x="487047" y="353125"/>
                  </a:cubicBezTo>
                  <a:cubicBezTo>
                    <a:pt x="515322" y="312732"/>
                    <a:pt x="530805" y="310683"/>
                    <a:pt x="574596" y="294759"/>
                  </a:cubicBezTo>
                  <a:cubicBezTo>
                    <a:pt x="671941" y="259362"/>
                    <a:pt x="649609" y="273346"/>
                    <a:pt x="798332" y="255848"/>
                  </a:cubicBezTo>
                  <a:cubicBezTo>
                    <a:pt x="870188" y="207945"/>
                    <a:pt x="837992" y="202908"/>
                    <a:pt x="895608" y="246121"/>
                  </a:cubicBezTo>
                  <a:cubicBezTo>
                    <a:pt x="948901" y="332721"/>
                    <a:pt x="967085" y="353968"/>
                    <a:pt x="1002613" y="430946"/>
                  </a:cubicBezTo>
                  <a:cubicBezTo>
                    <a:pt x="1012961" y="453368"/>
                    <a:pt x="1024430" y="475469"/>
                    <a:pt x="1031796" y="499040"/>
                  </a:cubicBezTo>
                  <a:cubicBezTo>
                    <a:pt x="1040713" y="527574"/>
                    <a:pt x="1044766" y="557406"/>
                    <a:pt x="1051251" y="586589"/>
                  </a:cubicBezTo>
                  <a:cubicBezTo>
                    <a:pt x="1048008" y="622257"/>
                    <a:pt x="1051629" y="659233"/>
                    <a:pt x="1041523" y="693593"/>
                  </a:cubicBezTo>
                  <a:cubicBezTo>
                    <a:pt x="1026699" y="743993"/>
                    <a:pt x="985012" y="766410"/>
                    <a:pt x="944247" y="790869"/>
                  </a:cubicBezTo>
                  <a:cubicBezTo>
                    <a:pt x="931812" y="798330"/>
                    <a:pt x="919404" y="806808"/>
                    <a:pt x="905336" y="810325"/>
                  </a:cubicBezTo>
                  <a:cubicBezTo>
                    <a:pt x="879974" y="816665"/>
                    <a:pt x="853455" y="816810"/>
                    <a:pt x="827515" y="820052"/>
                  </a:cubicBezTo>
                  <a:cubicBezTo>
                    <a:pt x="791847" y="816810"/>
                    <a:pt x="753571" y="824100"/>
                    <a:pt x="720511" y="810325"/>
                  </a:cubicBezTo>
                  <a:cubicBezTo>
                    <a:pt x="708170" y="805183"/>
                    <a:pt x="716762" y="783372"/>
                    <a:pt x="710783" y="771414"/>
                  </a:cubicBezTo>
                  <a:cubicBezTo>
                    <a:pt x="690637" y="731123"/>
                    <a:pt x="665387" y="693593"/>
                    <a:pt x="642689" y="654682"/>
                  </a:cubicBezTo>
                  <a:cubicBezTo>
                    <a:pt x="630907" y="634485"/>
                    <a:pt x="620313" y="612850"/>
                    <a:pt x="603779" y="596316"/>
                  </a:cubicBezTo>
                  <a:cubicBezTo>
                    <a:pt x="580851" y="573388"/>
                    <a:pt x="551898" y="557405"/>
                    <a:pt x="525957" y="537950"/>
                  </a:cubicBezTo>
                  <a:cubicBezTo>
                    <a:pt x="514951" y="529696"/>
                    <a:pt x="508718" y="515592"/>
                    <a:pt x="496774" y="508767"/>
                  </a:cubicBezTo>
                  <a:cubicBezTo>
                    <a:pt x="485166" y="502134"/>
                    <a:pt x="470974" y="501662"/>
                    <a:pt x="457864" y="499040"/>
                  </a:cubicBezTo>
                  <a:cubicBezTo>
                    <a:pt x="411107" y="489689"/>
                    <a:pt x="369504" y="485563"/>
                    <a:pt x="321677" y="479584"/>
                  </a:cubicBezTo>
                  <a:cubicBezTo>
                    <a:pt x="250341" y="486069"/>
                    <a:pt x="174428" y="473078"/>
                    <a:pt x="107668" y="499040"/>
                  </a:cubicBezTo>
                  <a:cubicBezTo>
                    <a:pt x="88317" y="506565"/>
                    <a:pt x="129969" y="535220"/>
                    <a:pt x="146579" y="547678"/>
                  </a:cubicBezTo>
                  <a:cubicBezTo>
                    <a:pt x="157274" y="555700"/>
                    <a:pt x="172971" y="552712"/>
                    <a:pt x="185489" y="557406"/>
                  </a:cubicBezTo>
                  <a:cubicBezTo>
                    <a:pt x="377836" y="629536"/>
                    <a:pt x="108633" y="538271"/>
                    <a:pt x="253583" y="586589"/>
                  </a:cubicBezTo>
                  <a:cubicBezTo>
                    <a:pt x="256357" y="585895"/>
                    <a:pt x="355818" y="567008"/>
                    <a:pt x="370315" y="547678"/>
                  </a:cubicBezTo>
                  <a:cubicBezTo>
                    <a:pt x="406999" y="498766"/>
                    <a:pt x="415008" y="453243"/>
                    <a:pt x="438408" y="401763"/>
                  </a:cubicBezTo>
                  <a:cubicBezTo>
                    <a:pt x="447409" y="381961"/>
                    <a:pt x="455525" y="361496"/>
                    <a:pt x="467591" y="343397"/>
                  </a:cubicBezTo>
                  <a:cubicBezTo>
                    <a:pt x="475222" y="331950"/>
                    <a:pt x="487821" y="324659"/>
                    <a:pt x="496774" y="314214"/>
                  </a:cubicBezTo>
                  <a:cubicBezTo>
                    <a:pt x="507325" y="301905"/>
                    <a:pt x="516533" y="288497"/>
                    <a:pt x="525957" y="275304"/>
                  </a:cubicBezTo>
                  <a:cubicBezTo>
                    <a:pt x="532753" y="265790"/>
                    <a:pt x="535685" y="252606"/>
                    <a:pt x="545413" y="246121"/>
                  </a:cubicBezTo>
                  <a:cubicBezTo>
                    <a:pt x="556537" y="238705"/>
                    <a:pt x="571071" y="238160"/>
                    <a:pt x="584323" y="236393"/>
                  </a:cubicBezTo>
                  <a:cubicBezTo>
                    <a:pt x="619824" y="231659"/>
                    <a:pt x="655660" y="229908"/>
                    <a:pt x="691328" y="226665"/>
                  </a:cubicBezTo>
                  <a:cubicBezTo>
                    <a:pt x="720197" y="217043"/>
                    <a:pt x="739204" y="221135"/>
                    <a:pt x="701055" y="187755"/>
                  </a:cubicBezTo>
                  <a:cubicBezTo>
                    <a:pt x="683458" y="172358"/>
                    <a:pt x="663216" y="160041"/>
                    <a:pt x="642689" y="148844"/>
                  </a:cubicBezTo>
                  <a:cubicBezTo>
                    <a:pt x="593438" y="121980"/>
                    <a:pt x="605386" y="137026"/>
                    <a:pt x="564868" y="119661"/>
                  </a:cubicBezTo>
                  <a:cubicBezTo>
                    <a:pt x="551539" y="113949"/>
                    <a:pt x="538927" y="106691"/>
                    <a:pt x="525957" y="100206"/>
                  </a:cubicBezTo>
                  <a:cubicBezTo>
                    <a:pt x="498037" y="118819"/>
                    <a:pt x="483329" y="123947"/>
                    <a:pt x="467591" y="158572"/>
                  </a:cubicBezTo>
                  <a:cubicBezTo>
                    <a:pt x="457823" y="180062"/>
                    <a:pt x="455078" y="204103"/>
                    <a:pt x="448136" y="226665"/>
                  </a:cubicBezTo>
                  <a:cubicBezTo>
                    <a:pt x="442105" y="246266"/>
                    <a:pt x="435166" y="265576"/>
                    <a:pt x="428681" y="285031"/>
                  </a:cubicBezTo>
                  <a:cubicBezTo>
                    <a:pt x="425438" y="307729"/>
                    <a:pt x="423757" y="330706"/>
                    <a:pt x="418953" y="353125"/>
                  </a:cubicBezTo>
                  <a:cubicBezTo>
                    <a:pt x="380322" y="533405"/>
                    <a:pt x="415345" y="310296"/>
                    <a:pt x="389770" y="489312"/>
                  </a:cubicBezTo>
                  <a:cubicBezTo>
                    <a:pt x="396255" y="528223"/>
                    <a:pt x="397459" y="568392"/>
                    <a:pt x="409225" y="606044"/>
                  </a:cubicBezTo>
                  <a:cubicBezTo>
                    <a:pt x="419443" y="638741"/>
                    <a:pt x="438913" y="648946"/>
                    <a:pt x="467591" y="654682"/>
                  </a:cubicBezTo>
                  <a:cubicBezTo>
                    <a:pt x="614399" y="684044"/>
                    <a:pt x="617982" y="675668"/>
                    <a:pt x="798332" y="683865"/>
                  </a:cubicBezTo>
                  <a:cubicBezTo>
                    <a:pt x="808060" y="687108"/>
                    <a:pt x="819508" y="687187"/>
                    <a:pt x="827515" y="693593"/>
                  </a:cubicBezTo>
                  <a:cubicBezTo>
                    <a:pt x="857368" y="717476"/>
                    <a:pt x="853173" y="759010"/>
                    <a:pt x="837243" y="790869"/>
                  </a:cubicBezTo>
                  <a:cubicBezTo>
                    <a:pt x="826989" y="811377"/>
                    <a:pt x="803283" y="821894"/>
                    <a:pt x="788604" y="839508"/>
                  </a:cubicBezTo>
                  <a:cubicBezTo>
                    <a:pt x="721406" y="920145"/>
                    <a:pt x="771060" y="897236"/>
                    <a:pt x="710783" y="917329"/>
                  </a:cubicBezTo>
                  <a:cubicBezTo>
                    <a:pt x="694570" y="930299"/>
                    <a:pt x="677909" y="942728"/>
                    <a:pt x="662145" y="956240"/>
                  </a:cubicBezTo>
                  <a:cubicBezTo>
                    <a:pt x="655182" y="962209"/>
                    <a:pt x="650553" y="970976"/>
                    <a:pt x="642689" y="975695"/>
                  </a:cubicBezTo>
                  <a:cubicBezTo>
                    <a:pt x="599760" y="1001452"/>
                    <a:pt x="622948" y="966539"/>
                    <a:pt x="603779" y="1004878"/>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77" name="Freeform 576"/>
            <p:cNvSpPr/>
            <p:nvPr/>
          </p:nvSpPr>
          <p:spPr>
            <a:xfrm>
              <a:off x="5651770" y="3531140"/>
              <a:ext cx="2451370" cy="836579"/>
            </a:xfrm>
            <a:custGeom>
              <a:avLst/>
              <a:gdLst>
                <a:gd name="connsiteX0" fmla="*/ 0 w 2451370"/>
                <a:gd name="connsiteY0" fmla="*/ 564205 h 836579"/>
                <a:gd name="connsiteX1" fmla="*/ 19456 w 2451370"/>
                <a:gd name="connsiteY1" fmla="*/ 379379 h 836579"/>
                <a:gd name="connsiteX2" fmla="*/ 38911 w 2451370"/>
                <a:gd name="connsiteY2" fmla="*/ 350196 h 836579"/>
                <a:gd name="connsiteX3" fmla="*/ 58366 w 2451370"/>
                <a:gd name="connsiteY3" fmla="*/ 311286 h 836579"/>
                <a:gd name="connsiteX4" fmla="*/ 107004 w 2451370"/>
                <a:gd name="connsiteY4" fmla="*/ 272375 h 836579"/>
                <a:gd name="connsiteX5" fmla="*/ 165370 w 2451370"/>
                <a:gd name="connsiteY5" fmla="*/ 243192 h 836579"/>
                <a:gd name="connsiteX6" fmla="*/ 233464 w 2451370"/>
                <a:gd name="connsiteY6" fmla="*/ 301558 h 836579"/>
                <a:gd name="connsiteX7" fmla="*/ 301558 w 2451370"/>
                <a:gd name="connsiteY7" fmla="*/ 408562 h 836579"/>
                <a:gd name="connsiteX8" fmla="*/ 350196 w 2451370"/>
                <a:gd name="connsiteY8" fmla="*/ 544749 h 836579"/>
                <a:gd name="connsiteX9" fmla="*/ 359924 w 2451370"/>
                <a:gd name="connsiteY9" fmla="*/ 632298 h 836579"/>
                <a:gd name="connsiteX10" fmla="*/ 379379 w 2451370"/>
                <a:gd name="connsiteY10" fmla="*/ 651754 h 836579"/>
                <a:gd name="connsiteX11" fmla="*/ 418290 w 2451370"/>
                <a:gd name="connsiteY11" fmla="*/ 632298 h 836579"/>
                <a:gd name="connsiteX12" fmla="*/ 486383 w 2451370"/>
                <a:gd name="connsiteY12" fmla="*/ 612843 h 836579"/>
                <a:gd name="connsiteX13" fmla="*/ 515566 w 2451370"/>
                <a:gd name="connsiteY13" fmla="*/ 593388 h 836579"/>
                <a:gd name="connsiteX14" fmla="*/ 612843 w 2451370"/>
                <a:gd name="connsiteY14" fmla="*/ 564205 h 836579"/>
                <a:gd name="connsiteX15" fmla="*/ 680936 w 2451370"/>
                <a:gd name="connsiteY15" fmla="*/ 544749 h 836579"/>
                <a:gd name="connsiteX16" fmla="*/ 573932 w 2451370"/>
                <a:gd name="connsiteY16" fmla="*/ 505839 h 836579"/>
                <a:gd name="connsiteX17" fmla="*/ 476656 w 2451370"/>
                <a:gd name="connsiteY17" fmla="*/ 466928 h 836579"/>
                <a:gd name="connsiteX18" fmla="*/ 359924 w 2451370"/>
                <a:gd name="connsiteY18" fmla="*/ 428017 h 836579"/>
                <a:gd name="connsiteX19" fmla="*/ 311285 w 2451370"/>
                <a:gd name="connsiteY19" fmla="*/ 389107 h 836579"/>
                <a:gd name="connsiteX20" fmla="*/ 321013 w 2451370"/>
                <a:gd name="connsiteY20" fmla="*/ 359924 h 836579"/>
                <a:gd name="connsiteX21" fmla="*/ 437745 w 2451370"/>
                <a:gd name="connsiteY21" fmla="*/ 359924 h 836579"/>
                <a:gd name="connsiteX22" fmla="*/ 466928 w 2451370"/>
                <a:gd name="connsiteY22" fmla="*/ 369651 h 836579"/>
                <a:gd name="connsiteX23" fmla="*/ 496111 w 2451370"/>
                <a:gd name="connsiteY23" fmla="*/ 398834 h 836579"/>
                <a:gd name="connsiteX24" fmla="*/ 505839 w 2451370"/>
                <a:gd name="connsiteY24" fmla="*/ 428017 h 836579"/>
                <a:gd name="connsiteX25" fmla="*/ 564204 w 2451370"/>
                <a:gd name="connsiteY25" fmla="*/ 486383 h 836579"/>
                <a:gd name="connsiteX26" fmla="*/ 603115 w 2451370"/>
                <a:gd name="connsiteY26" fmla="*/ 544749 h 836579"/>
                <a:gd name="connsiteX27" fmla="*/ 603115 w 2451370"/>
                <a:gd name="connsiteY27" fmla="*/ 642026 h 836579"/>
                <a:gd name="connsiteX28" fmla="*/ 486383 w 2451370"/>
                <a:gd name="connsiteY28" fmla="*/ 710120 h 836579"/>
                <a:gd name="connsiteX29" fmla="*/ 408562 w 2451370"/>
                <a:gd name="connsiteY29" fmla="*/ 739303 h 836579"/>
                <a:gd name="connsiteX30" fmla="*/ 369651 w 2451370"/>
                <a:gd name="connsiteY30" fmla="*/ 758758 h 836579"/>
                <a:gd name="connsiteX31" fmla="*/ 330741 w 2451370"/>
                <a:gd name="connsiteY31" fmla="*/ 749030 h 836579"/>
                <a:gd name="connsiteX32" fmla="*/ 476656 w 2451370"/>
                <a:gd name="connsiteY32" fmla="*/ 671209 h 836579"/>
                <a:gd name="connsiteX33" fmla="*/ 573932 w 2451370"/>
                <a:gd name="connsiteY33" fmla="*/ 622571 h 836579"/>
                <a:gd name="connsiteX34" fmla="*/ 632298 w 2451370"/>
                <a:gd name="connsiteY34" fmla="*/ 593388 h 836579"/>
                <a:gd name="connsiteX35" fmla="*/ 671209 w 2451370"/>
                <a:gd name="connsiteY35" fmla="*/ 583660 h 836579"/>
                <a:gd name="connsiteX36" fmla="*/ 700392 w 2451370"/>
                <a:gd name="connsiteY36" fmla="*/ 564205 h 836579"/>
                <a:gd name="connsiteX37" fmla="*/ 787941 w 2451370"/>
                <a:gd name="connsiteY37" fmla="*/ 554477 h 836579"/>
                <a:gd name="connsiteX38" fmla="*/ 846307 w 2451370"/>
                <a:gd name="connsiteY38" fmla="*/ 544749 h 836579"/>
                <a:gd name="connsiteX39" fmla="*/ 924128 w 2451370"/>
                <a:gd name="connsiteY39" fmla="*/ 535022 h 836579"/>
                <a:gd name="connsiteX40" fmla="*/ 982494 w 2451370"/>
                <a:gd name="connsiteY40" fmla="*/ 525294 h 836579"/>
                <a:gd name="connsiteX41" fmla="*/ 1060315 w 2451370"/>
                <a:gd name="connsiteY41" fmla="*/ 515566 h 836579"/>
                <a:gd name="connsiteX42" fmla="*/ 1186775 w 2451370"/>
                <a:gd name="connsiteY42" fmla="*/ 486383 h 836579"/>
                <a:gd name="connsiteX43" fmla="*/ 1245141 w 2451370"/>
                <a:gd name="connsiteY43" fmla="*/ 476656 h 836579"/>
                <a:gd name="connsiteX44" fmla="*/ 1274324 w 2451370"/>
                <a:gd name="connsiteY44" fmla="*/ 496111 h 836579"/>
                <a:gd name="connsiteX45" fmla="*/ 1284051 w 2451370"/>
                <a:gd name="connsiteY45" fmla="*/ 535022 h 836579"/>
                <a:gd name="connsiteX46" fmla="*/ 1303507 w 2451370"/>
                <a:gd name="connsiteY46" fmla="*/ 564205 h 836579"/>
                <a:gd name="connsiteX47" fmla="*/ 1293779 w 2451370"/>
                <a:gd name="connsiteY47" fmla="*/ 700392 h 836579"/>
                <a:gd name="connsiteX48" fmla="*/ 1274324 w 2451370"/>
                <a:gd name="connsiteY48" fmla="*/ 739303 h 836579"/>
                <a:gd name="connsiteX49" fmla="*/ 1196502 w 2451370"/>
                <a:gd name="connsiteY49" fmla="*/ 826851 h 836579"/>
                <a:gd name="connsiteX50" fmla="*/ 1167319 w 2451370"/>
                <a:gd name="connsiteY50" fmla="*/ 836579 h 836579"/>
                <a:gd name="connsiteX51" fmla="*/ 1089498 w 2451370"/>
                <a:gd name="connsiteY51" fmla="*/ 807396 h 836579"/>
                <a:gd name="connsiteX52" fmla="*/ 972766 w 2451370"/>
                <a:gd name="connsiteY52" fmla="*/ 719847 h 836579"/>
                <a:gd name="connsiteX53" fmla="*/ 914400 w 2451370"/>
                <a:gd name="connsiteY53" fmla="*/ 680937 h 836579"/>
                <a:gd name="connsiteX54" fmla="*/ 894945 w 2451370"/>
                <a:gd name="connsiteY54" fmla="*/ 661481 h 836579"/>
                <a:gd name="connsiteX55" fmla="*/ 846307 w 2451370"/>
                <a:gd name="connsiteY55" fmla="*/ 651754 h 836579"/>
                <a:gd name="connsiteX56" fmla="*/ 817124 w 2451370"/>
                <a:gd name="connsiteY56" fmla="*/ 632298 h 836579"/>
                <a:gd name="connsiteX57" fmla="*/ 826851 w 2451370"/>
                <a:gd name="connsiteY57" fmla="*/ 593388 h 836579"/>
                <a:gd name="connsiteX58" fmla="*/ 885217 w 2451370"/>
                <a:gd name="connsiteY58" fmla="*/ 554477 h 836579"/>
                <a:gd name="connsiteX59" fmla="*/ 924128 w 2451370"/>
                <a:gd name="connsiteY59" fmla="*/ 535022 h 836579"/>
                <a:gd name="connsiteX60" fmla="*/ 972766 w 2451370"/>
                <a:gd name="connsiteY60" fmla="*/ 515566 h 836579"/>
                <a:gd name="connsiteX61" fmla="*/ 1050587 w 2451370"/>
                <a:gd name="connsiteY61" fmla="*/ 505839 h 836579"/>
                <a:gd name="connsiteX62" fmla="*/ 1099226 w 2451370"/>
                <a:gd name="connsiteY62" fmla="*/ 496111 h 836579"/>
                <a:gd name="connsiteX63" fmla="*/ 1186775 w 2451370"/>
                <a:gd name="connsiteY63" fmla="*/ 515566 h 836579"/>
                <a:gd name="connsiteX64" fmla="*/ 1147864 w 2451370"/>
                <a:gd name="connsiteY64" fmla="*/ 535022 h 836579"/>
                <a:gd name="connsiteX65" fmla="*/ 846307 w 2451370"/>
                <a:gd name="connsiteY65" fmla="*/ 515566 h 836579"/>
                <a:gd name="connsiteX66" fmla="*/ 719847 w 2451370"/>
                <a:gd name="connsiteY66" fmla="*/ 476656 h 836579"/>
                <a:gd name="connsiteX67" fmla="*/ 700392 w 2451370"/>
                <a:gd name="connsiteY67" fmla="*/ 457200 h 836579"/>
                <a:gd name="connsiteX68" fmla="*/ 680936 w 2451370"/>
                <a:gd name="connsiteY68" fmla="*/ 583660 h 836579"/>
                <a:gd name="connsiteX69" fmla="*/ 651753 w 2451370"/>
                <a:gd name="connsiteY69" fmla="*/ 671209 h 836579"/>
                <a:gd name="connsiteX70" fmla="*/ 671209 w 2451370"/>
                <a:gd name="connsiteY70" fmla="*/ 749030 h 836579"/>
                <a:gd name="connsiteX71" fmla="*/ 826851 w 2451370"/>
                <a:gd name="connsiteY71" fmla="*/ 719847 h 836579"/>
                <a:gd name="connsiteX72" fmla="*/ 885217 w 2451370"/>
                <a:gd name="connsiteY72" fmla="*/ 710120 h 836579"/>
                <a:gd name="connsiteX73" fmla="*/ 943583 w 2451370"/>
                <a:gd name="connsiteY73" fmla="*/ 671209 h 836579"/>
                <a:gd name="connsiteX74" fmla="*/ 972766 w 2451370"/>
                <a:gd name="connsiteY74" fmla="*/ 661481 h 836579"/>
                <a:gd name="connsiteX75" fmla="*/ 1011677 w 2451370"/>
                <a:gd name="connsiteY75" fmla="*/ 632298 h 836579"/>
                <a:gd name="connsiteX76" fmla="*/ 1089498 w 2451370"/>
                <a:gd name="connsiteY76" fmla="*/ 593388 h 836579"/>
                <a:gd name="connsiteX77" fmla="*/ 1147864 w 2451370"/>
                <a:gd name="connsiteY77" fmla="*/ 554477 h 836579"/>
                <a:gd name="connsiteX78" fmla="*/ 1215958 w 2451370"/>
                <a:gd name="connsiteY78" fmla="*/ 515566 h 836579"/>
                <a:gd name="connsiteX79" fmla="*/ 1254868 w 2451370"/>
                <a:gd name="connsiteY79" fmla="*/ 486383 h 836579"/>
                <a:gd name="connsiteX80" fmla="*/ 1274324 w 2451370"/>
                <a:gd name="connsiteY80" fmla="*/ 466928 h 836579"/>
                <a:gd name="connsiteX81" fmla="*/ 1303507 w 2451370"/>
                <a:gd name="connsiteY81" fmla="*/ 457200 h 836579"/>
                <a:gd name="connsiteX82" fmla="*/ 1371600 w 2451370"/>
                <a:gd name="connsiteY82" fmla="*/ 466928 h 836579"/>
                <a:gd name="connsiteX83" fmla="*/ 1391056 w 2451370"/>
                <a:gd name="connsiteY83" fmla="*/ 505839 h 836579"/>
                <a:gd name="connsiteX84" fmla="*/ 1439694 w 2451370"/>
                <a:gd name="connsiteY84" fmla="*/ 603115 h 836579"/>
                <a:gd name="connsiteX85" fmla="*/ 1459149 w 2451370"/>
                <a:gd name="connsiteY85" fmla="*/ 671209 h 836579"/>
                <a:gd name="connsiteX86" fmla="*/ 1488332 w 2451370"/>
                <a:gd name="connsiteY86" fmla="*/ 680937 h 836579"/>
                <a:gd name="connsiteX87" fmla="*/ 1673158 w 2451370"/>
                <a:gd name="connsiteY87" fmla="*/ 554477 h 836579"/>
                <a:gd name="connsiteX88" fmla="*/ 1721796 w 2451370"/>
                <a:gd name="connsiteY88" fmla="*/ 525294 h 836579"/>
                <a:gd name="connsiteX89" fmla="*/ 1780162 w 2451370"/>
                <a:gd name="connsiteY89" fmla="*/ 486383 h 836579"/>
                <a:gd name="connsiteX90" fmla="*/ 1838528 w 2451370"/>
                <a:gd name="connsiteY90" fmla="*/ 428017 h 836579"/>
                <a:gd name="connsiteX91" fmla="*/ 1848256 w 2451370"/>
                <a:gd name="connsiteY91" fmla="*/ 398834 h 836579"/>
                <a:gd name="connsiteX92" fmla="*/ 1809345 w 2451370"/>
                <a:gd name="connsiteY92" fmla="*/ 321013 h 836579"/>
                <a:gd name="connsiteX93" fmla="*/ 1721796 w 2451370"/>
                <a:gd name="connsiteY93" fmla="*/ 408562 h 836579"/>
                <a:gd name="connsiteX94" fmla="*/ 1692613 w 2451370"/>
                <a:gd name="connsiteY94" fmla="*/ 437745 h 836579"/>
                <a:gd name="connsiteX95" fmla="*/ 1663430 w 2451370"/>
                <a:gd name="connsiteY95" fmla="*/ 486383 h 836579"/>
                <a:gd name="connsiteX96" fmla="*/ 1575881 w 2451370"/>
                <a:gd name="connsiteY96" fmla="*/ 554477 h 836579"/>
                <a:gd name="connsiteX97" fmla="*/ 1546698 w 2451370"/>
                <a:gd name="connsiteY97" fmla="*/ 564205 h 836579"/>
                <a:gd name="connsiteX98" fmla="*/ 1595336 w 2451370"/>
                <a:gd name="connsiteY98" fmla="*/ 535022 h 836579"/>
                <a:gd name="connsiteX99" fmla="*/ 1692613 w 2451370"/>
                <a:gd name="connsiteY99" fmla="*/ 496111 h 836579"/>
                <a:gd name="connsiteX100" fmla="*/ 1789890 w 2451370"/>
                <a:gd name="connsiteY100" fmla="*/ 466928 h 836579"/>
                <a:gd name="connsiteX101" fmla="*/ 1838528 w 2451370"/>
                <a:gd name="connsiteY101" fmla="*/ 476656 h 836579"/>
                <a:gd name="connsiteX102" fmla="*/ 1896894 w 2451370"/>
                <a:gd name="connsiteY102" fmla="*/ 525294 h 836579"/>
                <a:gd name="connsiteX103" fmla="*/ 1994170 w 2451370"/>
                <a:gd name="connsiteY103" fmla="*/ 632298 h 836579"/>
                <a:gd name="connsiteX104" fmla="*/ 2023353 w 2451370"/>
                <a:gd name="connsiteY104" fmla="*/ 680937 h 836579"/>
                <a:gd name="connsiteX105" fmla="*/ 2052536 w 2451370"/>
                <a:gd name="connsiteY105" fmla="*/ 768486 h 836579"/>
                <a:gd name="connsiteX106" fmla="*/ 2062264 w 2451370"/>
                <a:gd name="connsiteY106" fmla="*/ 807396 h 836579"/>
                <a:gd name="connsiteX107" fmla="*/ 2023353 w 2451370"/>
                <a:gd name="connsiteY107" fmla="*/ 758758 h 836579"/>
                <a:gd name="connsiteX108" fmla="*/ 1984443 w 2451370"/>
                <a:gd name="connsiteY108" fmla="*/ 719847 h 836579"/>
                <a:gd name="connsiteX109" fmla="*/ 1945532 w 2451370"/>
                <a:gd name="connsiteY109" fmla="*/ 700392 h 836579"/>
                <a:gd name="connsiteX110" fmla="*/ 1887166 w 2451370"/>
                <a:gd name="connsiteY110" fmla="*/ 661481 h 836579"/>
                <a:gd name="connsiteX111" fmla="*/ 1877439 w 2451370"/>
                <a:gd name="connsiteY111" fmla="*/ 544749 h 836579"/>
                <a:gd name="connsiteX112" fmla="*/ 1887166 w 2451370"/>
                <a:gd name="connsiteY112" fmla="*/ 515566 h 836579"/>
                <a:gd name="connsiteX113" fmla="*/ 1916349 w 2451370"/>
                <a:gd name="connsiteY113" fmla="*/ 505839 h 836579"/>
                <a:gd name="connsiteX114" fmla="*/ 1984443 w 2451370"/>
                <a:gd name="connsiteY114" fmla="*/ 457200 h 836579"/>
                <a:gd name="connsiteX115" fmla="*/ 2013626 w 2451370"/>
                <a:gd name="connsiteY115" fmla="*/ 428017 h 836579"/>
                <a:gd name="connsiteX116" fmla="*/ 2101175 w 2451370"/>
                <a:gd name="connsiteY116" fmla="*/ 398834 h 836579"/>
                <a:gd name="connsiteX117" fmla="*/ 2188724 w 2451370"/>
                <a:gd name="connsiteY117" fmla="*/ 350196 h 836579"/>
                <a:gd name="connsiteX118" fmla="*/ 2266545 w 2451370"/>
                <a:gd name="connsiteY118" fmla="*/ 311286 h 836579"/>
                <a:gd name="connsiteX119" fmla="*/ 2334639 w 2451370"/>
                <a:gd name="connsiteY119" fmla="*/ 272375 h 836579"/>
                <a:gd name="connsiteX120" fmla="*/ 2276273 w 2451370"/>
                <a:gd name="connsiteY120" fmla="*/ 223737 h 836579"/>
                <a:gd name="connsiteX121" fmla="*/ 2178996 w 2451370"/>
                <a:gd name="connsiteY121" fmla="*/ 175098 h 836579"/>
                <a:gd name="connsiteX122" fmla="*/ 2120630 w 2451370"/>
                <a:gd name="connsiteY122" fmla="*/ 116732 h 836579"/>
                <a:gd name="connsiteX123" fmla="*/ 2110902 w 2451370"/>
                <a:gd name="connsiteY123" fmla="*/ 87549 h 836579"/>
                <a:gd name="connsiteX124" fmla="*/ 2130358 w 2451370"/>
                <a:gd name="connsiteY124" fmla="*/ 107005 h 836579"/>
                <a:gd name="connsiteX125" fmla="*/ 2169268 w 2451370"/>
                <a:gd name="connsiteY125" fmla="*/ 155643 h 836579"/>
                <a:gd name="connsiteX126" fmla="*/ 2208179 w 2451370"/>
                <a:gd name="connsiteY126" fmla="*/ 204281 h 836579"/>
                <a:gd name="connsiteX127" fmla="*/ 2217907 w 2451370"/>
                <a:gd name="connsiteY127" fmla="*/ 233464 h 836579"/>
                <a:gd name="connsiteX128" fmla="*/ 2208179 w 2451370"/>
                <a:gd name="connsiteY128" fmla="*/ 282103 h 836579"/>
                <a:gd name="connsiteX129" fmla="*/ 2101175 w 2451370"/>
                <a:gd name="connsiteY129" fmla="*/ 379379 h 836579"/>
                <a:gd name="connsiteX130" fmla="*/ 2042809 w 2451370"/>
                <a:gd name="connsiteY130" fmla="*/ 428017 h 836579"/>
                <a:gd name="connsiteX131" fmla="*/ 1984443 w 2451370"/>
                <a:gd name="connsiteY131" fmla="*/ 476656 h 836579"/>
                <a:gd name="connsiteX132" fmla="*/ 1838528 w 2451370"/>
                <a:gd name="connsiteY132" fmla="*/ 573932 h 836579"/>
                <a:gd name="connsiteX133" fmla="*/ 1682885 w 2451370"/>
                <a:gd name="connsiteY133" fmla="*/ 690664 h 836579"/>
                <a:gd name="connsiteX134" fmla="*/ 1653702 w 2451370"/>
                <a:gd name="connsiteY134" fmla="*/ 719847 h 836579"/>
                <a:gd name="connsiteX135" fmla="*/ 1595336 w 2451370"/>
                <a:gd name="connsiteY135" fmla="*/ 739303 h 836579"/>
                <a:gd name="connsiteX136" fmla="*/ 1663430 w 2451370"/>
                <a:gd name="connsiteY136" fmla="*/ 749030 h 836579"/>
                <a:gd name="connsiteX137" fmla="*/ 1741251 w 2451370"/>
                <a:gd name="connsiteY137" fmla="*/ 768486 h 836579"/>
                <a:gd name="connsiteX138" fmla="*/ 2062264 w 2451370"/>
                <a:gd name="connsiteY138" fmla="*/ 749030 h 836579"/>
                <a:gd name="connsiteX139" fmla="*/ 2188724 w 2451370"/>
                <a:gd name="connsiteY139" fmla="*/ 729575 h 836579"/>
                <a:gd name="connsiteX140" fmla="*/ 2266545 w 2451370"/>
                <a:gd name="connsiteY140" fmla="*/ 690664 h 836579"/>
                <a:gd name="connsiteX141" fmla="*/ 2344366 w 2451370"/>
                <a:gd name="connsiteY141" fmla="*/ 632298 h 836579"/>
                <a:gd name="connsiteX142" fmla="*/ 2383277 w 2451370"/>
                <a:gd name="connsiteY142" fmla="*/ 573932 h 836579"/>
                <a:gd name="connsiteX143" fmla="*/ 2363821 w 2451370"/>
                <a:gd name="connsiteY143" fmla="*/ 535022 h 836579"/>
                <a:gd name="connsiteX144" fmla="*/ 2324911 w 2451370"/>
                <a:gd name="connsiteY144" fmla="*/ 515566 h 836579"/>
                <a:gd name="connsiteX145" fmla="*/ 2178996 w 2451370"/>
                <a:gd name="connsiteY145" fmla="*/ 496111 h 836579"/>
                <a:gd name="connsiteX146" fmla="*/ 2101175 w 2451370"/>
                <a:gd name="connsiteY146" fmla="*/ 525294 h 836579"/>
                <a:gd name="connsiteX147" fmla="*/ 2071992 w 2451370"/>
                <a:gd name="connsiteY147" fmla="*/ 544749 h 836579"/>
                <a:gd name="connsiteX148" fmla="*/ 2052536 w 2451370"/>
                <a:gd name="connsiteY148" fmla="*/ 603115 h 836579"/>
                <a:gd name="connsiteX149" fmla="*/ 2033081 w 2451370"/>
                <a:gd name="connsiteY149" fmla="*/ 573932 h 836579"/>
                <a:gd name="connsiteX150" fmla="*/ 1994170 w 2451370"/>
                <a:gd name="connsiteY150" fmla="*/ 525294 h 836579"/>
                <a:gd name="connsiteX151" fmla="*/ 1974715 w 2451370"/>
                <a:gd name="connsiteY151" fmla="*/ 428017 h 836579"/>
                <a:gd name="connsiteX152" fmla="*/ 2013626 w 2451370"/>
                <a:gd name="connsiteY152" fmla="*/ 233464 h 836579"/>
                <a:gd name="connsiteX153" fmla="*/ 2042809 w 2451370"/>
                <a:gd name="connsiteY153" fmla="*/ 214009 h 836579"/>
                <a:gd name="connsiteX154" fmla="*/ 2091447 w 2451370"/>
                <a:gd name="connsiteY154" fmla="*/ 165371 h 836579"/>
                <a:gd name="connsiteX155" fmla="*/ 2159541 w 2451370"/>
                <a:gd name="connsiteY155" fmla="*/ 116732 h 836579"/>
                <a:gd name="connsiteX156" fmla="*/ 2451370 w 2451370"/>
                <a:gd name="connsiteY156" fmla="*/ 87549 h 836579"/>
                <a:gd name="connsiteX157" fmla="*/ 2431915 w 2451370"/>
                <a:gd name="connsiteY157" fmla="*/ 19456 h 836579"/>
                <a:gd name="connsiteX158" fmla="*/ 2422187 w 2451370"/>
                <a:gd name="connsiteY158" fmla="*/ 0 h 836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Lst>
              <a:rect l="l" t="t" r="r" b="b"/>
              <a:pathLst>
                <a:path w="2451370" h="836579">
                  <a:moveTo>
                    <a:pt x="0" y="564205"/>
                  </a:moveTo>
                  <a:cubicBezTo>
                    <a:pt x="279" y="560026"/>
                    <a:pt x="741" y="423049"/>
                    <a:pt x="19456" y="379379"/>
                  </a:cubicBezTo>
                  <a:cubicBezTo>
                    <a:pt x="24061" y="368633"/>
                    <a:pt x="33111" y="360347"/>
                    <a:pt x="38911" y="350196"/>
                  </a:cubicBezTo>
                  <a:cubicBezTo>
                    <a:pt x="46105" y="337606"/>
                    <a:pt x="48817" y="322199"/>
                    <a:pt x="58366" y="311286"/>
                  </a:cubicBezTo>
                  <a:cubicBezTo>
                    <a:pt x="72038" y="295661"/>
                    <a:pt x="91240" y="285887"/>
                    <a:pt x="107004" y="272375"/>
                  </a:cubicBezTo>
                  <a:cubicBezTo>
                    <a:pt x="142714" y="241767"/>
                    <a:pt x="107650" y="257623"/>
                    <a:pt x="165370" y="243192"/>
                  </a:cubicBezTo>
                  <a:cubicBezTo>
                    <a:pt x="194127" y="262363"/>
                    <a:pt x="210900" y="270789"/>
                    <a:pt x="233464" y="301558"/>
                  </a:cubicBezTo>
                  <a:cubicBezTo>
                    <a:pt x="258466" y="335651"/>
                    <a:pt x="301558" y="408562"/>
                    <a:pt x="301558" y="408562"/>
                  </a:cubicBezTo>
                  <a:cubicBezTo>
                    <a:pt x="336263" y="512676"/>
                    <a:pt x="319317" y="467550"/>
                    <a:pt x="350196" y="544749"/>
                  </a:cubicBezTo>
                  <a:cubicBezTo>
                    <a:pt x="353439" y="573932"/>
                    <a:pt x="352198" y="603970"/>
                    <a:pt x="359924" y="632298"/>
                  </a:cubicBezTo>
                  <a:cubicBezTo>
                    <a:pt x="362337" y="641146"/>
                    <a:pt x="370208" y="651754"/>
                    <a:pt x="379379" y="651754"/>
                  </a:cubicBezTo>
                  <a:cubicBezTo>
                    <a:pt x="393880" y="651754"/>
                    <a:pt x="404662" y="637254"/>
                    <a:pt x="418290" y="632298"/>
                  </a:cubicBezTo>
                  <a:cubicBezTo>
                    <a:pt x="440475" y="624231"/>
                    <a:pt x="463685" y="619328"/>
                    <a:pt x="486383" y="612843"/>
                  </a:cubicBezTo>
                  <a:cubicBezTo>
                    <a:pt x="496111" y="606358"/>
                    <a:pt x="505109" y="598616"/>
                    <a:pt x="515566" y="593388"/>
                  </a:cubicBezTo>
                  <a:cubicBezTo>
                    <a:pt x="567857" y="567242"/>
                    <a:pt x="558158" y="577876"/>
                    <a:pt x="612843" y="564205"/>
                  </a:cubicBezTo>
                  <a:cubicBezTo>
                    <a:pt x="635744" y="558480"/>
                    <a:pt x="658238" y="551234"/>
                    <a:pt x="680936" y="544749"/>
                  </a:cubicBezTo>
                  <a:cubicBezTo>
                    <a:pt x="506878" y="475127"/>
                    <a:pt x="773800" y="580790"/>
                    <a:pt x="573932" y="505839"/>
                  </a:cubicBezTo>
                  <a:cubicBezTo>
                    <a:pt x="541232" y="493577"/>
                    <a:pt x="509545" y="478674"/>
                    <a:pt x="476656" y="466928"/>
                  </a:cubicBezTo>
                  <a:cubicBezTo>
                    <a:pt x="374100" y="430300"/>
                    <a:pt x="526453" y="503712"/>
                    <a:pt x="359924" y="428017"/>
                  </a:cubicBezTo>
                  <a:cubicBezTo>
                    <a:pt x="337427" y="417791"/>
                    <a:pt x="327777" y="405598"/>
                    <a:pt x="311285" y="389107"/>
                  </a:cubicBezTo>
                  <a:cubicBezTo>
                    <a:pt x="314528" y="379379"/>
                    <a:pt x="314607" y="367931"/>
                    <a:pt x="321013" y="359924"/>
                  </a:cubicBezTo>
                  <a:cubicBezTo>
                    <a:pt x="353331" y="319527"/>
                    <a:pt x="394371" y="349081"/>
                    <a:pt x="437745" y="359924"/>
                  </a:cubicBezTo>
                  <a:cubicBezTo>
                    <a:pt x="447693" y="362411"/>
                    <a:pt x="457200" y="366409"/>
                    <a:pt x="466928" y="369651"/>
                  </a:cubicBezTo>
                  <a:cubicBezTo>
                    <a:pt x="476656" y="379379"/>
                    <a:pt x="488480" y="387388"/>
                    <a:pt x="496111" y="398834"/>
                  </a:cubicBezTo>
                  <a:cubicBezTo>
                    <a:pt x="501799" y="407366"/>
                    <a:pt x="499544" y="419923"/>
                    <a:pt x="505839" y="428017"/>
                  </a:cubicBezTo>
                  <a:cubicBezTo>
                    <a:pt x="522731" y="449735"/>
                    <a:pt x="548942" y="463490"/>
                    <a:pt x="564204" y="486383"/>
                  </a:cubicBezTo>
                  <a:lnTo>
                    <a:pt x="603115" y="544749"/>
                  </a:lnTo>
                  <a:cubicBezTo>
                    <a:pt x="612777" y="583394"/>
                    <a:pt x="622196" y="599093"/>
                    <a:pt x="603115" y="642026"/>
                  </a:cubicBezTo>
                  <a:cubicBezTo>
                    <a:pt x="586956" y="678384"/>
                    <a:pt x="503848" y="701387"/>
                    <a:pt x="486383" y="710120"/>
                  </a:cubicBezTo>
                  <a:cubicBezTo>
                    <a:pt x="419588" y="743517"/>
                    <a:pt x="502400" y="720535"/>
                    <a:pt x="408562" y="739303"/>
                  </a:cubicBezTo>
                  <a:cubicBezTo>
                    <a:pt x="395592" y="745788"/>
                    <a:pt x="384040" y="756959"/>
                    <a:pt x="369651" y="758758"/>
                  </a:cubicBezTo>
                  <a:cubicBezTo>
                    <a:pt x="356385" y="760416"/>
                    <a:pt x="321937" y="759091"/>
                    <a:pt x="330741" y="749030"/>
                  </a:cubicBezTo>
                  <a:cubicBezTo>
                    <a:pt x="428336" y="637494"/>
                    <a:pt x="403272" y="702659"/>
                    <a:pt x="476656" y="671209"/>
                  </a:cubicBezTo>
                  <a:cubicBezTo>
                    <a:pt x="509977" y="656928"/>
                    <a:pt x="541507" y="638784"/>
                    <a:pt x="573932" y="622571"/>
                  </a:cubicBezTo>
                  <a:cubicBezTo>
                    <a:pt x="593387" y="612843"/>
                    <a:pt x="611196" y="598664"/>
                    <a:pt x="632298" y="593388"/>
                  </a:cubicBezTo>
                  <a:lnTo>
                    <a:pt x="671209" y="583660"/>
                  </a:lnTo>
                  <a:cubicBezTo>
                    <a:pt x="680937" y="577175"/>
                    <a:pt x="689050" y="567041"/>
                    <a:pt x="700392" y="564205"/>
                  </a:cubicBezTo>
                  <a:cubicBezTo>
                    <a:pt x="728878" y="557084"/>
                    <a:pt x="758836" y="558358"/>
                    <a:pt x="787941" y="554477"/>
                  </a:cubicBezTo>
                  <a:cubicBezTo>
                    <a:pt x="807492" y="551870"/>
                    <a:pt x="826782" y="547538"/>
                    <a:pt x="846307" y="544749"/>
                  </a:cubicBezTo>
                  <a:cubicBezTo>
                    <a:pt x="872186" y="541052"/>
                    <a:pt x="898249" y="538719"/>
                    <a:pt x="924128" y="535022"/>
                  </a:cubicBezTo>
                  <a:cubicBezTo>
                    <a:pt x="943653" y="532233"/>
                    <a:pt x="962969" y="528083"/>
                    <a:pt x="982494" y="525294"/>
                  </a:cubicBezTo>
                  <a:cubicBezTo>
                    <a:pt x="1008373" y="521597"/>
                    <a:pt x="1034477" y="519541"/>
                    <a:pt x="1060315" y="515566"/>
                  </a:cubicBezTo>
                  <a:cubicBezTo>
                    <a:pt x="1112324" y="507565"/>
                    <a:pt x="1129865" y="498578"/>
                    <a:pt x="1186775" y="486383"/>
                  </a:cubicBezTo>
                  <a:cubicBezTo>
                    <a:pt x="1206061" y="482250"/>
                    <a:pt x="1225686" y="479898"/>
                    <a:pt x="1245141" y="476656"/>
                  </a:cubicBezTo>
                  <a:cubicBezTo>
                    <a:pt x="1254869" y="483141"/>
                    <a:pt x="1267839" y="486383"/>
                    <a:pt x="1274324" y="496111"/>
                  </a:cubicBezTo>
                  <a:cubicBezTo>
                    <a:pt x="1281740" y="507235"/>
                    <a:pt x="1278785" y="522734"/>
                    <a:pt x="1284051" y="535022"/>
                  </a:cubicBezTo>
                  <a:cubicBezTo>
                    <a:pt x="1288656" y="545768"/>
                    <a:pt x="1297022" y="554477"/>
                    <a:pt x="1303507" y="564205"/>
                  </a:cubicBezTo>
                  <a:cubicBezTo>
                    <a:pt x="1300264" y="609601"/>
                    <a:pt x="1301261" y="655500"/>
                    <a:pt x="1293779" y="700392"/>
                  </a:cubicBezTo>
                  <a:cubicBezTo>
                    <a:pt x="1291395" y="714696"/>
                    <a:pt x="1282010" y="727006"/>
                    <a:pt x="1274324" y="739303"/>
                  </a:cubicBezTo>
                  <a:cubicBezTo>
                    <a:pt x="1250469" y="777470"/>
                    <a:pt x="1229614" y="793740"/>
                    <a:pt x="1196502" y="826851"/>
                  </a:cubicBezTo>
                  <a:cubicBezTo>
                    <a:pt x="1189251" y="834102"/>
                    <a:pt x="1177047" y="833336"/>
                    <a:pt x="1167319" y="836579"/>
                  </a:cubicBezTo>
                  <a:cubicBezTo>
                    <a:pt x="1141379" y="826851"/>
                    <a:pt x="1113943" y="820433"/>
                    <a:pt x="1089498" y="807396"/>
                  </a:cubicBezTo>
                  <a:cubicBezTo>
                    <a:pt x="1048320" y="785435"/>
                    <a:pt x="1010574" y="747344"/>
                    <a:pt x="972766" y="719847"/>
                  </a:cubicBezTo>
                  <a:cubicBezTo>
                    <a:pt x="953856" y="706094"/>
                    <a:pt x="933106" y="694966"/>
                    <a:pt x="914400" y="680937"/>
                  </a:cubicBezTo>
                  <a:cubicBezTo>
                    <a:pt x="907063" y="675434"/>
                    <a:pt x="903375" y="665094"/>
                    <a:pt x="894945" y="661481"/>
                  </a:cubicBezTo>
                  <a:cubicBezTo>
                    <a:pt x="879748" y="654968"/>
                    <a:pt x="862520" y="654996"/>
                    <a:pt x="846307" y="651754"/>
                  </a:cubicBezTo>
                  <a:cubicBezTo>
                    <a:pt x="836579" y="645269"/>
                    <a:pt x="820821" y="643389"/>
                    <a:pt x="817124" y="632298"/>
                  </a:cubicBezTo>
                  <a:cubicBezTo>
                    <a:pt x="812896" y="619615"/>
                    <a:pt x="820218" y="604996"/>
                    <a:pt x="826851" y="593388"/>
                  </a:cubicBezTo>
                  <a:cubicBezTo>
                    <a:pt x="846689" y="558671"/>
                    <a:pt x="855353" y="567276"/>
                    <a:pt x="885217" y="554477"/>
                  </a:cubicBezTo>
                  <a:cubicBezTo>
                    <a:pt x="898546" y="548765"/>
                    <a:pt x="910877" y="540912"/>
                    <a:pt x="924128" y="535022"/>
                  </a:cubicBezTo>
                  <a:cubicBezTo>
                    <a:pt x="940085" y="527930"/>
                    <a:pt x="955752" y="519492"/>
                    <a:pt x="972766" y="515566"/>
                  </a:cubicBezTo>
                  <a:cubicBezTo>
                    <a:pt x="998239" y="509688"/>
                    <a:pt x="1024749" y="509814"/>
                    <a:pt x="1050587" y="505839"/>
                  </a:cubicBezTo>
                  <a:cubicBezTo>
                    <a:pt x="1066929" y="503325"/>
                    <a:pt x="1083013" y="499354"/>
                    <a:pt x="1099226" y="496111"/>
                  </a:cubicBezTo>
                  <a:cubicBezTo>
                    <a:pt x="1128409" y="502596"/>
                    <a:pt x="1163431" y="496891"/>
                    <a:pt x="1186775" y="515566"/>
                  </a:cubicBezTo>
                  <a:cubicBezTo>
                    <a:pt x="1198099" y="524625"/>
                    <a:pt x="1162365" y="535022"/>
                    <a:pt x="1147864" y="535022"/>
                  </a:cubicBezTo>
                  <a:cubicBezTo>
                    <a:pt x="1047136" y="535022"/>
                    <a:pt x="946826" y="522051"/>
                    <a:pt x="846307" y="515566"/>
                  </a:cubicBezTo>
                  <a:cubicBezTo>
                    <a:pt x="773208" y="500946"/>
                    <a:pt x="763943" y="511933"/>
                    <a:pt x="719847" y="476656"/>
                  </a:cubicBezTo>
                  <a:cubicBezTo>
                    <a:pt x="712685" y="470927"/>
                    <a:pt x="706877" y="463685"/>
                    <a:pt x="700392" y="457200"/>
                  </a:cubicBezTo>
                  <a:cubicBezTo>
                    <a:pt x="693907" y="499353"/>
                    <a:pt x="690388" y="542071"/>
                    <a:pt x="680936" y="583660"/>
                  </a:cubicBezTo>
                  <a:cubicBezTo>
                    <a:pt x="674119" y="613657"/>
                    <a:pt x="651753" y="671209"/>
                    <a:pt x="651753" y="671209"/>
                  </a:cubicBezTo>
                  <a:cubicBezTo>
                    <a:pt x="658238" y="697149"/>
                    <a:pt x="647293" y="737072"/>
                    <a:pt x="671209" y="749030"/>
                  </a:cubicBezTo>
                  <a:cubicBezTo>
                    <a:pt x="756445" y="791648"/>
                    <a:pt x="770082" y="736878"/>
                    <a:pt x="826851" y="719847"/>
                  </a:cubicBezTo>
                  <a:cubicBezTo>
                    <a:pt x="845743" y="714179"/>
                    <a:pt x="865762" y="713362"/>
                    <a:pt x="885217" y="710120"/>
                  </a:cubicBezTo>
                  <a:cubicBezTo>
                    <a:pt x="904672" y="697150"/>
                    <a:pt x="923143" y="682565"/>
                    <a:pt x="943583" y="671209"/>
                  </a:cubicBezTo>
                  <a:cubicBezTo>
                    <a:pt x="952546" y="666229"/>
                    <a:pt x="963863" y="666568"/>
                    <a:pt x="972766" y="661481"/>
                  </a:cubicBezTo>
                  <a:cubicBezTo>
                    <a:pt x="986843" y="653437"/>
                    <a:pt x="998187" y="641291"/>
                    <a:pt x="1011677" y="632298"/>
                  </a:cubicBezTo>
                  <a:cubicBezTo>
                    <a:pt x="1057623" y="601667"/>
                    <a:pt x="1048606" y="607018"/>
                    <a:pt x="1089498" y="593388"/>
                  </a:cubicBezTo>
                  <a:cubicBezTo>
                    <a:pt x="1108953" y="580418"/>
                    <a:pt x="1126950" y="564934"/>
                    <a:pt x="1147864" y="554477"/>
                  </a:cubicBezTo>
                  <a:cubicBezTo>
                    <a:pt x="1185866" y="535477"/>
                    <a:pt x="1183873" y="538484"/>
                    <a:pt x="1215958" y="515566"/>
                  </a:cubicBezTo>
                  <a:cubicBezTo>
                    <a:pt x="1229151" y="506142"/>
                    <a:pt x="1242413" y="496762"/>
                    <a:pt x="1254868" y="486383"/>
                  </a:cubicBezTo>
                  <a:cubicBezTo>
                    <a:pt x="1261914" y="480512"/>
                    <a:pt x="1266460" y="471647"/>
                    <a:pt x="1274324" y="466928"/>
                  </a:cubicBezTo>
                  <a:cubicBezTo>
                    <a:pt x="1283117" y="461652"/>
                    <a:pt x="1293779" y="460443"/>
                    <a:pt x="1303507" y="457200"/>
                  </a:cubicBezTo>
                  <a:cubicBezTo>
                    <a:pt x="1326205" y="460443"/>
                    <a:pt x="1351557" y="455793"/>
                    <a:pt x="1371600" y="466928"/>
                  </a:cubicBezTo>
                  <a:cubicBezTo>
                    <a:pt x="1384276" y="473971"/>
                    <a:pt x="1385166" y="492588"/>
                    <a:pt x="1391056" y="505839"/>
                  </a:cubicBezTo>
                  <a:cubicBezTo>
                    <a:pt x="1428882" y="590947"/>
                    <a:pt x="1389238" y="519022"/>
                    <a:pt x="1439694" y="603115"/>
                  </a:cubicBezTo>
                  <a:cubicBezTo>
                    <a:pt x="1439779" y="603454"/>
                    <a:pt x="1454496" y="666556"/>
                    <a:pt x="1459149" y="671209"/>
                  </a:cubicBezTo>
                  <a:cubicBezTo>
                    <a:pt x="1466400" y="678460"/>
                    <a:pt x="1478604" y="677694"/>
                    <a:pt x="1488332" y="680937"/>
                  </a:cubicBezTo>
                  <a:cubicBezTo>
                    <a:pt x="1557694" y="632384"/>
                    <a:pt x="1602874" y="599660"/>
                    <a:pt x="1673158" y="554477"/>
                  </a:cubicBezTo>
                  <a:cubicBezTo>
                    <a:pt x="1689062" y="544253"/>
                    <a:pt x="1705583" y="535022"/>
                    <a:pt x="1721796" y="525294"/>
                  </a:cubicBezTo>
                  <a:cubicBezTo>
                    <a:pt x="1741846" y="513264"/>
                    <a:pt x="1762199" y="501352"/>
                    <a:pt x="1780162" y="486383"/>
                  </a:cubicBezTo>
                  <a:cubicBezTo>
                    <a:pt x="1801299" y="468769"/>
                    <a:pt x="1838528" y="428017"/>
                    <a:pt x="1838528" y="428017"/>
                  </a:cubicBezTo>
                  <a:cubicBezTo>
                    <a:pt x="1841771" y="418289"/>
                    <a:pt x="1849388" y="409025"/>
                    <a:pt x="1848256" y="398834"/>
                  </a:cubicBezTo>
                  <a:cubicBezTo>
                    <a:pt x="1842667" y="348537"/>
                    <a:pt x="1835802" y="347471"/>
                    <a:pt x="1809345" y="321013"/>
                  </a:cubicBezTo>
                  <a:cubicBezTo>
                    <a:pt x="1742617" y="371058"/>
                    <a:pt x="1792617" y="328888"/>
                    <a:pt x="1721796" y="408562"/>
                  </a:cubicBezTo>
                  <a:cubicBezTo>
                    <a:pt x="1712656" y="418844"/>
                    <a:pt x="1700867" y="426739"/>
                    <a:pt x="1692613" y="437745"/>
                  </a:cubicBezTo>
                  <a:cubicBezTo>
                    <a:pt x="1681269" y="452871"/>
                    <a:pt x="1674774" y="471257"/>
                    <a:pt x="1663430" y="486383"/>
                  </a:cubicBezTo>
                  <a:cubicBezTo>
                    <a:pt x="1643174" y="513391"/>
                    <a:pt x="1602419" y="539734"/>
                    <a:pt x="1575881" y="554477"/>
                  </a:cubicBezTo>
                  <a:cubicBezTo>
                    <a:pt x="1566918" y="559457"/>
                    <a:pt x="1539447" y="571456"/>
                    <a:pt x="1546698" y="564205"/>
                  </a:cubicBezTo>
                  <a:cubicBezTo>
                    <a:pt x="1560067" y="550836"/>
                    <a:pt x="1578738" y="544076"/>
                    <a:pt x="1595336" y="535022"/>
                  </a:cubicBezTo>
                  <a:cubicBezTo>
                    <a:pt x="1718501" y="467841"/>
                    <a:pt x="1600121" y="530795"/>
                    <a:pt x="1692613" y="496111"/>
                  </a:cubicBezTo>
                  <a:cubicBezTo>
                    <a:pt x="1783096" y="462180"/>
                    <a:pt x="1671070" y="486732"/>
                    <a:pt x="1789890" y="466928"/>
                  </a:cubicBezTo>
                  <a:cubicBezTo>
                    <a:pt x="1806103" y="470171"/>
                    <a:pt x="1824013" y="468739"/>
                    <a:pt x="1838528" y="476656"/>
                  </a:cubicBezTo>
                  <a:cubicBezTo>
                    <a:pt x="1860761" y="488783"/>
                    <a:pt x="1878225" y="508181"/>
                    <a:pt x="1896894" y="525294"/>
                  </a:cubicBezTo>
                  <a:cubicBezTo>
                    <a:pt x="1932117" y="557582"/>
                    <a:pt x="1966614" y="592932"/>
                    <a:pt x="1994170" y="632298"/>
                  </a:cubicBezTo>
                  <a:cubicBezTo>
                    <a:pt x="2005013" y="647788"/>
                    <a:pt x="2013625" y="664724"/>
                    <a:pt x="2023353" y="680937"/>
                  </a:cubicBezTo>
                  <a:cubicBezTo>
                    <a:pt x="2044671" y="787524"/>
                    <a:pt x="2018016" y="676433"/>
                    <a:pt x="2052536" y="768486"/>
                  </a:cubicBezTo>
                  <a:cubicBezTo>
                    <a:pt x="2057230" y="781004"/>
                    <a:pt x="2074947" y="811624"/>
                    <a:pt x="2062264" y="807396"/>
                  </a:cubicBezTo>
                  <a:cubicBezTo>
                    <a:pt x="2042567" y="800830"/>
                    <a:pt x="2037147" y="774276"/>
                    <a:pt x="2023353" y="758758"/>
                  </a:cubicBezTo>
                  <a:cubicBezTo>
                    <a:pt x="2011167" y="745049"/>
                    <a:pt x="1999117" y="730853"/>
                    <a:pt x="1984443" y="719847"/>
                  </a:cubicBezTo>
                  <a:cubicBezTo>
                    <a:pt x="1972842" y="711146"/>
                    <a:pt x="1957967" y="707853"/>
                    <a:pt x="1945532" y="700392"/>
                  </a:cubicBezTo>
                  <a:cubicBezTo>
                    <a:pt x="1925482" y="688362"/>
                    <a:pt x="1887166" y="661481"/>
                    <a:pt x="1887166" y="661481"/>
                  </a:cubicBezTo>
                  <a:cubicBezTo>
                    <a:pt x="1853178" y="610499"/>
                    <a:pt x="1862013" y="637307"/>
                    <a:pt x="1877439" y="544749"/>
                  </a:cubicBezTo>
                  <a:cubicBezTo>
                    <a:pt x="1879125" y="534635"/>
                    <a:pt x="1879915" y="522817"/>
                    <a:pt x="1887166" y="515566"/>
                  </a:cubicBezTo>
                  <a:cubicBezTo>
                    <a:pt x="1894417" y="508315"/>
                    <a:pt x="1906621" y="509081"/>
                    <a:pt x="1916349" y="505839"/>
                  </a:cubicBezTo>
                  <a:cubicBezTo>
                    <a:pt x="1935658" y="447915"/>
                    <a:pt x="1910159" y="498470"/>
                    <a:pt x="1984443" y="457200"/>
                  </a:cubicBezTo>
                  <a:cubicBezTo>
                    <a:pt x="1996469" y="450519"/>
                    <a:pt x="2001321" y="434169"/>
                    <a:pt x="2013626" y="428017"/>
                  </a:cubicBezTo>
                  <a:cubicBezTo>
                    <a:pt x="2041140" y="414260"/>
                    <a:pt x="2071992" y="408562"/>
                    <a:pt x="2101175" y="398834"/>
                  </a:cubicBezTo>
                  <a:cubicBezTo>
                    <a:pt x="2152844" y="347165"/>
                    <a:pt x="2105404" y="385904"/>
                    <a:pt x="2188724" y="350196"/>
                  </a:cubicBezTo>
                  <a:cubicBezTo>
                    <a:pt x="2215381" y="338772"/>
                    <a:pt x="2240605" y="324256"/>
                    <a:pt x="2266545" y="311286"/>
                  </a:cubicBezTo>
                  <a:cubicBezTo>
                    <a:pt x="2315909" y="286604"/>
                    <a:pt x="2293393" y="299872"/>
                    <a:pt x="2334639" y="272375"/>
                  </a:cubicBezTo>
                  <a:cubicBezTo>
                    <a:pt x="2315184" y="256162"/>
                    <a:pt x="2297841" y="237010"/>
                    <a:pt x="2276273" y="223737"/>
                  </a:cubicBezTo>
                  <a:cubicBezTo>
                    <a:pt x="2228921" y="194598"/>
                    <a:pt x="2213818" y="206051"/>
                    <a:pt x="2178996" y="175098"/>
                  </a:cubicBezTo>
                  <a:cubicBezTo>
                    <a:pt x="2158432" y="156819"/>
                    <a:pt x="2120630" y="116732"/>
                    <a:pt x="2120630" y="116732"/>
                  </a:cubicBezTo>
                  <a:cubicBezTo>
                    <a:pt x="2117387" y="107004"/>
                    <a:pt x="2103651" y="94799"/>
                    <a:pt x="2110902" y="87549"/>
                  </a:cubicBezTo>
                  <a:cubicBezTo>
                    <a:pt x="2117388" y="81064"/>
                    <a:pt x="2124389" y="100041"/>
                    <a:pt x="2130358" y="107005"/>
                  </a:cubicBezTo>
                  <a:cubicBezTo>
                    <a:pt x="2143870" y="122769"/>
                    <a:pt x="2155756" y="139879"/>
                    <a:pt x="2169268" y="155643"/>
                  </a:cubicBezTo>
                  <a:cubicBezTo>
                    <a:pt x="2190986" y="180980"/>
                    <a:pt x="2191292" y="170506"/>
                    <a:pt x="2208179" y="204281"/>
                  </a:cubicBezTo>
                  <a:cubicBezTo>
                    <a:pt x="2212765" y="213452"/>
                    <a:pt x="2214664" y="223736"/>
                    <a:pt x="2217907" y="233464"/>
                  </a:cubicBezTo>
                  <a:cubicBezTo>
                    <a:pt x="2214664" y="249677"/>
                    <a:pt x="2213984" y="266622"/>
                    <a:pt x="2208179" y="282103"/>
                  </a:cubicBezTo>
                  <a:cubicBezTo>
                    <a:pt x="2192828" y="323039"/>
                    <a:pt x="2120123" y="364221"/>
                    <a:pt x="2101175" y="379379"/>
                  </a:cubicBezTo>
                  <a:cubicBezTo>
                    <a:pt x="2081399" y="395199"/>
                    <a:pt x="2062264" y="411804"/>
                    <a:pt x="2042809" y="428017"/>
                  </a:cubicBezTo>
                  <a:cubicBezTo>
                    <a:pt x="2023354" y="444230"/>
                    <a:pt x="2005515" y="462608"/>
                    <a:pt x="1984443" y="476656"/>
                  </a:cubicBezTo>
                  <a:cubicBezTo>
                    <a:pt x="1935805" y="509081"/>
                    <a:pt x="1883152" y="536173"/>
                    <a:pt x="1838528" y="573932"/>
                  </a:cubicBezTo>
                  <a:cubicBezTo>
                    <a:pt x="1704240" y="687560"/>
                    <a:pt x="1764454" y="663476"/>
                    <a:pt x="1682885" y="690664"/>
                  </a:cubicBezTo>
                  <a:cubicBezTo>
                    <a:pt x="1673157" y="700392"/>
                    <a:pt x="1665728" y="713166"/>
                    <a:pt x="1653702" y="719847"/>
                  </a:cubicBezTo>
                  <a:cubicBezTo>
                    <a:pt x="1635775" y="729807"/>
                    <a:pt x="1595336" y="739303"/>
                    <a:pt x="1595336" y="739303"/>
                  </a:cubicBezTo>
                  <a:cubicBezTo>
                    <a:pt x="1618034" y="742545"/>
                    <a:pt x="1640947" y="744533"/>
                    <a:pt x="1663430" y="749030"/>
                  </a:cubicBezTo>
                  <a:cubicBezTo>
                    <a:pt x="1689649" y="754274"/>
                    <a:pt x="1714512" y="768486"/>
                    <a:pt x="1741251" y="768486"/>
                  </a:cubicBezTo>
                  <a:cubicBezTo>
                    <a:pt x="1848452" y="768486"/>
                    <a:pt x="1955260" y="755515"/>
                    <a:pt x="2062264" y="749030"/>
                  </a:cubicBezTo>
                  <a:cubicBezTo>
                    <a:pt x="2066209" y="748466"/>
                    <a:pt x="2179721" y="732791"/>
                    <a:pt x="2188724" y="729575"/>
                  </a:cubicBezTo>
                  <a:cubicBezTo>
                    <a:pt x="2216037" y="719820"/>
                    <a:pt x="2241951" y="706035"/>
                    <a:pt x="2266545" y="690664"/>
                  </a:cubicBezTo>
                  <a:cubicBezTo>
                    <a:pt x="2294042" y="673478"/>
                    <a:pt x="2326379" y="659278"/>
                    <a:pt x="2344366" y="632298"/>
                  </a:cubicBezTo>
                  <a:lnTo>
                    <a:pt x="2383277" y="573932"/>
                  </a:lnTo>
                  <a:cubicBezTo>
                    <a:pt x="2376792" y="560962"/>
                    <a:pt x="2374075" y="545276"/>
                    <a:pt x="2363821" y="535022"/>
                  </a:cubicBezTo>
                  <a:cubicBezTo>
                    <a:pt x="2353567" y="524768"/>
                    <a:pt x="2338901" y="519381"/>
                    <a:pt x="2324911" y="515566"/>
                  </a:cubicBezTo>
                  <a:cubicBezTo>
                    <a:pt x="2313561" y="512471"/>
                    <a:pt x="2185364" y="496907"/>
                    <a:pt x="2178996" y="496111"/>
                  </a:cubicBezTo>
                  <a:cubicBezTo>
                    <a:pt x="2153056" y="505839"/>
                    <a:pt x="2126396" y="513830"/>
                    <a:pt x="2101175" y="525294"/>
                  </a:cubicBezTo>
                  <a:cubicBezTo>
                    <a:pt x="2090532" y="530132"/>
                    <a:pt x="2078188" y="534835"/>
                    <a:pt x="2071992" y="544749"/>
                  </a:cubicBezTo>
                  <a:cubicBezTo>
                    <a:pt x="2061123" y="562139"/>
                    <a:pt x="2052536" y="603115"/>
                    <a:pt x="2052536" y="603115"/>
                  </a:cubicBezTo>
                  <a:cubicBezTo>
                    <a:pt x="2046051" y="593387"/>
                    <a:pt x="2040096" y="583285"/>
                    <a:pt x="2033081" y="573932"/>
                  </a:cubicBezTo>
                  <a:cubicBezTo>
                    <a:pt x="2020623" y="557322"/>
                    <a:pt x="2001881" y="544571"/>
                    <a:pt x="1994170" y="525294"/>
                  </a:cubicBezTo>
                  <a:cubicBezTo>
                    <a:pt x="1981889" y="494591"/>
                    <a:pt x="1974715" y="428017"/>
                    <a:pt x="1974715" y="428017"/>
                  </a:cubicBezTo>
                  <a:cubicBezTo>
                    <a:pt x="1977385" y="407988"/>
                    <a:pt x="1982741" y="276703"/>
                    <a:pt x="2013626" y="233464"/>
                  </a:cubicBezTo>
                  <a:cubicBezTo>
                    <a:pt x="2020421" y="223951"/>
                    <a:pt x="2033081" y="220494"/>
                    <a:pt x="2042809" y="214009"/>
                  </a:cubicBezTo>
                  <a:cubicBezTo>
                    <a:pt x="2076162" y="163979"/>
                    <a:pt x="2045124" y="202430"/>
                    <a:pt x="2091447" y="165371"/>
                  </a:cubicBezTo>
                  <a:cubicBezTo>
                    <a:pt x="2128292" y="135894"/>
                    <a:pt x="2094748" y="143729"/>
                    <a:pt x="2159541" y="116732"/>
                  </a:cubicBezTo>
                  <a:cubicBezTo>
                    <a:pt x="2250330" y="78903"/>
                    <a:pt x="2359259" y="91554"/>
                    <a:pt x="2451370" y="87549"/>
                  </a:cubicBezTo>
                  <a:cubicBezTo>
                    <a:pt x="2445220" y="62947"/>
                    <a:pt x="2441220" y="42718"/>
                    <a:pt x="2431915" y="19456"/>
                  </a:cubicBezTo>
                  <a:cubicBezTo>
                    <a:pt x="2429222" y="12724"/>
                    <a:pt x="2425430" y="6485"/>
                    <a:pt x="2422187"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78" name="Freeform 577"/>
            <p:cNvSpPr/>
            <p:nvPr/>
          </p:nvSpPr>
          <p:spPr>
            <a:xfrm rot="15900938">
              <a:off x="6918047" y="1736732"/>
              <a:ext cx="2451370" cy="836579"/>
            </a:xfrm>
            <a:custGeom>
              <a:avLst/>
              <a:gdLst>
                <a:gd name="connsiteX0" fmla="*/ 0 w 2451370"/>
                <a:gd name="connsiteY0" fmla="*/ 564205 h 836579"/>
                <a:gd name="connsiteX1" fmla="*/ 19456 w 2451370"/>
                <a:gd name="connsiteY1" fmla="*/ 379379 h 836579"/>
                <a:gd name="connsiteX2" fmla="*/ 38911 w 2451370"/>
                <a:gd name="connsiteY2" fmla="*/ 350196 h 836579"/>
                <a:gd name="connsiteX3" fmla="*/ 58366 w 2451370"/>
                <a:gd name="connsiteY3" fmla="*/ 311286 h 836579"/>
                <a:gd name="connsiteX4" fmla="*/ 107004 w 2451370"/>
                <a:gd name="connsiteY4" fmla="*/ 272375 h 836579"/>
                <a:gd name="connsiteX5" fmla="*/ 165370 w 2451370"/>
                <a:gd name="connsiteY5" fmla="*/ 243192 h 836579"/>
                <a:gd name="connsiteX6" fmla="*/ 233464 w 2451370"/>
                <a:gd name="connsiteY6" fmla="*/ 301558 h 836579"/>
                <a:gd name="connsiteX7" fmla="*/ 301558 w 2451370"/>
                <a:gd name="connsiteY7" fmla="*/ 408562 h 836579"/>
                <a:gd name="connsiteX8" fmla="*/ 350196 w 2451370"/>
                <a:gd name="connsiteY8" fmla="*/ 544749 h 836579"/>
                <a:gd name="connsiteX9" fmla="*/ 359924 w 2451370"/>
                <a:gd name="connsiteY9" fmla="*/ 632298 h 836579"/>
                <a:gd name="connsiteX10" fmla="*/ 379379 w 2451370"/>
                <a:gd name="connsiteY10" fmla="*/ 651754 h 836579"/>
                <a:gd name="connsiteX11" fmla="*/ 418290 w 2451370"/>
                <a:gd name="connsiteY11" fmla="*/ 632298 h 836579"/>
                <a:gd name="connsiteX12" fmla="*/ 486383 w 2451370"/>
                <a:gd name="connsiteY12" fmla="*/ 612843 h 836579"/>
                <a:gd name="connsiteX13" fmla="*/ 515566 w 2451370"/>
                <a:gd name="connsiteY13" fmla="*/ 593388 h 836579"/>
                <a:gd name="connsiteX14" fmla="*/ 612843 w 2451370"/>
                <a:gd name="connsiteY14" fmla="*/ 564205 h 836579"/>
                <a:gd name="connsiteX15" fmla="*/ 680936 w 2451370"/>
                <a:gd name="connsiteY15" fmla="*/ 544749 h 836579"/>
                <a:gd name="connsiteX16" fmla="*/ 573932 w 2451370"/>
                <a:gd name="connsiteY16" fmla="*/ 505839 h 836579"/>
                <a:gd name="connsiteX17" fmla="*/ 476656 w 2451370"/>
                <a:gd name="connsiteY17" fmla="*/ 466928 h 836579"/>
                <a:gd name="connsiteX18" fmla="*/ 359924 w 2451370"/>
                <a:gd name="connsiteY18" fmla="*/ 428017 h 836579"/>
                <a:gd name="connsiteX19" fmla="*/ 311285 w 2451370"/>
                <a:gd name="connsiteY19" fmla="*/ 389107 h 836579"/>
                <a:gd name="connsiteX20" fmla="*/ 321013 w 2451370"/>
                <a:gd name="connsiteY20" fmla="*/ 359924 h 836579"/>
                <a:gd name="connsiteX21" fmla="*/ 437745 w 2451370"/>
                <a:gd name="connsiteY21" fmla="*/ 359924 h 836579"/>
                <a:gd name="connsiteX22" fmla="*/ 466928 w 2451370"/>
                <a:gd name="connsiteY22" fmla="*/ 369651 h 836579"/>
                <a:gd name="connsiteX23" fmla="*/ 496111 w 2451370"/>
                <a:gd name="connsiteY23" fmla="*/ 398834 h 836579"/>
                <a:gd name="connsiteX24" fmla="*/ 505839 w 2451370"/>
                <a:gd name="connsiteY24" fmla="*/ 428017 h 836579"/>
                <a:gd name="connsiteX25" fmla="*/ 564204 w 2451370"/>
                <a:gd name="connsiteY25" fmla="*/ 486383 h 836579"/>
                <a:gd name="connsiteX26" fmla="*/ 603115 w 2451370"/>
                <a:gd name="connsiteY26" fmla="*/ 544749 h 836579"/>
                <a:gd name="connsiteX27" fmla="*/ 603115 w 2451370"/>
                <a:gd name="connsiteY27" fmla="*/ 642026 h 836579"/>
                <a:gd name="connsiteX28" fmla="*/ 486383 w 2451370"/>
                <a:gd name="connsiteY28" fmla="*/ 710120 h 836579"/>
                <a:gd name="connsiteX29" fmla="*/ 408562 w 2451370"/>
                <a:gd name="connsiteY29" fmla="*/ 739303 h 836579"/>
                <a:gd name="connsiteX30" fmla="*/ 369651 w 2451370"/>
                <a:gd name="connsiteY30" fmla="*/ 758758 h 836579"/>
                <a:gd name="connsiteX31" fmla="*/ 330741 w 2451370"/>
                <a:gd name="connsiteY31" fmla="*/ 749030 h 836579"/>
                <a:gd name="connsiteX32" fmla="*/ 476656 w 2451370"/>
                <a:gd name="connsiteY32" fmla="*/ 671209 h 836579"/>
                <a:gd name="connsiteX33" fmla="*/ 573932 w 2451370"/>
                <a:gd name="connsiteY33" fmla="*/ 622571 h 836579"/>
                <a:gd name="connsiteX34" fmla="*/ 632298 w 2451370"/>
                <a:gd name="connsiteY34" fmla="*/ 593388 h 836579"/>
                <a:gd name="connsiteX35" fmla="*/ 671209 w 2451370"/>
                <a:gd name="connsiteY35" fmla="*/ 583660 h 836579"/>
                <a:gd name="connsiteX36" fmla="*/ 700392 w 2451370"/>
                <a:gd name="connsiteY36" fmla="*/ 564205 h 836579"/>
                <a:gd name="connsiteX37" fmla="*/ 787941 w 2451370"/>
                <a:gd name="connsiteY37" fmla="*/ 554477 h 836579"/>
                <a:gd name="connsiteX38" fmla="*/ 846307 w 2451370"/>
                <a:gd name="connsiteY38" fmla="*/ 544749 h 836579"/>
                <a:gd name="connsiteX39" fmla="*/ 924128 w 2451370"/>
                <a:gd name="connsiteY39" fmla="*/ 535022 h 836579"/>
                <a:gd name="connsiteX40" fmla="*/ 982494 w 2451370"/>
                <a:gd name="connsiteY40" fmla="*/ 525294 h 836579"/>
                <a:gd name="connsiteX41" fmla="*/ 1060315 w 2451370"/>
                <a:gd name="connsiteY41" fmla="*/ 515566 h 836579"/>
                <a:gd name="connsiteX42" fmla="*/ 1186775 w 2451370"/>
                <a:gd name="connsiteY42" fmla="*/ 486383 h 836579"/>
                <a:gd name="connsiteX43" fmla="*/ 1245141 w 2451370"/>
                <a:gd name="connsiteY43" fmla="*/ 476656 h 836579"/>
                <a:gd name="connsiteX44" fmla="*/ 1274324 w 2451370"/>
                <a:gd name="connsiteY44" fmla="*/ 496111 h 836579"/>
                <a:gd name="connsiteX45" fmla="*/ 1284051 w 2451370"/>
                <a:gd name="connsiteY45" fmla="*/ 535022 h 836579"/>
                <a:gd name="connsiteX46" fmla="*/ 1303507 w 2451370"/>
                <a:gd name="connsiteY46" fmla="*/ 564205 h 836579"/>
                <a:gd name="connsiteX47" fmla="*/ 1293779 w 2451370"/>
                <a:gd name="connsiteY47" fmla="*/ 700392 h 836579"/>
                <a:gd name="connsiteX48" fmla="*/ 1274324 w 2451370"/>
                <a:gd name="connsiteY48" fmla="*/ 739303 h 836579"/>
                <a:gd name="connsiteX49" fmla="*/ 1196502 w 2451370"/>
                <a:gd name="connsiteY49" fmla="*/ 826851 h 836579"/>
                <a:gd name="connsiteX50" fmla="*/ 1167319 w 2451370"/>
                <a:gd name="connsiteY50" fmla="*/ 836579 h 836579"/>
                <a:gd name="connsiteX51" fmla="*/ 1089498 w 2451370"/>
                <a:gd name="connsiteY51" fmla="*/ 807396 h 836579"/>
                <a:gd name="connsiteX52" fmla="*/ 972766 w 2451370"/>
                <a:gd name="connsiteY52" fmla="*/ 719847 h 836579"/>
                <a:gd name="connsiteX53" fmla="*/ 914400 w 2451370"/>
                <a:gd name="connsiteY53" fmla="*/ 680937 h 836579"/>
                <a:gd name="connsiteX54" fmla="*/ 894945 w 2451370"/>
                <a:gd name="connsiteY54" fmla="*/ 661481 h 836579"/>
                <a:gd name="connsiteX55" fmla="*/ 846307 w 2451370"/>
                <a:gd name="connsiteY55" fmla="*/ 651754 h 836579"/>
                <a:gd name="connsiteX56" fmla="*/ 817124 w 2451370"/>
                <a:gd name="connsiteY56" fmla="*/ 632298 h 836579"/>
                <a:gd name="connsiteX57" fmla="*/ 826851 w 2451370"/>
                <a:gd name="connsiteY57" fmla="*/ 593388 h 836579"/>
                <a:gd name="connsiteX58" fmla="*/ 885217 w 2451370"/>
                <a:gd name="connsiteY58" fmla="*/ 554477 h 836579"/>
                <a:gd name="connsiteX59" fmla="*/ 924128 w 2451370"/>
                <a:gd name="connsiteY59" fmla="*/ 535022 h 836579"/>
                <a:gd name="connsiteX60" fmla="*/ 972766 w 2451370"/>
                <a:gd name="connsiteY60" fmla="*/ 515566 h 836579"/>
                <a:gd name="connsiteX61" fmla="*/ 1050587 w 2451370"/>
                <a:gd name="connsiteY61" fmla="*/ 505839 h 836579"/>
                <a:gd name="connsiteX62" fmla="*/ 1099226 w 2451370"/>
                <a:gd name="connsiteY62" fmla="*/ 496111 h 836579"/>
                <a:gd name="connsiteX63" fmla="*/ 1186775 w 2451370"/>
                <a:gd name="connsiteY63" fmla="*/ 515566 h 836579"/>
                <a:gd name="connsiteX64" fmla="*/ 1147864 w 2451370"/>
                <a:gd name="connsiteY64" fmla="*/ 535022 h 836579"/>
                <a:gd name="connsiteX65" fmla="*/ 846307 w 2451370"/>
                <a:gd name="connsiteY65" fmla="*/ 515566 h 836579"/>
                <a:gd name="connsiteX66" fmla="*/ 719847 w 2451370"/>
                <a:gd name="connsiteY66" fmla="*/ 476656 h 836579"/>
                <a:gd name="connsiteX67" fmla="*/ 700392 w 2451370"/>
                <a:gd name="connsiteY67" fmla="*/ 457200 h 836579"/>
                <a:gd name="connsiteX68" fmla="*/ 680936 w 2451370"/>
                <a:gd name="connsiteY68" fmla="*/ 583660 h 836579"/>
                <a:gd name="connsiteX69" fmla="*/ 651753 w 2451370"/>
                <a:gd name="connsiteY69" fmla="*/ 671209 h 836579"/>
                <a:gd name="connsiteX70" fmla="*/ 671209 w 2451370"/>
                <a:gd name="connsiteY70" fmla="*/ 749030 h 836579"/>
                <a:gd name="connsiteX71" fmla="*/ 826851 w 2451370"/>
                <a:gd name="connsiteY71" fmla="*/ 719847 h 836579"/>
                <a:gd name="connsiteX72" fmla="*/ 885217 w 2451370"/>
                <a:gd name="connsiteY72" fmla="*/ 710120 h 836579"/>
                <a:gd name="connsiteX73" fmla="*/ 943583 w 2451370"/>
                <a:gd name="connsiteY73" fmla="*/ 671209 h 836579"/>
                <a:gd name="connsiteX74" fmla="*/ 972766 w 2451370"/>
                <a:gd name="connsiteY74" fmla="*/ 661481 h 836579"/>
                <a:gd name="connsiteX75" fmla="*/ 1011677 w 2451370"/>
                <a:gd name="connsiteY75" fmla="*/ 632298 h 836579"/>
                <a:gd name="connsiteX76" fmla="*/ 1089498 w 2451370"/>
                <a:gd name="connsiteY76" fmla="*/ 593388 h 836579"/>
                <a:gd name="connsiteX77" fmla="*/ 1147864 w 2451370"/>
                <a:gd name="connsiteY77" fmla="*/ 554477 h 836579"/>
                <a:gd name="connsiteX78" fmla="*/ 1215958 w 2451370"/>
                <a:gd name="connsiteY78" fmla="*/ 515566 h 836579"/>
                <a:gd name="connsiteX79" fmla="*/ 1254868 w 2451370"/>
                <a:gd name="connsiteY79" fmla="*/ 486383 h 836579"/>
                <a:gd name="connsiteX80" fmla="*/ 1274324 w 2451370"/>
                <a:gd name="connsiteY80" fmla="*/ 466928 h 836579"/>
                <a:gd name="connsiteX81" fmla="*/ 1303507 w 2451370"/>
                <a:gd name="connsiteY81" fmla="*/ 457200 h 836579"/>
                <a:gd name="connsiteX82" fmla="*/ 1371600 w 2451370"/>
                <a:gd name="connsiteY82" fmla="*/ 466928 h 836579"/>
                <a:gd name="connsiteX83" fmla="*/ 1391056 w 2451370"/>
                <a:gd name="connsiteY83" fmla="*/ 505839 h 836579"/>
                <a:gd name="connsiteX84" fmla="*/ 1439694 w 2451370"/>
                <a:gd name="connsiteY84" fmla="*/ 603115 h 836579"/>
                <a:gd name="connsiteX85" fmla="*/ 1459149 w 2451370"/>
                <a:gd name="connsiteY85" fmla="*/ 671209 h 836579"/>
                <a:gd name="connsiteX86" fmla="*/ 1488332 w 2451370"/>
                <a:gd name="connsiteY86" fmla="*/ 680937 h 836579"/>
                <a:gd name="connsiteX87" fmla="*/ 1673158 w 2451370"/>
                <a:gd name="connsiteY87" fmla="*/ 554477 h 836579"/>
                <a:gd name="connsiteX88" fmla="*/ 1721796 w 2451370"/>
                <a:gd name="connsiteY88" fmla="*/ 525294 h 836579"/>
                <a:gd name="connsiteX89" fmla="*/ 1780162 w 2451370"/>
                <a:gd name="connsiteY89" fmla="*/ 486383 h 836579"/>
                <a:gd name="connsiteX90" fmla="*/ 1838528 w 2451370"/>
                <a:gd name="connsiteY90" fmla="*/ 428017 h 836579"/>
                <a:gd name="connsiteX91" fmla="*/ 1848256 w 2451370"/>
                <a:gd name="connsiteY91" fmla="*/ 398834 h 836579"/>
                <a:gd name="connsiteX92" fmla="*/ 1809345 w 2451370"/>
                <a:gd name="connsiteY92" fmla="*/ 321013 h 836579"/>
                <a:gd name="connsiteX93" fmla="*/ 1721796 w 2451370"/>
                <a:gd name="connsiteY93" fmla="*/ 408562 h 836579"/>
                <a:gd name="connsiteX94" fmla="*/ 1692613 w 2451370"/>
                <a:gd name="connsiteY94" fmla="*/ 437745 h 836579"/>
                <a:gd name="connsiteX95" fmla="*/ 1663430 w 2451370"/>
                <a:gd name="connsiteY95" fmla="*/ 486383 h 836579"/>
                <a:gd name="connsiteX96" fmla="*/ 1575881 w 2451370"/>
                <a:gd name="connsiteY96" fmla="*/ 554477 h 836579"/>
                <a:gd name="connsiteX97" fmla="*/ 1546698 w 2451370"/>
                <a:gd name="connsiteY97" fmla="*/ 564205 h 836579"/>
                <a:gd name="connsiteX98" fmla="*/ 1595336 w 2451370"/>
                <a:gd name="connsiteY98" fmla="*/ 535022 h 836579"/>
                <a:gd name="connsiteX99" fmla="*/ 1692613 w 2451370"/>
                <a:gd name="connsiteY99" fmla="*/ 496111 h 836579"/>
                <a:gd name="connsiteX100" fmla="*/ 1789890 w 2451370"/>
                <a:gd name="connsiteY100" fmla="*/ 466928 h 836579"/>
                <a:gd name="connsiteX101" fmla="*/ 1838528 w 2451370"/>
                <a:gd name="connsiteY101" fmla="*/ 476656 h 836579"/>
                <a:gd name="connsiteX102" fmla="*/ 1896894 w 2451370"/>
                <a:gd name="connsiteY102" fmla="*/ 525294 h 836579"/>
                <a:gd name="connsiteX103" fmla="*/ 1994170 w 2451370"/>
                <a:gd name="connsiteY103" fmla="*/ 632298 h 836579"/>
                <a:gd name="connsiteX104" fmla="*/ 2023353 w 2451370"/>
                <a:gd name="connsiteY104" fmla="*/ 680937 h 836579"/>
                <a:gd name="connsiteX105" fmla="*/ 2052536 w 2451370"/>
                <a:gd name="connsiteY105" fmla="*/ 768486 h 836579"/>
                <a:gd name="connsiteX106" fmla="*/ 2062264 w 2451370"/>
                <a:gd name="connsiteY106" fmla="*/ 807396 h 836579"/>
                <a:gd name="connsiteX107" fmla="*/ 2023353 w 2451370"/>
                <a:gd name="connsiteY107" fmla="*/ 758758 h 836579"/>
                <a:gd name="connsiteX108" fmla="*/ 1984443 w 2451370"/>
                <a:gd name="connsiteY108" fmla="*/ 719847 h 836579"/>
                <a:gd name="connsiteX109" fmla="*/ 1945532 w 2451370"/>
                <a:gd name="connsiteY109" fmla="*/ 700392 h 836579"/>
                <a:gd name="connsiteX110" fmla="*/ 1887166 w 2451370"/>
                <a:gd name="connsiteY110" fmla="*/ 661481 h 836579"/>
                <a:gd name="connsiteX111" fmla="*/ 1877439 w 2451370"/>
                <a:gd name="connsiteY111" fmla="*/ 544749 h 836579"/>
                <a:gd name="connsiteX112" fmla="*/ 1887166 w 2451370"/>
                <a:gd name="connsiteY112" fmla="*/ 515566 h 836579"/>
                <a:gd name="connsiteX113" fmla="*/ 1916349 w 2451370"/>
                <a:gd name="connsiteY113" fmla="*/ 505839 h 836579"/>
                <a:gd name="connsiteX114" fmla="*/ 1984443 w 2451370"/>
                <a:gd name="connsiteY114" fmla="*/ 457200 h 836579"/>
                <a:gd name="connsiteX115" fmla="*/ 2013626 w 2451370"/>
                <a:gd name="connsiteY115" fmla="*/ 428017 h 836579"/>
                <a:gd name="connsiteX116" fmla="*/ 2101175 w 2451370"/>
                <a:gd name="connsiteY116" fmla="*/ 398834 h 836579"/>
                <a:gd name="connsiteX117" fmla="*/ 2188724 w 2451370"/>
                <a:gd name="connsiteY117" fmla="*/ 350196 h 836579"/>
                <a:gd name="connsiteX118" fmla="*/ 2266545 w 2451370"/>
                <a:gd name="connsiteY118" fmla="*/ 311286 h 836579"/>
                <a:gd name="connsiteX119" fmla="*/ 2334639 w 2451370"/>
                <a:gd name="connsiteY119" fmla="*/ 272375 h 836579"/>
                <a:gd name="connsiteX120" fmla="*/ 2276273 w 2451370"/>
                <a:gd name="connsiteY120" fmla="*/ 223737 h 836579"/>
                <a:gd name="connsiteX121" fmla="*/ 2178996 w 2451370"/>
                <a:gd name="connsiteY121" fmla="*/ 175098 h 836579"/>
                <a:gd name="connsiteX122" fmla="*/ 2120630 w 2451370"/>
                <a:gd name="connsiteY122" fmla="*/ 116732 h 836579"/>
                <a:gd name="connsiteX123" fmla="*/ 2110902 w 2451370"/>
                <a:gd name="connsiteY123" fmla="*/ 87549 h 836579"/>
                <a:gd name="connsiteX124" fmla="*/ 2130358 w 2451370"/>
                <a:gd name="connsiteY124" fmla="*/ 107005 h 836579"/>
                <a:gd name="connsiteX125" fmla="*/ 2169268 w 2451370"/>
                <a:gd name="connsiteY125" fmla="*/ 155643 h 836579"/>
                <a:gd name="connsiteX126" fmla="*/ 2208179 w 2451370"/>
                <a:gd name="connsiteY126" fmla="*/ 204281 h 836579"/>
                <a:gd name="connsiteX127" fmla="*/ 2217907 w 2451370"/>
                <a:gd name="connsiteY127" fmla="*/ 233464 h 836579"/>
                <a:gd name="connsiteX128" fmla="*/ 2208179 w 2451370"/>
                <a:gd name="connsiteY128" fmla="*/ 282103 h 836579"/>
                <a:gd name="connsiteX129" fmla="*/ 2101175 w 2451370"/>
                <a:gd name="connsiteY129" fmla="*/ 379379 h 836579"/>
                <a:gd name="connsiteX130" fmla="*/ 2042809 w 2451370"/>
                <a:gd name="connsiteY130" fmla="*/ 428017 h 836579"/>
                <a:gd name="connsiteX131" fmla="*/ 1984443 w 2451370"/>
                <a:gd name="connsiteY131" fmla="*/ 476656 h 836579"/>
                <a:gd name="connsiteX132" fmla="*/ 1838528 w 2451370"/>
                <a:gd name="connsiteY132" fmla="*/ 573932 h 836579"/>
                <a:gd name="connsiteX133" fmla="*/ 1682885 w 2451370"/>
                <a:gd name="connsiteY133" fmla="*/ 690664 h 836579"/>
                <a:gd name="connsiteX134" fmla="*/ 1653702 w 2451370"/>
                <a:gd name="connsiteY134" fmla="*/ 719847 h 836579"/>
                <a:gd name="connsiteX135" fmla="*/ 1595336 w 2451370"/>
                <a:gd name="connsiteY135" fmla="*/ 739303 h 836579"/>
                <a:gd name="connsiteX136" fmla="*/ 1663430 w 2451370"/>
                <a:gd name="connsiteY136" fmla="*/ 749030 h 836579"/>
                <a:gd name="connsiteX137" fmla="*/ 1741251 w 2451370"/>
                <a:gd name="connsiteY137" fmla="*/ 768486 h 836579"/>
                <a:gd name="connsiteX138" fmla="*/ 2062264 w 2451370"/>
                <a:gd name="connsiteY138" fmla="*/ 749030 h 836579"/>
                <a:gd name="connsiteX139" fmla="*/ 2188724 w 2451370"/>
                <a:gd name="connsiteY139" fmla="*/ 729575 h 836579"/>
                <a:gd name="connsiteX140" fmla="*/ 2266545 w 2451370"/>
                <a:gd name="connsiteY140" fmla="*/ 690664 h 836579"/>
                <a:gd name="connsiteX141" fmla="*/ 2344366 w 2451370"/>
                <a:gd name="connsiteY141" fmla="*/ 632298 h 836579"/>
                <a:gd name="connsiteX142" fmla="*/ 2383277 w 2451370"/>
                <a:gd name="connsiteY142" fmla="*/ 573932 h 836579"/>
                <a:gd name="connsiteX143" fmla="*/ 2363821 w 2451370"/>
                <a:gd name="connsiteY143" fmla="*/ 535022 h 836579"/>
                <a:gd name="connsiteX144" fmla="*/ 2324911 w 2451370"/>
                <a:gd name="connsiteY144" fmla="*/ 515566 h 836579"/>
                <a:gd name="connsiteX145" fmla="*/ 2178996 w 2451370"/>
                <a:gd name="connsiteY145" fmla="*/ 496111 h 836579"/>
                <a:gd name="connsiteX146" fmla="*/ 2101175 w 2451370"/>
                <a:gd name="connsiteY146" fmla="*/ 525294 h 836579"/>
                <a:gd name="connsiteX147" fmla="*/ 2071992 w 2451370"/>
                <a:gd name="connsiteY147" fmla="*/ 544749 h 836579"/>
                <a:gd name="connsiteX148" fmla="*/ 2052536 w 2451370"/>
                <a:gd name="connsiteY148" fmla="*/ 603115 h 836579"/>
                <a:gd name="connsiteX149" fmla="*/ 2033081 w 2451370"/>
                <a:gd name="connsiteY149" fmla="*/ 573932 h 836579"/>
                <a:gd name="connsiteX150" fmla="*/ 1994170 w 2451370"/>
                <a:gd name="connsiteY150" fmla="*/ 525294 h 836579"/>
                <a:gd name="connsiteX151" fmla="*/ 1974715 w 2451370"/>
                <a:gd name="connsiteY151" fmla="*/ 428017 h 836579"/>
                <a:gd name="connsiteX152" fmla="*/ 2013626 w 2451370"/>
                <a:gd name="connsiteY152" fmla="*/ 233464 h 836579"/>
                <a:gd name="connsiteX153" fmla="*/ 2042809 w 2451370"/>
                <a:gd name="connsiteY153" fmla="*/ 214009 h 836579"/>
                <a:gd name="connsiteX154" fmla="*/ 2091447 w 2451370"/>
                <a:gd name="connsiteY154" fmla="*/ 165371 h 836579"/>
                <a:gd name="connsiteX155" fmla="*/ 2159541 w 2451370"/>
                <a:gd name="connsiteY155" fmla="*/ 116732 h 836579"/>
                <a:gd name="connsiteX156" fmla="*/ 2451370 w 2451370"/>
                <a:gd name="connsiteY156" fmla="*/ 87549 h 836579"/>
                <a:gd name="connsiteX157" fmla="*/ 2431915 w 2451370"/>
                <a:gd name="connsiteY157" fmla="*/ 19456 h 836579"/>
                <a:gd name="connsiteX158" fmla="*/ 2422187 w 2451370"/>
                <a:gd name="connsiteY158" fmla="*/ 0 h 836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Lst>
              <a:rect l="l" t="t" r="r" b="b"/>
              <a:pathLst>
                <a:path w="2451370" h="836579">
                  <a:moveTo>
                    <a:pt x="0" y="564205"/>
                  </a:moveTo>
                  <a:cubicBezTo>
                    <a:pt x="279" y="560026"/>
                    <a:pt x="741" y="423049"/>
                    <a:pt x="19456" y="379379"/>
                  </a:cubicBezTo>
                  <a:cubicBezTo>
                    <a:pt x="24061" y="368633"/>
                    <a:pt x="33111" y="360347"/>
                    <a:pt x="38911" y="350196"/>
                  </a:cubicBezTo>
                  <a:cubicBezTo>
                    <a:pt x="46105" y="337606"/>
                    <a:pt x="48817" y="322199"/>
                    <a:pt x="58366" y="311286"/>
                  </a:cubicBezTo>
                  <a:cubicBezTo>
                    <a:pt x="72038" y="295661"/>
                    <a:pt x="91240" y="285887"/>
                    <a:pt x="107004" y="272375"/>
                  </a:cubicBezTo>
                  <a:cubicBezTo>
                    <a:pt x="142714" y="241767"/>
                    <a:pt x="107650" y="257623"/>
                    <a:pt x="165370" y="243192"/>
                  </a:cubicBezTo>
                  <a:cubicBezTo>
                    <a:pt x="194127" y="262363"/>
                    <a:pt x="210900" y="270789"/>
                    <a:pt x="233464" y="301558"/>
                  </a:cubicBezTo>
                  <a:cubicBezTo>
                    <a:pt x="258466" y="335651"/>
                    <a:pt x="301558" y="408562"/>
                    <a:pt x="301558" y="408562"/>
                  </a:cubicBezTo>
                  <a:cubicBezTo>
                    <a:pt x="336263" y="512676"/>
                    <a:pt x="319317" y="467550"/>
                    <a:pt x="350196" y="544749"/>
                  </a:cubicBezTo>
                  <a:cubicBezTo>
                    <a:pt x="353439" y="573932"/>
                    <a:pt x="352198" y="603970"/>
                    <a:pt x="359924" y="632298"/>
                  </a:cubicBezTo>
                  <a:cubicBezTo>
                    <a:pt x="362337" y="641146"/>
                    <a:pt x="370208" y="651754"/>
                    <a:pt x="379379" y="651754"/>
                  </a:cubicBezTo>
                  <a:cubicBezTo>
                    <a:pt x="393880" y="651754"/>
                    <a:pt x="404662" y="637254"/>
                    <a:pt x="418290" y="632298"/>
                  </a:cubicBezTo>
                  <a:cubicBezTo>
                    <a:pt x="440475" y="624231"/>
                    <a:pt x="463685" y="619328"/>
                    <a:pt x="486383" y="612843"/>
                  </a:cubicBezTo>
                  <a:cubicBezTo>
                    <a:pt x="496111" y="606358"/>
                    <a:pt x="505109" y="598616"/>
                    <a:pt x="515566" y="593388"/>
                  </a:cubicBezTo>
                  <a:cubicBezTo>
                    <a:pt x="567857" y="567242"/>
                    <a:pt x="558158" y="577876"/>
                    <a:pt x="612843" y="564205"/>
                  </a:cubicBezTo>
                  <a:cubicBezTo>
                    <a:pt x="635744" y="558480"/>
                    <a:pt x="658238" y="551234"/>
                    <a:pt x="680936" y="544749"/>
                  </a:cubicBezTo>
                  <a:cubicBezTo>
                    <a:pt x="506878" y="475127"/>
                    <a:pt x="773800" y="580790"/>
                    <a:pt x="573932" y="505839"/>
                  </a:cubicBezTo>
                  <a:cubicBezTo>
                    <a:pt x="541232" y="493577"/>
                    <a:pt x="509545" y="478674"/>
                    <a:pt x="476656" y="466928"/>
                  </a:cubicBezTo>
                  <a:cubicBezTo>
                    <a:pt x="374100" y="430300"/>
                    <a:pt x="526453" y="503712"/>
                    <a:pt x="359924" y="428017"/>
                  </a:cubicBezTo>
                  <a:cubicBezTo>
                    <a:pt x="337427" y="417791"/>
                    <a:pt x="327777" y="405598"/>
                    <a:pt x="311285" y="389107"/>
                  </a:cubicBezTo>
                  <a:cubicBezTo>
                    <a:pt x="314528" y="379379"/>
                    <a:pt x="314607" y="367931"/>
                    <a:pt x="321013" y="359924"/>
                  </a:cubicBezTo>
                  <a:cubicBezTo>
                    <a:pt x="353331" y="319527"/>
                    <a:pt x="394371" y="349081"/>
                    <a:pt x="437745" y="359924"/>
                  </a:cubicBezTo>
                  <a:cubicBezTo>
                    <a:pt x="447693" y="362411"/>
                    <a:pt x="457200" y="366409"/>
                    <a:pt x="466928" y="369651"/>
                  </a:cubicBezTo>
                  <a:cubicBezTo>
                    <a:pt x="476656" y="379379"/>
                    <a:pt x="488480" y="387388"/>
                    <a:pt x="496111" y="398834"/>
                  </a:cubicBezTo>
                  <a:cubicBezTo>
                    <a:pt x="501799" y="407366"/>
                    <a:pt x="499544" y="419923"/>
                    <a:pt x="505839" y="428017"/>
                  </a:cubicBezTo>
                  <a:cubicBezTo>
                    <a:pt x="522731" y="449735"/>
                    <a:pt x="548942" y="463490"/>
                    <a:pt x="564204" y="486383"/>
                  </a:cubicBezTo>
                  <a:lnTo>
                    <a:pt x="603115" y="544749"/>
                  </a:lnTo>
                  <a:cubicBezTo>
                    <a:pt x="612777" y="583394"/>
                    <a:pt x="622196" y="599093"/>
                    <a:pt x="603115" y="642026"/>
                  </a:cubicBezTo>
                  <a:cubicBezTo>
                    <a:pt x="586956" y="678384"/>
                    <a:pt x="503848" y="701387"/>
                    <a:pt x="486383" y="710120"/>
                  </a:cubicBezTo>
                  <a:cubicBezTo>
                    <a:pt x="419588" y="743517"/>
                    <a:pt x="502400" y="720535"/>
                    <a:pt x="408562" y="739303"/>
                  </a:cubicBezTo>
                  <a:cubicBezTo>
                    <a:pt x="395592" y="745788"/>
                    <a:pt x="384040" y="756959"/>
                    <a:pt x="369651" y="758758"/>
                  </a:cubicBezTo>
                  <a:cubicBezTo>
                    <a:pt x="356385" y="760416"/>
                    <a:pt x="321937" y="759091"/>
                    <a:pt x="330741" y="749030"/>
                  </a:cubicBezTo>
                  <a:cubicBezTo>
                    <a:pt x="428336" y="637494"/>
                    <a:pt x="403272" y="702659"/>
                    <a:pt x="476656" y="671209"/>
                  </a:cubicBezTo>
                  <a:cubicBezTo>
                    <a:pt x="509977" y="656928"/>
                    <a:pt x="541507" y="638784"/>
                    <a:pt x="573932" y="622571"/>
                  </a:cubicBezTo>
                  <a:cubicBezTo>
                    <a:pt x="593387" y="612843"/>
                    <a:pt x="611196" y="598664"/>
                    <a:pt x="632298" y="593388"/>
                  </a:cubicBezTo>
                  <a:lnTo>
                    <a:pt x="671209" y="583660"/>
                  </a:lnTo>
                  <a:cubicBezTo>
                    <a:pt x="680937" y="577175"/>
                    <a:pt x="689050" y="567041"/>
                    <a:pt x="700392" y="564205"/>
                  </a:cubicBezTo>
                  <a:cubicBezTo>
                    <a:pt x="728878" y="557084"/>
                    <a:pt x="758836" y="558358"/>
                    <a:pt x="787941" y="554477"/>
                  </a:cubicBezTo>
                  <a:cubicBezTo>
                    <a:pt x="807492" y="551870"/>
                    <a:pt x="826782" y="547538"/>
                    <a:pt x="846307" y="544749"/>
                  </a:cubicBezTo>
                  <a:cubicBezTo>
                    <a:pt x="872186" y="541052"/>
                    <a:pt x="898249" y="538719"/>
                    <a:pt x="924128" y="535022"/>
                  </a:cubicBezTo>
                  <a:cubicBezTo>
                    <a:pt x="943653" y="532233"/>
                    <a:pt x="962969" y="528083"/>
                    <a:pt x="982494" y="525294"/>
                  </a:cubicBezTo>
                  <a:cubicBezTo>
                    <a:pt x="1008373" y="521597"/>
                    <a:pt x="1034477" y="519541"/>
                    <a:pt x="1060315" y="515566"/>
                  </a:cubicBezTo>
                  <a:cubicBezTo>
                    <a:pt x="1112324" y="507565"/>
                    <a:pt x="1129865" y="498578"/>
                    <a:pt x="1186775" y="486383"/>
                  </a:cubicBezTo>
                  <a:cubicBezTo>
                    <a:pt x="1206061" y="482250"/>
                    <a:pt x="1225686" y="479898"/>
                    <a:pt x="1245141" y="476656"/>
                  </a:cubicBezTo>
                  <a:cubicBezTo>
                    <a:pt x="1254869" y="483141"/>
                    <a:pt x="1267839" y="486383"/>
                    <a:pt x="1274324" y="496111"/>
                  </a:cubicBezTo>
                  <a:cubicBezTo>
                    <a:pt x="1281740" y="507235"/>
                    <a:pt x="1278785" y="522734"/>
                    <a:pt x="1284051" y="535022"/>
                  </a:cubicBezTo>
                  <a:cubicBezTo>
                    <a:pt x="1288656" y="545768"/>
                    <a:pt x="1297022" y="554477"/>
                    <a:pt x="1303507" y="564205"/>
                  </a:cubicBezTo>
                  <a:cubicBezTo>
                    <a:pt x="1300264" y="609601"/>
                    <a:pt x="1301261" y="655500"/>
                    <a:pt x="1293779" y="700392"/>
                  </a:cubicBezTo>
                  <a:cubicBezTo>
                    <a:pt x="1291395" y="714696"/>
                    <a:pt x="1282010" y="727006"/>
                    <a:pt x="1274324" y="739303"/>
                  </a:cubicBezTo>
                  <a:cubicBezTo>
                    <a:pt x="1250469" y="777470"/>
                    <a:pt x="1229614" y="793740"/>
                    <a:pt x="1196502" y="826851"/>
                  </a:cubicBezTo>
                  <a:cubicBezTo>
                    <a:pt x="1189251" y="834102"/>
                    <a:pt x="1177047" y="833336"/>
                    <a:pt x="1167319" y="836579"/>
                  </a:cubicBezTo>
                  <a:cubicBezTo>
                    <a:pt x="1141379" y="826851"/>
                    <a:pt x="1113943" y="820433"/>
                    <a:pt x="1089498" y="807396"/>
                  </a:cubicBezTo>
                  <a:cubicBezTo>
                    <a:pt x="1048320" y="785435"/>
                    <a:pt x="1010574" y="747344"/>
                    <a:pt x="972766" y="719847"/>
                  </a:cubicBezTo>
                  <a:cubicBezTo>
                    <a:pt x="953856" y="706094"/>
                    <a:pt x="933106" y="694966"/>
                    <a:pt x="914400" y="680937"/>
                  </a:cubicBezTo>
                  <a:cubicBezTo>
                    <a:pt x="907063" y="675434"/>
                    <a:pt x="903375" y="665094"/>
                    <a:pt x="894945" y="661481"/>
                  </a:cubicBezTo>
                  <a:cubicBezTo>
                    <a:pt x="879748" y="654968"/>
                    <a:pt x="862520" y="654996"/>
                    <a:pt x="846307" y="651754"/>
                  </a:cubicBezTo>
                  <a:cubicBezTo>
                    <a:pt x="836579" y="645269"/>
                    <a:pt x="820821" y="643389"/>
                    <a:pt x="817124" y="632298"/>
                  </a:cubicBezTo>
                  <a:cubicBezTo>
                    <a:pt x="812896" y="619615"/>
                    <a:pt x="820218" y="604996"/>
                    <a:pt x="826851" y="593388"/>
                  </a:cubicBezTo>
                  <a:cubicBezTo>
                    <a:pt x="846689" y="558671"/>
                    <a:pt x="855353" y="567276"/>
                    <a:pt x="885217" y="554477"/>
                  </a:cubicBezTo>
                  <a:cubicBezTo>
                    <a:pt x="898546" y="548765"/>
                    <a:pt x="910877" y="540912"/>
                    <a:pt x="924128" y="535022"/>
                  </a:cubicBezTo>
                  <a:cubicBezTo>
                    <a:pt x="940085" y="527930"/>
                    <a:pt x="955752" y="519492"/>
                    <a:pt x="972766" y="515566"/>
                  </a:cubicBezTo>
                  <a:cubicBezTo>
                    <a:pt x="998239" y="509688"/>
                    <a:pt x="1024749" y="509814"/>
                    <a:pt x="1050587" y="505839"/>
                  </a:cubicBezTo>
                  <a:cubicBezTo>
                    <a:pt x="1066929" y="503325"/>
                    <a:pt x="1083013" y="499354"/>
                    <a:pt x="1099226" y="496111"/>
                  </a:cubicBezTo>
                  <a:cubicBezTo>
                    <a:pt x="1128409" y="502596"/>
                    <a:pt x="1163431" y="496891"/>
                    <a:pt x="1186775" y="515566"/>
                  </a:cubicBezTo>
                  <a:cubicBezTo>
                    <a:pt x="1198099" y="524625"/>
                    <a:pt x="1162365" y="535022"/>
                    <a:pt x="1147864" y="535022"/>
                  </a:cubicBezTo>
                  <a:cubicBezTo>
                    <a:pt x="1047136" y="535022"/>
                    <a:pt x="946826" y="522051"/>
                    <a:pt x="846307" y="515566"/>
                  </a:cubicBezTo>
                  <a:cubicBezTo>
                    <a:pt x="773208" y="500946"/>
                    <a:pt x="763943" y="511933"/>
                    <a:pt x="719847" y="476656"/>
                  </a:cubicBezTo>
                  <a:cubicBezTo>
                    <a:pt x="712685" y="470927"/>
                    <a:pt x="706877" y="463685"/>
                    <a:pt x="700392" y="457200"/>
                  </a:cubicBezTo>
                  <a:cubicBezTo>
                    <a:pt x="693907" y="499353"/>
                    <a:pt x="690388" y="542071"/>
                    <a:pt x="680936" y="583660"/>
                  </a:cubicBezTo>
                  <a:cubicBezTo>
                    <a:pt x="674119" y="613657"/>
                    <a:pt x="651753" y="671209"/>
                    <a:pt x="651753" y="671209"/>
                  </a:cubicBezTo>
                  <a:cubicBezTo>
                    <a:pt x="658238" y="697149"/>
                    <a:pt x="647293" y="737072"/>
                    <a:pt x="671209" y="749030"/>
                  </a:cubicBezTo>
                  <a:cubicBezTo>
                    <a:pt x="756445" y="791648"/>
                    <a:pt x="770082" y="736878"/>
                    <a:pt x="826851" y="719847"/>
                  </a:cubicBezTo>
                  <a:cubicBezTo>
                    <a:pt x="845743" y="714179"/>
                    <a:pt x="865762" y="713362"/>
                    <a:pt x="885217" y="710120"/>
                  </a:cubicBezTo>
                  <a:cubicBezTo>
                    <a:pt x="904672" y="697150"/>
                    <a:pt x="923143" y="682565"/>
                    <a:pt x="943583" y="671209"/>
                  </a:cubicBezTo>
                  <a:cubicBezTo>
                    <a:pt x="952546" y="666229"/>
                    <a:pt x="963863" y="666568"/>
                    <a:pt x="972766" y="661481"/>
                  </a:cubicBezTo>
                  <a:cubicBezTo>
                    <a:pt x="986843" y="653437"/>
                    <a:pt x="998187" y="641291"/>
                    <a:pt x="1011677" y="632298"/>
                  </a:cubicBezTo>
                  <a:cubicBezTo>
                    <a:pt x="1057623" y="601667"/>
                    <a:pt x="1048606" y="607018"/>
                    <a:pt x="1089498" y="593388"/>
                  </a:cubicBezTo>
                  <a:cubicBezTo>
                    <a:pt x="1108953" y="580418"/>
                    <a:pt x="1126950" y="564934"/>
                    <a:pt x="1147864" y="554477"/>
                  </a:cubicBezTo>
                  <a:cubicBezTo>
                    <a:pt x="1185866" y="535477"/>
                    <a:pt x="1183873" y="538484"/>
                    <a:pt x="1215958" y="515566"/>
                  </a:cubicBezTo>
                  <a:cubicBezTo>
                    <a:pt x="1229151" y="506142"/>
                    <a:pt x="1242413" y="496762"/>
                    <a:pt x="1254868" y="486383"/>
                  </a:cubicBezTo>
                  <a:cubicBezTo>
                    <a:pt x="1261914" y="480512"/>
                    <a:pt x="1266460" y="471647"/>
                    <a:pt x="1274324" y="466928"/>
                  </a:cubicBezTo>
                  <a:cubicBezTo>
                    <a:pt x="1283117" y="461652"/>
                    <a:pt x="1293779" y="460443"/>
                    <a:pt x="1303507" y="457200"/>
                  </a:cubicBezTo>
                  <a:cubicBezTo>
                    <a:pt x="1326205" y="460443"/>
                    <a:pt x="1351557" y="455793"/>
                    <a:pt x="1371600" y="466928"/>
                  </a:cubicBezTo>
                  <a:cubicBezTo>
                    <a:pt x="1384276" y="473971"/>
                    <a:pt x="1385166" y="492588"/>
                    <a:pt x="1391056" y="505839"/>
                  </a:cubicBezTo>
                  <a:cubicBezTo>
                    <a:pt x="1428882" y="590947"/>
                    <a:pt x="1389238" y="519022"/>
                    <a:pt x="1439694" y="603115"/>
                  </a:cubicBezTo>
                  <a:cubicBezTo>
                    <a:pt x="1439779" y="603454"/>
                    <a:pt x="1454496" y="666556"/>
                    <a:pt x="1459149" y="671209"/>
                  </a:cubicBezTo>
                  <a:cubicBezTo>
                    <a:pt x="1466400" y="678460"/>
                    <a:pt x="1478604" y="677694"/>
                    <a:pt x="1488332" y="680937"/>
                  </a:cubicBezTo>
                  <a:cubicBezTo>
                    <a:pt x="1557694" y="632384"/>
                    <a:pt x="1602874" y="599660"/>
                    <a:pt x="1673158" y="554477"/>
                  </a:cubicBezTo>
                  <a:cubicBezTo>
                    <a:pt x="1689062" y="544253"/>
                    <a:pt x="1705583" y="535022"/>
                    <a:pt x="1721796" y="525294"/>
                  </a:cubicBezTo>
                  <a:cubicBezTo>
                    <a:pt x="1741846" y="513264"/>
                    <a:pt x="1762199" y="501352"/>
                    <a:pt x="1780162" y="486383"/>
                  </a:cubicBezTo>
                  <a:cubicBezTo>
                    <a:pt x="1801299" y="468769"/>
                    <a:pt x="1838528" y="428017"/>
                    <a:pt x="1838528" y="428017"/>
                  </a:cubicBezTo>
                  <a:cubicBezTo>
                    <a:pt x="1841771" y="418289"/>
                    <a:pt x="1849388" y="409025"/>
                    <a:pt x="1848256" y="398834"/>
                  </a:cubicBezTo>
                  <a:cubicBezTo>
                    <a:pt x="1842667" y="348537"/>
                    <a:pt x="1835802" y="347471"/>
                    <a:pt x="1809345" y="321013"/>
                  </a:cubicBezTo>
                  <a:cubicBezTo>
                    <a:pt x="1742617" y="371058"/>
                    <a:pt x="1792617" y="328888"/>
                    <a:pt x="1721796" y="408562"/>
                  </a:cubicBezTo>
                  <a:cubicBezTo>
                    <a:pt x="1712656" y="418844"/>
                    <a:pt x="1700867" y="426739"/>
                    <a:pt x="1692613" y="437745"/>
                  </a:cubicBezTo>
                  <a:cubicBezTo>
                    <a:pt x="1681269" y="452871"/>
                    <a:pt x="1674774" y="471257"/>
                    <a:pt x="1663430" y="486383"/>
                  </a:cubicBezTo>
                  <a:cubicBezTo>
                    <a:pt x="1643174" y="513391"/>
                    <a:pt x="1602419" y="539734"/>
                    <a:pt x="1575881" y="554477"/>
                  </a:cubicBezTo>
                  <a:cubicBezTo>
                    <a:pt x="1566918" y="559457"/>
                    <a:pt x="1539447" y="571456"/>
                    <a:pt x="1546698" y="564205"/>
                  </a:cubicBezTo>
                  <a:cubicBezTo>
                    <a:pt x="1560067" y="550836"/>
                    <a:pt x="1578738" y="544076"/>
                    <a:pt x="1595336" y="535022"/>
                  </a:cubicBezTo>
                  <a:cubicBezTo>
                    <a:pt x="1718501" y="467841"/>
                    <a:pt x="1600121" y="530795"/>
                    <a:pt x="1692613" y="496111"/>
                  </a:cubicBezTo>
                  <a:cubicBezTo>
                    <a:pt x="1783096" y="462180"/>
                    <a:pt x="1671070" y="486732"/>
                    <a:pt x="1789890" y="466928"/>
                  </a:cubicBezTo>
                  <a:cubicBezTo>
                    <a:pt x="1806103" y="470171"/>
                    <a:pt x="1824013" y="468739"/>
                    <a:pt x="1838528" y="476656"/>
                  </a:cubicBezTo>
                  <a:cubicBezTo>
                    <a:pt x="1860761" y="488783"/>
                    <a:pt x="1878225" y="508181"/>
                    <a:pt x="1896894" y="525294"/>
                  </a:cubicBezTo>
                  <a:cubicBezTo>
                    <a:pt x="1932117" y="557582"/>
                    <a:pt x="1966614" y="592932"/>
                    <a:pt x="1994170" y="632298"/>
                  </a:cubicBezTo>
                  <a:cubicBezTo>
                    <a:pt x="2005013" y="647788"/>
                    <a:pt x="2013625" y="664724"/>
                    <a:pt x="2023353" y="680937"/>
                  </a:cubicBezTo>
                  <a:cubicBezTo>
                    <a:pt x="2044671" y="787524"/>
                    <a:pt x="2018016" y="676433"/>
                    <a:pt x="2052536" y="768486"/>
                  </a:cubicBezTo>
                  <a:cubicBezTo>
                    <a:pt x="2057230" y="781004"/>
                    <a:pt x="2074947" y="811624"/>
                    <a:pt x="2062264" y="807396"/>
                  </a:cubicBezTo>
                  <a:cubicBezTo>
                    <a:pt x="2042567" y="800830"/>
                    <a:pt x="2037147" y="774276"/>
                    <a:pt x="2023353" y="758758"/>
                  </a:cubicBezTo>
                  <a:cubicBezTo>
                    <a:pt x="2011167" y="745049"/>
                    <a:pt x="1999117" y="730853"/>
                    <a:pt x="1984443" y="719847"/>
                  </a:cubicBezTo>
                  <a:cubicBezTo>
                    <a:pt x="1972842" y="711146"/>
                    <a:pt x="1957967" y="707853"/>
                    <a:pt x="1945532" y="700392"/>
                  </a:cubicBezTo>
                  <a:cubicBezTo>
                    <a:pt x="1925482" y="688362"/>
                    <a:pt x="1887166" y="661481"/>
                    <a:pt x="1887166" y="661481"/>
                  </a:cubicBezTo>
                  <a:cubicBezTo>
                    <a:pt x="1853178" y="610499"/>
                    <a:pt x="1862013" y="637307"/>
                    <a:pt x="1877439" y="544749"/>
                  </a:cubicBezTo>
                  <a:cubicBezTo>
                    <a:pt x="1879125" y="534635"/>
                    <a:pt x="1879915" y="522817"/>
                    <a:pt x="1887166" y="515566"/>
                  </a:cubicBezTo>
                  <a:cubicBezTo>
                    <a:pt x="1894417" y="508315"/>
                    <a:pt x="1906621" y="509081"/>
                    <a:pt x="1916349" y="505839"/>
                  </a:cubicBezTo>
                  <a:cubicBezTo>
                    <a:pt x="1935658" y="447915"/>
                    <a:pt x="1910159" y="498470"/>
                    <a:pt x="1984443" y="457200"/>
                  </a:cubicBezTo>
                  <a:cubicBezTo>
                    <a:pt x="1996469" y="450519"/>
                    <a:pt x="2001321" y="434169"/>
                    <a:pt x="2013626" y="428017"/>
                  </a:cubicBezTo>
                  <a:cubicBezTo>
                    <a:pt x="2041140" y="414260"/>
                    <a:pt x="2071992" y="408562"/>
                    <a:pt x="2101175" y="398834"/>
                  </a:cubicBezTo>
                  <a:cubicBezTo>
                    <a:pt x="2152844" y="347165"/>
                    <a:pt x="2105404" y="385904"/>
                    <a:pt x="2188724" y="350196"/>
                  </a:cubicBezTo>
                  <a:cubicBezTo>
                    <a:pt x="2215381" y="338772"/>
                    <a:pt x="2240605" y="324256"/>
                    <a:pt x="2266545" y="311286"/>
                  </a:cubicBezTo>
                  <a:cubicBezTo>
                    <a:pt x="2315909" y="286604"/>
                    <a:pt x="2293393" y="299872"/>
                    <a:pt x="2334639" y="272375"/>
                  </a:cubicBezTo>
                  <a:cubicBezTo>
                    <a:pt x="2315184" y="256162"/>
                    <a:pt x="2297841" y="237010"/>
                    <a:pt x="2276273" y="223737"/>
                  </a:cubicBezTo>
                  <a:cubicBezTo>
                    <a:pt x="2228921" y="194598"/>
                    <a:pt x="2213818" y="206051"/>
                    <a:pt x="2178996" y="175098"/>
                  </a:cubicBezTo>
                  <a:cubicBezTo>
                    <a:pt x="2158432" y="156819"/>
                    <a:pt x="2120630" y="116732"/>
                    <a:pt x="2120630" y="116732"/>
                  </a:cubicBezTo>
                  <a:cubicBezTo>
                    <a:pt x="2117387" y="107004"/>
                    <a:pt x="2103651" y="94799"/>
                    <a:pt x="2110902" y="87549"/>
                  </a:cubicBezTo>
                  <a:cubicBezTo>
                    <a:pt x="2117388" y="81064"/>
                    <a:pt x="2124389" y="100041"/>
                    <a:pt x="2130358" y="107005"/>
                  </a:cubicBezTo>
                  <a:cubicBezTo>
                    <a:pt x="2143870" y="122769"/>
                    <a:pt x="2155756" y="139879"/>
                    <a:pt x="2169268" y="155643"/>
                  </a:cubicBezTo>
                  <a:cubicBezTo>
                    <a:pt x="2190986" y="180980"/>
                    <a:pt x="2191292" y="170506"/>
                    <a:pt x="2208179" y="204281"/>
                  </a:cubicBezTo>
                  <a:cubicBezTo>
                    <a:pt x="2212765" y="213452"/>
                    <a:pt x="2214664" y="223736"/>
                    <a:pt x="2217907" y="233464"/>
                  </a:cubicBezTo>
                  <a:cubicBezTo>
                    <a:pt x="2214664" y="249677"/>
                    <a:pt x="2213984" y="266622"/>
                    <a:pt x="2208179" y="282103"/>
                  </a:cubicBezTo>
                  <a:cubicBezTo>
                    <a:pt x="2192828" y="323039"/>
                    <a:pt x="2120123" y="364221"/>
                    <a:pt x="2101175" y="379379"/>
                  </a:cubicBezTo>
                  <a:cubicBezTo>
                    <a:pt x="2081399" y="395199"/>
                    <a:pt x="2062264" y="411804"/>
                    <a:pt x="2042809" y="428017"/>
                  </a:cubicBezTo>
                  <a:cubicBezTo>
                    <a:pt x="2023354" y="444230"/>
                    <a:pt x="2005515" y="462608"/>
                    <a:pt x="1984443" y="476656"/>
                  </a:cubicBezTo>
                  <a:cubicBezTo>
                    <a:pt x="1935805" y="509081"/>
                    <a:pt x="1883152" y="536173"/>
                    <a:pt x="1838528" y="573932"/>
                  </a:cubicBezTo>
                  <a:cubicBezTo>
                    <a:pt x="1704240" y="687560"/>
                    <a:pt x="1764454" y="663476"/>
                    <a:pt x="1682885" y="690664"/>
                  </a:cubicBezTo>
                  <a:cubicBezTo>
                    <a:pt x="1673157" y="700392"/>
                    <a:pt x="1665728" y="713166"/>
                    <a:pt x="1653702" y="719847"/>
                  </a:cubicBezTo>
                  <a:cubicBezTo>
                    <a:pt x="1635775" y="729807"/>
                    <a:pt x="1595336" y="739303"/>
                    <a:pt x="1595336" y="739303"/>
                  </a:cubicBezTo>
                  <a:cubicBezTo>
                    <a:pt x="1618034" y="742545"/>
                    <a:pt x="1640947" y="744533"/>
                    <a:pt x="1663430" y="749030"/>
                  </a:cubicBezTo>
                  <a:cubicBezTo>
                    <a:pt x="1689649" y="754274"/>
                    <a:pt x="1714512" y="768486"/>
                    <a:pt x="1741251" y="768486"/>
                  </a:cubicBezTo>
                  <a:cubicBezTo>
                    <a:pt x="1848452" y="768486"/>
                    <a:pt x="1955260" y="755515"/>
                    <a:pt x="2062264" y="749030"/>
                  </a:cubicBezTo>
                  <a:cubicBezTo>
                    <a:pt x="2066209" y="748466"/>
                    <a:pt x="2179721" y="732791"/>
                    <a:pt x="2188724" y="729575"/>
                  </a:cubicBezTo>
                  <a:cubicBezTo>
                    <a:pt x="2216037" y="719820"/>
                    <a:pt x="2241951" y="706035"/>
                    <a:pt x="2266545" y="690664"/>
                  </a:cubicBezTo>
                  <a:cubicBezTo>
                    <a:pt x="2294042" y="673478"/>
                    <a:pt x="2326379" y="659278"/>
                    <a:pt x="2344366" y="632298"/>
                  </a:cubicBezTo>
                  <a:lnTo>
                    <a:pt x="2383277" y="573932"/>
                  </a:lnTo>
                  <a:cubicBezTo>
                    <a:pt x="2376792" y="560962"/>
                    <a:pt x="2374075" y="545276"/>
                    <a:pt x="2363821" y="535022"/>
                  </a:cubicBezTo>
                  <a:cubicBezTo>
                    <a:pt x="2353567" y="524768"/>
                    <a:pt x="2338901" y="519381"/>
                    <a:pt x="2324911" y="515566"/>
                  </a:cubicBezTo>
                  <a:cubicBezTo>
                    <a:pt x="2313561" y="512471"/>
                    <a:pt x="2185364" y="496907"/>
                    <a:pt x="2178996" y="496111"/>
                  </a:cubicBezTo>
                  <a:cubicBezTo>
                    <a:pt x="2153056" y="505839"/>
                    <a:pt x="2126396" y="513830"/>
                    <a:pt x="2101175" y="525294"/>
                  </a:cubicBezTo>
                  <a:cubicBezTo>
                    <a:pt x="2090532" y="530132"/>
                    <a:pt x="2078188" y="534835"/>
                    <a:pt x="2071992" y="544749"/>
                  </a:cubicBezTo>
                  <a:cubicBezTo>
                    <a:pt x="2061123" y="562139"/>
                    <a:pt x="2052536" y="603115"/>
                    <a:pt x="2052536" y="603115"/>
                  </a:cubicBezTo>
                  <a:cubicBezTo>
                    <a:pt x="2046051" y="593387"/>
                    <a:pt x="2040096" y="583285"/>
                    <a:pt x="2033081" y="573932"/>
                  </a:cubicBezTo>
                  <a:cubicBezTo>
                    <a:pt x="2020623" y="557322"/>
                    <a:pt x="2001881" y="544571"/>
                    <a:pt x="1994170" y="525294"/>
                  </a:cubicBezTo>
                  <a:cubicBezTo>
                    <a:pt x="1981889" y="494591"/>
                    <a:pt x="1974715" y="428017"/>
                    <a:pt x="1974715" y="428017"/>
                  </a:cubicBezTo>
                  <a:cubicBezTo>
                    <a:pt x="1977385" y="407988"/>
                    <a:pt x="1982741" y="276703"/>
                    <a:pt x="2013626" y="233464"/>
                  </a:cubicBezTo>
                  <a:cubicBezTo>
                    <a:pt x="2020421" y="223951"/>
                    <a:pt x="2033081" y="220494"/>
                    <a:pt x="2042809" y="214009"/>
                  </a:cubicBezTo>
                  <a:cubicBezTo>
                    <a:pt x="2076162" y="163979"/>
                    <a:pt x="2045124" y="202430"/>
                    <a:pt x="2091447" y="165371"/>
                  </a:cubicBezTo>
                  <a:cubicBezTo>
                    <a:pt x="2128292" y="135894"/>
                    <a:pt x="2094748" y="143729"/>
                    <a:pt x="2159541" y="116732"/>
                  </a:cubicBezTo>
                  <a:cubicBezTo>
                    <a:pt x="2250330" y="78903"/>
                    <a:pt x="2359259" y="91554"/>
                    <a:pt x="2451370" y="87549"/>
                  </a:cubicBezTo>
                  <a:cubicBezTo>
                    <a:pt x="2445220" y="62947"/>
                    <a:pt x="2441220" y="42718"/>
                    <a:pt x="2431915" y="19456"/>
                  </a:cubicBezTo>
                  <a:cubicBezTo>
                    <a:pt x="2429222" y="12724"/>
                    <a:pt x="2425430" y="6485"/>
                    <a:pt x="2422187"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79" name="Freeform 578"/>
            <p:cNvSpPr/>
            <p:nvPr/>
          </p:nvSpPr>
          <p:spPr>
            <a:xfrm rot="10991532">
              <a:off x="5476717" y="607960"/>
              <a:ext cx="2451370" cy="836579"/>
            </a:xfrm>
            <a:custGeom>
              <a:avLst/>
              <a:gdLst>
                <a:gd name="connsiteX0" fmla="*/ 0 w 2451370"/>
                <a:gd name="connsiteY0" fmla="*/ 564205 h 836579"/>
                <a:gd name="connsiteX1" fmla="*/ 19456 w 2451370"/>
                <a:gd name="connsiteY1" fmla="*/ 379379 h 836579"/>
                <a:gd name="connsiteX2" fmla="*/ 38911 w 2451370"/>
                <a:gd name="connsiteY2" fmla="*/ 350196 h 836579"/>
                <a:gd name="connsiteX3" fmla="*/ 58366 w 2451370"/>
                <a:gd name="connsiteY3" fmla="*/ 311286 h 836579"/>
                <a:gd name="connsiteX4" fmla="*/ 107004 w 2451370"/>
                <a:gd name="connsiteY4" fmla="*/ 272375 h 836579"/>
                <a:gd name="connsiteX5" fmla="*/ 165370 w 2451370"/>
                <a:gd name="connsiteY5" fmla="*/ 243192 h 836579"/>
                <a:gd name="connsiteX6" fmla="*/ 233464 w 2451370"/>
                <a:gd name="connsiteY6" fmla="*/ 301558 h 836579"/>
                <a:gd name="connsiteX7" fmla="*/ 301558 w 2451370"/>
                <a:gd name="connsiteY7" fmla="*/ 408562 h 836579"/>
                <a:gd name="connsiteX8" fmla="*/ 350196 w 2451370"/>
                <a:gd name="connsiteY8" fmla="*/ 544749 h 836579"/>
                <a:gd name="connsiteX9" fmla="*/ 359924 w 2451370"/>
                <a:gd name="connsiteY9" fmla="*/ 632298 h 836579"/>
                <a:gd name="connsiteX10" fmla="*/ 379379 w 2451370"/>
                <a:gd name="connsiteY10" fmla="*/ 651754 h 836579"/>
                <a:gd name="connsiteX11" fmla="*/ 418290 w 2451370"/>
                <a:gd name="connsiteY11" fmla="*/ 632298 h 836579"/>
                <a:gd name="connsiteX12" fmla="*/ 486383 w 2451370"/>
                <a:gd name="connsiteY12" fmla="*/ 612843 h 836579"/>
                <a:gd name="connsiteX13" fmla="*/ 515566 w 2451370"/>
                <a:gd name="connsiteY13" fmla="*/ 593388 h 836579"/>
                <a:gd name="connsiteX14" fmla="*/ 612843 w 2451370"/>
                <a:gd name="connsiteY14" fmla="*/ 564205 h 836579"/>
                <a:gd name="connsiteX15" fmla="*/ 680936 w 2451370"/>
                <a:gd name="connsiteY15" fmla="*/ 544749 h 836579"/>
                <a:gd name="connsiteX16" fmla="*/ 573932 w 2451370"/>
                <a:gd name="connsiteY16" fmla="*/ 505839 h 836579"/>
                <a:gd name="connsiteX17" fmla="*/ 476656 w 2451370"/>
                <a:gd name="connsiteY17" fmla="*/ 466928 h 836579"/>
                <a:gd name="connsiteX18" fmla="*/ 359924 w 2451370"/>
                <a:gd name="connsiteY18" fmla="*/ 428017 h 836579"/>
                <a:gd name="connsiteX19" fmla="*/ 311285 w 2451370"/>
                <a:gd name="connsiteY19" fmla="*/ 389107 h 836579"/>
                <a:gd name="connsiteX20" fmla="*/ 321013 w 2451370"/>
                <a:gd name="connsiteY20" fmla="*/ 359924 h 836579"/>
                <a:gd name="connsiteX21" fmla="*/ 437745 w 2451370"/>
                <a:gd name="connsiteY21" fmla="*/ 359924 h 836579"/>
                <a:gd name="connsiteX22" fmla="*/ 466928 w 2451370"/>
                <a:gd name="connsiteY22" fmla="*/ 369651 h 836579"/>
                <a:gd name="connsiteX23" fmla="*/ 496111 w 2451370"/>
                <a:gd name="connsiteY23" fmla="*/ 398834 h 836579"/>
                <a:gd name="connsiteX24" fmla="*/ 505839 w 2451370"/>
                <a:gd name="connsiteY24" fmla="*/ 428017 h 836579"/>
                <a:gd name="connsiteX25" fmla="*/ 564204 w 2451370"/>
                <a:gd name="connsiteY25" fmla="*/ 486383 h 836579"/>
                <a:gd name="connsiteX26" fmla="*/ 603115 w 2451370"/>
                <a:gd name="connsiteY26" fmla="*/ 544749 h 836579"/>
                <a:gd name="connsiteX27" fmla="*/ 603115 w 2451370"/>
                <a:gd name="connsiteY27" fmla="*/ 642026 h 836579"/>
                <a:gd name="connsiteX28" fmla="*/ 486383 w 2451370"/>
                <a:gd name="connsiteY28" fmla="*/ 710120 h 836579"/>
                <a:gd name="connsiteX29" fmla="*/ 408562 w 2451370"/>
                <a:gd name="connsiteY29" fmla="*/ 739303 h 836579"/>
                <a:gd name="connsiteX30" fmla="*/ 369651 w 2451370"/>
                <a:gd name="connsiteY30" fmla="*/ 758758 h 836579"/>
                <a:gd name="connsiteX31" fmla="*/ 330741 w 2451370"/>
                <a:gd name="connsiteY31" fmla="*/ 749030 h 836579"/>
                <a:gd name="connsiteX32" fmla="*/ 476656 w 2451370"/>
                <a:gd name="connsiteY32" fmla="*/ 671209 h 836579"/>
                <a:gd name="connsiteX33" fmla="*/ 573932 w 2451370"/>
                <a:gd name="connsiteY33" fmla="*/ 622571 h 836579"/>
                <a:gd name="connsiteX34" fmla="*/ 632298 w 2451370"/>
                <a:gd name="connsiteY34" fmla="*/ 593388 h 836579"/>
                <a:gd name="connsiteX35" fmla="*/ 671209 w 2451370"/>
                <a:gd name="connsiteY35" fmla="*/ 583660 h 836579"/>
                <a:gd name="connsiteX36" fmla="*/ 700392 w 2451370"/>
                <a:gd name="connsiteY36" fmla="*/ 564205 h 836579"/>
                <a:gd name="connsiteX37" fmla="*/ 787941 w 2451370"/>
                <a:gd name="connsiteY37" fmla="*/ 554477 h 836579"/>
                <a:gd name="connsiteX38" fmla="*/ 846307 w 2451370"/>
                <a:gd name="connsiteY38" fmla="*/ 544749 h 836579"/>
                <a:gd name="connsiteX39" fmla="*/ 924128 w 2451370"/>
                <a:gd name="connsiteY39" fmla="*/ 535022 h 836579"/>
                <a:gd name="connsiteX40" fmla="*/ 982494 w 2451370"/>
                <a:gd name="connsiteY40" fmla="*/ 525294 h 836579"/>
                <a:gd name="connsiteX41" fmla="*/ 1060315 w 2451370"/>
                <a:gd name="connsiteY41" fmla="*/ 515566 h 836579"/>
                <a:gd name="connsiteX42" fmla="*/ 1186775 w 2451370"/>
                <a:gd name="connsiteY42" fmla="*/ 486383 h 836579"/>
                <a:gd name="connsiteX43" fmla="*/ 1245141 w 2451370"/>
                <a:gd name="connsiteY43" fmla="*/ 476656 h 836579"/>
                <a:gd name="connsiteX44" fmla="*/ 1274324 w 2451370"/>
                <a:gd name="connsiteY44" fmla="*/ 496111 h 836579"/>
                <a:gd name="connsiteX45" fmla="*/ 1284051 w 2451370"/>
                <a:gd name="connsiteY45" fmla="*/ 535022 h 836579"/>
                <a:gd name="connsiteX46" fmla="*/ 1303507 w 2451370"/>
                <a:gd name="connsiteY46" fmla="*/ 564205 h 836579"/>
                <a:gd name="connsiteX47" fmla="*/ 1293779 w 2451370"/>
                <a:gd name="connsiteY47" fmla="*/ 700392 h 836579"/>
                <a:gd name="connsiteX48" fmla="*/ 1274324 w 2451370"/>
                <a:gd name="connsiteY48" fmla="*/ 739303 h 836579"/>
                <a:gd name="connsiteX49" fmla="*/ 1196502 w 2451370"/>
                <a:gd name="connsiteY49" fmla="*/ 826851 h 836579"/>
                <a:gd name="connsiteX50" fmla="*/ 1167319 w 2451370"/>
                <a:gd name="connsiteY50" fmla="*/ 836579 h 836579"/>
                <a:gd name="connsiteX51" fmla="*/ 1089498 w 2451370"/>
                <a:gd name="connsiteY51" fmla="*/ 807396 h 836579"/>
                <a:gd name="connsiteX52" fmla="*/ 972766 w 2451370"/>
                <a:gd name="connsiteY52" fmla="*/ 719847 h 836579"/>
                <a:gd name="connsiteX53" fmla="*/ 914400 w 2451370"/>
                <a:gd name="connsiteY53" fmla="*/ 680937 h 836579"/>
                <a:gd name="connsiteX54" fmla="*/ 894945 w 2451370"/>
                <a:gd name="connsiteY54" fmla="*/ 661481 h 836579"/>
                <a:gd name="connsiteX55" fmla="*/ 846307 w 2451370"/>
                <a:gd name="connsiteY55" fmla="*/ 651754 h 836579"/>
                <a:gd name="connsiteX56" fmla="*/ 817124 w 2451370"/>
                <a:gd name="connsiteY56" fmla="*/ 632298 h 836579"/>
                <a:gd name="connsiteX57" fmla="*/ 826851 w 2451370"/>
                <a:gd name="connsiteY57" fmla="*/ 593388 h 836579"/>
                <a:gd name="connsiteX58" fmla="*/ 885217 w 2451370"/>
                <a:gd name="connsiteY58" fmla="*/ 554477 h 836579"/>
                <a:gd name="connsiteX59" fmla="*/ 924128 w 2451370"/>
                <a:gd name="connsiteY59" fmla="*/ 535022 h 836579"/>
                <a:gd name="connsiteX60" fmla="*/ 972766 w 2451370"/>
                <a:gd name="connsiteY60" fmla="*/ 515566 h 836579"/>
                <a:gd name="connsiteX61" fmla="*/ 1050587 w 2451370"/>
                <a:gd name="connsiteY61" fmla="*/ 505839 h 836579"/>
                <a:gd name="connsiteX62" fmla="*/ 1099226 w 2451370"/>
                <a:gd name="connsiteY62" fmla="*/ 496111 h 836579"/>
                <a:gd name="connsiteX63" fmla="*/ 1186775 w 2451370"/>
                <a:gd name="connsiteY63" fmla="*/ 515566 h 836579"/>
                <a:gd name="connsiteX64" fmla="*/ 1147864 w 2451370"/>
                <a:gd name="connsiteY64" fmla="*/ 535022 h 836579"/>
                <a:gd name="connsiteX65" fmla="*/ 846307 w 2451370"/>
                <a:gd name="connsiteY65" fmla="*/ 515566 h 836579"/>
                <a:gd name="connsiteX66" fmla="*/ 719847 w 2451370"/>
                <a:gd name="connsiteY66" fmla="*/ 476656 h 836579"/>
                <a:gd name="connsiteX67" fmla="*/ 700392 w 2451370"/>
                <a:gd name="connsiteY67" fmla="*/ 457200 h 836579"/>
                <a:gd name="connsiteX68" fmla="*/ 680936 w 2451370"/>
                <a:gd name="connsiteY68" fmla="*/ 583660 h 836579"/>
                <a:gd name="connsiteX69" fmla="*/ 651753 w 2451370"/>
                <a:gd name="connsiteY69" fmla="*/ 671209 h 836579"/>
                <a:gd name="connsiteX70" fmla="*/ 671209 w 2451370"/>
                <a:gd name="connsiteY70" fmla="*/ 749030 h 836579"/>
                <a:gd name="connsiteX71" fmla="*/ 826851 w 2451370"/>
                <a:gd name="connsiteY71" fmla="*/ 719847 h 836579"/>
                <a:gd name="connsiteX72" fmla="*/ 885217 w 2451370"/>
                <a:gd name="connsiteY72" fmla="*/ 710120 h 836579"/>
                <a:gd name="connsiteX73" fmla="*/ 943583 w 2451370"/>
                <a:gd name="connsiteY73" fmla="*/ 671209 h 836579"/>
                <a:gd name="connsiteX74" fmla="*/ 972766 w 2451370"/>
                <a:gd name="connsiteY74" fmla="*/ 661481 h 836579"/>
                <a:gd name="connsiteX75" fmla="*/ 1011677 w 2451370"/>
                <a:gd name="connsiteY75" fmla="*/ 632298 h 836579"/>
                <a:gd name="connsiteX76" fmla="*/ 1089498 w 2451370"/>
                <a:gd name="connsiteY76" fmla="*/ 593388 h 836579"/>
                <a:gd name="connsiteX77" fmla="*/ 1147864 w 2451370"/>
                <a:gd name="connsiteY77" fmla="*/ 554477 h 836579"/>
                <a:gd name="connsiteX78" fmla="*/ 1215958 w 2451370"/>
                <a:gd name="connsiteY78" fmla="*/ 515566 h 836579"/>
                <a:gd name="connsiteX79" fmla="*/ 1254868 w 2451370"/>
                <a:gd name="connsiteY79" fmla="*/ 486383 h 836579"/>
                <a:gd name="connsiteX80" fmla="*/ 1274324 w 2451370"/>
                <a:gd name="connsiteY80" fmla="*/ 466928 h 836579"/>
                <a:gd name="connsiteX81" fmla="*/ 1303507 w 2451370"/>
                <a:gd name="connsiteY81" fmla="*/ 457200 h 836579"/>
                <a:gd name="connsiteX82" fmla="*/ 1371600 w 2451370"/>
                <a:gd name="connsiteY82" fmla="*/ 466928 h 836579"/>
                <a:gd name="connsiteX83" fmla="*/ 1391056 w 2451370"/>
                <a:gd name="connsiteY83" fmla="*/ 505839 h 836579"/>
                <a:gd name="connsiteX84" fmla="*/ 1439694 w 2451370"/>
                <a:gd name="connsiteY84" fmla="*/ 603115 h 836579"/>
                <a:gd name="connsiteX85" fmla="*/ 1459149 w 2451370"/>
                <a:gd name="connsiteY85" fmla="*/ 671209 h 836579"/>
                <a:gd name="connsiteX86" fmla="*/ 1488332 w 2451370"/>
                <a:gd name="connsiteY86" fmla="*/ 680937 h 836579"/>
                <a:gd name="connsiteX87" fmla="*/ 1673158 w 2451370"/>
                <a:gd name="connsiteY87" fmla="*/ 554477 h 836579"/>
                <a:gd name="connsiteX88" fmla="*/ 1721796 w 2451370"/>
                <a:gd name="connsiteY88" fmla="*/ 525294 h 836579"/>
                <a:gd name="connsiteX89" fmla="*/ 1780162 w 2451370"/>
                <a:gd name="connsiteY89" fmla="*/ 486383 h 836579"/>
                <a:gd name="connsiteX90" fmla="*/ 1838528 w 2451370"/>
                <a:gd name="connsiteY90" fmla="*/ 428017 h 836579"/>
                <a:gd name="connsiteX91" fmla="*/ 1848256 w 2451370"/>
                <a:gd name="connsiteY91" fmla="*/ 398834 h 836579"/>
                <a:gd name="connsiteX92" fmla="*/ 1809345 w 2451370"/>
                <a:gd name="connsiteY92" fmla="*/ 321013 h 836579"/>
                <a:gd name="connsiteX93" fmla="*/ 1721796 w 2451370"/>
                <a:gd name="connsiteY93" fmla="*/ 408562 h 836579"/>
                <a:gd name="connsiteX94" fmla="*/ 1692613 w 2451370"/>
                <a:gd name="connsiteY94" fmla="*/ 437745 h 836579"/>
                <a:gd name="connsiteX95" fmla="*/ 1663430 w 2451370"/>
                <a:gd name="connsiteY95" fmla="*/ 486383 h 836579"/>
                <a:gd name="connsiteX96" fmla="*/ 1575881 w 2451370"/>
                <a:gd name="connsiteY96" fmla="*/ 554477 h 836579"/>
                <a:gd name="connsiteX97" fmla="*/ 1546698 w 2451370"/>
                <a:gd name="connsiteY97" fmla="*/ 564205 h 836579"/>
                <a:gd name="connsiteX98" fmla="*/ 1595336 w 2451370"/>
                <a:gd name="connsiteY98" fmla="*/ 535022 h 836579"/>
                <a:gd name="connsiteX99" fmla="*/ 1692613 w 2451370"/>
                <a:gd name="connsiteY99" fmla="*/ 496111 h 836579"/>
                <a:gd name="connsiteX100" fmla="*/ 1789890 w 2451370"/>
                <a:gd name="connsiteY100" fmla="*/ 466928 h 836579"/>
                <a:gd name="connsiteX101" fmla="*/ 1838528 w 2451370"/>
                <a:gd name="connsiteY101" fmla="*/ 476656 h 836579"/>
                <a:gd name="connsiteX102" fmla="*/ 1896894 w 2451370"/>
                <a:gd name="connsiteY102" fmla="*/ 525294 h 836579"/>
                <a:gd name="connsiteX103" fmla="*/ 1994170 w 2451370"/>
                <a:gd name="connsiteY103" fmla="*/ 632298 h 836579"/>
                <a:gd name="connsiteX104" fmla="*/ 2023353 w 2451370"/>
                <a:gd name="connsiteY104" fmla="*/ 680937 h 836579"/>
                <a:gd name="connsiteX105" fmla="*/ 2052536 w 2451370"/>
                <a:gd name="connsiteY105" fmla="*/ 768486 h 836579"/>
                <a:gd name="connsiteX106" fmla="*/ 2062264 w 2451370"/>
                <a:gd name="connsiteY106" fmla="*/ 807396 h 836579"/>
                <a:gd name="connsiteX107" fmla="*/ 2023353 w 2451370"/>
                <a:gd name="connsiteY107" fmla="*/ 758758 h 836579"/>
                <a:gd name="connsiteX108" fmla="*/ 1984443 w 2451370"/>
                <a:gd name="connsiteY108" fmla="*/ 719847 h 836579"/>
                <a:gd name="connsiteX109" fmla="*/ 1945532 w 2451370"/>
                <a:gd name="connsiteY109" fmla="*/ 700392 h 836579"/>
                <a:gd name="connsiteX110" fmla="*/ 1887166 w 2451370"/>
                <a:gd name="connsiteY110" fmla="*/ 661481 h 836579"/>
                <a:gd name="connsiteX111" fmla="*/ 1877439 w 2451370"/>
                <a:gd name="connsiteY111" fmla="*/ 544749 h 836579"/>
                <a:gd name="connsiteX112" fmla="*/ 1887166 w 2451370"/>
                <a:gd name="connsiteY112" fmla="*/ 515566 h 836579"/>
                <a:gd name="connsiteX113" fmla="*/ 1916349 w 2451370"/>
                <a:gd name="connsiteY113" fmla="*/ 505839 h 836579"/>
                <a:gd name="connsiteX114" fmla="*/ 1984443 w 2451370"/>
                <a:gd name="connsiteY114" fmla="*/ 457200 h 836579"/>
                <a:gd name="connsiteX115" fmla="*/ 2013626 w 2451370"/>
                <a:gd name="connsiteY115" fmla="*/ 428017 h 836579"/>
                <a:gd name="connsiteX116" fmla="*/ 2101175 w 2451370"/>
                <a:gd name="connsiteY116" fmla="*/ 398834 h 836579"/>
                <a:gd name="connsiteX117" fmla="*/ 2188724 w 2451370"/>
                <a:gd name="connsiteY117" fmla="*/ 350196 h 836579"/>
                <a:gd name="connsiteX118" fmla="*/ 2266545 w 2451370"/>
                <a:gd name="connsiteY118" fmla="*/ 311286 h 836579"/>
                <a:gd name="connsiteX119" fmla="*/ 2334639 w 2451370"/>
                <a:gd name="connsiteY119" fmla="*/ 272375 h 836579"/>
                <a:gd name="connsiteX120" fmla="*/ 2276273 w 2451370"/>
                <a:gd name="connsiteY120" fmla="*/ 223737 h 836579"/>
                <a:gd name="connsiteX121" fmla="*/ 2178996 w 2451370"/>
                <a:gd name="connsiteY121" fmla="*/ 175098 h 836579"/>
                <a:gd name="connsiteX122" fmla="*/ 2120630 w 2451370"/>
                <a:gd name="connsiteY122" fmla="*/ 116732 h 836579"/>
                <a:gd name="connsiteX123" fmla="*/ 2110902 w 2451370"/>
                <a:gd name="connsiteY123" fmla="*/ 87549 h 836579"/>
                <a:gd name="connsiteX124" fmla="*/ 2130358 w 2451370"/>
                <a:gd name="connsiteY124" fmla="*/ 107005 h 836579"/>
                <a:gd name="connsiteX125" fmla="*/ 2169268 w 2451370"/>
                <a:gd name="connsiteY125" fmla="*/ 155643 h 836579"/>
                <a:gd name="connsiteX126" fmla="*/ 2208179 w 2451370"/>
                <a:gd name="connsiteY126" fmla="*/ 204281 h 836579"/>
                <a:gd name="connsiteX127" fmla="*/ 2217907 w 2451370"/>
                <a:gd name="connsiteY127" fmla="*/ 233464 h 836579"/>
                <a:gd name="connsiteX128" fmla="*/ 2208179 w 2451370"/>
                <a:gd name="connsiteY128" fmla="*/ 282103 h 836579"/>
                <a:gd name="connsiteX129" fmla="*/ 2101175 w 2451370"/>
                <a:gd name="connsiteY129" fmla="*/ 379379 h 836579"/>
                <a:gd name="connsiteX130" fmla="*/ 2042809 w 2451370"/>
                <a:gd name="connsiteY130" fmla="*/ 428017 h 836579"/>
                <a:gd name="connsiteX131" fmla="*/ 1984443 w 2451370"/>
                <a:gd name="connsiteY131" fmla="*/ 476656 h 836579"/>
                <a:gd name="connsiteX132" fmla="*/ 1838528 w 2451370"/>
                <a:gd name="connsiteY132" fmla="*/ 573932 h 836579"/>
                <a:gd name="connsiteX133" fmla="*/ 1682885 w 2451370"/>
                <a:gd name="connsiteY133" fmla="*/ 690664 h 836579"/>
                <a:gd name="connsiteX134" fmla="*/ 1653702 w 2451370"/>
                <a:gd name="connsiteY134" fmla="*/ 719847 h 836579"/>
                <a:gd name="connsiteX135" fmla="*/ 1595336 w 2451370"/>
                <a:gd name="connsiteY135" fmla="*/ 739303 h 836579"/>
                <a:gd name="connsiteX136" fmla="*/ 1663430 w 2451370"/>
                <a:gd name="connsiteY136" fmla="*/ 749030 h 836579"/>
                <a:gd name="connsiteX137" fmla="*/ 1741251 w 2451370"/>
                <a:gd name="connsiteY137" fmla="*/ 768486 h 836579"/>
                <a:gd name="connsiteX138" fmla="*/ 2062264 w 2451370"/>
                <a:gd name="connsiteY138" fmla="*/ 749030 h 836579"/>
                <a:gd name="connsiteX139" fmla="*/ 2188724 w 2451370"/>
                <a:gd name="connsiteY139" fmla="*/ 729575 h 836579"/>
                <a:gd name="connsiteX140" fmla="*/ 2266545 w 2451370"/>
                <a:gd name="connsiteY140" fmla="*/ 690664 h 836579"/>
                <a:gd name="connsiteX141" fmla="*/ 2344366 w 2451370"/>
                <a:gd name="connsiteY141" fmla="*/ 632298 h 836579"/>
                <a:gd name="connsiteX142" fmla="*/ 2383277 w 2451370"/>
                <a:gd name="connsiteY142" fmla="*/ 573932 h 836579"/>
                <a:gd name="connsiteX143" fmla="*/ 2363821 w 2451370"/>
                <a:gd name="connsiteY143" fmla="*/ 535022 h 836579"/>
                <a:gd name="connsiteX144" fmla="*/ 2324911 w 2451370"/>
                <a:gd name="connsiteY144" fmla="*/ 515566 h 836579"/>
                <a:gd name="connsiteX145" fmla="*/ 2178996 w 2451370"/>
                <a:gd name="connsiteY145" fmla="*/ 496111 h 836579"/>
                <a:gd name="connsiteX146" fmla="*/ 2101175 w 2451370"/>
                <a:gd name="connsiteY146" fmla="*/ 525294 h 836579"/>
                <a:gd name="connsiteX147" fmla="*/ 2071992 w 2451370"/>
                <a:gd name="connsiteY147" fmla="*/ 544749 h 836579"/>
                <a:gd name="connsiteX148" fmla="*/ 2052536 w 2451370"/>
                <a:gd name="connsiteY148" fmla="*/ 603115 h 836579"/>
                <a:gd name="connsiteX149" fmla="*/ 2033081 w 2451370"/>
                <a:gd name="connsiteY149" fmla="*/ 573932 h 836579"/>
                <a:gd name="connsiteX150" fmla="*/ 1994170 w 2451370"/>
                <a:gd name="connsiteY150" fmla="*/ 525294 h 836579"/>
                <a:gd name="connsiteX151" fmla="*/ 1974715 w 2451370"/>
                <a:gd name="connsiteY151" fmla="*/ 428017 h 836579"/>
                <a:gd name="connsiteX152" fmla="*/ 2013626 w 2451370"/>
                <a:gd name="connsiteY152" fmla="*/ 233464 h 836579"/>
                <a:gd name="connsiteX153" fmla="*/ 2042809 w 2451370"/>
                <a:gd name="connsiteY153" fmla="*/ 214009 h 836579"/>
                <a:gd name="connsiteX154" fmla="*/ 2091447 w 2451370"/>
                <a:gd name="connsiteY154" fmla="*/ 165371 h 836579"/>
                <a:gd name="connsiteX155" fmla="*/ 2159541 w 2451370"/>
                <a:gd name="connsiteY155" fmla="*/ 116732 h 836579"/>
                <a:gd name="connsiteX156" fmla="*/ 2451370 w 2451370"/>
                <a:gd name="connsiteY156" fmla="*/ 87549 h 836579"/>
                <a:gd name="connsiteX157" fmla="*/ 2431915 w 2451370"/>
                <a:gd name="connsiteY157" fmla="*/ 19456 h 836579"/>
                <a:gd name="connsiteX158" fmla="*/ 2422187 w 2451370"/>
                <a:gd name="connsiteY158" fmla="*/ 0 h 836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Lst>
              <a:rect l="l" t="t" r="r" b="b"/>
              <a:pathLst>
                <a:path w="2451370" h="836579">
                  <a:moveTo>
                    <a:pt x="0" y="564205"/>
                  </a:moveTo>
                  <a:cubicBezTo>
                    <a:pt x="279" y="560026"/>
                    <a:pt x="741" y="423049"/>
                    <a:pt x="19456" y="379379"/>
                  </a:cubicBezTo>
                  <a:cubicBezTo>
                    <a:pt x="24061" y="368633"/>
                    <a:pt x="33111" y="360347"/>
                    <a:pt x="38911" y="350196"/>
                  </a:cubicBezTo>
                  <a:cubicBezTo>
                    <a:pt x="46105" y="337606"/>
                    <a:pt x="48817" y="322199"/>
                    <a:pt x="58366" y="311286"/>
                  </a:cubicBezTo>
                  <a:cubicBezTo>
                    <a:pt x="72038" y="295661"/>
                    <a:pt x="91240" y="285887"/>
                    <a:pt x="107004" y="272375"/>
                  </a:cubicBezTo>
                  <a:cubicBezTo>
                    <a:pt x="142714" y="241767"/>
                    <a:pt x="107650" y="257623"/>
                    <a:pt x="165370" y="243192"/>
                  </a:cubicBezTo>
                  <a:cubicBezTo>
                    <a:pt x="194127" y="262363"/>
                    <a:pt x="210900" y="270789"/>
                    <a:pt x="233464" y="301558"/>
                  </a:cubicBezTo>
                  <a:cubicBezTo>
                    <a:pt x="258466" y="335651"/>
                    <a:pt x="301558" y="408562"/>
                    <a:pt x="301558" y="408562"/>
                  </a:cubicBezTo>
                  <a:cubicBezTo>
                    <a:pt x="336263" y="512676"/>
                    <a:pt x="319317" y="467550"/>
                    <a:pt x="350196" y="544749"/>
                  </a:cubicBezTo>
                  <a:cubicBezTo>
                    <a:pt x="353439" y="573932"/>
                    <a:pt x="352198" y="603970"/>
                    <a:pt x="359924" y="632298"/>
                  </a:cubicBezTo>
                  <a:cubicBezTo>
                    <a:pt x="362337" y="641146"/>
                    <a:pt x="370208" y="651754"/>
                    <a:pt x="379379" y="651754"/>
                  </a:cubicBezTo>
                  <a:cubicBezTo>
                    <a:pt x="393880" y="651754"/>
                    <a:pt x="404662" y="637254"/>
                    <a:pt x="418290" y="632298"/>
                  </a:cubicBezTo>
                  <a:cubicBezTo>
                    <a:pt x="440475" y="624231"/>
                    <a:pt x="463685" y="619328"/>
                    <a:pt x="486383" y="612843"/>
                  </a:cubicBezTo>
                  <a:cubicBezTo>
                    <a:pt x="496111" y="606358"/>
                    <a:pt x="505109" y="598616"/>
                    <a:pt x="515566" y="593388"/>
                  </a:cubicBezTo>
                  <a:cubicBezTo>
                    <a:pt x="567857" y="567242"/>
                    <a:pt x="558158" y="577876"/>
                    <a:pt x="612843" y="564205"/>
                  </a:cubicBezTo>
                  <a:cubicBezTo>
                    <a:pt x="635744" y="558480"/>
                    <a:pt x="658238" y="551234"/>
                    <a:pt x="680936" y="544749"/>
                  </a:cubicBezTo>
                  <a:cubicBezTo>
                    <a:pt x="506878" y="475127"/>
                    <a:pt x="773800" y="580790"/>
                    <a:pt x="573932" y="505839"/>
                  </a:cubicBezTo>
                  <a:cubicBezTo>
                    <a:pt x="541232" y="493577"/>
                    <a:pt x="509545" y="478674"/>
                    <a:pt x="476656" y="466928"/>
                  </a:cubicBezTo>
                  <a:cubicBezTo>
                    <a:pt x="374100" y="430300"/>
                    <a:pt x="526453" y="503712"/>
                    <a:pt x="359924" y="428017"/>
                  </a:cubicBezTo>
                  <a:cubicBezTo>
                    <a:pt x="337427" y="417791"/>
                    <a:pt x="327777" y="405598"/>
                    <a:pt x="311285" y="389107"/>
                  </a:cubicBezTo>
                  <a:cubicBezTo>
                    <a:pt x="314528" y="379379"/>
                    <a:pt x="314607" y="367931"/>
                    <a:pt x="321013" y="359924"/>
                  </a:cubicBezTo>
                  <a:cubicBezTo>
                    <a:pt x="353331" y="319527"/>
                    <a:pt x="394371" y="349081"/>
                    <a:pt x="437745" y="359924"/>
                  </a:cubicBezTo>
                  <a:cubicBezTo>
                    <a:pt x="447693" y="362411"/>
                    <a:pt x="457200" y="366409"/>
                    <a:pt x="466928" y="369651"/>
                  </a:cubicBezTo>
                  <a:cubicBezTo>
                    <a:pt x="476656" y="379379"/>
                    <a:pt x="488480" y="387388"/>
                    <a:pt x="496111" y="398834"/>
                  </a:cubicBezTo>
                  <a:cubicBezTo>
                    <a:pt x="501799" y="407366"/>
                    <a:pt x="499544" y="419923"/>
                    <a:pt x="505839" y="428017"/>
                  </a:cubicBezTo>
                  <a:cubicBezTo>
                    <a:pt x="522731" y="449735"/>
                    <a:pt x="548942" y="463490"/>
                    <a:pt x="564204" y="486383"/>
                  </a:cubicBezTo>
                  <a:lnTo>
                    <a:pt x="603115" y="544749"/>
                  </a:lnTo>
                  <a:cubicBezTo>
                    <a:pt x="612777" y="583394"/>
                    <a:pt x="622196" y="599093"/>
                    <a:pt x="603115" y="642026"/>
                  </a:cubicBezTo>
                  <a:cubicBezTo>
                    <a:pt x="586956" y="678384"/>
                    <a:pt x="503848" y="701387"/>
                    <a:pt x="486383" y="710120"/>
                  </a:cubicBezTo>
                  <a:cubicBezTo>
                    <a:pt x="419588" y="743517"/>
                    <a:pt x="502400" y="720535"/>
                    <a:pt x="408562" y="739303"/>
                  </a:cubicBezTo>
                  <a:cubicBezTo>
                    <a:pt x="395592" y="745788"/>
                    <a:pt x="384040" y="756959"/>
                    <a:pt x="369651" y="758758"/>
                  </a:cubicBezTo>
                  <a:cubicBezTo>
                    <a:pt x="356385" y="760416"/>
                    <a:pt x="321937" y="759091"/>
                    <a:pt x="330741" y="749030"/>
                  </a:cubicBezTo>
                  <a:cubicBezTo>
                    <a:pt x="428336" y="637494"/>
                    <a:pt x="403272" y="702659"/>
                    <a:pt x="476656" y="671209"/>
                  </a:cubicBezTo>
                  <a:cubicBezTo>
                    <a:pt x="509977" y="656928"/>
                    <a:pt x="541507" y="638784"/>
                    <a:pt x="573932" y="622571"/>
                  </a:cubicBezTo>
                  <a:cubicBezTo>
                    <a:pt x="593387" y="612843"/>
                    <a:pt x="611196" y="598664"/>
                    <a:pt x="632298" y="593388"/>
                  </a:cubicBezTo>
                  <a:lnTo>
                    <a:pt x="671209" y="583660"/>
                  </a:lnTo>
                  <a:cubicBezTo>
                    <a:pt x="680937" y="577175"/>
                    <a:pt x="689050" y="567041"/>
                    <a:pt x="700392" y="564205"/>
                  </a:cubicBezTo>
                  <a:cubicBezTo>
                    <a:pt x="728878" y="557084"/>
                    <a:pt x="758836" y="558358"/>
                    <a:pt x="787941" y="554477"/>
                  </a:cubicBezTo>
                  <a:cubicBezTo>
                    <a:pt x="807492" y="551870"/>
                    <a:pt x="826782" y="547538"/>
                    <a:pt x="846307" y="544749"/>
                  </a:cubicBezTo>
                  <a:cubicBezTo>
                    <a:pt x="872186" y="541052"/>
                    <a:pt x="898249" y="538719"/>
                    <a:pt x="924128" y="535022"/>
                  </a:cubicBezTo>
                  <a:cubicBezTo>
                    <a:pt x="943653" y="532233"/>
                    <a:pt x="962969" y="528083"/>
                    <a:pt x="982494" y="525294"/>
                  </a:cubicBezTo>
                  <a:cubicBezTo>
                    <a:pt x="1008373" y="521597"/>
                    <a:pt x="1034477" y="519541"/>
                    <a:pt x="1060315" y="515566"/>
                  </a:cubicBezTo>
                  <a:cubicBezTo>
                    <a:pt x="1112324" y="507565"/>
                    <a:pt x="1129865" y="498578"/>
                    <a:pt x="1186775" y="486383"/>
                  </a:cubicBezTo>
                  <a:cubicBezTo>
                    <a:pt x="1206061" y="482250"/>
                    <a:pt x="1225686" y="479898"/>
                    <a:pt x="1245141" y="476656"/>
                  </a:cubicBezTo>
                  <a:cubicBezTo>
                    <a:pt x="1254869" y="483141"/>
                    <a:pt x="1267839" y="486383"/>
                    <a:pt x="1274324" y="496111"/>
                  </a:cubicBezTo>
                  <a:cubicBezTo>
                    <a:pt x="1281740" y="507235"/>
                    <a:pt x="1278785" y="522734"/>
                    <a:pt x="1284051" y="535022"/>
                  </a:cubicBezTo>
                  <a:cubicBezTo>
                    <a:pt x="1288656" y="545768"/>
                    <a:pt x="1297022" y="554477"/>
                    <a:pt x="1303507" y="564205"/>
                  </a:cubicBezTo>
                  <a:cubicBezTo>
                    <a:pt x="1300264" y="609601"/>
                    <a:pt x="1301261" y="655500"/>
                    <a:pt x="1293779" y="700392"/>
                  </a:cubicBezTo>
                  <a:cubicBezTo>
                    <a:pt x="1291395" y="714696"/>
                    <a:pt x="1282010" y="727006"/>
                    <a:pt x="1274324" y="739303"/>
                  </a:cubicBezTo>
                  <a:cubicBezTo>
                    <a:pt x="1250469" y="777470"/>
                    <a:pt x="1229614" y="793740"/>
                    <a:pt x="1196502" y="826851"/>
                  </a:cubicBezTo>
                  <a:cubicBezTo>
                    <a:pt x="1189251" y="834102"/>
                    <a:pt x="1177047" y="833336"/>
                    <a:pt x="1167319" y="836579"/>
                  </a:cubicBezTo>
                  <a:cubicBezTo>
                    <a:pt x="1141379" y="826851"/>
                    <a:pt x="1113943" y="820433"/>
                    <a:pt x="1089498" y="807396"/>
                  </a:cubicBezTo>
                  <a:cubicBezTo>
                    <a:pt x="1048320" y="785435"/>
                    <a:pt x="1010574" y="747344"/>
                    <a:pt x="972766" y="719847"/>
                  </a:cubicBezTo>
                  <a:cubicBezTo>
                    <a:pt x="953856" y="706094"/>
                    <a:pt x="933106" y="694966"/>
                    <a:pt x="914400" y="680937"/>
                  </a:cubicBezTo>
                  <a:cubicBezTo>
                    <a:pt x="907063" y="675434"/>
                    <a:pt x="903375" y="665094"/>
                    <a:pt x="894945" y="661481"/>
                  </a:cubicBezTo>
                  <a:cubicBezTo>
                    <a:pt x="879748" y="654968"/>
                    <a:pt x="862520" y="654996"/>
                    <a:pt x="846307" y="651754"/>
                  </a:cubicBezTo>
                  <a:cubicBezTo>
                    <a:pt x="836579" y="645269"/>
                    <a:pt x="820821" y="643389"/>
                    <a:pt x="817124" y="632298"/>
                  </a:cubicBezTo>
                  <a:cubicBezTo>
                    <a:pt x="812896" y="619615"/>
                    <a:pt x="820218" y="604996"/>
                    <a:pt x="826851" y="593388"/>
                  </a:cubicBezTo>
                  <a:cubicBezTo>
                    <a:pt x="846689" y="558671"/>
                    <a:pt x="855353" y="567276"/>
                    <a:pt x="885217" y="554477"/>
                  </a:cubicBezTo>
                  <a:cubicBezTo>
                    <a:pt x="898546" y="548765"/>
                    <a:pt x="910877" y="540912"/>
                    <a:pt x="924128" y="535022"/>
                  </a:cubicBezTo>
                  <a:cubicBezTo>
                    <a:pt x="940085" y="527930"/>
                    <a:pt x="955752" y="519492"/>
                    <a:pt x="972766" y="515566"/>
                  </a:cubicBezTo>
                  <a:cubicBezTo>
                    <a:pt x="998239" y="509688"/>
                    <a:pt x="1024749" y="509814"/>
                    <a:pt x="1050587" y="505839"/>
                  </a:cubicBezTo>
                  <a:cubicBezTo>
                    <a:pt x="1066929" y="503325"/>
                    <a:pt x="1083013" y="499354"/>
                    <a:pt x="1099226" y="496111"/>
                  </a:cubicBezTo>
                  <a:cubicBezTo>
                    <a:pt x="1128409" y="502596"/>
                    <a:pt x="1163431" y="496891"/>
                    <a:pt x="1186775" y="515566"/>
                  </a:cubicBezTo>
                  <a:cubicBezTo>
                    <a:pt x="1198099" y="524625"/>
                    <a:pt x="1162365" y="535022"/>
                    <a:pt x="1147864" y="535022"/>
                  </a:cubicBezTo>
                  <a:cubicBezTo>
                    <a:pt x="1047136" y="535022"/>
                    <a:pt x="946826" y="522051"/>
                    <a:pt x="846307" y="515566"/>
                  </a:cubicBezTo>
                  <a:cubicBezTo>
                    <a:pt x="773208" y="500946"/>
                    <a:pt x="763943" y="511933"/>
                    <a:pt x="719847" y="476656"/>
                  </a:cubicBezTo>
                  <a:cubicBezTo>
                    <a:pt x="712685" y="470927"/>
                    <a:pt x="706877" y="463685"/>
                    <a:pt x="700392" y="457200"/>
                  </a:cubicBezTo>
                  <a:cubicBezTo>
                    <a:pt x="693907" y="499353"/>
                    <a:pt x="690388" y="542071"/>
                    <a:pt x="680936" y="583660"/>
                  </a:cubicBezTo>
                  <a:cubicBezTo>
                    <a:pt x="674119" y="613657"/>
                    <a:pt x="651753" y="671209"/>
                    <a:pt x="651753" y="671209"/>
                  </a:cubicBezTo>
                  <a:cubicBezTo>
                    <a:pt x="658238" y="697149"/>
                    <a:pt x="647293" y="737072"/>
                    <a:pt x="671209" y="749030"/>
                  </a:cubicBezTo>
                  <a:cubicBezTo>
                    <a:pt x="756445" y="791648"/>
                    <a:pt x="770082" y="736878"/>
                    <a:pt x="826851" y="719847"/>
                  </a:cubicBezTo>
                  <a:cubicBezTo>
                    <a:pt x="845743" y="714179"/>
                    <a:pt x="865762" y="713362"/>
                    <a:pt x="885217" y="710120"/>
                  </a:cubicBezTo>
                  <a:cubicBezTo>
                    <a:pt x="904672" y="697150"/>
                    <a:pt x="923143" y="682565"/>
                    <a:pt x="943583" y="671209"/>
                  </a:cubicBezTo>
                  <a:cubicBezTo>
                    <a:pt x="952546" y="666229"/>
                    <a:pt x="963863" y="666568"/>
                    <a:pt x="972766" y="661481"/>
                  </a:cubicBezTo>
                  <a:cubicBezTo>
                    <a:pt x="986843" y="653437"/>
                    <a:pt x="998187" y="641291"/>
                    <a:pt x="1011677" y="632298"/>
                  </a:cubicBezTo>
                  <a:cubicBezTo>
                    <a:pt x="1057623" y="601667"/>
                    <a:pt x="1048606" y="607018"/>
                    <a:pt x="1089498" y="593388"/>
                  </a:cubicBezTo>
                  <a:cubicBezTo>
                    <a:pt x="1108953" y="580418"/>
                    <a:pt x="1126950" y="564934"/>
                    <a:pt x="1147864" y="554477"/>
                  </a:cubicBezTo>
                  <a:cubicBezTo>
                    <a:pt x="1185866" y="535477"/>
                    <a:pt x="1183873" y="538484"/>
                    <a:pt x="1215958" y="515566"/>
                  </a:cubicBezTo>
                  <a:cubicBezTo>
                    <a:pt x="1229151" y="506142"/>
                    <a:pt x="1242413" y="496762"/>
                    <a:pt x="1254868" y="486383"/>
                  </a:cubicBezTo>
                  <a:cubicBezTo>
                    <a:pt x="1261914" y="480512"/>
                    <a:pt x="1266460" y="471647"/>
                    <a:pt x="1274324" y="466928"/>
                  </a:cubicBezTo>
                  <a:cubicBezTo>
                    <a:pt x="1283117" y="461652"/>
                    <a:pt x="1293779" y="460443"/>
                    <a:pt x="1303507" y="457200"/>
                  </a:cubicBezTo>
                  <a:cubicBezTo>
                    <a:pt x="1326205" y="460443"/>
                    <a:pt x="1351557" y="455793"/>
                    <a:pt x="1371600" y="466928"/>
                  </a:cubicBezTo>
                  <a:cubicBezTo>
                    <a:pt x="1384276" y="473971"/>
                    <a:pt x="1385166" y="492588"/>
                    <a:pt x="1391056" y="505839"/>
                  </a:cubicBezTo>
                  <a:cubicBezTo>
                    <a:pt x="1428882" y="590947"/>
                    <a:pt x="1389238" y="519022"/>
                    <a:pt x="1439694" y="603115"/>
                  </a:cubicBezTo>
                  <a:cubicBezTo>
                    <a:pt x="1439779" y="603454"/>
                    <a:pt x="1454496" y="666556"/>
                    <a:pt x="1459149" y="671209"/>
                  </a:cubicBezTo>
                  <a:cubicBezTo>
                    <a:pt x="1466400" y="678460"/>
                    <a:pt x="1478604" y="677694"/>
                    <a:pt x="1488332" y="680937"/>
                  </a:cubicBezTo>
                  <a:cubicBezTo>
                    <a:pt x="1557694" y="632384"/>
                    <a:pt x="1602874" y="599660"/>
                    <a:pt x="1673158" y="554477"/>
                  </a:cubicBezTo>
                  <a:cubicBezTo>
                    <a:pt x="1689062" y="544253"/>
                    <a:pt x="1705583" y="535022"/>
                    <a:pt x="1721796" y="525294"/>
                  </a:cubicBezTo>
                  <a:cubicBezTo>
                    <a:pt x="1741846" y="513264"/>
                    <a:pt x="1762199" y="501352"/>
                    <a:pt x="1780162" y="486383"/>
                  </a:cubicBezTo>
                  <a:cubicBezTo>
                    <a:pt x="1801299" y="468769"/>
                    <a:pt x="1838528" y="428017"/>
                    <a:pt x="1838528" y="428017"/>
                  </a:cubicBezTo>
                  <a:cubicBezTo>
                    <a:pt x="1841771" y="418289"/>
                    <a:pt x="1849388" y="409025"/>
                    <a:pt x="1848256" y="398834"/>
                  </a:cubicBezTo>
                  <a:cubicBezTo>
                    <a:pt x="1842667" y="348537"/>
                    <a:pt x="1835802" y="347471"/>
                    <a:pt x="1809345" y="321013"/>
                  </a:cubicBezTo>
                  <a:cubicBezTo>
                    <a:pt x="1742617" y="371058"/>
                    <a:pt x="1792617" y="328888"/>
                    <a:pt x="1721796" y="408562"/>
                  </a:cubicBezTo>
                  <a:cubicBezTo>
                    <a:pt x="1712656" y="418844"/>
                    <a:pt x="1700867" y="426739"/>
                    <a:pt x="1692613" y="437745"/>
                  </a:cubicBezTo>
                  <a:cubicBezTo>
                    <a:pt x="1681269" y="452871"/>
                    <a:pt x="1674774" y="471257"/>
                    <a:pt x="1663430" y="486383"/>
                  </a:cubicBezTo>
                  <a:cubicBezTo>
                    <a:pt x="1643174" y="513391"/>
                    <a:pt x="1602419" y="539734"/>
                    <a:pt x="1575881" y="554477"/>
                  </a:cubicBezTo>
                  <a:cubicBezTo>
                    <a:pt x="1566918" y="559457"/>
                    <a:pt x="1539447" y="571456"/>
                    <a:pt x="1546698" y="564205"/>
                  </a:cubicBezTo>
                  <a:cubicBezTo>
                    <a:pt x="1560067" y="550836"/>
                    <a:pt x="1578738" y="544076"/>
                    <a:pt x="1595336" y="535022"/>
                  </a:cubicBezTo>
                  <a:cubicBezTo>
                    <a:pt x="1718501" y="467841"/>
                    <a:pt x="1600121" y="530795"/>
                    <a:pt x="1692613" y="496111"/>
                  </a:cubicBezTo>
                  <a:cubicBezTo>
                    <a:pt x="1783096" y="462180"/>
                    <a:pt x="1671070" y="486732"/>
                    <a:pt x="1789890" y="466928"/>
                  </a:cubicBezTo>
                  <a:cubicBezTo>
                    <a:pt x="1806103" y="470171"/>
                    <a:pt x="1824013" y="468739"/>
                    <a:pt x="1838528" y="476656"/>
                  </a:cubicBezTo>
                  <a:cubicBezTo>
                    <a:pt x="1860761" y="488783"/>
                    <a:pt x="1878225" y="508181"/>
                    <a:pt x="1896894" y="525294"/>
                  </a:cubicBezTo>
                  <a:cubicBezTo>
                    <a:pt x="1932117" y="557582"/>
                    <a:pt x="1966614" y="592932"/>
                    <a:pt x="1994170" y="632298"/>
                  </a:cubicBezTo>
                  <a:cubicBezTo>
                    <a:pt x="2005013" y="647788"/>
                    <a:pt x="2013625" y="664724"/>
                    <a:pt x="2023353" y="680937"/>
                  </a:cubicBezTo>
                  <a:cubicBezTo>
                    <a:pt x="2044671" y="787524"/>
                    <a:pt x="2018016" y="676433"/>
                    <a:pt x="2052536" y="768486"/>
                  </a:cubicBezTo>
                  <a:cubicBezTo>
                    <a:pt x="2057230" y="781004"/>
                    <a:pt x="2074947" y="811624"/>
                    <a:pt x="2062264" y="807396"/>
                  </a:cubicBezTo>
                  <a:cubicBezTo>
                    <a:pt x="2042567" y="800830"/>
                    <a:pt x="2037147" y="774276"/>
                    <a:pt x="2023353" y="758758"/>
                  </a:cubicBezTo>
                  <a:cubicBezTo>
                    <a:pt x="2011167" y="745049"/>
                    <a:pt x="1999117" y="730853"/>
                    <a:pt x="1984443" y="719847"/>
                  </a:cubicBezTo>
                  <a:cubicBezTo>
                    <a:pt x="1972842" y="711146"/>
                    <a:pt x="1957967" y="707853"/>
                    <a:pt x="1945532" y="700392"/>
                  </a:cubicBezTo>
                  <a:cubicBezTo>
                    <a:pt x="1925482" y="688362"/>
                    <a:pt x="1887166" y="661481"/>
                    <a:pt x="1887166" y="661481"/>
                  </a:cubicBezTo>
                  <a:cubicBezTo>
                    <a:pt x="1853178" y="610499"/>
                    <a:pt x="1862013" y="637307"/>
                    <a:pt x="1877439" y="544749"/>
                  </a:cubicBezTo>
                  <a:cubicBezTo>
                    <a:pt x="1879125" y="534635"/>
                    <a:pt x="1879915" y="522817"/>
                    <a:pt x="1887166" y="515566"/>
                  </a:cubicBezTo>
                  <a:cubicBezTo>
                    <a:pt x="1894417" y="508315"/>
                    <a:pt x="1906621" y="509081"/>
                    <a:pt x="1916349" y="505839"/>
                  </a:cubicBezTo>
                  <a:cubicBezTo>
                    <a:pt x="1935658" y="447915"/>
                    <a:pt x="1910159" y="498470"/>
                    <a:pt x="1984443" y="457200"/>
                  </a:cubicBezTo>
                  <a:cubicBezTo>
                    <a:pt x="1996469" y="450519"/>
                    <a:pt x="2001321" y="434169"/>
                    <a:pt x="2013626" y="428017"/>
                  </a:cubicBezTo>
                  <a:cubicBezTo>
                    <a:pt x="2041140" y="414260"/>
                    <a:pt x="2071992" y="408562"/>
                    <a:pt x="2101175" y="398834"/>
                  </a:cubicBezTo>
                  <a:cubicBezTo>
                    <a:pt x="2152844" y="347165"/>
                    <a:pt x="2105404" y="385904"/>
                    <a:pt x="2188724" y="350196"/>
                  </a:cubicBezTo>
                  <a:cubicBezTo>
                    <a:pt x="2215381" y="338772"/>
                    <a:pt x="2240605" y="324256"/>
                    <a:pt x="2266545" y="311286"/>
                  </a:cubicBezTo>
                  <a:cubicBezTo>
                    <a:pt x="2315909" y="286604"/>
                    <a:pt x="2293393" y="299872"/>
                    <a:pt x="2334639" y="272375"/>
                  </a:cubicBezTo>
                  <a:cubicBezTo>
                    <a:pt x="2315184" y="256162"/>
                    <a:pt x="2297841" y="237010"/>
                    <a:pt x="2276273" y="223737"/>
                  </a:cubicBezTo>
                  <a:cubicBezTo>
                    <a:pt x="2228921" y="194598"/>
                    <a:pt x="2213818" y="206051"/>
                    <a:pt x="2178996" y="175098"/>
                  </a:cubicBezTo>
                  <a:cubicBezTo>
                    <a:pt x="2158432" y="156819"/>
                    <a:pt x="2120630" y="116732"/>
                    <a:pt x="2120630" y="116732"/>
                  </a:cubicBezTo>
                  <a:cubicBezTo>
                    <a:pt x="2117387" y="107004"/>
                    <a:pt x="2103651" y="94799"/>
                    <a:pt x="2110902" y="87549"/>
                  </a:cubicBezTo>
                  <a:cubicBezTo>
                    <a:pt x="2117388" y="81064"/>
                    <a:pt x="2124389" y="100041"/>
                    <a:pt x="2130358" y="107005"/>
                  </a:cubicBezTo>
                  <a:cubicBezTo>
                    <a:pt x="2143870" y="122769"/>
                    <a:pt x="2155756" y="139879"/>
                    <a:pt x="2169268" y="155643"/>
                  </a:cubicBezTo>
                  <a:cubicBezTo>
                    <a:pt x="2190986" y="180980"/>
                    <a:pt x="2191292" y="170506"/>
                    <a:pt x="2208179" y="204281"/>
                  </a:cubicBezTo>
                  <a:cubicBezTo>
                    <a:pt x="2212765" y="213452"/>
                    <a:pt x="2214664" y="223736"/>
                    <a:pt x="2217907" y="233464"/>
                  </a:cubicBezTo>
                  <a:cubicBezTo>
                    <a:pt x="2214664" y="249677"/>
                    <a:pt x="2213984" y="266622"/>
                    <a:pt x="2208179" y="282103"/>
                  </a:cubicBezTo>
                  <a:cubicBezTo>
                    <a:pt x="2192828" y="323039"/>
                    <a:pt x="2120123" y="364221"/>
                    <a:pt x="2101175" y="379379"/>
                  </a:cubicBezTo>
                  <a:cubicBezTo>
                    <a:pt x="2081399" y="395199"/>
                    <a:pt x="2062264" y="411804"/>
                    <a:pt x="2042809" y="428017"/>
                  </a:cubicBezTo>
                  <a:cubicBezTo>
                    <a:pt x="2023354" y="444230"/>
                    <a:pt x="2005515" y="462608"/>
                    <a:pt x="1984443" y="476656"/>
                  </a:cubicBezTo>
                  <a:cubicBezTo>
                    <a:pt x="1935805" y="509081"/>
                    <a:pt x="1883152" y="536173"/>
                    <a:pt x="1838528" y="573932"/>
                  </a:cubicBezTo>
                  <a:cubicBezTo>
                    <a:pt x="1704240" y="687560"/>
                    <a:pt x="1764454" y="663476"/>
                    <a:pt x="1682885" y="690664"/>
                  </a:cubicBezTo>
                  <a:cubicBezTo>
                    <a:pt x="1673157" y="700392"/>
                    <a:pt x="1665728" y="713166"/>
                    <a:pt x="1653702" y="719847"/>
                  </a:cubicBezTo>
                  <a:cubicBezTo>
                    <a:pt x="1635775" y="729807"/>
                    <a:pt x="1595336" y="739303"/>
                    <a:pt x="1595336" y="739303"/>
                  </a:cubicBezTo>
                  <a:cubicBezTo>
                    <a:pt x="1618034" y="742545"/>
                    <a:pt x="1640947" y="744533"/>
                    <a:pt x="1663430" y="749030"/>
                  </a:cubicBezTo>
                  <a:cubicBezTo>
                    <a:pt x="1689649" y="754274"/>
                    <a:pt x="1714512" y="768486"/>
                    <a:pt x="1741251" y="768486"/>
                  </a:cubicBezTo>
                  <a:cubicBezTo>
                    <a:pt x="1848452" y="768486"/>
                    <a:pt x="1955260" y="755515"/>
                    <a:pt x="2062264" y="749030"/>
                  </a:cubicBezTo>
                  <a:cubicBezTo>
                    <a:pt x="2066209" y="748466"/>
                    <a:pt x="2179721" y="732791"/>
                    <a:pt x="2188724" y="729575"/>
                  </a:cubicBezTo>
                  <a:cubicBezTo>
                    <a:pt x="2216037" y="719820"/>
                    <a:pt x="2241951" y="706035"/>
                    <a:pt x="2266545" y="690664"/>
                  </a:cubicBezTo>
                  <a:cubicBezTo>
                    <a:pt x="2294042" y="673478"/>
                    <a:pt x="2326379" y="659278"/>
                    <a:pt x="2344366" y="632298"/>
                  </a:cubicBezTo>
                  <a:lnTo>
                    <a:pt x="2383277" y="573932"/>
                  </a:lnTo>
                  <a:cubicBezTo>
                    <a:pt x="2376792" y="560962"/>
                    <a:pt x="2374075" y="545276"/>
                    <a:pt x="2363821" y="535022"/>
                  </a:cubicBezTo>
                  <a:cubicBezTo>
                    <a:pt x="2353567" y="524768"/>
                    <a:pt x="2338901" y="519381"/>
                    <a:pt x="2324911" y="515566"/>
                  </a:cubicBezTo>
                  <a:cubicBezTo>
                    <a:pt x="2313561" y="512471"/>
                    <a:pt x="2185364" y="496907"/>
                    <a:pt x="2178996" y="496111"/>
                  </a:cubicBezTo>
                  <a:cubicBezTo>
                    <a:pt x="2153056" y="505839"/>
                    <a:pt x="2126396" y="513830"/>
                    <a:pt x="2101175" y="525294"/>
                  </a:cubicBezTo>
                  <a:cubicBezTo>
                    <a:pt x="2090532" y="530132"/>
                    <a:pt x="2078188" y="534835"/>
                    <a:pt x="2071992" y="544749"/>
                  </a:cubicBezTo>
                  <a:cubicBezTo>
                    <a:pt x="2061123" y="562139"/>
                    <a:pt x="2052536" y="603115"/>
                    <a:pt x="2052536" y="603115"/>
                  </a:cubicBezTo>
                  <a:cubicBezTo>
                    <a:pt x="2046051" y="593387"/>
                    <a:pt x="2040096" y="583285"/>
                    <a:pt x="2033081" y="573932"/>
                  </a:cubicBezTo>
                  <a:cubicBezTo>
                    <a:pt x="2020623" y="557322"/>
                    <a:pt x="2001881" y="544571"/>
                    <a:pt x="1994170" y="525294"/>
                  </a:cubicBezTo>
                  <a:cubicBezTo>
                    <a:pt x="1981889" y="494591"/>
                    <a:pt x="1974715" y="428017"/>
                    <a:pt x="1974715" y="428017"/>
                  </a:cubicBezTo>
                  <a:cubicBezTo>
                    <a:pt x="1977385" y="407988"/>
                    <a:pt x="1982741" y="276703"/>
                    <a:pt x="2013626" y="233464"/>
                  </a:cubicBezTo>
                  <a:cubicBezTo>
                    <a:pt x="2020421" y="223951"/>
                    <a:pt x="2033081" y="220494"/>
                    <a:pt x="2042809" y="214009"/>
                  </a:cubicBezTo>
                  <a:cubicBezTo>
                    <a:pt x="2076162" y="163979"/>
                    <a:pt x="2045124" y="202430"/>
                    <a:pt x="2091447" y="165371"/>
                  </a:cubicBezTo>
                  <a:cubicBezTo>
                    <a:pt x="2128292" y="135894"/>
                    <a:pt x="2094748" y="143729"/>
                    <a:pt x="2159541" y="116732"/>
                  </a:cubicBezTo>
                  <a:cubicBezTo>
                    <a:pt x="2250330" y="78903"/>
                    <a:pt x="2359259" y="91554"/>
                    <a:pt x="2451370" y="87549"/>
                  </a:cubicBezTo>
                  <a:cubicBezTo>
                    <a:pt x="2445220" y="62947"/>
                    <a:pt x="2441220" y="42718"/>
                    <a:pt x="2431915" y="19456"/>
                  </a:cubicBezTo>
                  <a:cubicBezTo>
                    <a:pt x="2429222" y="12724"/>
                    <a:pt x="2425430" y="6485"/>
                    <a:pt x="2422187"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80" name="Freeform 579"/>
            <p:cNvSpPr/>
            <p:nvPr/>
          </p:nvSpPr>
          <p:spPr>
            <a:xfrm>
              <a:off x="3997924" y="657782"/>
              <a:ext cx="4747242" cy="3612661"/>
            </a:xfrm>
            <a:custGeom>
              <a:avLst/>
              <a:gdLst>
                <a:gd name="connsiteX0" fmla="*/ 622714 w 4747242"/>
                <a:gd name="connsiteY0" fmla="*/ 859733 h 3612661"/>
                <a:gd name="connsiteX1" fmla="*/ 564348 w 4747242"/>
                <a:gd name="connsiteY1" fmla="*/ 811095 h 3612661"/>
                <a:gd name="connsiteX2" fmla="*/ 525438 w 4747242"/>
                <a:gd name="connsiteY2" fmla="*/ 791639 h 3612661"/>
                <a:gd name="connsiteX3" fmla="*/ 505982 w 4747242"/>
                <a:gd name="connsiteY3" fmla="*/ 752729 h 3612661"/>
                <a:gd name="connsiteX4" fmla="*/ 437889 w 4747242"/>
                <a:gd name="connsiteY4" fmla="*/ 665180 h 3612661"/>
                <a:gd name="connsiteX5" fmla="*/ 389250 w 4747242"/>
                <a:gd name="connsiteY5" fmla="*/ 548448 h 3612661"/>
                <a:gd name="connsiteX6" fmla="*/ 369795 w 4747242"/>
                <a:gd name="connsiteY6" fmla="*/ 490082 h 3612661"/>
                <a:gd name="connsiteX7" fmla="*/ 330885 w 4747242"/>
                <a:gd name="connsiteY7" fmla="*/ 412261 h 3612661"/>
                <a:gd name="connsiteX8" fmla="*/ 321157 w 4747242"/>
                <a:gd name="connsiteY8" fmla="*/ 353895 h 3612661"/>
                <a:gd name="connsiteX9" fmla="*/ 311429 w 4747242"/>
                <a:gd name="connsiteY9" fmla="*/ 305256 h 3612661"/>
                <a:gd name="connsiteX10" fmla="*/ 321157 w 4747242"/>
                <a:gd name="connsiteY10" fmla="*/ 266346 h 3612661"/>
                <a:gd name="connsiteX11" fmla="*/ 369795 w 4747242"/>
                <a:gd name="connsiteY11" fmla="*/ 246890 h 3612661"/>
                <a:gd name="connsiteX12" fmla="*/ 642170 w 4747242"/>
                <a:gd name="connsiteY12" fmla="*/ 217707 h 3612661"/>
                <a:gd name="connsiteX13" fmla="*/ 817267 w 4747242"/>
                <a:gd name="connsiteY13" fmla="*/ 227435 h 3612661"/>
                <a:gd name="connsiteX14" fmla="*/ 788085 w 4747242"/>
                <a:gd name="connsiteY14" fmla="*/ 344167 h 3612661"/>
                <a:gd name="connsiteX15" fmla="*/ 768629 w 4747242"/>
                <a:gd name="connsiteY15" fmla="*/ 373350 h 3612661"/>
                <a:gd name="connsiteX16" fmla="*/ 739446 w 4747242"/>
                <a:gd name="connsiteY16" fmla="*/ 421988 h 3612661"/>
                <a:gd name="connsiteX17" fmla="*/ 719991 w 4747242"/>
                <a:gd name="connsiteY17" fmla="*/ 441444 h 3612661"/>
                <a:gd name="connsiteX18" fmla="*/ 632442 w 4747242"/>
                <a:gd name="connsiteY18" fmla="*/ 509537 h 3612661"/>
                <a:gd name="connsiteX19" fmla="*/ 603259 w 4747242"/>
                <a:gd name="connsiteY19" fmla="*/ 528992 h 3612661"/>
                <a:gd name="connsiteX20" fmla="*/ 564348 w 4747242"/>
                <a:gd name="connsiteY20" fmla="*/ 558175 h 3612661"/>
                <a:gd name="connsiteX21" fmla="*/ 535165 w 4747242"/>
                <a:gd name="connsiteY21" fmla="*/ 567903 h 3612661"/>
                <a:gd name="connsiteX22" fmla="*/ 515710 w 4747242"/>
                <a:gd name="connsiteY22" fmla="*/ 597086 h 3612661"/>
                <a:gd name="connsiteX23" fmla="*/ 544893 w 4747242"/>
                <a:gd name="connsiteY23" fmla="*/ 606814 h 3612661"/>
                <a:gd name="connsiteX24" fmla="*/ 788085 w 4747242"/>
                <a:gd name="connsiteY24" fmla="*/ 597086 h 3612661"/>
                <a:gd name="connsiteX25" fmla="*/ 846450 w 4747242"/>
                <a:gd name="connsiteY25" fmla="*/ 577631 h 3612661"/>
                <a:gd name="connsiteX26" fmla="*/ 924272 w 4747242"/>
                <a:gd name="connsiteY26" fmla="*/ 538720 h 3612661"/>
                <a:gd name="connsiteX27" fmla="*/ 933999 w 4747242"/>
                <a:gd name="connsiteY27" fmla="*/ 499809 h 3612661"/>
                <a:gd name="connsiteX28" fmla="*/ 924272 w 4747242"/>
                <a:gd name="connsiteY28" fmla="*/ 383078 h 3612661"/>
                <a:gd name="connsiteX29" fmla="*/ 914544 w 4747242"/>
                <a:gd name="connsiteY29" fmla="*/ 353895 h 3612661"/>
                <a:gd name="connsiteX30" fmla="*/ 895089 w 4747242"/>
                <a:gd name="connsiteY30" fmla="*/ 305256 h 3612661"/>
                <a:gd name="connsiteX31" fmla="*/ 885361 w 4747242"/>
                <a:gd name="connsiteY31" fmla="*/ 276073 h 3612661"/>
                <a:gd name="connsiteX32" fmla="*/ 865906 w 4747242"/>
                <a:gd name="connsiteY32" fmla="*/ 246890 h 3612661"/>
                <a:gd name="connsiteX33" fmla="*/ 856178 w 4747242"/>
                <a:gd name="connsiteY33" fmla="*/ 217707 h 3612661"/>
                <a:gd name="connsiteX34" fmla="*/ 797812 w 4747242"/>
                <a:gd name="connsiteY34" fmla="*/ 130158 h 3612661"/>
                <a:gd name="connsiteX35" fmla="*/ 758902 w 4747242"/>
                <a:gd name="connsiteY35" fmla="*/ 100975 h 3612661"/>
                <a:gd name="connsiteX36" fmla="*/ 749174 w 4747242"/>
                <a:gd name="connsiteY36" fmla="*/ 62065 h 3612661"/>
                <a:gd name="connsiteX37" fmla="*/ 758902 w 4747242"/>
                <a:gd name="connsiteY37" fmla="*/ 3699 h 3612661"/>
                <a:gd name="connsiteX38" fmla="*/ 739446 w 4747242"/>
                <a:gd name="connsiteY38" fmla="*/ 91248 h 3612661"/>
                <a:gd name="connsiteX39" fmla="*/ 710263 w 4747242"/>
                <a:gd name="connsiteY39" fmla="*/ 130158 h 3612661"/>
                <a:gd name="connsiteX40" fmla="*/ 603259 w 4747242"/>
                <a:gd name="connsiteY40" fmla="*/ 207980 h 3612661"/>
                <a:gd name="connsiteX41" fmla="*/ 505982 w 4747242"/>
                <a:gd name="connsiteY41" fmla="*/ 217707 h 3612661"/>
                <a:gd name="connsiteX42" fmla="*/ 223880 w 4747242"/>
                <a:gd name="connsiteY42" fmla="*/ 207980 h 3612661"/>
                <a:gd name="connsiteX43" fmla="*/ 146059 w 4747242"/>
                <a:gd name="connsiteY43" fmla="*/ 188524 h 3612661"/>
                <a:gd name="connsiteX44" fmla="*/ 39055 w 4747242"/>
                <a:gd name="connsiteY44" fmla="*/ 159341 h 3612661"/>
                <a:gd name="connsiteX45" fmla="*/ 19599 w 4747242"/>
                <a:gd name="connsiteY45" fmla="*/ 139886 h 3612661"/>
                <a:gd name="connsiteX46" fmla="*/ 29327 w 4747242"/>
                <a:gd name="connsiteY46" fmla="*/ 276073 h 3612661"/>
                <a:gd name="connsiteX47" fmla="*/ 146059 w 4747242"/>
                <a:gd name="connsiteY47" fmla="*/ 363622 h 3612661"/>
                <a:gd name="connsiteX48" fmla="*/ 214153 w 4747242"/>
                <a:gd name="connsiteY48" fmla="*/ 392805 h 3612661"/>
                <a:gd name="connsiteX49" fmla="*/ 389250 w 4747242"/>
                <a:gd name="connsiteY49" fmla="*/ 460899 h 3612661"/>
                <a:gd name="connsiteX50" fmla="*/ 467072 w 4747242"/>
                <a:gd name="connsiteY50" fmla="*/ 470627 h 3612661"/>
                <a:gd name="connsiteX51" fmla="*/ 651897 w 4747242"/>
                <a:gd name="connsiteY51" fmla="*/ 499809 h 3612661"/>
                <a:gd name="connsiteX52" fmla="*/ 788085 w 4747242"/>
                <a:gd name="connsiteY52" fmla="*/ 509537 h 3612661"/>
                <a:gd name="connsiteX53" fmla="*/ 953455 w 4747242"/>
                <a:gd name="connsiteY53" fmla="*/ 509537 h 3612661"/>
                <a:gd name="connsiteX54" fmla="*/ 943727 w 4747242"/>
                <a:gd name="connsiteY54" fmla="*/ 402533 h 3612661"/>
                <a:gd name="connsiteX55" fmla="*/ 992365 w 4747242"/>
                <a:gd name="connsiteY55" fmla="*/ 314984 h 3612661"/>
                <a:gd name="connsiteX56" fmla="*/ 1002093 w 4747242"/>
                <a:gd name="connsiteY56" fmla="*/ 276073 h 3612661"/>
                <a:gd name="connsiteX57" fmla="*/ 1031276 w 4747242"/>
                <a:gd name="connsiteY57" fmla="*/ 246890 h 3612661"/>
                <a:gd name="connsiteX58" fmla="*/ 904816 w 4747242"/>
                <a:gd name="connsiteY58" fmla="*/ 587358 h 3612661"/>
                <a:gd name="connsiteX59" fmla="*/ 768629 w 4747242"/>
                <a:gd name="connsiteY59" fmla="*/ 918099 h 3612661"/>
                <a:gd name="connsiteX60" fmla="*/ 603259 w 4747242"/>
                <a:gd name="connsiteY60" fmla="*/ 1326661 h 3612661"/>
                <a:gd name="connsiteX61" fmla="*/ 564348 w 4747242"/>
                <a:gd name="connsiteY61" fmla="*/ 1589307 h 3612661"/>
                <a:gd name="connsiteX62" fmla="*/ 535165 w 4747242"/>
                <a:gd name="connsiteY62" fmla="*/ 1706039 h 3612661"/>
                <a:gd name="connsiteX63" fmla="*/ 515710 w 4747242"/>
                <a:gd name="connsiteY63" fmla="*/ 1900592 h 3612661"/>
                <a:gd name="connsiteX64" fmla="*/ 525438 w 4747242"/>
                <a:gd name="connsiteY64" fmla="*/ 2493980 h 3612661"/>
                <a:gd name="connsiteX65" fmla="*/ 544893 w 4747242"/>
                <a:gd name="connsiteY65" fmla="*/ 2523163 h 3612661"/>
                <a:gd name="connsiteX66" fmla="*/ 612987 w 4747242"/>
                <a:gd name="connsiteY66" fmla="*/ 2581529 h 3612661"/>
                <a:gd name="connsiteX67" fmla="*/ 749174 w 4747242"/>
                <a:gd name="connsiteY67" fmla="*/ 2649622 h 3612661"/>
                <a:gd name="connsiteX68" fmla="*/ 797812 w 4747242"/>
                <a:gd name="connsiteY68" fmla="*/ 2678805 h 3612661"/>
                <a:gd name="connsiteX69" fmla="*/ 856178 w 4747242"/>
                <a:gd name="connsiteY69" fmla="*/ 2737171 h 3612661"/>
                <a:gd name="connsiteX70" fmla="*/ 1050731 w 4747242"/>
                <a:gd name="connsiteY70" fmla="*/ 2873358 h 3612661"/>
                <a:gd name="connsiteX71" fmla="*/ 1157736 w 4747242"/>
                <a:gd name="connsiteY71" fmla="*/ 2960907 h 3612661"/>
                <a:gd name="connsiteX72" fmla="*/ 1274467 w 4747242"/>
                <a:gd name="connsiteY72" fmla="*/ 3116550 h 3612661"/>
                <a:gd name="connsiteX73" fmla="*/ 1323106 w 4747242"/>
                <a:gd name="connsiteY73" fmla="*/ 3194371 h 3612661"/>
                <a:gd name="connsiteX74" fmla="*/ 1362016 w 4747242"/>
                <a:gd name="connsiteY74" fmla="*/ 3233282 h 3612661"/>
                <a:gd name="connsiteX75" fmla="*/ 1400927 w 4747242"/>
                <a:gd name="connsiteY75" fmla="*/ 3291648 h 3612661"/>
                <a:gd name="connsiteX76" fmla="*/ 1430110 w 4747242"/>
                <a:gd name="connsiteY76" fmla="*/ 3340286 h 3612661"/>
                <a:gd name="connsiteX77" fmla="*/ 1469021 w 4747242"/>
                <a:gd name="connsiteY77" fmla="*/ 3379197 h 3612661"/>
                <a:gd name="connsiteX78" fmla="*/ 1507931 w 4747242"/>
                <a:gd name="connsiteY78" fmla="*/ 3466746 h 3612661"/>
                <a:gd name="connsiteX79" fmla="*/ 1634391 w 4747242"/>
                <a:gd name="connsiteY79" fmla="*/ 3573750 h 3612661"/>
                <a:gd name="connsiteX80" fmla="*/ 1692757 w 4747242"/>
                <a:gd name="connsiteY80" fmla="*/ 3602933 h 3612661"/>
                <a:gd name="connsiteX81" fmla="*/ 1751123 w 4747242"/>
                <a:gd name="connsiteY81" fmla="*/ 3612661 h 3612661"/>
                <a:gd name="connsiteX82" fmla="*/ 1945676 w 4747242"/>
                <a:gd name="connsiteY82" fmla="*/ 3573750 h 3612661"/>
                <a:gd name="connsiteX83" fmla="*/ 1965131 w 4747242"/>
                <a:gd name="connsiteY83" fmla="*/ 3534839 h 3612661"/>
                <a:gd name="connsiteX84" fmla="*/ 1955404 w 4747242"/>
                <a:gd name="connsiteY84" fmla="*/ 3447290 h 3612661"/>
                <a:gd name="connsiteX85" fmla="*/ 1935948 w 4747242"/>
                <a:gd name="connsiteY85" fmla="*/ 3369469 h 3612661"/>
                <a:gd name="connsiteX86" fmla="*/ 1906765 w 4747242"/>
                <a:gd name="connsiteY86" fmla="*/ 3330558 h 3612661"/>
                <a:gd name="connsiteX87" fmla="*/ 1877582 w 4747242"/>
                <a:gd name="connsiteY87" fmla="*/ 3311103 h 3612661"/>
                <a:gd name="connsiteX88" fmla="*/ 1858127 w 4747242"/>
                <a:gd name="connsiteY88" fmla="*/ 3281920 h 3612661"/>
                <a:gd name="connsiteX89" fmla="*/ 1828944 w 4747242"/>
                <a:gd name="connsiteY89" fmla="*/ 3223554 h 3612661"/>
                <a:gd name="connsiteX90" fmla="*/ 1780306 w 4747242"/>
                <a:gd name="connsiteY90" fmla="*/ 3213827 h 3612661"/>
                <a:gd name="connsiteX91" fmla="*/ 1751123 w 4747242"/>
                <a:gd name="connsiteY91" fmla="*/ 3204099 h 3612661"/>
                <a:gd name="connsiteX92" fmla="*/ 1712212 w 4747242"/>
                <a:gd name="connsiteY92" fmla="*/ 3155461 h 3612661"/>
                <a:gd name="connsiteX93" fmla="*/ 1790033 w 4747242"/>
                <a:gd name="connsiteY93" fmla="*/ 3165188 h 3612661"/>
                <a:gd name="connsiteX94" fmla="*/ 1867855 w 4747242"/>
                <a:gd name="connsiteY94" fmla="*/ 3194371 h 3612661"/>
                <a:gd name="connsiteX95" fmla="*/ 1906765 w 4747242"/>
                <a:gd name="connsiteY95" fmla="*/ 3213827 h 3612661"/>
                <a:gd name="connsiteX96" fmla="*/ 2023497 w 4747242"/>
                <a:gd name="connsiteY96" fmla="*/ 3262465 h 3612661"/>
                <a:gd name="connsiteX97" fmla="*/ 2101319 w 4747242"/>
                <a:gd name="connsiteY97" fmla="*/ 3291648 h 3612661"/>
                <a:gd name="connsiteX98" fmla="*/ 2227778 w 4747242"/>
                <a:gd name="connsiteY98" fmla="*/ 3350014 h 3612661"/>
                <a:gd name="connsiteX99" fmla="*/ 2315327 w 4747242"/>
                <a:gd name="connsiteY99" fmla="*/ 3379197 h 3612661"/>
                <a:gd name="connsiteX100" fmla="*/ 2383421 w 4747242"/>
                <a:gd name="connsiteY100" fmla="*/ 3408380 h 3612661"/>
                <a:gd name="connsiteX101" fmla="*/ 2558519 w 4747242"/>
                <a:gd name="connsiteY101" fmla="*/ 3437563 h 3612661"/>
                <a:gd name="connsiteX102" fmla="*/ 2626612 w 4747242"/>
                <a:gd name="connsiteY102" fmla="*/ 3457018 h 3612661"/>
                <a:gd name="connsiteX103" fmla="*/ 2850348 w 4747242"/>
                <a:gd name="connsiteY103" fmla="*/ 3437563 h 3612661"/>
                <a:gd name="connsiteX104" fmla="*/ 2889259 w 4747242"/>
                <a:gd name="connsiteY104" fmla="*/ 3418107 h 3612661"/>
                <a:gd name="connsiteX105" fmla="*/ 2918442 w 4747242"/>
                <a:gd name="connsiteY105" fmla="*/ 3398652 h 3612661"/>
                <a:gd name="connsiteX106" fmla="*/ 2957353 w 4747242"/>
                <a:gd name="connsiteY106" fmla="*/ 3369469 h 3612661"/>
                <a:gd name="connsiteX107" fmla="*/ 3064357 w 4747242"/>
                <a:gd name="connsiteY107" fmla="*/ 3330558 h 3612661"/>
                <a:gd name="connsiteX108" fmla="*/ 3122723 w 4747242"/>
                <a:gd name="connsiteY108" fmla="*/ 3281920 h 3612661"/>
                <a:gd name="connsiteX109" fmla="*/ 3307548 w 4747242"/>
                <a:gd name="connsiteY109" fmla="*/ 3262465 h 3612661"/>
                <a:gd name="connsiteX110" fmla="*/ 3375642 w 4747242"/>
                <a:gd name="connsiteY110" fmla="*/ 3233282 h 3612661"/>
                <a:gd name="connsiteX111" fmla="*/ 3434008 w 4747242"/>
                <a:gd name="connsiteY111" fmla="*/ 3204099 h 3612661"/>
                <a:gd name="connsiteX112" fmla="*/ 3521557 w 4747242"/>
                <a:gd name="connsiteY112" fmla="*/ 3243009 h 3612661"/>
                <a:gd name="connsiteX113" fmla="*/ 3531285 w 4747242"/>
                <a:gd name="connsiteY113" fmla="*/ 3272192 h 3612661"/>
                <a:gd name="connsiteX114" fmla="*/ 3521557 w 4747242"/>
                <a:gd name="connsiteY114" fmla="*/ 3320831 h 3612661"/>
                <a:gd name="connsiteX115" fmla="*/ 3472919 w 4747242"/>
                <a:gd name="connsiteY115" fmla="*/ 3369469 h 3612661"/>
                <a:gd name="connsiteX116" fmla="*/ 3443736 w 4747242"/>
                <a:gd name="connsiteY116" fmla="*/ 3398652 h 3612661"/>
                <a:gd name="connsiteX117" fmla="*/ 3385370 w 4747242"/>
                <a:gd name="connsiteY117" fmla="*/ 3437563 h 3612661"/>
                <a:gd name="connsiteX118" fmla="*/ 3346459 w 4747242"/>
                <a:gd name="connsiteY118" fmla="*/ 3457018 h 3612661"/>
                <a:gd name="connsiteX119" fmla="*/ 3414553 w 4747242"/>
                <a:gd name="connsiteY119" fmla="*/ 3418107 h 3612661"/>
                <a:gd name="connsiteX120" fmla="*/ 3463191 w 4747242"/>
                <a:gd name="connsiteY120" fmla="*/ 3379197 h 3612661"/>
                <a:gd name="connsiteX121" fmla="*/ 3609106 w 4747242"/>
                <a:gd name="connsiteY121" fmla="*/ 3272192 h 3612661"/>
                <a:gd name="connsiteX122" fmla="*/ 3813387 w 4747242"/>
                <a:gd name="connsiteY122" fmla="*/ 3038729 h 3612661"/>
                <a:gd name="connsiteX123" fmla="*/ 3900936 w 4747242"/>
                <a:gd name="connsiteY123" fmla="*/ 2824720 h 3612661"/>
                <a:gd name="connsiteX124" fmla="*/ 3939846 w 4747242"/>
                <a:gd name="connsiteY124" fmla="*/ 2756627 h 3612661"/>
                <a:gd name="connsiteX125" fmla="*/ 3998212 w 4747242"/>
                <a:gd name="connsiteY125" fmla="*/ 2649622 h 3612661"/>
                <a:gd name="connsiteX126" fmla="*/ 4027395 w 4747242"/>
                <a:gd name="connsiteY126" fmla="*/ 2620439 h 3612661"/>
                <a:gd name="connsiteX127" fmla="*/ 4105216 w 4747242"/>
                <a:gd name="connsiteY127" fmla="*/ 2493980 h 3612661"/>
                <a:gd name="connsiteX128" fmla="*/ 4134399 w 4747242"/>
                <a:gd name="connsiteY128" fmla="*/ 2474524 h 3612661"/>
                <a:gd name="connsiteX129" fmla="*/ 4231676 w 4747242"/>
                <a:gd name="connsiteY129" fmla="*/ 2386975 h 3612661"/>
                <a:gd name="connsiteX130" fmla="*/ 4280314 w 4747242"/>
                <a:gd name="connsiteY130" fmla="*/ 2299427 h 3612661"/>
                <a:gd name="connsiteX131" fmla="*/ 4328953 w 4747242"/>
                <a:gd name="connsiteY131" fmla="*/ 2250788 h 3612661"/>
                <a:gd name="connsiteX132" fmla="*/ 4397046 w 4747242"/>
                <a:gd name="connsiteY132" fmla="*/ 2143784 h 3612661"/>
                <a:gd name="connsiteX133" fmla="*/ 4426229 w 4747242"/>
                <a:gd name="connsiteY133" fmla="*/ 2056235 h 3612661"/>
                <a:gd name="connsiteX134" fmla="*/ 4455412 w 4747242"/>
                <a:gd name="connsiteY134" fmla="*/ 1997869 h 3612661"/>
                <a:gd name="connsiteX135" fmla="*/ 4504050 w 4747242"/>
                <a:gd name="connsiteY135" fmla="*/ 1871409 h 3612661"/>
                <a:gd name="connsiteX136" fmla="*/ 4542961 w 4747242"/>
                <a:gd name="connsiteY136" fmla="*/ 1793588 h 3612661"/>
                <a:gd name="connsiteX137" fmla="*/ 4562416 w 4747242"/>
                <a:gd name="connsiteY137" fmla="*/ 1764405 h 3612661"/>
                <a:gd name="connsiteX138" fmla="*/ 4581872 w 4747242"/>
                <a:gd name="connsiteY138" fmla="*/ 1725495 h 3612661"/>
                <a:gd name="connsiteX139" fmla="*/ 4591599 w 4747242"/>
                <a:gd name="connsiteY139" fmla="*/ 1686584 h 3612661"/>
                <a:gd name="connsiteX140" fmla="*/ 4601327 w 4747242"/>
                <a:gd name="connsiteY140" fmla="*/ 1657401 h 3612661"/>
                <a:gd name="connsiteX141" fmla="*/ 4611055 w 4747242"/>
                <a:gd name="connsiteY141" fmla="*/ 1589307 h 3612661"/>
                <a:gd name="connsiteX142" fmla="*/ 4572144 w 4747242"/>
                <a:gd name="connsiteY142" fmla="*/ 1385027 h 3612661"/>
                <a:gd name="connsiteX143" fmla="*/ 4523506 w 4747242"/>
                <a:gd name="connsiteY143" fmla="*/ 1326661 h 3612661"/>
                <a:gd name="connsiteX144" fmla="*/ 4484595 w 4747242"/>
                <a:gd name="connsiteY144" fmla="*/ 1248839 h 3612661"/>
                <a:gd name="connsiteX145" fmla="*/ 4406774 w 4747242"/>
                <a:gd name="connsiteY145" fmla="*/ 1161290 h 3612661"/>
                <a:gd name="connsiteX146" fmla="*/ 4397046 w 4747242"/>
                <a:gd name="connsiteY146" fmla="*/ 1112652 h 3612661"/>
                <a:gd name="connsiteX147" fmla="*/ 4377591 w 4747242"/>
                <a:gd name="connsiteY147" fmla="*/ 1054286 h 3612661"/>
                <a:gd name="connsiteX148" fmla="*/ 4494323 w 4747242"/>
                <a:gd name="connsiteY148" fmla="*/ 1190473 h 3612661"/>
                <a:gd name="connsiteX149" fmla="*/ 4552689 w 4747242"/>
                <a:gd name="connsiteY149" fmla="*/ 1287750 h 3612661"/>
                <a:gd name="connsiteX150" fmla="*/ 4601327 w 4747242"/>
                <a:gd name="connsiteY150" fmla="*/ 1423937 h 3612661"/>
                <a:gd name="connsiteX151" fmla="*/ 4620782 w 4747242"/>
                <a:gd name="connsiteY151" fmla="*/ 1462848 h 3612661"/>
                <a:gd name="connsiteX152" fmla="*/ 4640238 w 4747242"/>
                <a:gd name="connsiteY152" fmla="*/ 1540669 h 3612661"/>
                <a:gd name="connsiteX153" fmla="*/ 4679148 w 4747242"/>
                <a:gd name="connsiteY153" fmla="*/ 1618490 h 3612661"/>
                <a:gd name="connsiteX154" fmla="*/ 4698604 w 4747242"/>
                <a:gd name="connsiteY154" fmla="*/ 1744950 h 3612661"/>
                <a:gd name="connsiteX155" fmla="*/ 4718059 w 4747242"/>
                <a:gd name="connsiteY155" fmla="*/ 1842227 h 3612661"/>
                <a:gd name="connsiteX156" fmla="*/ 4727787 w 4747242"/>
                <a:gd name="connsiteY156" fmla="*/ 2172967 h 3612661"/>
                <a:gd name="connsiteX157" fmla="*/ 4737514 w 4747242"/>
                <a:gd name="connsiteY157" fmla="*/ 2202150 h 3612661"/>
                <a:gd name="connsiteX158" fmla="*/ 4747242 w 4747242"/>
                <a:gd name="connsiteY158" fmla="*/ 2279971 h 3612661"/>
                <a:gd name="connsiteX159" fmla="*/ 4727787 w 4747242"/>
                <a:gd name="connsiteY159" fmla="*/ 2348065 h 3612661"/>
                <a:gd name="connsiteX160" fmla="*/ 4698604 w 4747242"/>
                <a:gd name="connsiteY160" fmla="*/ 2338337 h 3612661"/>
                <a:gd name="connsiteX161" fmla="*/ 4679148 w 4747242"/>
                <a:gd name="connsiteY161" fmla="*/ 2299427 h 3612661"/>
                <a:gd name="connsiteX162" fmla="*/ 4669421 w 4747242"/>
                <a:gd name="connsiteY162" fmla="*/ 2211878 h 3612661"/>
                <a:gd name="connsiteX163" fmla="*/ 4649965 w 4747242"/>
                <a:gd name="connsiteY163" fmla="*/ 2153512 h 3612661"/>
                <a:gd name="connsiteX164" fmla="*/ 4659693 w 4747242"/>
                <a:gd name="connsiteY164" fmla="*/ 1958958 h 3612661"/>
                <a:gd name="connsiteX165" fmla="*/ 4669421 w 4747242"/>
                <a:gd name="connsiteY165" fmla="*/ 1910320 h 3612661"/>
                <a:gd name="connsiteX166" fmla="*/ 4679148 w 4747242"/>
                <a:gd name="connsiteY166" fmla="*/ 1832499 h 3612661"/>
                <a:gd name="connsiteX167" fmla="*/ 4669421 w 4747242"/>
                <a:gd name="connsiteY167" fmla="*/ 1501758 h 3612661"/>
                <a:gd name="connsiteX168" fmla="*/ 4649965 w 4747242"/>
                <a:gd name="connsiteY168" fmla="*/ 1365571 h 3612661"/>
                <a:gd name="connsiteX169" fmla="*/ 4640238 w 4747242"/>
                <a:gd name="connsiteY169" fmla="*/ 1151563 h 3612661"/>
                <a:gd name="connsiteX170" fmla="*/ 4630510 w 4747242"/>
                <a:gd name="connsiteY170" fmla="*/ 1112652 h 3612661"/>
                <a:gd name="connsiteX171" fmla="*/ 4611055 w 4747242"/>
                <a:gd name="connsiteY171" fmla="*/ 1015375 h 3612661"/>
                <a:gd name="connsiteX172" fmla="*/ 4601327 w 4747242"/>
                <a:gd name="connsiteY172" fmla="*/ 957009 h 3612661"/>
                <a:gd name="connsiteX173" fmla="*/ 4572144 w 4747242"/>
                <a:gd name="connsiteY173" fmla="*/ 811095 h 3612661"/>
                <a:gd name="connsiteX174" fmla="*/ 4542961 w 4747242"/>
                <a:gd name="connsiteY174" fmla="*/ 752729 h 3612661"/>
                <a:gd name="connsiteX175" fmla="*/ 4504050 w 4747242"/>
                <a:gd name="connsiteY175" fmla="*/ 665180 h 3612661"/>
                <a:gd name="connsiteX176" fmla="*/ 4455412 w 4747242"/>
                <a:gd name="connsiteY176" fmla="*/ 499809 h 3612661"/>
                <a:gd name="connsiteX177" fmla="*/ 4465140 w 4747242"/>
                <a:gd name="connsiteY177" fmla="*/ 237163 h 3612661"/>
                <a:gd name="connsiteX178" fmla="*/ 4474867 w 4747242"/>
                <a:gd name="connsiteY178" fmla="*/ 207980 h 3612661"/>
                <a:gd name="connsiteX179" fmla="*/ 4484595 w 4747242"/>
                <a:gd name="connsiteY179" fmla="*/ 159341 h 3612661"/>
                <a:gd name="connsiteX180" fmla="*/ 4513778 w 4747242"/>
                <a:gd name="connsiteY180" fmla="*/ 149614 h 3612661"/>
                <a:gd name="connsiteX181" fmla="*/ 4581872 w 4747242"/>
                <a:gd name="connsiteY181" fmla="*/ 169069 h 3612661"/>
                <a:gd name="connsiteX182" fmla="*/ 4649965 w 4747242"/>
                <a:gd name="connsiteY182" fmla="*/ 227435 h 3612661"/>
                <a:gd name="connsiteX183" fmla="*/ 4688876 w 4747242"/>
                <a:gd name="connsiteY183" fmla="*/ 246890 h 3612661"/>
                <a:gd name="connsiteX184" fmla="*/ 4727787 w 4747242"/>
                <a:gd name="connsiteY184" fmla="*/ 314984 h 3612661"/>
                <a:gd name="connsiteX185" fmla="*/ 4737514 w 4747242"/>
                <a:gd name="connsiteY185" fmla="*/ 344167 h 3612661"/>
                <a:gd name="connsiteX186" fmla="*/ 4718059 w 4747242"/>
                <a:gd name="connsiteY186" fmla="*/ 383078 h 3612661"/>
                <a:gd name="connsiteX187" fmla="*/ 4659693 w 4747242"/>
                <a:gd name="connsiteY187" fmla="*/ 421988 h 3612661"/>
                <a:gd name="connsiteX188" fmla="*/ 4581872 w 4747242"/>
                <a:gd name="connsiteY188" fmla="*/ 470627 h 3612661"/>
                <a:gd name="connsiteX189" fmla="*/ 4533233 w 4747242"/>
                <a:gd name="connsiteY189" fmla="*/ 499809 h 3612661"/>
                <a:gd name="connsiteX190" fmla="*/ 4474867 w 4747242"/>
                <a:gd name="connsiteY190" fmla="*/ 431716 h 3612661"/>
                <a:gd name="connsiteX191" fmla="*/ 4406774 w 4747242"/>
                <a:gd name="connsiteY191" fmla="*/ 344167 h 3612661"/>
                <a:gd name="connsiteX192" fmla="*/ 4397046 w 4747242"/>
                <a:gd name="connsiteY192" fmla="*/ 256618 h 3612661"/>
                <a:gd name="connsiteX193" fmla="*/ 4144127 w 4747242"/>
                <a:gd name="connsiteY193" fmla="*/ 169069 h 3612661"/>
                <a:gd name="connsiteX194" fmla="*/ 4066306 w 4747242"/>
                <a:gd name="connsiteY194" fmla="*/ 227435 h 3612661"/>
                <a:gd name="connsiteX195" fmla="*/ 4056578 w 4747242"/>
                <a:gd name="connsiteY195" fmla="*/ 266346 h 3612661"/>
                <a:gd name="connsiteX196" fmla="*/ 4066306 w 4747242"/>
                <a:gd name="connsiteY196" fmla="*/ 305256 h 3612661"/>
                <a:gd name="connsiteX197" fmla="*/ 4095489 w 4747242"/>
                <a:gd name="connsiteY197" fmla="*/ 314984 h 3612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Lst>
              <a:rect l="l" t="t" r="r" b="b"/>
              <a:pathLst>
                <a:path w="4747242" h="3612661">
                  <a:moveTo>
                    <a:pt x="622714" y="859733"/>
                  </a:moveTo>
                  <a:cubicBezTo>
                    <a:pt x="603259" y="843520"/>
                    <a:pt x="585095" y="825618"/>
                    <a:pt x="564348" y="811095"/>
                  </a:cubicBezTo>
                  <a:cubicBezTo>
                    <a:pt x="552468" y="802779"/>
                    <a:pt x="535692" y="801893"/>
                    <a:pt x="525438" y="791639"/>
                  </a:cubicBezTo>
                  <a:cubicBezTo>
                    <a:pt x="515184" y="781385"/>
                    <a:pt x="513443" y="765164"/>
                    <a:pt x="505982" y="752729"/>
                  </a:cubicBezTo>
                  <a:cubicBezTo>
                    <a:pt x="471074" y="694549"/>
                    <a:pt x="476762" y="704053"/>
                    <a:pt x="437889" y="665180"/>
                  </a:cubicBezTo>
                  <a:cubicBezTo>
                    <a:pt x="421676" y="626269"/>
                    <a:pt x="404528" y="587735"/>
                    <a:pt x="389250" y="548448"/>
                  </a:cubicBezTo>
                  <a:cubicBezTo>
                    <a:pt x="381817" y="529335"/>
                    <a:pt x="377873" y="508932"/>
                    <a:pt x="369795" y="490082"/>
                  </a:cubicBezTo>
                  <a:cubicBezTo>
                    <a:pt x="358371" y="463425"/>
                    <a:pt x="343855" y="438201"/>
                    <a:pt x="330885" y="412261"/>
                  </a:cubicBezTo>
                  <a:cubicBezTo>
                    <a:pt x="327642" y="392806"/>
                    <a:pt x="324685" y="373301"/>
                    <a:pt x="321157" y="353895"/>
                  </a:cubicBezTo>
                  <a:cubicBezTo>
                    <a:pt x="318199" y="337628"/>
                    <a:pt x="311429" y="321790"/>
                    <a:pt x="311429" y="305256"/>
                  </a:cubicBezTo>
                  <a:cubicBezTo>
                    <a:pt x="311429" y="291887"/>
                    <a:pt x="311704" y="275799"/>
                    <a:pt x="321157" y="266346"/>
                  </a:cubicBezTo>
                  <a:cubicBezTo>
                    <a:pt x="333504" y="253999"/>
                    <a:pt x="353385" y="252857"/>
                    <a:pt x="369795" y="246890"/>
                  </a:cubicBezTo>
                  <a:cubicBezTo>
                    <a:pt x="483892" y="205400"/>
                    <a:pt x="449510" y="226465"/>
                    <a:pt x="642170" y="217707"/>
                  </a:cubicBezTo>
                  <a:cubicBezTo>
                    <a:pt x="700536" y="220950"/>
                    <a:pt x="773093" y="189151"/>
                    <a:pt x="817267" y="227435"/>
                  </a:cubicBezTo>
                  <a:cubicBezTo>
                    <a:pt x="847576" y="253703"/>
                    <a:pt x="800768" y="306117"/>
                    <a:pt x="788085" y="344167"/>
                  </a:cubicBezTo>
                  <a:cubicBezTo>
                    <a:pt x="784388" y="355258"/>
                    <a:pt x="774825" y="363436"/>
                    <a:pt x="768629" y="373350"/>
                  </a:cubicBezTo>
                  <a:cubicBezTo>
                    <a:pt x="758608" y="389383"/>
                    <a:pt x="750435" y="406603"/>
                    <a:pt x="739446" y="421988"/>
                  </a:cubicBezTo>
                  <a:cubicBezTo>
                    <a:pt x="734115" y="429451"/>
                    <a:pt x="727089" y="435636"/>
                    <a:pt x="719991" y="441444"/>
                  </a:cubicBezTo>
                  <a:cubicBezTo>
                    <a:pt x="691377" y="464855"/>
                    <a:pt x="661625" y="486839"/>
                    <a:pt x="632442" y="509537"/>
                  </a:cubicBezTo>
                  <a:cubicBezTo>
                    <a:pt x="623214" y="516715"/>
                    <a:pt x="612773" y="522197"/>
                    <a:pt x="603259" y="528992"/>
                  </a:cubicBezTo>
                  <a:cubicBezTo>
                    <a:pt x="590066" y="538415"/>
                    <a:pt x="578425" y="550131"/>
                    <a:pt x="564348" y="558175"/>
                  </a:cubicBezTo>
                  <a:cubicBezTo>
                    <a:pt x="555445" y="563262"/>
                    <a:pt x="544893" y="564660"/>
                    <a:pt x="535165" y="567903"/>
                  </a:cubicBezTo>
                  <a:cubicBezTo>
                    <a:pt x="528680" y="577631"/>
                    <a:pt x="512874" y="585744"/>
                    <a:pt x="515710" y="597086"/>
                  </a:cubicBezTo>
                  <a:cubicBezTo>
                    <a:pt x="518197" y="607034"/>
                    <a:pt x="534639" y="606814"/>
                    <a:pt x="544893" y="606814"/>
                  </a:cubicBezTo>
                  <a:cubicBezTo>
                    <a:pt x="626022" y="606814"/>
                    <a:pt x="707021" y="600329"/>
                    <a:pt x="788085" y="597086"/>
                  </a:cubicBezTo>
                  <a:cubicBezTo>
                    <a:pt x="807540" y="590601"/>
                    <a:pt x="827601" y="585709"/>
                    <a:pt x="846450" y="577631"/>
                  </a:cubicBezTo>
                  <a:cubicBezTo>
                    <a:pt x="873108" y="566206"/>
                    <a:pt x="924272" y="538720"/>
                    <a:pt x="924272" y="538720"/>
                  </a:cubicBezTo>
                  <a:cubicBezTo>
                    <a:pt x="927514" y="525750"/>
                    <a:pt x="933999" y="513178"/>
                    <a:pt x="933999" y="499809"/>
                  </a:cubicBezTo>
                  <a:cubicBezTo>
                    <a:pt x="933999" y="460764"/>
                    <a:pt x="929432" y="421781"/>
                    <a:pt x="924272" y="383078"/>
                  </a:cubicBezTo>
                  <a:cubicBezTo>
                    <a:pt x="922917" y="372914"/>
                    <a:pt x="918144" y="363496"/>
                    <a:pt x="914544" y="353895"/>
                  </a:cubicBezTo>
                  <a:cubicBezTo>
                    <a:pt x="908413" y="337545"/>
                    <a:pt x="901220" y="321606"/>
                    <a:pt x="895089" y="305256"/>
                  </a:cubicBezTo>
                  <a:cubicBezTo>
                    <a:pt x="891489" y="295655"/>
                    <a:pt x="889947" y="285244"/>
                    <a:pt x="885361" y="276073"/>
                  </a:cubicBezTo>
                  <a:cubicBezTo>
                    <a:pt x="880133" y="265616"/>
                    <a:pt x="871134" y="257347"/>
                    <a:pt x="865906" y="246890"/>
                  </a:cubicBezTo>
                  <a:cubicBezTo>
                    <a:pt x="861320" y="237719"/>
                    <a:pt x="860764" y="226878"/>
                    <a:pt x="856178" y="217707"/>
                  </a:cubicBezTo>
                  <a:cubicBezTo>
                    <a:pt x="846916" y="199183"/>
                    <a:pt x="814104" y="146450"/>
                    <a:pt x="797812" y="130158"/>
                  </a:cubicBezTo>
                  <a:cubicBezTo>
                    <a:pt x="786348" y="118694"/>
                    <a:pt x="771872" y="110703"/>
                    <a:pt x="758902" y="100975"/>
                  </a:cubicBezTo>
                  <a:cubicBezTo>
                    <a:pt x="755659" y="88005"/>
                    <a:pt x="749174" y="75434"/>
                    <a:pt x="749174" y="62065"/>
                  </a:cubicBezTo>
                  <a:cubicBezTo>
                    <a:pt x="749174" y="42341"/>
                    <a:pt x="765139" y="-15012"/>
                    <a:pt x="758902" y="3699"/>
                  </a:cubicBezTo>
                  <a:cubicBezTo>
                    <a:pt x="749448" y="32060"/>
                    <a:pt x="750178" y="63346"/>
                    <a:pt x="739446" y="91248"/>
                  </a:cubicBezTo>
                  <a:cubicBezTo>
                    <a:pt x="733626" y="106380"/>
                    <a:pt x="721034" y="118041"/>
                    <a:pt x="710263" y="130158"/>
                  </a:cubicBezTo>
                  <a:cubicBezTo>
                    <a:pt x="679143" y="165168"/>
                    <a:pt x="650922" y="196064"/>
                    <a:pt x="603259" y="207980"/>
                  </a:cubicBezTo>
                  <a:cubicBezTo>
                    <a:pt x="571645" y="215883"/>
                    <a:pt x="538408" y="214465"/>
                    <a:pt x="505982" y="217707"/>
                  </a:cubicBezTo>
                  <a:cubicBezTo>
                    <a:pt x="411948" y="214465"/>
                    <a:pt x="317662" y="215584"/>
                    <a:pt x="223880" y="207980"/>
                  </a:cubicBezTo>
                  <a:cubicBezTo>
                    <a:pt x="197229" y="205819"/>
                    <a:pt x="171895" y="195414"/>
                    <a:pt x="146059" y="188524"/>
                  </a:cubicBezTo>
                  <a:cubicBezTo>
                    <a:pt x="-27420" y="142263"/>
                    <a:pt x="153270" y="187896"/>
                    <a:pt x="39055" y="159341"/>
                  </a:cubicBezTo>
                  <a:cubicBezTo>
                    <a:pt x="32570" y="152856"/>
                    <a:pt x="26936" y="134383"/>
                    <a:pt x="19599" y="139886"/>
                  </a:cubicBezTo>
                  <a:cubicBezTo>
                    <a:pt x="-24180" y="172720"/>
                    <a:pt x="17347" y="250116"/>
                    <a:pt x="29327" y="276073"/>
                  </a:cubicBezTo>
                  <a:cubicBezTo>
                    <a:pt x="52287" y="325820"/>
                    <a:pt x="98395" y="339790"/>
                    <a:pt x="146059" y="363622"/>
                  </a:cubicBezTo>
                  <a:cubicBezTo>
                    <a:pt x="168147" y="374666"/>
                    <a:pt x="191225" y="383634"/>
                    <a:pt x="214153" y="392805"/>
                  </a:cubicBezTo>
                  <a:cubicBezTo>
                    <a:pt x="272298" y="416063"/>
                    <a:pt x="330884" y="438201"/>
                    <a:pt x="389250" y="460899"/>
                  </a:cubicBezTo>
                  <a:cubicBezTo>
                    <a:pt x="413615" y="470374"/>
                    <a:pt x="441219" y="466749"/>
                    <a:pt x="467072" y="470627"/>
                  </a:cubicBezTo>
                  <a:cubicBezTo>
                    <a:pt x="488555" y="473849"/>
                    <a:pt x="613260" y="496129"/>
                    <a:pt x="651897" y="499809"/>
                  </a:cubicBezTo>
                  <a:cubicBezTo>
                    <a:pt x="697204" y="504124"/>
                    <a:pt x="742689" y="506294"/>
                    <a:pt x="788085" y="509537"/>
                  </a:cubicBezTo>
                  <a:cubicBezTo>
                    <a:pt x="825179" y="515720"/>
                    <a:pt x="929585" y="538181"/>
                    <a:pt x="953455" y="509537"/>
                  </a:cubicBezTo>
                  <a:cubicBezTo>
                    <a:pt x="976383" y="482023"/>
                    <a:pt x="946970" y="438201"/>
                    <a:pt x="943727" y="402533"/>
                  </a:cubicBezTo>
                  <a:cubicBezTo>
                    <a:pt x="965522" y="271766"/>
                    <a:pt x="929948" y="402369"/>
                    <a:pt x="992365" y="314984"/>
                  </a:cubicBezTo>
                  <a:cubicBezTo>
                    <a:pt x="1000136" y="304105"/>
                    <a:pt x="995460" y="287681"/>
                    <a:pt x="1002093" y="276073"/>
                  </a:cubicBezTo>
                  <a:cubicBezTo>
                    <a:pt x="1008918" y="264129"/>
                    <a:pt x="1021548" y="256618"/>
                    <a:pt x="1031276" y="246890"/>
                  </a:cubicBezTo>
                  <a:cubicBezTo>
                    <a:pt x="987789" y="464332"/>
                    <a:pt x="1042987" y="224659"/>
                    <a:pt x="904816" y="587358"/>
                  </a:cubicBezTo>
                  <a:cubicBezTo>
                    <a:pt x="676347" y="1187093"/>
                    <a:pt x="942984" y="501163"/>
                    <a:pt x="768629" y="918099"/>
                  </a:cubicBezTo>
                  <a:cubicBezTo>
                    <a:pt x="711946" y="1053645"/>
                    <a:pt x="603259" y="1326661"/>
                    <a:pt x="603259" y="1326661"/>
                  </a:cubicBezTo>
                  <a:cubicBezTo>
                    <a:pt x="590289" y="1414210"/>
                    <a:pt x="579984" y="1502195"/>
                    <a:pt x="564348" y="1589307"/>
                  </a:cubicBezTo>
                  <a:cubicBezTo>
                    <a:pt x="557262" y="1628784"/>
                    <a:pt x="541357" y="1666412"/>
                    <a:pt x="535165" y="1706039"/>
                  </a:cubicBezTo>
                  <a:cubicBezTo>
                    <a:pt x="525104" y="1770432"/>
                    <a:pt x="522195" y="1835741"/>
                    <a:pt x="515710" y="1900592"/>
                  </a:cubicBezTo>
                  <a:cubicBezTo>
                    <a:pt x="518953" y="2098388"/>
                    <a:pt x="516175" y="2296374"/>
                    <a:pt x="525438" y="2493980"/>
                  </a:cubicBezTo>
                  <a:cubicBezTo>
                    <a:pt x="525985" y="2505658"/>
                    <a:pt x="537409" y="2514182"/>
                    <a:pt x="544893" y="2523163"/>
                  </a:cubicBezTo>
                  <a:cubicBezTo>
                    <a:pt x="560146" y="2541467"/>
                    <a:pt x="592998" y="2570424"/>
                    <a:pt x="612987" y="2581529"/>
                  </a:cubicBezTo>
                  <a:cubicBezTo>
                    <a:pt x="657354" y="2606177"/>
                    <a:pt x="703778" y="2626924"/>
                    <a:pt x="749174" y="2649622"/>
                  </a:cubicBezTo>
                  <a:cubicBezTo>
                    <a:pt x="766085" y="2658077"/>
                    <a:pt x="783179" y="2666832"/>
                    <a:pt x="797812" y="2678805"/>
                  </a:cubicBezTo>
                  <a:cubicBezTo>
                    <a:pt x="819107" y="2696228"/>
                    <a:pt x="835896" y="2718579"/>
                    <a:pt x="856178" y="2737171"/>
                  </a:cubicBezTo>
                  <a:cubicBezTo>
                    <a:pt x="925620" y="2800826"/>
                    <a:pt x="957986" y="2813736"/>
                    <a:pt x="1050731" y="2873358"/>
                  </a:cubicBezTo>
                  <a:cubicBezTo>
                    <a:pt x="1089497" y="2898279"/>
                    <a:pt x="1128947" y="2924920"/>
                    <a:pt x="1157736" y="2960907"/>
                  </a:cubicBezTo>
                  <a:cubicBezTo>
                    <a:pt x="1224197" y="3043985"/>
                    <a:pt x="1184434" y="2992755"/>
                    <a:pt x="1274467" y="3116550"/>
                  </a:cubicBezTo>
                  <a:cubicBezTo>
                    <a:pt x="1292459" y="3141289"/>
                    <a:pt x="1304752" y="3169899"/>
                    <a:pt x="1323106" y="3194371"/>
                  </a:cubicBezTo>
                  <a:cubicBezTo>
                    <a:pt x="1334112" y="3209045"/>
                    <a:pt x="1350558" y="3218959"/>
                    <a:pt x="1362016" y="3233282"/>
                  </a:cubicBezTo>
                  <a:cubicBezTo>
                    <a:pt x="1376623" y="3251541"/>
                    <a:pt x="1388373" y="3271921"/>
                    <a:pt x="1400927" y="3291648"/>
                  </a:cubicBezTo>
                  <a:cubicBezTo>
                    <a:pt x="1411078" y="3307599"/>
                    <a:pt x="1418502" y="3325362"/>
                    <a:pt x="1430110" y="3340286"/>
                  </a:cubicBezTo>
                  <a:cubicBezTo>
                    <a:pt x="1441371" y="3354765"/>
                    <a:pt x="1457084" y="3365270"/>
                    <a:pt x="1469021" y="3379197"/>
                  </a:cubicBezTo>
                  <a:cubicBezTo>
                    <a:pt x="1546316" y="3469375"/>
                    <a:pt x="1403274" y="3320227"/>
                    <a:pt x="1507931" y="3466746"/>
                  </a:cubicBezTo>
                  <a:cubicBezTo>
                    <a:pt x="1546516" y="3520764"/>
                    <a:pt x="1581408" y="3544850"/>
                    <a:pt x="1634391" y="3573750"/>
                  </a:cubicBezTo>
                  <a:cubicBezTo>
                    <a:pt x="1653487" y="3584166"/>
                    <a:pt x="1672122" y="3596054"/>
                    <a:pt x="1692757" y="3602933"/>
                  </a:cubicBezTo>
                  <a:cubicBezTo>
                    <a:pt x="1711469" y="3609170"/>
                    <a:pt x="1731668" y="3609418"/>
                    <a:pt x="1751123" y="3612661"/>
                  </a:cubicBezTo>
                  <a:cubicBezTo>
                    <a:pt x="1815974" y="3599691"/>
                    <a:pt x="1883523" y="3596352"/>
                    <a:pt x="1945676" y="3573750"/>
                  </a:cubicBezTo>
                  <a:cubicBezTo>
                    <a:pt x="1959304" y="3568794"/>
                    <a:pt x="1964019" y="3549297"/>
                    <a:pt x="1965131" y="3534839"/>
                  </a:cubicBezTo>
                  <a:cubicBezTo>
                    <a:pt x="1967383" y="3505563"/>
                    <a:pt x="1959556" y="3476357"/>
                    <a:pt x="1955404" y="3447290"/>
                  </a:cubicBezTo>
                  <a:cubicBezTo>
                    <a:pt x="1953879" y="3436615"/>
                    <a:pt x="1944570" y="3384558"/>
                    <a:pt x="1935948" y="3369469"/>
                  </a:cubicBezTo>
                  <a:cubicBezTo>
                    <a:pt x="1927904" y="3355392"/>
                    <a:pt x="1918229" y="3342022"/>
                    <a:pt x="1906765" y="3330558"/>
                  </a:cubicBezTo>
                  <a:cubicBezTo>
                    <a:pt x="1898498" y="3322291"/>
                    <a:pt x="1887310" y="3317588"/>
                    <a:pt x="1877582" y="3311103"/>
                  </a:cubicBezTo>
                  <a:cubicBezTo>
                    <a:pt x="1871097" y="3301375"/>
                    <a:pt x="1863355" y="3292377"/>
                    <a:pt x="1858127" y="3281920"/>
                  </a:cubicBezTo>
                  <a:cubicBezTo>
                    <a:pt x="1849639" y="3264945"/>
                    <a:pt x="1848457" y="3234704"/>
                    <a:pt x="1828944" y="3223554"/>
                  </a:cubicBezTo>
                  <a:cubicBezTo>
                    <a:pt x="1814589" y="3215351"/>
                    <a:pt x="1796346" y="3217837"/>
                    <a:pt x="1780306" y="3213827"/>
                  </a:cubicBezTo>
                  <a:cubicBezTo>
                    <a:pt x="1770358" y="3211340"/>
                    <a:pt x="1760851" y="3207342"/>
                    <a:pt x="1751123" y="3204099"/>
                  </a:cubicBezTo>
                  <a:cubicBezTo>
                    <a:pt x="1749874" y="3202850"/>
                    <a:pt x="1703007" y="3158529"/>
                    <a:pt x="1712212" y="3155461"/>
                  </a:cubicBezTo>
                  <a:cubicBezTo>
                    <a:pt x="1737013" y="3147194"/>
                    <a:pt x="1764093" y="3161946"/>
                    <a:pt x="1790033" y="3165188"/>
                  </a:cubicBezTo>
                  <a:cubicBezTo>
                    <a:pt x="1815974" y="3174916"/>
                    <a:pt x="1842282" y="3183715"/>
                    <a:pt x="1867855" y="3194371"/>
                  </a:cubicBezTo>
                  <a:cubicBezTo>
                    <a:pt x="1881241" y="3199948"/>
                    <a:pt x="1893480" y="3208015"/>
                    <a:pt x="1906765" y="3213827"/>
                  </a:cubicBezTo>
                  <a:cubicBezTo>
                    <a:pt x="1945384" y="3230723"/>
                    <a:pt x="1984359" y="3246810"/>
                    <a:pt x="2023497" y="3262465"/>
                  </a:cubicBezTo>
                  <a:cubicBezTo>
                    <a:pt x="2049220" y="3272754"/>
                    <a:pt x="2075854" y="3280735"/>
                    <a:pt x="2101319" y="3291648"/>
                  </a:cubicBezTo>
                  <a:cubicBezTo>
                    <a:pt x="2143991" y="3309936"/>
                    <a:pt x="2184808" y="3332435"/>
                    <a:pt x="2227778" y="3350014"/>
                  </a:cubicBezTo>
                  <a:cubicBezTo>
                    <a:pt x="2256249" y="3361661"/>
                    <a:pt x="2286524" y="3368396"/>
                    <a:pt x="2315327" y="3379197"/>
                  </a:cubicBezTo>
                  <a:cubicBezTo>
                    <a:pt x="2338449" y="3387868"/>
                    <a:pt x="2359408" y="3402617"/>
                    <a:pt x="2383421" y="3408380"/>
                  </a:cubicBezTo>
                  <a:cubicBezTo>
                    <a:pt x="2440958" y="3422189"/>
                    <a:pt x="2501625" y="3421308"/>
                    <a:pt x="2558519" y="3437563"/>
                  </a:cubicBezTo>
                  <a:lnTo>
                    <a:pt x="2626612" y="3457018"/>
                  </a:lnTo>
                  <a:cubicBezTo>
                    <a:pt x="2701191" y="3450533"/>
                    <a:pt x="2776296" y="3448534"/>
                    <a:pt x="2850348" y="3437563"/>
                  </a:cubicBezTo>
                  <a:cubicBezTo>
                    <a:pt x="2864693" y="3435438"/>
                    <a:pt x="2876668" y="3425302"/>
                    <a:pt x="2889259" y="3418107"/>
                  </a:cubicBezTo>
                  <a:cubicBezTo>
                    <a:pt x="2899410" y="3412307"/>
                    <a:pt x="2908928" y="3405447"/>
                    <a:pt x="2918442" y="3398652"/>
                  </a:cubicBezTo>
                  <a:cubicBezTo>
                    <a:pt x="2931635" y="3389229"/>
                    <a:pt x="2942593" y="3376178"/>
                    <a:pt x="2957353" y="3369469"/>
                  </a:cubicBezTo>
                  <a:cubicBezTo>
                    <a:pt x="3012105" y="3344582"/>
                    <a:pt x="3021093" y="3361461"/>
                    <a:pt x="3064357" y="3330558"/>
                  </a:cubicBezTo>
                  <a:cubicBezTo>
                    <a:pt x="3099418" y="3305514"/>
                    <a:pt x="3084124" y="3298463"/>
                    <a:pt x="3122723" y="3281920"/>
                  </a:cubicBezTo>
                  <a:cubicBezTo>
                    <a:pt x="3166394" y="3263204"/>
                    <a:pt x="3303365" y="3262744"/>
                    <a:pt x="3307548" y="3262465"/>
                  </a:cubicBezTo>
                  <a:cubicBezTo>
                    <a:pt x="3340287" y="3251552"/>
                    <a:pt x="3341986" y="3252514"/>
                    <a:pt x="3375642" y="3233282"/>
                  </a:cubicBezTo>
                  <a:cubicBezTo>
                    <a:pt x="3428444" y="3203110"/>
                    <a:pt x="3380501" y="3221935"/>
                    <a:pt x="3434008" y="3204099"/>
                  </a:cubicBezTo>
                  <a:cubicBezTo>
                    <a:pt x="3482754" y="3212224"/>
                    <a:pt x="3494601" y="3202576"/>
                    <a:pt x="3521557" y="3243009"/>
                  </a:cubicBezTo>
                  <a:cubicBezTo>
                    <a:pt x="3527245" y="3251541"/>
                    <a:pt x="3528042" y="3262464"/>
                    <a:pt x="3531285" y="3272192"/>
                  </a:cubicBezTo>
                  <a:cubicBezTo>
                    <a:pt x="3528042" y="3288405"/>
                    <a:pt x="3527362" y="3305350"/>
                    <a:pt x="3521557" y="3320831"/>
                  </a:cubicBezTo>
                  <a:cubicBezTo>
                    <a:pt x="3508587" y="3355419"/>
                    <a:pt x="3498860" y="3347852"/>
                    <a:pt x="3472919" y="3369469"/>
                  </a:cubicBezTo>
                  <a:cubicBezTo>
                    <a:pt x="3462351" y="3378276"/>
                    <a:pt x="3454595" y="3390206"/>
                    <a:pt x="3443736" y="3398652"/>
                  </a:cubicBezTo>
                  <a:cubicBezTo>
                    <a:pt x="3425279" y="3413007"/>
                    <a:pt x="3404825" y="3424593"/>
                    <a:pt x="3385370" y="3437563"/>
                  </a:cubicBezTo>
                  <a:cubicBezTo>
                    <a:pt x="3373304" y="3445607"/>
                    <a:pt x="3334393" y="3465062"/>
                    <a:pt x="3346459" y="3457018"/>
                  </a:cubicBezTo>
                  <a:cubicBezTo>
                    <a:pt x="3368211" y="3442516"/>
                    <a:pt x="3392801" y="3432608"/>
                    <a:pt x="3414553" y="3418107"/>
                  </a:cubicBezTo>
                  <a:cubicBezTo>
                    <a:pt x="3431828" y="3406590"/>
                    <a:pt x="3446581" y="3391654"/>
                    <a:pt x="3463191" y="3379197"/>
                  </a:cubicBezTo>
                  <a:cubicBezTo>
                    <a:pt x="3511443" y="3343008"/>
                    <a:pt x="3560468" y="3307860"/>
                    <a:pt x="3609106" y="3272192"/>
                  </a:cubicBezTo>
                  <a:cubicBezTo>
                    <a:pt x="3672784" y="3225495"/>
                    <a:pt x="3773374" y="3088745"/>
                    <a:pt x="3813387" y="3038729"/>
                  </a:cubicBezTo>
                  <a:cubicBezTo>
                    <a:pt x="3897259" y="2933889"/>
                    <a:pt x="3860834" y="2911607"/>
                    <a:pt x="3900936" y="2824720"/>
                  </a:cubicBezTo>
                  <a:cubicBezTo>
                    <a:pt x="3911891" y="2800984"/>
                    <a:pt x="3928155" y="2780009"/>
                    <a:pt x="3939846" y="2756627"/>
                  </a:cubicBezTo>
                  <a:cubicBezTo>
                    <a:pt x="3976794" y="2682731"/>
                    <a:pt x="3937822" y="2727267"/>
                    <a:pt x="3998212" y="2649622"/>
                  </a:cubicBezTo>
                  <a:cubicBezTo>
                    <a:pt x="4006658" y="2638763"/>
                    <a:pt x="4019506" y="2631709"/>
                    <a:pt x="4027395" y="2620439"/>
                  </a:cubicBezTo>
                  <a:cubicBezTo>
                    <a:pt x="4060083" y="2573742"/>
                    <a:pt x="4067747" y="2536802"/>
                    <a:pt x="4105216" y="2493980"/>
                  </a:cubicBezTo>
                  <a:cubicBezTo>
                    <a:pt x="4112915" y="2485181"/>
                    <a:pt x="4125600" y="2482223"/>
                    <a:pt x="4134399" y="2474524"/>
                  </a:cubicBezTo>
                  <a:cubicBezTo>
                    <a:pt x="4303261" y="2326771"/>
                    <a:pt x="4069563" y="2516668"/>
                    <a:pt x="4231676" y="2386975"/>
                  </a:cubicBezTo>
                  <a:cubicBezTo>
                    <a:pt x="4247889" y="2357792"/>
                    <a:pt x="4260910" y="2326592"/>
                    <a:pt x="4280314" y="2299427"/>
                  </a:cubicBezTo>
                  <a:cubicBezTo>
                    <a:pt x="4293641" y="2280769"/>
                    <a:pt x="4314434" y="2268534"/>
                    <a:pt x="4328953" y="2250788"/>
                  </a:cubicBezTo>
                  <a:cubicBezTo>
                    <a:pt x="4335419" y="2242885"/>
                    <a:pt x="4390548" y="2158946"/>
                    <a:pt x="4397046" y="2143784"/>
                  </a:cubicBezTo>
                  <a:cubicBezTo>
                    <a:pt x="4409164" y="2115510"/>
                    <a:pt x="4412472" y="2083749"/>
                    <a:pt x="4426229" y="2056235"/>
                  </a:cubicBezTo>
                  <a:cubicBezTo>
                    <a:pt x="4435957" y="2036780"/>
                    <a:pt x="4446578" y="2017746"/>
                    <a:pt x="4455412" y="1997869"/>
                  </a:cubicBezTo>
                  <a:cubicBezTo>
                    <a:pt x="4480227" y="1942035"/>
                    <a:pt x="4447561" y="1956137"/>
                    <a:pt x="4504050" y="1871409"/>
                  </a:cubicBezTo>
                  <a:cubicBezTo>
                    <a:pt x="4549121" y="1803807"/>
                    <a:pt x="4495373" y="1888766"/>
                    <a:pt x="4542961" y="1793588"/>
                  </a:cubicBezTo>
                  <a:cubicBezTo>
                    <a:pt x="4548189" y="1783131"/>
                    <a:pt x="4556615" y="1774556"/>
                    <a:pt x="4562416" y="1764405"/>
                  </a:cubicBezTo>
                  <a:cubicBezTo>
                    <a:pt x="4569611" y="1751815"/>
                    <a:pt x="4575387" y="1738465"/>
                    <a:pt x="4581872" y="1725495"/>
                  </a:cubicBezTo>
                  <a:cubicBezTo>
                    <a:pt x="4585114" y="1712525"/>
                    <a:pt x="4587926" y="1699439"/>
                    <a:pt x="4591599" y="1686584"/>
                  </a:cubicBezTo>
                  <a:cubicBezTo>
                    <a:pt x="4594416" y="1676725"/>
                    <a:pt x="4599316" y="1667456"/>
                    <a:pt x="4601327" y="1657401"/>
                  </a:cubicBezTo>
                  <a:cubicBezTo>
                    <a:pt x="4605824" y="1634918"/>
                    <a:pt x="4607812" y="1612005"/>
                    <a:pt x="4611055" y="1589307"/>
                  </a:cubicBezTo>
                  <a:cubicBezTo>
                    <a:pt x="4598085" y="1521214"/>
                    <a:pt x="4594064" y="1450787"/>
                    <a:pt x="4572144" y="1385027"/>
                  </a:cubicBezTo>
                  <a:cubicBezTo>
                    <a:pt x="4564135" y="1361002"/>
                    <a:pt x="4537201" y="1347964"/>
                    <a:pt x="4523506" y="1326661"/>
                  </a:cubicBezTo>
                  <a:cubicBezTo>
                    <a:pt x="4507823" y="1302265"/>
                    <a:pt x="4499795" y="1273539"/>
                    <a:pt x="4484595" y="1248839"/>
                  </a:cubicBezTo>
                  <a:cubicBezTo>
                    <a:pt x="4464447" y="1216098"/>
                    <a:pt x="4433667" y="1188183"/>
                    <a:pt x="4406774" y="1161290"/>
                  </a:cubicBezTo>
                  <a:cubicBezTo>
                    <a:pt x="4403531" y="1145077"/>
                    <a:pt x="4401396" y="1128603"/>
                    <a:pt x="4397046" y="1112652"/>
                  </a:cubicBezTo>
                  <a:cubicBezTo>
                    <a:pt x="4391650" y="1092867"/>
                    <a:pt x="4361185" y="1041981"/>
                    <a:pt x="4377591" y="1054286"/>
                  </a:cubicBezTo>
                  <a:cubicBezTo>
                    <a:pt x="4452379" y="1110377"/>
                    <a:pt x="4405349" y="1069144"/>
                    <a:pt x="4494323" y="1190473"/>
                  </a:cubicBezTo>
                  <a:cubicBezTo>
                    <a:pt x="4531593" y="1241295"/>
                    <a:pt x="4522916" y="1222248"/>
                    <a:pt x="4552689" y="1287750"/>
                  </a:cubicBezTo>
                  <a:cubicBezTo>
                    <a:pt x="4580106" y="1348068"/>
                    <a:pt x="4572721" y="1349561"/>
                    <a:pt x="4601327" y="1423937"/>
                  </a:cubicBezTo>
                  <a:cubicBezTo>
                    <a:pt x="4606533" y="1437472"/>
                    <a:pt x="4616196" y="1449091"/>
                    <a:pt x="4620782" y="1462848"/>
                  </a:cubicBezTo>
                  <a:cubicBezTo>
                    <a:pt x="4629238" y="1488215"/>
                    <a:pt x="4630849" y="1515633"/>
                    <a:pt x="4640238" y="1540669"/>
                  </a:cubicBezTo>
                  <a:cubicBezTo>
                    <a:pt x="4650421" y="1567824"/>
                    <a:pt x="4679148" y="1618490"/>
                    <a:pt x="4679148" y="1618490"/>
                  </a:cubicBezTo>
                  <a:cubicBezTo>
                    <a:pt x="4685390" y="1662186"/>
                    <a:pt x="4690504" y="1701752"/>
                    <a:pt x="4698604" y="1744950"/>
                  </a:cubicBezTo>
                  <a:cubicBezTo>
                    <a:pt x="4704698" y="1777451"/>
                    <a:pt x="4711574" y="1809801"/>
                    <a:pt x="4718059" y="1842227"/>
                  </a:cubicBezTo>
                  <a:cubicBezTo>
                    <a:pt x="4721302" y="1952474"/>
                    <a:pt x="4721834" y="2062833"/>
                    <a:pt x="4727787" y="2172967"/>
                  </a:cubicBezTo>
                  <a:cubicBezTo>
                    <a:pt x="4728340" y="2183206"/>
                    <a:pt x="4735680" y="2192062"/>
                    <a:pt x="4737514" y="2202150"/>
                  </a:cubicBezTo>
                  <a:cubicBezTo>
                    <a:pt x="4742190" y="2227871"/>
                    <a:pt x="4743999" y="2254031"/>
                    <a:pt x="4747242" y="2279971"/>
                  </a:cubicBezTo>
                  <a:cubicBezTo>
                    <a:pt x="4740757" y="2302669"/>
                    <a:pt x="4742899" y="2329930"/>
                    <a:pt x="4727787" y="2348065"/>
                  </a:cubicBezTo>
                  <a:cubicBezTo>
                    <a:pt x="4721223" y="2355942"/>
                    <a:pt x="4705855" y="2345588"/>
                    <a:pt x="4698604" y="2338337"/>
                  </a:cubicBezTo>
                  <a:cubicBezTo>
                    <a:pt x="4688350" y="2328083"/>
                    <a:pt x="4685633" y="2312397"/>
                    <a:pt x="4679148" y="2299427"/>
                  </a:cubicBezTo>
                  <a:cubicBezTo>
                    <a:pt x="4675906" y="2270244"/>
                    <a:pt x="4675179" y="2240670"/>
                    <a:pt x="4669421" y="2211878"/>
                  </a:cubicBezTo>
                  <a:cubicBezTo>
                    <a:pt x="4665399" y="2191768"/>
                    <a:pt x="4650753" y="2174005"/>
                    <a:pt x="4649965" y="2153512"/>
                  </a:cubicBezTo>
                  <a:cubicBezTo>
                    <a:pt x="4647469" y="2088628"/>
                    <a:pt x="4654515" y="2023684"/>
                    <a:pt x="4659693" y="1958958"/>
                  </a:cubicBezTo>
                  <a:cubicBezTo>
                    <a:pt x="4661012" y="1942477"/>
                    <a:pt x="4666907" y="1926662"/>
                    <a:pt x="4669421" y="1910320"/>
                  </a:cubicBezTo>
                  <a:cubicBezTo>
                    <a:pt x="4673396" y="1884482"/>
                    <a:pt x="4675906" y="1858439"/>
                    <a:pt x="4679148" y="1832499"/>
                  </a:cubicBezTo>
                  <a:cubicBezTo>
                    <a:pt x="4675906" y="1722252"/>
                    <a:pt x="4674667" y="1611928"/>
                    <a:pt x="4669421" y="1501758"/>
                  </a:cubicBezTo>
                  <a:cubicBezTo>
                    <a:pt x="4667798" y="1467672"/>
                    <a:pt x="4656030" y="1401960"/>
                    <a:pt x="4649965" y="1365571"/>
                  </a:cubicBezTo>
                  <a:cubicBezTo>
                    <a:pt x="4646723" y="1294235"/>
                    <a:pt x="4645715" y="1222762"/>
                    <a:pt x="4640238" y="1151563"/>
                  </a:cubicBezTo>
                  <a:cubicBezTo>
                    <a:pt x="4639213" y="1138233"/>
                    <a:pt x="4633311" y="1125725"/>
                    <a:pt x="4630510" y="1112652"/>
                  </a:cubicBezTo>
                  <a:cubicBezTo>
                    <a:pt x="4623581" y="1080318"/>
                    <a:pt x="4617149" y="1047876"/>
                    <a:pt x="4611055" y="1015375"/>
                  </a:cubicBezTo>
                  <a:cubicBezTo>
                    <a:pt x="4607420" y="995989"/>
                    <a:pt x="4605018" y="976384"/>
                    <a:pt x="4601327" y="957009"/>
                  </a:cubicBezTo>
                  <a:cubicBezTo>
                    <a:pt x="4592046" y="908284"/>
                    <a:pt x="4581872" y="859733"/>
                    <a:pt x="4572144" y="811095"/>
                  </a:cubicBezTo>
                  <a:cubicBezTo>
                    <a:pt x="4567878" y="789766"/>
                    <a:pt x="4552160" y="772440"/>
                    <a:pt x="4542961" y="752729"/>
                  </a:cubicBezTo>
                  <a:cubicBezTo>
                    <a:pt x="4529456" y="723790"/>
                    <a:pt x="4515419" y="695023"/>
                    <a:pt x="4504050" y="665180"/>
                  </a:cubicBezTo>
                  <a:cubicBezTo>
                    <a:pt x="4466882" y="567613"/>
                    <a:pt x="4470374" y="574618"/>
                    <a:pt x="4455412" y="499809"/>
                  </a:cubicBezTo>
                  <a:cubicBezTo>
                    <a:pt x="4458655" y="412260"/>
                    <a:pt x="4459312" y="324578"/>
                    <a:pt x="4465140" y="237163"/>
                  </a:cubicBezTo>
                  <a:cubicBezTo>
                    <a:pt x="4465822" y="226932"/>
                    <a:pt x="4472380" y="217928"/>
                    <a:pt x="4474867" y="207980"/>
                  </a:cubicBezTo>
                  <a:cubicBezTo>
                    <a:pt x="4478877" y="191940"/>
                    <a:pt x="4475423" y="173098"/>
                    <a:pt x="4484595" y="159341"/>
                  </a:cubicBezTo>
                  <a:cubicBezTo>
                    <a:pt x="4490283" y="150809"/>
                    <a:pt x="4504050" y="152856"/>
                    <a:pt x="4513778" y="149614"/>
                  </a:cubicBezTo>
                  <a:cubicBezTo>
                    <a:pt x="4536476" y="156099"/>
                    <a:pt x="4561376" y="157357"/>
                    <a:pt x="4581872" y="169069"/>
                  </a:cubicBezTo>
                  <a:cubicBezTo>
                    <a:pt x="4607828" y="183901"/>
                    <a:pt x="4625788" y="209852"/>
                    <a:pt x="4649965" y="227435"/>
                  </a:cubicBezTo>
                  <a:cubicBezTo>
                    <a:pt x="4661693" y="235964"/>
                    <a:pt x="4675906" y="240405"/>
                    <a:pt x="4688876" y="246890"/>
                  </a:cubicBezTo>
                  <a:cubicBezTo>
                    <a:pt x="4708413" y="276196"/>
                    <a:pt x="4712978" y="280430"/>
                    <a:pt x="4727787" y="314984"/>
                  </a:cubicBezTo>
                  <a:cubicBezTo>
                    <a:pt x="4731826" y="324409"/>
                    <a:pt x="4734272" y="334439"/>
                    <a:pt x="4737514" y="344167"/>
                  </a:cubicBezTo>
                  <a:cubicBezTo>
                    <a:pt x="4731029" y="357137"/>
                    <a:pt x="4728313" y="372824"/>
                    <a:pt x="4718059" y="383078"/>
                  </a:cubicBezTo>
                  <a:cubicBezTo>
                    <a:pt x="4701525" y="399612"/>
                    <a:pt x="4679420" y="409435"/>
                    <a:pt x="4659693" y="421988"/>
                  </a:cubicBezTo>
                  <a:cubicBezTo>
                    <a:pt x="4647169" y="429958"/>
                    <a:pt x="4598256" y="457520"/>
                    <a:pt x="4581872" y="470627"/>
                  </a:cubicBezTo>
                  <a:cubicBezTo>
                    <a:pt x="4543723" y="501146"/>
                    <a:pt x="4583910" y="482918"/>
                    <a:pt x="4533233" y="499809"/>
                  </a:cubicBezTo>
                  <a:cubicBezTo>
                    <a:pt x="4462820" y="429396"/>
                    <a:pt x="4519309" y="490971"/>
                    <a:pt x="4474867" y="431716"/>
                  </a:cubicBezTo>
                  <a:cubicBezTo>
                    <a:pt x="4452685" y="402139"/>
                    <a:pt x="4406774" y="344167"/>
                    <a:pt x="4406774" y="344167"/>
                  </a:cubicBezTo>
                  <a:cubicBezTo>
                    <a:pt x="4403531" y="314984"/>
                    <a:pt x="4403095" y="285351"/>
                    <a:pt x="4397046" y="256618"/>
                  </a:cubicBezTo>
                  <a:cubicBezTo>
                    <a:pt x="4361377" y="87189"/>
                    <a:pt x="4368688" y="159305"/>
                    <a:pt x="4144127" y="169069"/>
                  </a:cubicBezTo>
                  <a:cubicBezTo>
                    <a:pt x="4083570" y="189254"/>
                    <a:pt x="4086754" y="172907"/>
                    <a:pt x="4066306" y="227435"/>
                  </a:cubicBezTo>
                  <a:cubicBezTo>
                    <a:pt x="4061612" y="239953"/>
                    <a:pt x="4059821" y="253376"/>
                    <a:pt x="4056578" y="266346"/>
                  </a:cubicBezTo>
                  <a:cubicBezTo>
                    <a:pt x="4059821" y="279316"/>
                    <a:pt x="4057954" y="294816"/>
                    <a:pt x="4066306" y="305256"/>
                  </a:cubicBezTo>
                  <a:cubicBezTo>
                    <a:pt x="4072712" y="313263"/>
                    <a:pt x="4095489" y="314984"/>
                    <a:pt x="4095489" y="314984"/>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81" name="Freeform 580"/>
            <p:cNvSpPr/>
            <p:nvPr/>
          </p:nvSpPr>
          <p:spPr>
            <a:xfrm>
              <a:off x="4124528" y="690664"/>
              <a:ext cx="4601183" cy="3365770"/>
            </a:xfrm>
            <a:custGeom>
              <a:avLst/>
              <a:gdLst>
                <a:gd name="connsiteX0" fmla="*/ 204281 w 4601183"/>
                <a:gd name="connsiteY0" fmla="*/ 68093 h 3365770"/>
                <a:gd name="connsiteX1" fmla="*/ 252919 w 4601183"/>
                <a:gd name="connsiteY1" fmla="*/ 97276 h 3365770"/>
                <a:gd name="connsiteX2" fmla="*/ 291829 w 4601183"/>
                <a:gd name="connsiteY2" fmla="*/ 107004 h 3365770"/>
                <a:gd name="connsiteX3" fmla="*/ 350195 w 4601183"/>
                <a:gd name="connsiteY3" fmla="*/ 126459 h 3365770"/>
                <a:gd name="connsiteX4" fmla="*/ 428017 w 4601183"/>
                <a:gd name="connsiteY4" fmla="*/ 155642 h 3365770"/>
                <a:gd name="connsiteX5" fmla="*/ 554476 w 4601183"/>
                <a:gd name="connsiteY5" fmla="*/ 175098 h 3365770"/>
                <a:gd name="connsiteX6" fmla="*/ 583659 w 4601183"/>
                <a:gd name="connsiteY6" fmla="*/ 184825 h 3365770"/>
                <a:gd name="connsiteX7" fmla="*/ 612842 w 4601183"/>
                <a:gd name="connsiteY7" fmla="*/ 175098 h 3365770"/>
                <a:gd name="connsiteX8" fmla="*/ 651753 w 4601183"/>
                <a:gd name="connsiteY8" fmla="*/ 165370 h 3365770"/>
                <a:gd name="connsiteX9" fmla="*/ 729574 w 4601183"/>
                <a:gd name="connsiteY9" fmla="*/ 107004 h 3365770"/>
                <a:gd name="connsiteX10" fmla="*/ 768485 w 4601183"/>
                <a:gd name="connsiteY10" fmla="*/ 77821 h 3365770"/>
                <a:gd name="connsiteX11" fmla="*/ 807395 w 4601183"/>
                <a:gd name="connsiteY11" fmla="*/ 38910 h 3365770"/>
                <a:gd name="connsiteX12" fmla="*/ 749029 w 4601183"/>
                <a:gd name="connsiteY12" fmla="*/ 126459 h 3365770"/>
                <a:gd name="connsiteX13" fmla="*/ 739302 w 4601183"/>
                <a:gd name="connsiteY13" fmla="*/ 155642 h 3365770"/>
                <a:gd name="connsiteX14" fmla="*/ 719846 w 4601183"/>
                <a:gd name="connsiteY14" fmla="*/ 175098 h 3365770"/>
                <a:gd name="connsiteX15" fmla="*/ 680936 w 4601183"/>
                <a:gd name="connsiteY15" fmla="*/ 233464 h 3365770"/>
                <a:gd name="connsiteX16" fmla="*/ 661481 w 4601183"/>
                <a:gd name="connsiteY16" fmla="*/ 496110 h 3365770"/>
                <a:gd name="connsiteX17" fmla="*/ 544749 w 4601183"/>
                <a:gd name="connsiteY17" fmla="*/ 622570 h 3365770"/>
                <a:gd name="connsiteX18" fmla="*/ 437744 w 4601183"/>
                <a:gd name="connsiteY18" fmla="*/ 700391 h 3365770"/>
                <a:gd name="connsiteX19" fmla="*/ 252919 w 4601183"/>
                <a:gd name="connsiteY19" fmla="*/ 846306 h 3365770"/>
                <a:gd name="connsiteX20" fmla="*/ 68093 w 4601183"/>
                <a:gd name="connsiteY20" fmla="*/ 963038 h 3365770"/>
                <a:gd name="connsiteX21" fmla="*/ 0 w 4601183"/>
                <a:gd name="connsiteY21" fmla="*/ 1031132 h 3365770"/>
                <a:gd name="connsiteX22" fmla="*/ 38910 w 4601183"/>
                <a:gd name="connsiteY22" fmla="*/ 1040859 h 3365770"/>
                <a:gd name="connsiteX23" fmla="*/ 107004 w 4601183"/>
                <a:gd name="connsiteY23" fmla="*/ 1050587 h 3365770"/>
                <a:gd name="connsiteX24" fmla="*/ 214008 w 4601183"/>
                <a:gd name="connsiteY24" fmla="*/ 1089498 h 3365770"/>
                <a:gd name="connsiteX25" fmla="*/ 272374 w 4601183"/>
                <a:gd name="connsiteY25" fmla="*/ 1108953 h 3365770"/>
                <a:gd name="connsiteX26" fmla="*/ 379378 w 4601183"/>
                <a:gd name="connsiteY26" fmla="*/ 1157591 h 3365770"/>
                <a:gd name="connsiteX27" fmla="*/ 408561 w 4601183"/>
                <a:gd name="connsiteY27" fmla="*/ 1177047 h 3365770"/>
                <a:gd name="connsiteX28" fmla="*/ 428017 w 4601183"/>
                <a:gd name="connsiteY28" fmla="*/ 1196502 h 3365770"/>
                <a:gd name="connsiteX29" fmla="*/ 437744 w 4601183"/>
                <a:gd name="connsiteY29" fmla="*/ 1225685 h 3365770"/>
                <a:gd name="connsiteX30" fmla="*/ 457200 w 4601183"/>
                <a:gd name="connsiteY30" fmla="*/ 1274323 h 3365770"/>
                <a:gd name="connsiteX31" fmla="*/ 466927 w 4601183"/>
                <a:gd name="connsiteY31" fmla="*/ 1322962 h 3365770"/>
                <a:gd name="connsiteX32" fmla="*/ 505838 w 4601183"/>
                <a:gd name="connsiteY32" fmla="*/ 1410510 h 3365770"/>
                <a:gd name="connsiteX33" fmla="*/ 515566 w 4601183"/>
                <a:gd name="connsiteY33" fmla="*/ 1459149 h 3365770"/>
                <a:gd name="connsiteX34" fmla="*/ 544749 w 4601183"/>
                <a:gd name="connsiteY34" fmla="*/ 1624519 h 3365770"/>
                <a:gd name="connsiteX35" fmla="*/ 564204 w 4601183"/>
                <a:gd name="connsiteY35" fmla="*/ 1780162 h 3365770"/>
                <a:gd name="connsiteX36" fmla="*/ 593387 w 4601183"/>
                <a:gd name="connsiteY36" fmla="*/ 1877438 h 3365770"/>
                <a:gd name="connsiteX37" fmla="*/ 622570 w 4601183"/>
                <a:gd name="connsiteY37" fmla="*/ 2081719 h 3365770"/>
                <a:gd name="connsiteX38" fmla="*/ 661481 w 4601183"/>
                <a:gd name="connsiteY38" fmla="*/ 2266545 h 3365770"/>
                <a:gd name="connsiteX39" fmla="*/ 671208 w 4601183"/>
                <a:gd name="connsiteY39" fmla="*/ 2402732 h 3365770"/>
                <a:gd name="connsiteX40" fmla="*/ 710119 w 4601183"/>
                <a:gd name="connsiteY40" fmla="*/ 2490281 h 3365770"/>
                <a:gd name="connsiteX41" fmla="*/ 749029 w 4601183"/>
                <a:gd name="connsiteY41" fmla="*/ 2587557 h 3365770"/>
                <a:gd name="connsiteX42" fmla="*/ 758757 w 4601183"/>
                <a:gd name="connsiteY42" fmla="*/ 2636196 h 3365770"/>
                <a:gd name="connsiteX43" fmla="*/ 778212 w 4601183"/>
                <a:gd name="connsiteY43" fmla="*/ 2694562 h 3365770"/>
                <a:gd name="connsiteX44" fmla="*/ 826851 w 4601183"/>
                <a:gd name="connsiteY44" fmla="*/ 2830749 h 3365770"/>
                <a:gd name="connsiteX45" fmla="*/ 963038 w 4601183"/>
                <a:gd name="connsiteY45" fmla="*/ 2889115 h 3365770"/>
                <a:gd name="connsiteX46" fmla="*/ 1040859 w 4601183"/>
                <a:gd name="connsiteY46" fmla="*/ 2898842 h 3365770"/>
                <a:gd name="connsiteX47" fmla="*/ 1070042 w 4601183"/>
                <a:gd name="connsiteY47" fmla="*/ 2908570 h 3365770"/>
                <a:gd name="connsiteX48" fmla="*/ 1118681 w 4601183"/>
                <a:gd name="connsiteY48" fmla="*/ 2918298 h 3365770"/>
                <a:gd name="connsiteX49" fmla="*/ 1167319 w 4601183"/>
                <a:gd name="connsiteY49" fmla="*/ 2966936 h 3365770"/>
                <a:gd name="connsiteX50" fmla="*/ 1206229 w 4601183"/>
                <a:gd name="connsiteY50" fmla="*/ 3005847 h 3365770"/>
                <a:gd name="connsiteX51" fmla="*/ 1225685 w 4601183"/>
                <a:gd name="connsiteY51" fmla="*/ 3044757 h 3365770"/>
                <a:gd name="connsiteX52" fmla="*/ 1245140 w 4601183"/>
                <a:gd name="connsiteY52" fmla="*/ 3064213 h 3365770"/>
                <a:gd name="connsiteX53" fmla="*/ 1274323 w 4601183"/>
                <a:gd name="connsiteY53" fmla="*/ 3103123 h 3365770"/>
                <a:gd name="connsiteX54" fmla="*/ 1293778 w 4601183"/>
                <a:gd name="connsiteY54" fmla="*/ 3132306 h 3365770"/>
                <a:gd name="connsiteX55" fmla="*/ 1342417 w 4601183"/>
                <a:gd name="connsiteY55" fmla="*/ 3180945 h 3365770"/>
                <a:gd name="connsiteX56" fmla="*/ 1371600 w 4601183"/>
                <a:gd name="connsiteY56" fmla="*/ 3219855 h 3365770"/>
                <a:gd name="connsiteX57" fmla="*/ 1410510 w 4601183"/>
                <a:gd name="connsiteY57" fmla="*/ 3297676 h 3365770"/>
                <a:gd name="connsiteX58" fmla="*/ 1459149 w 4601183"/>
                <a:gd name="connsiteY58" fmla="*/ 3326859 h 3365770"/>
                <a:gd name="connsiteX59" fmla="*/ 1478604 w 4601183"/>
                <a:gd name="connsiteY59" fmla="*/ 3346315 h 3365770"/>
                <a:gd name="connsiteX60" fmla="*/ 1536970 w 4601183"/>
                <a:gd name="connsiteY60" fmla="*/ 3365770 h 3365770"/>
                <a:gd name="connsiteX61" fmla="*/ 1906621 w 4601183"/>
                <a:gd name="connsiteY61" fmla="*/ 3356042 h 3365770"/>
                <a:gd name="connsiteX62" fmla="*/ 2071991 w 4601183"/>
                <a:gd name="connsiteY62" fmla="*/ 3336587 h 3365770"/>
                <a:gd name="connsiteX63" fmla="*/ 2898842 w 4601183"/>
                <a:gd name="connsiteY63" fmla="*/ 3346315 h 3365770"/>
                <a:gd name="connsiteX64" fmla="*/ 3015574 w 4601183"/>
                <a:gd name="connsiteY64" fmla="*/ 3336587 h 3365770"/>
                <a:gd name="connsiteX65" fmla="*/ 3044757 w 4601183"/>
                <a:gd name="connsiteY65" fmla="*/ 3326859 h 3365770"/>
                <a:gd name="connsiteX66" fmla="*/ 3064212 w 4601183"/>
                <a:gd name="connsiteY66" fmla="*/ 3268493 h 3365770"/>
                <a:gd name="connsiteX67" fmla="*/ 3122578 w 4601183"/>
                <a:gd name="connsiteY67" fmla="*/ 3229583 h 3365770"/>
                <a:gd name="connsiteX68" fmla="*/ 3229583 w 4601183"/>
                <a:gd name="connsiteY68" fmla="*/ 3200400 h 3365770"/>
                <a:gd name="connsiteX69" fmla="*/ 3375498 w 4601183"/>
                <a:gd name="connsiteY69" fmla="*/ 3171217 h 3365770"/>
                <a:gd name="connsiteX70" fmla="*/ 3414408 w 4601183"/>
                <a:gd name="connsiteY70" fmla="*/ 3142034 h 3365770"/>
                <a:gd name="connsiteX71" fmla="*/ 3424136 w 4601183"/>
                <a:gd name="connsiteY71" fmla="*/ 3103123 h 3365770"/>
                <a:gd name="connsiteX72" fmla="*/ 3482502 w 4601183"/>
                <a:gd name="connsiteY72" fmla="*/ 3015574 h 3365770"/>
                <a:gd name="connsiteX73" fmla="*/ 3521412 w 4601183"/>
                <a:gd name="connsiteY73" fmla="*/ 2986391 h 3365770"/>
                <a:gd name="connsiteX74" fmla="*/ 3550595 w 4601183"/>
                <a:gd name="connsiteY74" fmla="*/ 2966936 h 3365770"/>
                <a:gd name="connsiteX75" fmla="*/ 3570051 w 4601183"/>
                <a:gd name="connsiteY75" fmla="*/ 2947481 h 3365770"/>
                <a:gd name="connsiteX76" fmla="*/ 3754876 w 4601183"/>
                <a:gd name="connsiteY76" fmla="*/ 2928025 h 3365770"/>
                <a:gd name="connsiteX77" fmla="*/ 3861881 w 4601183"/>
                <a:gd name="connsiteY77" fmla="*/ 2908570 h 3365770"/>
                <a:gd name="connsiteX78" fmla="*/ 3891063 w 4601183"/>
                <a:gd name="connsiteY78" fmla="*/ 2898842 h 3365770"/>
                <a:gd name="connsiteX79" fmla="*/ 3949429 w 4601183"/>
                <a:gd name="connsiteY79" fmla="*/ 2889115 h 3365770"/>
                <a:gd name="connsiteX80" fmla="*/ 3978612 w 4601183"/>
                <a:gd name="connsiteY80" fmla="*/ 2879387 h 3365770"/>
                <a:gd name="connsiteX81" fmla="*/ 4085617 w 4601183"/>
                <a:gd name="connsiteY81" fmla="*/ 2782110 h 3365770"/>
                <a:gd name="connsiteX82" fmla="*/ 4114800 w 4601183"/>
                <a:gd name="connsiteY82" fmla="*/ 2752927 h 3365770"/>
                <a:gd name="connsiteX83" fmla="*/ 4153710 w 4601183"/>
                <a:gd name="connsiteY83" fmla="*/ 2704289 h 3365770"/>
                <a:gd name="connsiteX84" fmla="*/ 4182893 w 4601183"/>
                <a:gd name="connsiteY84" fmla="*/ 2684834 h 3365770"/>
                <a:gd name="connsiteX85" fmla="*/ 4221804 w 4601183"/>
                <a:gd name="connsiteY85" fmla="*/ 2636196 h 3365770"/>
                <a:gd name="connsiteX86" fmla="*/ 4289898 w 4601183"/>
                <a:gd name="connsiteY86" fmla="*/ 2568102 h 3365770"/>
                <a:gd name="connsiteX87" fmla="*/ 4328808 w 4601183"/>
                <a:gd name="connsiteY87" fmla="*/ 2490281 h 3365770"/>
                <a:gd name="connsiteX88" fmla="*/ 4367719 w 4601183"/>
                <a:gd name="connsiteY88" fmla="*/ 2441642 h 3365770"/>
                <a:gd name="connsiteX89" fmla="*/ 4396902 w 4601183"/>
                <a:gd name="connsiteY89" fmla="*/ 2373549 h 3365770"/>
                <a:gd name="connsiteX90" fmla="*/ 4464995 w 4601183"/>
                <a:gd name="connsiteY90" fmla="*/ 2227634 h 3365770"/>
                <a:gd name="connsiteX91" fmla="*/ 4513634 w 4601183"/>
                <a:gd name="connsiteY91" fmla="*/ 2101174 h 3365770"/>
                <a:gd name="connsiteX92" fmla="*/ 4523361 w 4601183"/>
                <a:gd name="connsiteY92" fmla="*/ 2052536 h 3365770"/>
                <a:gd name="connsiteX93" fmla="*/ 4542817 w 4601183"/>
                <a:gd name="connsiteY93" fmla="*/ 1974715 h 3365770"/>
                <a:gd name="connsiteX94" fmla="*/ 4552544 w 4601183"/>
                <a:gd name="connsiteY94" fmla="*/ 1916349 h 3365770"/>
                <a:gd name="connsiteX95" fmla="*/ 4533089 w 4601183"/>
                <a:gd name="connsiteY95" fmla="*/ 1634247 h 3365770"/>
                <a:gd name="connsiteX96" fmla="*/ 4494178 w 4601183"/>
                <a:gd name="connsiteY96" fmla="*/ 1468876 h 3365770"/>
                <a:gd name="connsiteX97" fmla="*/ 4474723 w 4601183"/>
                <a:gd name="connsiteY97" fmla="*/ 1429966 h 3365770"/>
                <a:gd name="connsiteX98" fmla="*/ 4406629 w 4601183"/>
                <a:gd name="connsiteY98" fmla="*/ 1332689 h 3365770"/>
                <a:gd name="connsiteX99" fmla="*/ 4396902 w 4601183"/>
                <a:gd name="connsiteY99" fmla="*/ 1293779 h 3365770"/>
                <a:gd name="connsiteX100" fmla="*/ 4367719 w 4601183"/>
                <a:gd name="connsiteY100" fmla="*/ 1274323 h 3365770"/>
                <a:gd name="connsiteX101" fmla="*/ 4338536 w 4601183"/>
                <a:gd name="connsiteY101" fmla="*/ 1186774 h 3365770"/>
                <a:gd name="connsiteX102" fmla="*/ 4280170 w 4601183"/>
                <a:gd name="connsiteY102" fmla="*/ 1050587 h 3365770"/>
                <a:gd name="connsiteX103" fmla="*/ 4250987 w 4601183"/>
                <a:gd name="connsiteY103" fmla="*/ 963038 h 3365770"/>
                <a:gd name="connsiteX104" fmla="*/ 4241259 w 4601183"/>
                <a:gd name="connsiteY104" fmla="*/ 856034 h 3365770"/>
                <a:gd name="connsiteX105" fmla="*/ 4280170 w 4601183"/>
                <a:gd name="connsiteY105" fmla="*/ 661481 h 3365770"/>
                <a:gd name="connsiteX106" fmla="*/ 4299625 w 4601183"/>
                <a:gd name="connsiteY106" fmla="*/ 573932 h 3365770"/>
                <a:gd name="connsiteX107" fmla="*/ 4319081 w 4601183"/>
                <a:gd name="connsiteY107" fmla="*/ 515566 h 3365770"/>
                <a:gd name="connsiteX108" fmla="*/ 4338536 w 4601183"/>
                <a:gd name="connsiteY108" fmla="*/ 379379 h 3365770"/>
                <a:gd name="connsiteX109" fmla="*/ 4348263 w 4601183"/>
                <a:gd name="connsiteY109" fmla="*/ 330740 h 3365770"/>
                <a:gd name="connsiteX110" fmla="*/ 4435812 w 4601183"/>
                <a:gd name="connsiteY110" fmla="*/ 389106 h 3365770"/>
                <a:gd name="connsiteX111" fmla="*/ 4445540 w 4601183"/>
                <a:gd name="connsiteY111" fmla="*/ 418289 h 3365770"/>
                <a:gd name="connsiteX112" fmla="*/ 4523361 w 4601183"/>
                <a:gd name="connsiteY112" fmla="*/ 505838 h 3365770"/>
                <a:gd name="connsiteX113" fmla="*/ 4542817 w 4601183"/>
                <a:gd name="connsiteY113" fmla="*/ 583659 h 3365770"/>
                <a:gd name="connsiteX114" fmla="*/ 4572000 w 4601183"/>
                <a:gd name="connsiteY114" fmla="*/ 632298 h 3365770"/>
                <a:gd name="connsiteX115" fmla="*/ 4581727 w 4601183"/>
                <a:gd name="connsiteY115" fmla="*/ 690664 h 3365770"/>
                <a:gd name="connsiteX116" fmla="*/ 4601183 w 4601183"/>
                <a:gd name="connsiteY116" fmla="*/ 807396 h 3365770"/>
                <a:gd name="connsiteX117" fmla="*/ 4581727 w 4601183"/>
                <a:gd name="connsiteY117" fmla="*/ 885217 h 3365770"/>
                <a:gd name="connsiteX118" fmla="*/ 4572000 w 4601183"/>
                <a:gd name="connsiteY118" fmla="*/ 914400 h 3365770"/>
                <a:gd name="connsiteX119" fmla="*/ 4523361 w 4601183"/>
                <a:gd name="connsiteY119" fmla="*/ 963038 h 3365770"/>
                <a:gd name="connsiteX120" fmla="*/ 4513634 w 4601183"/>
                <a:gd name="connsiteY120" fmla="*/ 992221 h 3365770"/>
                <a:gd name="connsiteX121" fmla="*/ 4435812 w 4601183"/>
                <a:gd name="connsiteY121" fmla="*/ 992221 h 3365770"/>
                <a:gd name="connsiteX122" fmla="*/ 4406629 w 4601183"/>
                <a:gd name="connsiteY122" fmla="*/ 953310 h 3365770"/>
                <a:gd name="connsiteX123" fmla="*/ 4396902 w 4601183"/>
                <a:gd name="connsiteY123" fmla="*/ 924127 h 3365770"/>
                <a:gd name="connsiteX124" fmla="*/ 4406629 w 4601183"/>
                <a:gd name="connsiteY124" fmla="*/ 768485 h 3365770"/>
                <a:gd name="connsiteX125" fmla="*/ 4435812 w 4601183"/>
                <a:gd name="connsiteY125" fmla="*/ 680936 h 3365770"/>
                <a:gd name="connsiteX126" fmla="*/ 4445540 w 4601183"/>
                <a:gd name="connsiteY126" fmla="*/ 642025 h 3365770"/>
                <a:gd name="connsiteX127" fmla="*/ 4435812 w 4601183"/>
                <a:gd name="connsiteY127" fmla="*/ 535021 h 3365770"/>
                <a:gd name="connsiteX128" fmla="*/ 4426085 w 4601183"/>
                <a:gd name="connsiteY128" fmla="*/ 505838 h 3365770"/>
                <a:gd name="connsiteX129" fmla="*/ 4377446 w 4601183"/>
                <a:gd name="connsiteY129" fmla="*/ 428017 h 3365770"/>
                <a:gd name="connsiteX130" fmla="*/ 4289898 w 4601183"/>
                <a:gd name="connsiteY130" fmla="*/ 350196 h 3365770"/>
                <a:gd name="connsiteX131" fmla="*/ 4221804 w 4601183"/>
                <a:gd name="connsiteY131" fmla="*/ 252919 h 3365770"/>
                <a:gd name="connsiteX132" fmla="*/ 4192621 w 4601183"/>
                <a:gd name="connsiteY132" fmla="*/ 214008 h 3365770"/>
                <a:gd name="connsiteX133" fmla="*/ 4153710 w 4601183"/>
                <a:gd name="connsiteY133" fmla="*/ 194553 h 3365770"/>
                <a:gd name="connsiteX134" fmla="*/ 4105072 w 4601183"/>
                <a:gd name="connsiteY134" fmla="*/ 136187 h 3365770"/>
                <a:gd name="connsiteX135" fmla="*/ 4095344 w 4601183"/>
                <a:gd name="connsiteY135" fmla="*/ 97276 h 3365770"/>
                <a:gd name="connsiteX136" fmla="*/ 4105072 w 4601183"/>
                <a:gd name="connsiteY136" fmla="*/ 9727 h 3365770"/>
                <a:gd name="connsiteX137" fmla="*/ 4153710 w 4601183"/>
                <a:gd name="connsiteY137" fmla="*/ 19455 h 3365770"/>
                <a:gd name="connsiteX138" fmla="*/ 4212076 w 4601183"/>
                <a:gd name="connsiteY138" fmla="*/ 38910 h 3365770"/>
                <a:gd name="connsiteX139" fmla="*/ 4357991 w 4601183"/>
                <a:gd name="connsiteY139" fmla="*/ 58366 h 3365770"/>
                <a:gd name="connsiteX140" fmla="*/ 4455268 w 4601183"/>
                <a:gd name="connsiteY140" fmla="*/ 38910 h 3365770"/>
                <a:gd name="connsiteX141" fmla="*/ 4513634 w 4601183"/>
                <a:gd name="connsiteY141" fmla="*/ 0 h 3365770"/>
                <a:gd name="connsiteX142" fmla="*/ 4494178 w 4601183"/>
                <a:gd name="connsiteY142" fmla="*/ 29183 h 3365770"/>
                <a:gd name="connsiteX143" fmla="*/ 4387174 w 4601183"/>
                <a:gd name="connsiteY143" fmla="*/ 77821 h 3365770"/>
                <a:gd name="connsiteX144" fmla="*/ 4192621 w 4601183"/>
                <a:gd name="connsiteY144" fmla="*/ 97276 h 3365770"/>
                <a:gd name="connsiteX145" fmla="*/ 4075889 w 4601183"/>
                <a:gd name="connsiteY145" fmla="*/ 126459 h 3365770"/>
                <a:gd name="connsiteX146" fmla="*/ 3793787 w 4601183"/>
                <a:gd name="connsiteY146" fmla="*/ 116732 h 3365770"/>
                <a:gd name="connsiteX147" fmla="*/ 3735421 w 4601183"/>
                <a:gd name="connsiteY147" fmla="*/ 97276 h 3365770"/>
                <a:gd name="connsiteX148" fmla="*/ 3706238 w 4601183"/>
                <a:gd name="connsiteY148" fmla="*/ 87549 h 3365770"/>
                <a:gd name="connsiteX149" fmla="*/ 3511685 w 4601183"/>
                <a:gd name="connsiteY149" fmla="*/ 77821 h 3365770"/>
                <a:gd name="connsiteX150" fmla="*/ 3463046 w 4601183"/>
                <a:gd name="connsiteY150" fmla="*/ 58366 h 3365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Lst>
              <a:rect l="l" t="t" r="r" b="b"/>
              <a:pathLst>
                <a:path w="4601183" h="3365770">
                  <a:moveTo>
                    <a:pt x="204281" y="68093"/>
                  </a:moveTo>
                  <a:cubicBezTo>
                    <a:pt x="220494" y="77821"/>
                    <a:pt x="235642" y="89597"/>
                    <a:pt x="252919" y="97276"/>
                  </a:cubicBezTo>
                  <a:cubicBezTo>
                    <a:pt x="265136" y="102706"/>
                    <a:pt x="279024" y="103162"/>
                    <a:pt x="291829" y="107004"/>
                  </a:cubicBezTo>
                  <a:cubicBezTo>
                    <a:pt x="311472" y="112897"/>
                    <a:pt x="331154" y="118843"/>
                    <a:pt x="350195" y="126459"/>
                  </a:cubicBezTo>
                  <a:cubicBezTo>
                    <a:pt x="406428" y="148952"/>
                    <a:pt x="370092" y="145110"/>
                    <a:pt x="428017" y="155642"/>
                  </a:cubicBezTo>
                  <a:cubicBezTo>
                    <a:pt x="470685" y="163400"/>
                    <a:pt x="512162" y="165695"/>
                    <a:pt x="554476" y="175098"/>
                  </a:cubicBezTo>
                  <a:cubicBezTo>
                    <a:pt x="564486" y="177322"/>
                    <a:pt x="573931" y="181583"/>
                    <a:pt x="583659" y="184825"/>
                  </a:cubicBezTo>
                  <a:cubicBezTo>
                    <a:pt x="593387" y="181583"/>
                    <a:pt x="602983" y="177915"/>
                    <a:pt x="612842" y="175098"/>
                  </a:cubicBezTo>
                  <a:cubicBezTo>
                    <a:pt x="625697" y="171425"/>
                    <a:pt x="640205" y="172107"/>
                    <a:pt x="651753" y="165370"/>
                  </a:cubicBezTo>
                  <a:cubicBezTo>
                    <a:pt x="679761" y="149032"/>
                    <a:pt x="703634" y="126459"/>
                    <a:pt x="729574" y="107004"/>
                  </a:cubicBezTo>
                  <a:cubicBezTo>
                    <a:pt x="742544" y="97276"/>
                    <a:pt x="757021" y="89285"/>
                    <a:pt x="768485" y="77821"/>
                  </a:cubicBezTo>
                  <a:cubicBezTo>
                    <a:pt x="781455" y="64851"/>
                    <a:pt x="794426" y="25939"/>
                    <a:pt x="807395" y="38910"/>
                  </a:cubicBezTo>
                  <a:cubicBezTo>
                    <a:pt x="812756" y="44272"/>
                    <a:pt x="752783" y="121453"/>
                    <a:pt x="749029" y="126459"/>
                  </a:cubicBezTo>
                  <a:cubicBezTo>
                    <a:pt x="745787" y="136187"/>
                    <a:pt x="744577" y="146849"/>
                    <a:pt x="739302" y="155642"/>
                  </a:cubicBezTo>
                  <a:cubicBezTo>
                    <a:pt x="734583" y="163507"/>
                    <a:pt x="723948" y="166895"/>
                    <a:pt x="719846" y="175098"/>
                  </a:cubicBezTo>
                  <a:cubicBezTo>
                    <a:pt x="688438" y="237915"/>
                    <a:pt x="737723" y="195604"/>
                    <a:pt x="680936" y="233464"/>
                  </a:cubicBezTo>
                  <a:cubicBezTo>
                    <a:pt x="674451" y="321013"/>
                    <a:pt x="679184" y="410125"/>
                    <a:pt x="661481" y="496110"/>
                  </a:cubicBezTo>
                  <a:cubicBezTo>
                    <a:pt x="653033" y="537145"/>
                    <a:pt x="572324" y="601123"/>
                    <a:pt x="544749" y="622570"/>
                  </a:cubicBezTo>
                  <a:cubicBezTo>
                    <a:pt x="509936" y="649647"/>
                    <a:pt x="472360" y="673062"/>
                    <a:pt x="437744" y="700391"/>
                  </a:cubicBezTo>
                  <a:cubicBezTo>
                    <a:pt x="317051" y="795675"/>
                    <a:pt x="400186" y="750582"/>
                    <a:pt x="252919" y="846306"/>
                  </a:cubicBezTo>
                  <a:cubicBezTo>
                    <a:pt x="139128" y="920270"/>
                    <a:pt x="182811" y="868565"/>
                    <a:pt x="68093" y="963038"/>
                  </a:cubicBezTo>
                  <a:cubicBezTo>
                    <a:pt x="43314" y="983444"/>
                    <a:pt x="0" y="1031132"/>
                    <a:pt x="0" y="1031132"/>
                  </a:cubicBezTo>
                  <a:cubicBezTo>
                    <a:pt x="12970" y="1034374"/>
                    <a:pt x="25757" y="1038467"/>
                    <a:pt x="38910" y="1040859"/>
                  </a:cubicBezTo>
                  <a:cubicBezTo>
                    <a:pt x="61469" y="1044961"/>
                    <a:pt x="84584" y="1045783"/>
                    <a:pt x="107004" y="1050587"/>
                  </a:cubicBezTo>
                  <a:cubicBezTo>
                    <a:pt x="210115" y="1072682"/>
                    <a:pt x="141039" y="1060310"/>
                    <a:pt x="214008" y="1089498"/>
                  </a:cubicBezTo>
                  <a:cubicBezTo>
                    <a:pt x="233049" y="1097114"/>
                    <a:pt x="253101" y="1101945"/>
                    <a:pt x="272374" y="1108953"/>
                  </a:cubicBezTo>
                  <a:cubicBezTo>
                    <a:pt x="310973" y="1122989"/>
                    <a:pt x="343058" y="1137413"/>
                    <a:pt x="379378" y="1157591"/>
                  </a:cubicBezTo>
                  <a:cubicBezTo>
                    <a:pt x="389598" y="1163269"/>
                    <a:pt x="399432" y="1169744"/>
                    <a:pt x="408561" y="1177047"/>
                  </a:cubicBezTo>
                  <a:cubicBezTo>
                    <a:pt x="415723" y="1182776"/>
                    <a:pt x="421532" y="1190017"/>
                    <a:pt x="428017" y="1196502"/>
                  </a:cubicBezTo>
                  <a:cubicBezTo>
                    <a:pt x="431259" y="1206230"/>
                    <a:pt x="434144" y="1216084"/>
                    <a:pt x="437744" y="1225685"/>
                  </a:cubicBezTo>
                  <a:cubicBezTo>
                    <a:pt x="443875" y="1242035"/>
                    <a:pt x="452182" y="1257598"/>
                    <a:pt x="457200" y="1274323"/>
                  </a:cubicBezTo>
                  <a:cubicBezTo>
                    <a:pt x="461951" y="1290160"/>
                    <a:pt x="461277" y="1307423"/>
                    <a:pt x="466927" y="1322962"/>
                  </a:cubicBezTo>
                  <a:cubicBezTo>
                    <a:pt x="492776" y="1394048"/>
                    <a:pt x="492965" y="1359018"/>
                    <a:pt x="505838" y="1410510"/>
                  </a:cubicBezTo>
                  <a:cubicBezTo>
                    <a:pt x="509848" y="1426550"/>
                    <a:pt x="512608" y="1442882"/>
                    <a:pt x="515566" y="1459149"/>
                  </a:cubicBezTo>
                  <a:cubicBezTo>
                    <a:pt x="525579" y="1514221"/>
                    <a:pt x="538568" y="1568886"/>
                    <a:pt x="544749" y="1624519"/>
                  </a:cubicBezTo>
                  <a:cubicBezTo>
                    <a:pt x="546719" y="1642247"/>
                    <a:pt x="558358" y="1755317"/>
                    <a:pt x="564204" y="1780162"/>
                  </a:cubicBezTo>
                  <a:cubicBezTo>
                    <a:pt x="571958" y="1813115"/>
                    <a:pt x="583659" y="1845013"/>
                    <a:pt x="593387" y="1877438"/>
                  </a:cubicBezTo>
                  <a:cubicBezTo>
                    <a:pt x="603617" y="1959275"/>
                    <a:pt x="606952" y="1991911"/>
                    <a:pt x="622570" y="2081719"/>
                  </a:cubicBezTo>
                  <a:cubicBezTo>
                    <a:pt x="632700" y="2139968"/>
                    <a:pt x="648582" y="2208500"/>
                    <a:pt x="661481" y="2266545"/>
                  </a:cubicBezTo>
                  <a:cubicBezTo>
                    <a:pt x="664723" y="2311941"/>
                    <a:pt x="661540" y="2358259"/>
                    <a:pt x="671208" y="2402732"/>
                  </a:cubicBezTo>
                  <a:cubicBezTo>
                    <a:pt x="677992" y="2433939"/>
                    <a:pt x="697726" y="2460848"/>
                    <a:pt x="710119" y="2490281"/>
                  </a:cubicBezTo>
                  <a:cubicBezTo>
                    <a:pt x="723671" y="2522467"/>
                    <a:pt x="737985" y="2554426"/>
                    <a:pt x="749029" y="2587557"/>
                  </a:cubicBezTo>
                  <a:cubicBezTo>
                    <a:pt x="754258" y="2603243"/>
                    <a:pt x="754407" y="2620244"/>
                    <a:pt x="758757" y="2636196"/>
                  </a:cubicBezTo>
                  <a:cubicBezTo>
                    <a:pt x="764153" y="2655981"/>
                    <a:pt x="772578" y="2674843"/>
                    <a:pt x="778212" y="2694562"/>
                  </a:cubicBezTo>
                  <a:cubicBezTo>
                    <a:pt x="789301" y="2733372"/>
                    <a:pt x="796809" y="2797369"/>
                    <a:pt x="826851" y="2830749"/>
                  </a:cubicBezTo>
                  <a:cubicBezTo>
                    <a:pt x="861554" y="2869308"/>
                    <a:pt x="914721" y="2881682"/>
                    <a:pt x="963038" y="2889115"/>
                  </a:cubicBezTo>
                  <a:cubicBezTo>
                    <a:pt x="988876" y="2893090"/>
                    <a:pt x="1014919" y="2895600"/>
                    <a:pt x="1040859" y="2898842"/>
                  </a:cubicBezTo>
                  <a:cubicBezTo>
                    <a:pt x="1050587" y="2902085"/>
                    <a:pt x="1060094" y="2906083"/>
                    <a:pt x="1070042" y="2908570"/>
                  </a:cubicBezTo>
                  <a:cubicBezTo>
                    <a:pt x="1086082" y="2912580"/>
                    <a:pt x="1104503" y="2909791"/>
                    <a:pt x="1118681" y="2918298"/>
                  </a:cubicBezTo>
                  <a:cubicBezTo>
                    <a:pt x="1138342" y="2930094"/>
                    <a:pt x="1151106" y="2950723"/>
                    <a:pt x="1167319" y="2966936"/>
                  </a:cubicBezTo>
                  <a:cubicBezTo>
                    <a:pt x="1180289" y="2979906"/>
                    <a:pt x="1198026" y="2989441"/>
                    <a:pt x="1206229" y="3005847"/>
                  </a:cubicBezTo>
                  <a:cubicBezTo>
                    <a:pt x="1212714" y="3018817"/>
                    <a:pt x="1217641" y="3032691"/>
                    <a:pt x="1225685" y="3044757"/>
                  </a:cubicBezTo>
                  <a:cubicBezTo>
                    <a:pt x="1230772" y="3052388"/>
                    <a:pt x="1239269" y="3057167"/>
                    <a:pt x="1245140" y="3064213"/>
                  </a:cubicBezTo>
                  <a:cubicBezTo>
                    <a:pt x="1255519" y="3076668"/>
                    <a:pt x="1264900" y="3089930"/>
                    <a:pt x="1274323" y="3103123"/>
                  </a:cubicBezTo>
                  <a:cubicBezTo>
                    <a:pt x="1281118" y="3112636"/>
                    <a:pt x="1286079" y="3123508"/>
                    <a:pt x="1293778" y="3132306"/>
                  </a:cubicBezTo>
                  <a:cubicBezTo>
                    <a:pt x="1308877" y="3149562"/>
                    <a:pt x="1328660" y="3162602"/>
                    <a:pt x="1342417" y="3180945"/>
                  </a:cubicBezTo>
                  <a:cubicBezTo>
                    <a:pt x="1352145" y="3193915"/>
                    <a:pt x="1363431" y="3205851"/>
                    <a:pt x="1371600" y="3219855"/>
                  </a:cubicBezTo>
                  <a:cubicBezTo>
                    <a:pt x="1386213" y="3244906"/>
                    <a:pt x="1385641" y="3282755"/>
                    <a:pt x="1410510" y="3297676"/>
                  </a:cubicBezTo>
                  <a:cubicBezTo>
                    <a:pt x="1426723" y="3307404"/>
                    <a:pt x="1443763" y="3315869"/>
                    <a:pt x="1459149" y="3326859"/>
                  </a:cubicBezTo>
                  <a:cubicBezTo>
                    <a:pt x="1466612" y="3332190"/>
                    <a:pt x="1470401" y="3342213"/>
                    <a:pt x="1478604" y="3346315"/>
                  </a:cubicBezTo>
                  <a:cubicBezTo>
                    <a:pt x="1496947" y="3355486"/>
                    <a:pt x="1517515" y="3359285"/>
                    <a:pt x="1536970" y="3365770"/>
                  </a:cubicBezTo>
                  <a:cubicBezTo>
                    <a:pt x="1660187" y="3362527"/>
                    <a:pt x="1783544" y="3362755"/>
                    <a:pt x="1906621" y="3356042"/>
                  </a:cubicBezTo>
                  <a:cubicBezTo>
                    <a:pt x="1962042" y="3353019"/>
                    <a:pt x="2016490" y="3337131"/>
                    <a:pt x="2071991" y="3336587"/>
                  </a:cubicBezTo>
                  <a:lnTo>
                    <a:pt x="2898842" y="3346315"/>
                  </a:lnTo>
                  <a:cubicBezTo>
                    <a:pt x="2937753" y="3343072"/>
                    <a:pt x="2976871" y="3341748"/>
                    <a:pt x="3015574" y="3336587"/>
                  </a:cubicBezTo>
                  <a:cubicBezTo>
                    <a:pt x="3025738" y="3335232"/>
                    <a:pt x="3038797" y="3335203"/>
                    <a:pt x="3044757" y="3326859"/>
                  </a:cubicBezTo>
                  <a:cubicBezTo>
                    <a:pt x="3056677" y="3310171"/>
                    <a:pt x="3057727" y="3287948"/>
                    <a:pt x="3064212" y="3268493"/>
                  </a:cubicBezTo>
                  <a:cubicBezTo>
                    <a:pt x="3070331" y="3250137"/>
                    <a:pt x="3112765" y="3235190"/>
                    <a:pt x="3122578" y="3229583"/>
                  </a:cubicBezTo>
                  <a:cubicBezTo>
                    <a:pt x="3184380" y="3194267"/>
                    <a:pt x="3115861" y="3214614"/>
                    <a:pt x="3229583" y="3200400"/>
                  </a:cubicBezTo>
                  <a:cubicBezTo>
                    <a:pt x="3329648" y="3175384"/>
                    <a:pt x="3280934" y="3184727"/>
                    <a:pt x="3375498" y="3171217"/>
                  </a:cubicBezTo>
                  <a:cubicBezTo>
                    <a:pt x="3388468" y="3161489"/>
                    <a:pt x="3404985" y="3155227"/>
                    <a:pt x="3414408" y="3142034"/>
                  </a:cubicBezTo>
                  <a:cubicBezTo>
                    <a:pt x="3422179" y="3131155"/>
                    <a:pt x="3418706" y="3115340"/>
                    <a:pt x="3424136" y="3103123"/>
                  </a:cubicBezTo>
                  <a:cubicBezTo>
                    <a:pt x="3431545" y="3086452"/>
                    <a:pt x="3467799" y="3030278"/>
                    <a:pt x="3482502" y="3015574"/>
                  </a:cubicBezTo>
                  <a:cubicBezTo>
                    <a:pt x="3493966" y="3004110"/>
                    <a:pt x="3508219" y="2995814"/>
                    <a:pt x="3521412" y="2986391"/>
                  </a:cubicBezTo>
                  <a:cubicBezTo>
                    <a:pt x="3530925" y="2979596"/>
                    <a:pt x="3541466" y="2974239"/>
                    <a:pt x="3550595" y="2966936"/>
                  </a:cubicBezTo>
                  <a:cubicBezTo>
                    <a:pt x="3557757" y="2961207"/>
                    <a:pt x="3561042" y="2949197"/>
                    <a:pt x="3570051" y="2947481"/>
                  </a:cubicBezTo>
                  <a:cubicBezTo>
                    <a:pt x="3630906" y="2935890"/>
                    <a:pt x="3693268" y="2934510"/>
                    <a:pt x="3754876" y="2928025"/>
                  </a:cubicBezTo>
                  <a:cubicBezTo>
                    <a:pt x="3870262" y="2899181"/>
                    <a:pt x="3687547" y="2943438"/>
                    <a:pt x="3861881" y="2908570"/>
                  </a:cubicBezTo>
                  <a:cubicBezTo>
                    <a:pt x="3871935" y="2906559"/>
                    <a:pt x="3881054" y="2901066"/>
                    <a:pt x="3891063" y="2898842"/>
                  </a:cubicBezTo>
                  <a:cubicBezTo>
                    <a:pt x="3910317" y="2894563"/>
                    <a:pt x="3929974" y="2892357"/>
                    <a:pt x="3949429" y="2889115"/>
                  </a:cubicBezTo>
                  <a:cubicBezTo>
                    <a:pt x="3959157" y="2885872"/>
                    <a:pt x="3969917" y="2884822"/>
                    <a:pt x="3978612" y="2879387"/>
                  </a:cubicBezTo>
                  <a:cubicBezTo>
                    <a:pt x="4016012" y="2856012"/>
                    <a:pt x="4055933" y="2811794"/>
                    <a:pt x="4085617" y="2782110"/>
                  </a:cubicBezTo>
                  <a:cubicBezTo>
                    <a:pt x="4095345" y="2772382"/>
                    <a:pt x="4106206" y="2763669"/>
                    <a:pt x="4114800" y="2752927"/>
                  </a:cubicBezTo>
                  <a:cubicBezTo>
                    <a:pt x="4127770" y="2736714"/>
                    <a:pt x="4139029" y="2718970"/>
                    <a:pt x="4153710" y="2704289"/>
                  </a:cubicBezTo>
                  <a:cubicBezTo>
                    <a:pt x="4161977" y="2696022"/>
                    <a:pt x="4174626" y="2693101"/>
                    <a:pt x="4182893" y="2684834"/>
                  </a:cubicBezTo>
                  <a:cubicBezTo>
                    <a:pt x="4197574" y="2670153"/>
                    <a:pt x="4207774" y="2651501"/>
                    <a:pt x="4221804" y="2636196"/>
                  </a:cubicBezTo>
                  <a:cubicBezTo>
                    <a:pt x="4243495" y="2612534"/>
                    <a:pt x="4289898" y="2568102"/>
                    <a:pt x="4289898" y="2568102"/>
                  </a:cubicBezTo>
                  <a:cubicBezTo>
                    <a:pt x="4302868" y="2542162"/>
                    <a:pt x="4313608" y="2514981"/>
                    <a:pt x="4328808" y="2490281"/>
                  </a:cubicBezTo>
                  <a:cubicBezTo>
                    <a:pt x="4339690" y="2472598"/>
                    <a:pt x="4357257" y="2459576"/>
                    <a:pt x="4367719" y="2441642"/>
                  </a:cubicBezTo>
                  <a:cubicBezTo>
                    <a:pt x="4380162" y="2420312"/>
                    <a:pt x="4386554" y="2395970"/>
                    <a:pt x="4396902" y="2373549"/>
                  </a:cubicBezTo>
                  <a:cubicBezTo>
                    <a:pt x="4443684" y="2272187"/>
                    <a:pt x="4412380" y="2356248"/>
                    <a:pt x="4464995" y="2227634"/>
                  </a:cubicBezTo>
                  <a:cubicBezTo>
                    <a:pt x="4482095" y="2185833"/>
                    <a:pt x="4504777" y="2145461"/>
                    <a:pt x="4513634" y="2101174"/>
                  </a:cubicBezTo>
                  <a:cubicBezTo>
                    <a:pt x="4516876" y="2084961"/>
                    <a:pt x="4519643" y="2068646"/>
                    <a:pt x="4523361" y="2052536"/>
                  </a:cubicBezTo>
                  <a:cubicBezTo>
                    <a:pt x="4529373" y="2026482"/>
                    <a:pt x="4537214" y="2000860"/>
                    <a:pt x="4542817" y="1974715"/>
                  </a:cubicBezTo>
                  <a:cubicBezTo>
                    <a:pt x="4546950" y="1955429"/>
                    <a:pt x="4549302" y="1935804"/>
                    <a:pt x="4552544" y="1916349"/>
                  </a:cubicBezTo>
                  <a:cubicBezTo>
                    <a:pt x="4550463" y="1872643"/>
                    <a:pt x="4547864" y="1708121"/>
                    <a:pt x="4533089" y="1634247"/>
                  </a:cubicBezTo>
                  <a:cubicBezTo>
                    <a:pt x="4521983" y="1578718"/>
                    <a:pt x="4507148" y="1524000"/>
                    <a:pt x="4494178" y="1468876"/>
                  </a:cubicBezTo>
                  <a:cubicBezTo>
                    <a:pt x="4490857" y="1454761"/>
                    <a:pt x="4482184" y="1442400"/>
                    <a:pt x="4474723" y="1429966"/>
                  </a:cubicBezTo>
                  <a:cubicBezTo>
                    <a:pt x="4450773" y="1390049"/>
                    <a:pt x="4433232" y="1368160"/>
                    <a:pt x="4406629" y="1332689"/>
                  </a:cubicBezTo>
                  <a:cubicBezTo>
                    <a:pt x="4403387" y="1319719"/>
                    <a:pt x="4404318" y="1304903"/>
                    <a:pt x="4396902" y="1293779"/>
                  </a:cubicBezTo>
                  <a:cubicBezTo>
                    <a:pt x="4390417" y="1284051"/>
                    <a:pt x="4373317" y="1284587"/>
                    <a:pt x="4367719" y="1274323"/>
                  </a:cubicBezTo>
                  <a:cubicBezTo>
                    <a:pt x="4352989" y="1247318"/>
                    <a:pt x="4351030" y="1214884"/>
                    <a:pt x="4338536" y="1186774"/>
                  </a:cubicBezTo>
                  <a:cubicBezTo>
                    <a:pt x="4330712" y="1169171"/>
                    <a:pt x="4290610" y="1081907"/>
                    <a:pt x="4280170" y="1050587"/>
                  </a:cubicBezTo>
                  <a:cubicBezTo>
                    <a:pt x="4238282" y="924923"/>
                    <a:pt x="4311879" y="1115270"/>
                    <a:pt x="4250987" y="963038"/>
                  </a:cubicBezTo>
                  <a:cubicBezTo>
                    <a:pt x="4247744" y="927370"/>
                    <a:pt x="4239768" y="891818"/>
                    <a:pt x="4241259" y="856034"/>
                  </a:cubicBezTo>
                  <a:cubicBezTo>
                    <a:pt x="4245548" y="753111"/>
                    <a:pt x="4259380" y="744641"/>
                    <a:pt x="4280170" y="661481"/>
                  </a:cubicBezTo>
                  <a:cubicBezTo>
                    <a:pt x="4287420" y="632479"/>
                    <a:pt x="4291922" y="602817"/>
                    <a:pt x="4299625" y="573932"/>
                  </a:cubicBezTo>
                  <a:cubicBezTo>
                    <a:pt x="4304909" y="554117"/>
                    <a:pt x="4313685" y="535351"/>
                    <a:pt x="4319081" y="515566"/>
                  </a:cubicBezTo>
                  <a:cubicBezTo>
                    <a:pt x="4332273" y="467195"/>
                    <a:pt x="4331054" y="431752"/>
                    <a:pt x="4338536" y="379379"/>
                  </a:cubicBezTo>
                  <a:cubicBezTo>
                    <a:pt x="4340874" y="363011"/>
                    <a:pt x="4345021" y="346953"/>
                    <a:pt x="4348263" y="330740"/>
                  </a:cubicBezTo>
                  <a:cubicBezTo>
                    <a:pt x="4391216" y="345058"/>
                    <a:pt x="4394897" y="342347"/>
                    <a:pt x="4435812" y="389106"/>
                  </a:cubicBezTo>
                  <a:cubicBezTo>
                    <a:pt x="4442564" y="396823"/>
                    <a:pt x="4440105" y="409594"/>
                    <a:pt x="4445540" y="418289"/>
                  </a:cubicBezTo>
                  <a:cubicBezTo>
                    <a:pt x="4466525" y="451865"/>
                    <a:pt x="4495729" y="478206"/>
                    <a:pt x="4523361" y="505838"/>
                  </a:cubicBezTo>
                  <a:cubicBezTo>
                    <a:pt x="4529846" y="531778"/>
                    <a:pt x="4533218" y="558703"/>
                    <a:pt x="4542817" y="583659"/>
                  </a:cubicBezTo>
                  <a:cubicBezTo>
                    <a:pt x="4549604" y="601306"/>
                    <a:pt x="4565539" y="614529"/>
                    <a:pt x="4572000" y="632298"/>
                  </a:cubicBezTo>
                  <a:cubicBezTo>
                    <a:pt x="4578740" y="650834"/>
                    <a:pt x="4578728" y="671170"/>
                    <a:pt x="4581727" y="690664"/>
                  </a:cubicBezTo>
                  <a:cubicBezTo>
                    <a:pt x="4597812" y="795217"/>
                    <a:pt x="4584060" y="721785"/>
                    <a:pt x="4601183" y="807396"/>
                  </a:cubicBezTo>
                  <a:cubicBezTo>
                    <a:pt x="4594698" y="833336"/>
                    <a:pt x="4588762" y="859420"/>
                    <a:pt x="4581727" y="885217"/>
                  </a:cubicBezTo>
                  <a:cubicBezTo>
                    <a:pt x="4579029" y="895109"/>
                    <a:pt x="4578152" y="906197"/>
                    <a:pt x="4572000" y="914400"/>
                  </a:cubicBezTo>
                  <a:cubicBezTo>
                    <a:pt x="4558243" y="932743"/>
                    <a:pt x="4523361" y="963038"/>
                    <a:pt x="4523361" y="963038"/>
                  </a:cubicBezTo>
                  <a:cubicBezTo>
                    <a:pt x="4520119" y="972766"/>
                    <a:pt x="4518910" y="983428"/>
                    <a:pt x="4513634" y="992221"/>
                  </a:cubicBezTo>
                  <a:cubicBezTo>
                    <a:pt x="4490996" y="1029950"/>
                    <a:pt x="4477567" y="1006139"/>
                    <a:pt x="4435812" y="992221"/>
                  </a:cubicBezTo>
                  <a:cubicBezTo>
                    <a:pt x="4426084" y="979251"/>
                    <a:pt x="4414673" y="967387"/>
                    <a:pt x="4406629" y="953310"/>
                  </a:cubicBezTo>
                  <a:cubicBezTo>
                    <a:pt x="4401542" y="944407"/>
                    <a:pt x="4396902" y="934381"/>
                    <a:pt x="4396902" y="924127"/>
                  </a:cubicBezTo>
                  <a:cubicBezTo>
                    <a:pt x="4396902" y="872145"/>
                    <a:pt x="4398416" y="819814"/>
                    <a:pt x="4406629" y="768485"/>
                  </a:cubicBezTo>
                  <a:cubicBezTo>
                    <a:pt x="4411489" y="738110"/>
                    <a:pt x="4428351" y="710779"/>
                    <a:pt x="4435812" y="680936"/>
                  </a:cubicBezTo>
                  <a:lnTo>
                    <a:pt x="4445540" y="642025"/>
                  </a:lnTo>
                  <a:cubicBezTo>
                    <a:pt x="4442297" y="606357"/>
                    <a:pt x="4440877" y="570476"/>
                    <a:pt x="4435812" y="535021"/>
                  </a:cubicBezTo>
                  <a:cubicBezTo>
                    <a:pt x="4434362" y="524870"/>
                    <a:pt x="4430124" y="515263"/>
                    <a:pt x="4426085" y="505838"/>
                  </a:cubicBezTo>
                  <a:cubicBezTo>
                    <a:pt x="4414527" y="478869"/>
                    <a:pt x="4398394" y="448965"/>
                    <a:pt x="4377446" y="428017"/>
                  </a:cubicBezTo>
                  <a:cubicBezTo>
                    <a:pt x="4326272" y="376843"/>
                    <a:pt x="4327341" y="393880"/>
                    <a:pt x="4289898" y="350196"/>
                  </a:cubicBezTo>
                  <a:cubicBezTo>
                    <a:pt x="4268294" y="324991"/>
                    <a:pt x="4238545" y="278030"/>
                    <a:pt x="4221804" y="252919"/>
                  </a:cubicBezTo>
                  <a:cubicBezTo>
                    <a:pt x="4212811" y="239429"/>
                    <a:pt x="4204931" y="224559"/>
                    <a:pt x="4192621" y="214008"/>
                  </a:cubicBezTo>
                  <a:cubicBezTo>
                    <a:pt x="4181611" y="204571"/>
                    <a:pt x="4166680" y="201038"/>
                    <a:pt x="4153710" y="194553"/>
                  </a:cubicBezTo>
                  <a:cubicBezTo>
                    <a:pt x="4136180" y="177023"/>
                    <a:pt x="4115230" y="159888"/>
                    <a:pt x="4105072" y="136187"/>
                  </a:cubicBezTo>
                  <a:cubicBezTo>
                    <a:pt x="4099806" y="123898"/>
                    <a:pt x="4098587" y="110246"/>
                    <a:pt x="4095344" y="97276"/>
                  </a:cubicBezTo>
                  <a:cubicBezTo>
                    <a:pt x="4098587" y="68093"/>
                    <a:pt x="4087454" y="33217"/>
                    <a:pt x="4105072" y="9727"/>
                  </a:cubicBezTo>
                  <a:cubicBezTo>
                    <a:pt x="4114992" y="-3500"/>
                    <a:pt x="4137759" y="15105"/>
                    <a:pt x="4153710" y="19455"/>
                  </a:cubicBezTo>
                  <a:cubicBezTo>
                    <a:pt x="4173495" y="24851"/>
                    <a:pt x="4191847" y="35538"/>
                    <a:pt x="4212076" y="38910"/>
                  </a:cubicBezTo>
                  <a:cubicBezTo>
                    <a:pt x="4299405" y="53465"/>
                    <a:pt x="4250839" y="46460"/>
                    <a:pt x="4357991" y="58366"/>
                  </a:cubicBezTo>
                  <a:cubicBezTo>
                    <a:pt x="4374911" y="55949"/>
                    <a:pt x="4431758" y="51971"/>
                    <a:pt x="4455268" y="38910"/>
                  </a:cubicBezTo>
                  <a:cubicBezTo>
                    <a:pt x="4475708" y="27555"/>
                    <a:pt x="4513634" y="0"/>
                    <a:pt x="4513634" y="0"/>
                  </a:cubicBezTo>
                  <a:cubicBezTo>
                    <a:pt x="4507149" y="9728"/>
                    <a:pt x="4502445" y="20916"/>
                    <a:pt x="4494178" y="29183"/>
                  </a:cubicBezTo>
                  <a:cubicBezTo>
                    <a:pt x="4471220" y="52140"/>
                    <a:pt x="4406565" y="72650"/>
                    <a:pt x="4387174" y="77821"/>
                  </a:cubicBezTo>
                  <a:cubicBezTo>
                    <a:pt x="4348964" y="88010"/>
                    <a:pt x="4209666" y="95965"/>
                    <a:pt x="4192621" y="97276"/>
                  </a:cubicBezTo>
                  <a:cubicBezTo>
                    <a:pt x="4153710" y="107004"/>
                    <a:pt x="4115950" y="124505"/>
                    <a:pt x="4075889" y="126459"/>
                  </a:cubicBezTo>
                  <a:cubicBezTo>
                    <a:pt x="3981911" y="131043"/>
                    <a:pt x="3887533" y="124767"/>
                    <a:pt x="3793787" y="116732"/>
                  </a:cubicBezTo>
                  <a:cubicBezTo>
                    <a:pt x="3773354" y="114981"/>
                    <a:pt x="3754876" y="103761"/>
                    <a:pt x="3735421" y="97276"/>
                  </a:cubicBezTo>
                  <a:lnTo>
                    <a:pt x="3706238" y="87549"/>
                  </a:lnTo>
                  <a:cubicBezTo>
                    <a:pt x="3644638" y="67017"/>
                    <a:pt x="3576536" y="81064"/>
                    <a:pt x="3511685" y="77821"/>
                  </a:cubicBezTo>
                  <a:cubicBezTo>
                    <a:pt x="3475623" y="65800"/>
                    <a:pt x="3491674" y="72678"/>
                    <a:pt x="3463046" y="58366"/>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589" name="Group 588"/>
          <p:cNvGrpSpPr/>
          <p:nvPr/>
        </p:nvGrpSpPr>
        <p:grpSpPr>
          <a:xfrm>
            <a:off x="2525450" y="5013176"/>
            <a:ext cx="586394" cy="1448444"/>
            <a:chOff x="2525450" y="4509122"/>
            <a:chExt cx="586394" cy="1736476"/>
          </a:xfrm>
        </p:grpSpPr>
        <p:cxnSp>
          <p:nvCxnSpPr>
            <p:cNvPr id="548" name="Straight Connector 547"/>
            <p:cNvCxnSpPr/>
            <p:nvPr/>
          </p:nvCxnSpPr>
          <p:spPr>
            <a:xfrm flipV="1">
              <a:off x="2525450" y="4509122"/>
              <a:ext cx="0" cy="173647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86" name="TextBox 585"/>
            <p:cNvSpPr txBox="1"/>
            <p:nvPr/>
          </p:nvSpPr>
          <p:spPr>
            <a:xfrm>
              <a:off x="2532684" y="5229200"/>
              <a:ext cx="579160" cy="369332"/>
            </a:xfrm>
            <a:prstGeom prst="rect">
              <a:avLst/>
            </a:prstGeom>
            <a:noFill/>
          </p:spPr>
          <p:txBody>
            <a:bodyPr wrap="square" rtlCol="0">
              <a:spAutoFit/>
            </a:bodyPr>
            <a:lstStyle/>
            <a:p>
              <a:r>
                <a:rPr lang="en-GB" dirty="0" smtClean="0"/>
                <a:t>10k</a:t>
              </a:r>
              <a:endParaRPr lang="en-GB" dirty="0"/>
            </a:p>
          </p:txBody>
        </p:sp>
      </p:grpSp>
      <p:sp>
        <p:nvSpPr>
          <p:cNvPr id="545" name="Oval 544"/>
          <p:cNvSpPr/>
          <p:nvPr/>
        </p:nvSpPr>
        <p:spPr>
          <a:xfrm>
            <a:off x="1691151" y="1766955"/>
            <a:ext cx="1998555" cy="199855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590" name="Group 589"/>
          <p:cNvGrpSpPr/>
          <p:nvPr/>
        </p:nvGrpSpPr>
        <p:grpSpPr>
          <a:xfrm>
            <a:off x="3926765" y="5013176"/>
            <a:ext cx="556563" cy="1448445"/>
            <a:chOff x="3925001" y="4509120"/>
            <a:chExt cx="556563" cy="1736477"/>
          </a:xfrm>
        </p:grpSpPr>
        <p:cxnSp>
          <p:nvCxnSpPr>
            <p:cNvPr id="549" name="Straight Connector 548"/>
            <p:cNvCxnSpPr/>
            <p:nvPr/>
          </p:nvCxnSpPr>
          <p:spPr>
            <a:xfrm flipV="1">
              <a:off x="3926765" y="4509120"/>
              <a:ext cx="0" cy="173647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87" name="TextBox 586"/>
            <p:cNvSpPr txBox="1"/>
            <p:nvPr/>
          </p:nvSpPr>
          <p:spPr>
            <a:xfrm>
              <a:off x="3925001" y="5229200"/>
              <a:ext cx="556563" cy="369332"/>
            </a:xfrm>
            <a:prstGeom prst="rect">
              <a:avLst/>
            </a:prstGeom>
            <a:noFill/>
          </p:spPr>
          <p:txBody>
            <a:bodyPr wrap="none" rtlCol="0">
              <a:spAutoFit/>
            </a:bodyPr>
            <a:lstStyle/>
            <a:p>
              <a:r>
                <a:rPr lang="en-GB" dirty="0" smtClean="0"/>
                <a:t>15k</a:t>
              </a:r>
              <a:endParaRPr lang="en-GB" dirty="0"/>
            </a:p>
          </p:txBody>
        </p:sp>
      </p:grpSp>
      <p:sp>
        <p:nvSpPr>
          <p:cNvPr id="546" name="Oval 545"/>
          <p:cNvSpPr/>
          <p:nvPr/>
        </p:nvSpPr>
        <p:spPr>
          <a:xfrm>
            <a:off x="5167844" y="1602703"/>
            <a:ext cx="2396374" cy="239637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591" name="Group 590"/>
          <p:cNvGrpSpPr/>
          <p:nvPr/>
        </p:nvGrpSpPr>
        <p:grpSpPr>
          <a:xfrm>
            <a:off x="6591580" y="5013176"/>
            <a:ext cx="1059369" cy="1448446"/>
            <a:chOff x="6591580" y="4509118"/>
            <a:chExt cx="1059369" cy="1736478"/>
          </a:xfrm>
        </p:grpSpPr>
        <p:cxnSp>
          <p:nvCxnSpPr>
            <p:cNvPr id="585" name="Straight Connector 584"/>
            <p:cNvCxnSpPr/>
            <p:nvPr/>
          </p:nvCxnSpPr>
          <p:spPr>
            <a:xfrm flipV="1">
              <a:off x="6591580" y="4509118"/>
              <a:ext cx="0" cy="173647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88" name="TextBox 587"/>
            <p:cNvSpPr txBox="1"/>
            <p:nvPr/>
          </p:nvSpPr>
          <p:spPr>
            <a:xfrm>
              <a:off x="6607073" y="5229200"/>
              <a:ext cx="1043876" cy="369332"/>
            </a:xfrm>
            <a:prstGeom prst="rect">
              <a:avLst/>
            </a:prstGeom>
            <a:noFill/>
          </p:spPr>
          <p:txBody>
            <a:bodyPr wrap="none" rtlCol="0">
              <a:spAutoFit/>
            </a:bodyPr>
            <a:lstStyle/>
            <a:p>
              <a:r>
                <a:rPr lang="en-GB" dirty="0" smtClean="0"/>
                <a:t>H matrix</a:t>
              </a:r>
              <a:endParaRPr lang="en-GB" dirty="0"/>
            </a:p>
          </p:txBody>
        </p:sp>
      </p:grpSp>
      <p:sp>
        <p:nvSpPr>
          <p:cNvPr id="2" name="Title 1"/>
          <p:cNvSpPr>
            <a:spLocks noGrp="1"/>
          </p:cNvSpPr>
          <p:nvPr>
            <p:ph type="title"/>
          </p:nvPr>
        </p:nvSpPr>
        <p:spPr>
          <a:xfrm>
            <a:off x="368528" y="506352"/>
            <a:ext cx="8229600" cy="696058"/>
          </a:xfrm>
        </p:spPr>
        <p:txBody>
          <a:bodyPr>
            <a:normAutofit/>
          </a:bodyPr>
          <a:lstStyle/>
          <a:p>
            <a:r>
              <a:rPr lang="en-GB" sz="3000" dirty="0" smtClean="0"/>
              <a:t>Control of sampled region with isotope screening</a:t>
            </a:r>
            <a:endParaRPr lang="en-GB" sz="3000" dirty="0"/>
          </a:p>
        </p:txBody>
      </p:sp>
      <p:sp>
        <p:nvSpPr>
          <p:cNvPr id="3" name="TextBox 2"/>
          <p:cNvSpPr txBox="1"/>
          <p:nvPr/>
        </p:nvSpPr>
        <p:spPr>
          <a:xfrm>
            <a:off x="1343120" y="4516430"/>
            <a:ext cx="4503797" cy="369332"/>
          </a:xfrm>
          <a:prstGeom prst="rect">
            <a:avLst/>
          </a:prstGeom>
          <a:noFill/>
        </p:spPr>
        <p:txBody>
          <a:bodyPr wrap="none" rtlCol="0">
            <a:spAutoFit/>
          </a:bodyPr>
          <a:lstStyle/>
          <a:p>
            <a:r>
              <a:rPr lang="en-GB" dirty="0" smtClean="0"/>
              <a:t>Deuterium ‘hidden’ on QENS measurements</a:t>
            </a:r>
            <a:endParaRPr lang="en-GB" dirty="0"/>
          </a:p>
        </p:txBody>
      </p:sp>
    </p:spTree>
    <p:extLst>
      <p:ext uri="{BB962C8B-B14F-4D97-AF65-F5344CB8AC3E}">
        <p14:creationId xmlns:p14="http://schemas.microsoft.com/office/powerpoint/2010/main" val="878542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45"/>
                                        </p:tgtEl>
                                        <p:attrNameLst>
                                          <p:attrName>style.visibility</p:attrName>
                                        </p:attrNameLst>
                                      </p:cBhvr>
                                      <p:to>
                                        <p:strVal val="visible"/>
                                      </p:to>
                                    </p:set>
                                    <p:animEffect transition="in" filter="fade">
                                      <p:cBhvr>
                                        <p:cTn id="7" dur="500"/>
                                        <p:tgtEl>
                                          <p:spTgt spid="545"/>
                                        </p:tgtEl>
                                      </p:cBhvr>
                                    </p:animEffect>
                                  </p:childTnLst>
                                </p:cTn>
                              </p:par>
                              <p:par>
                                <p:cTn id="8" presetID="10" presetClass="entr" presetSubtype="0" fill="hold" nodeType="withEffect">
                                  <p:stCondLst>
                                    <p:cond delay="0"/>
                                  </p:stCondLst>
                                  <p:childTnLst>
                                    <p:set>
                                      <p:cBhvr>
                                        <p:cTn id="9" dur="1" fill="hold">
                                          <p:stCondLst>
                                            <p:cond delay="0"/>
                                          </p:stCondLst>
                                        </p:cTn>
                                        <p:tgtEl>
                                          <p:spTgt spid="589"/>
                                        </p:tgtEl>
                                        <p:attrNameLst>
                                          <p:attrName>style.visibility</p:attrName>
                                        </p:attrNameLst>
                                      </p:cBhvr>
                                      <p:to>
                                        <p:strVal val="visible"/>
                                      </p:to>
                                    </p:set>
                                    <p:animEffect transition="in" filter="fade">
                                      <p:cBhvr>
                                        <p:cTn id="10" dur="500"/>
                                        <p:tgtEl>
                                          <p:spTgt spid="58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46"/>
                                        </p:tgtEl>
                                        <p:attrNameLst>
                                          <p:attrName>style.visibility</p:attrName>
                                        </p:attrNameLst>
                                      </p:cBhvr>
                                      <p:to>
                                        <p:strVal val="visible"/>
                                      </p:to>
                                    </p:set>
                                    <p:animEffect transition="in" filter="fade">
                                      <p:cBhvr>
                                        <p:cTn id="15" dur="500"/>
                                        <p:tgtEl>
                                          <p:spTgt spid="546"/>
                                        </p:tgtEl>
                                      </p:cBhvr>
                                    </p:animEffect>
                                  </p:childTnLst>
                                </p:cTn>
                              </p:par>
                              <p:par>
                                <p:cTn id="16" presetID="10" presetClass="entr" presetSubtype="0" fill="hold" nodeType="withEffect">
                                  <p:stCondLst>
                                    <p:cond delay="0"/>
                                  </p:stCondLst>
                                  <p:childTnLst>
                                    <p:set>
                                      <p:cBhvr>
                                        <p:cTn id="17" dur="1" fill="hold">
                                          <p:stCondLst>
                                            <p:cond delay="0"/>
                                          </p:stCondLst>
                                        </p:cTn>
                                        <p:tgtEl>
                                          <p:spTgt spid="590"/>
                                        </p:tgtEl>
                                        <p:attrNameLst>
                                          <p:attrName>style.visibility</p:attrName>
                                        </p:attrNameLst>
                                      </p:cBhvr>
                                      <p:to>
                                        <p:strVal val="visible"/>
                                      </p:to>
                                    </p:set>
                                    <p:animEffect transition="in" filter="fade">
                                      <p:cBhvr>
                                        <p:cTn id="18" dur="500"/>
                                        <p:tgtEl>
                                          <p:spTgt spid="590"/>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550"/>
                                        </p:tgtEl>
                                        <p:attrNameLst>
                                          <p:attrName>style.visibility</p:attrName>
                                        </p:attrNameLst>
                                      </p:cBhvr>
                                      <p:to>
                                        <p:strVal val="visible"/>
                                      </p:to>
                                    </p:set>
                                    <p:animEffect transition="in" filter="fade">
                                      <p:cBhvr>
                                        <p:cTn id="23" dur="500"/>
                                        <p:tgtEl>
                                          <p:spTgt spid="550"/>
                                        </p:tgtEl>
                                      </p:cBhvr>
                                    </p:animEffect>
                                  </p:childTnLst>
                                </p:cTn>
                              </p:par>
                              <p:par>
                                <p:cTn id="24" presetID="10" presetClass="entr" presetSubtype="0" fill="hold" nodeType="withEffect">
                                  <p:stCondLst>
                                    <p:cond delay="0"/>
                                  </p:stCondLst>
                                  <p:childTnLst>
                                    <p:set>
                                      <p:cBhvr>
                                        <p:cTn id="25" dur="1" fill="hold">
                                          <p:stCondLst>
                                            <p:cond delay="0"/>
                                          </p:stCondLst>
                                        </p:cTn>
                                        <p:tgtEl>
                                          <p:spTgt spid="566"/>
                                        </p:tgtEl>
                                        <p:attrNameLst>
                                          <p:attrName>style.visibility</p:attrName>
                                        </p:attrNameLst>
                                      </p:cBhvr>
                                      <p:to>
                                        <p:strVal val="visible"/>
                                      </p:to>
                                    </p:set>
                                    <p:animEffect transition="in" filter="fade">
                                      <p:cBhvr>
                                        <p:cTn id="26" dur="500"/>
                                        <p:tgtEl>
                                          <p:spTgt spid="566"/>
                                        </p:tgtEl>
                                      </p:cBhvr>
                                    </p:animEffect>
                                  </p:childTnLst>
                                </p:cTn>
                              </p:par>
                              <p:par>
                                <p:cTn id="27" presetID="10" presetClass="entr" presetSubtype="0" fill="hold" nodeType="withEffect">
                                  <p:stCondLst>
                                    <p:cond delay="0"/>
                                  </p:stCondLst>
                                  <p:childTnLst>
                                    <p:set>
                                      <p:cBhvr>
                                        <p:cTn id="28" dur="1" fill="hold">
                                          <p:stCondLst>
                                            <p:cond delay="0"/>
                                          </p:stCondLst>
                                        </p:cTn>
                                        <p:tgtEl>
                                          <p:spTgt spid="591"/>
                                        </p:tgtEl>
                                        <p:attrNameLst>
                                          <p:attrName>style.visibility</p:attrName>
                                        </p:attrNameLst>
                                      </p:cBhvr>
                                      <p:to>
                                        <p:strVal val="visible"/>
                                      </p:to>
                                    </p:set>
                                    <p:animEffect transition="in" filter="fade">
                                      <p:cBhvr>
                                        <p:cTn id="29" dur="500"/>
                                        <p:tgtEl>
                                          <p:spTgt spid="591"/>
                                        </p:tgtEl>
                                      </p:cBhvr>
                                    </p:animEffect>
                                  </p:childTnLst>
                                </p:cTn>
                              </p:par>
                              <p:par>
                                <p:cTn id="30" presetID="10" presetClass="exit" presetSubtype="0" fill="hold" nodeType="withEffect">
                                  <p:stCondLst>
                                    <p:cond delay="0"/>
                                  </p:stCondLst>
                                  <p:childTnLst>
                                    <p:animEffect transition="out" filter="fade">
                                      <p:cBhvr>
                                        <p:cTn id="31" dur="500"/>
                                        <p:tgtEl>
                                          <p:spTgt spid="544"/>
                                        </p:tgtEl>
                                      </p:cBhvr>
                                    </p:animEffect>
                                    <p:set>
                                      <p:cBhvr>
                                        <p:cTn id="32" dur="1" fill="hold">
                                          <p:stCondLst>
                                            <p:cond delay="499"/>
                                          </p:stCondLst>
                                        </p:cTn>
                                        <p:tgtEl>
                                          <p:spTgt spid="544"/>
                                        </p:tgtEl>
                                        <p:attrNameLst>
                                          <p:attrName>style.visibility</p:attrName>
                                        </p:attrNameLst>
                                      </p:cBhvr>
                                      <p:to>
                                        <p:strVal val="hidden"/>
                                      </p:to>
                                    </p:set>
                                  </p:childTnLst>
                                </p:cTn>
                              </p:par>
                              <p:par>
                                <p:cTn id="33" presetID="10" presetClass="exit" presetSubtype="0" fill="hold" nodeType="withEffect">
                                  <p:stCondLst>
                                    <p:cond delay="0"/>
                                  </p:stCondLst>
                                  <p:childTnLst>
                                    <p:animEffect transition="out" filter="fade">
                                      <p:cBhvr>
                                        <p:cTn id="34" dur="500"/>
                                        <p:tgtEl>
                                          <p:spTgt spid="584"/>
                                        </p:tgtEl>
                                      </p:cBhvr>
                                    </p:animEffect>
                                    <p:set>
                                      <p:cBhvr>
                                        <p:cTn id="35" dur="1" fill="hold">
                                          <p:stCondLst>
                                            <p:cond delay="499"/>
                                          </p:stCondLst>
                                        </p:cTn>
                                        <p:tgtEl>
                                          <p:spTgt spid="584"/>
                                        </p:tgtEl>
                                        <p:attrNameLst>
                                          <p:attrName>style.visibility</p:attrName>
                                        </p:attrNameLst>
                                      </p:cBhvr>
                                      <p:to>
                                        <p:strVal val="hidden"/>
                                      </p:to>
                                    </p:set>
                                  </p:childTnLst>
                                </p:cTn>
                              </p:par>
                              <p:par>
                                <p:cTn id="36" presetID="10" presetClass="exit" presetSubtype="0" fill="hold" grpId="1" nodeType="withEffect">
                                  <p:stCondLst>
                                    <p:cond delay="0"/>
                                  </p:stCondLst>
                                  <p:childTnLst>
                                    <p:animEffect transition="out" filter="fade">
                                      <p:cBhvr>
                                        <p:cTn id="37" dur="500"/>
                                        <p:tgtEl>
                                          <p:spTgt spid="546"/>
                                        </p:tgtEl>
                                      </p:cBhvr>
                                    </p:animEffect>
                                    <p:set>
                                      <p:cBhvr>
                                        <p:cTn id="38" dur="1" fill="hold">
                                          <p:stCondLst>
                                            <p:cond delay="499"/>
                                          </p:stCondLst>
                                        </p:cTn>
                                        <p:tgtEl>
                                          <p:spTgt spid="546"/>
                                        </p:tgtEl>
                                        <p:attrNameLst>
                                          <p:attrName>style.visibility</p:attrName>
                                        </p:attrNameLst>
                                      </p:cBhvr>
                                      <p:to>
                                        <p:strVal val="hidden"/>
                                      </p:to>
                                    </p:set>
                                  </p:childTnLst>
                                </p:cTn>
                              </p:par>
                              <p:par>
                                <p:cTn id="39" presetID="10" presetClass="exit" presetSubtype="0" fill="hold" grpId="1" nodeType="withEffect">
                                  <p:stCondLst>
                                    <p:cond delay="0"/>
                                  </p:stCondLst>
                                  <p:childTnLst>
                                    <p:animEffect transition="out" filter="fade">
                                      <p:cBhvr>
                                        <p:cTn id="40" dur="500"/>
                                        <p:tgtEl>
                                          <p:spTgt spid="545"/>
                                        </p:tgtEl>
                                      </p:cBhvr>
                                    </p:animEffect>
                                    <p:set>
                                      <p:cBhvr>
                                        <p:cTn id="41" dur="1" fill="hold">
                                          <p:stCondLst>
                                            <p:cond delay="499"/>
                                          </p:stCondLst>
                                        </p:cTn>
                                        <p:tgtEl>
                                          <p:spTgt spid="54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5" grpId="0" animBg="1"/>
      <p:bldP spid="545" grpId="1" animBg="1"/>
      <p:bldP spid="546" grpId="0" animBg="1"/>
      <p:bldP spid="546" grpId="1"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 name="Chart 19"/>
          <p:cNvGraphicFramePr>
            <a:graphicFrameLocks/>
          </p:cNvGraphicFramePr>
          <p:nvPr>
            <p:extLst>
              <p:ext uri="{D42A27DB-BD31-4B8C-83A1-F6EECF244321}">
                <p14:modId xmlns:p14="http://schemas.microsoft.com/office/powerpoint/2010/main" val="4127785938"/>
              </p:ext>
            </p:extLst>
          </p:nvPr>
        </p:nvGraphicFramePr>
        <p:xfrm>
          <a:off x="755576" y="908720"/>
          <a:ext cx="6912767" cy="2279067"/>
        </p:xfrm>
        <a:graphic>
          <a:graphicData uri="http://schemas.openxmlformats.org/drawingml/2006/chart">
            <c:chart xmlns:c="http://schemas.openxmlformats.org/drawingml/2006/chart" xmlns:r="http://schemas.openxmlformats.org/officeDocument/2006/relationships" r:id="rId3"/>
          </a:graphicData>
        </a:graphic>
      </p:graphicFrame>
      <p:cxnSp>
        <p:nvCxnSpPr>
          <p:cNvPr id="15" name="Straight Connector 14"/>
          <p:cNvCxnSpPr/>
          <p:nvPr/>
        </p:nvCxnSpPr>
        <p:spPr>
          <a:xfrm>
            <a:off x="1059887" y="1772816"/>
            <a:ext cx="973798" cy="0"/>
          </a:xfrm>
          <a:prstGeom prst="line">
            <a:avLst/>
          </a:prstGeom>
          <a:ln>
            <a:solidFill>
              <a:srgbClr val="92D050"/>
            </a:solidFill>
            <a:prstDash val="lgDash"/>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1059885" y="2151116"/>
            <a:ext cx="2367879" cy="0"/>
          </a:xfrm>
          <a:prstGeom prst="line">
            <a:avLst/>
          </a:prstGeom>
          <a:ln>
            <a:solidFill>
              <a:srgbClr val="92D050"/>
            </a:solidFill>
            <a:prstDash val="lgDash"/>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1077779" y="2492896"/>
            <a:ext cx="5014802" cy="0"/>
          </a:xfrm>
          <a:prstGeom prst="line">
            <a:avLst/>
          </a:prstGeom>
          <a:ln>
            <a:solidFill>
              <a:srgbClr val="92D050"/>
            </a:solidFill>
            <a:prstDash val="lgDash"/>
          </a:ln>
        </p:spPr>
        <p:style>
          <a:lnRef idx="1">
            <a:schemeClr val="accent1"/>
          </a:lnRef>
          <a:fillRef idx="0">
            <a:schemeClr val="accent1"/>
          </a:fillRef>
          <a:effectRef idx="0">
            <a:schemeClr val="accent1"/>
          </a:effectRef>
          <a:fontRef idx="minor">
            <a:schemeClr val="tx1"/>
          </a:fontRef>
        </p:style>
      </p:cxnSp>
      <p:grpSp>
        <p:nvGrpSpPr>
          <p:cNvPr id="21" name="Group 20"/>
          <p:cNvGrpSpPr/>
          <p:nvPr/>
        </p:nvGrpSpPr>
        <p:grpSpPr>
          <a:xfrm>
            <a:off x="2026451" y="1390888"/>
            <a:ext cx="651606" cy="1520453"/>
            <a:chOff x="2525450" y="4725144"/>
            <a:chExt cx="651606" cy="1520453"/>
          </a:xfrm>
        </p:grpSpPr>
        <p:cxnSp>
          <p:nvCxnSpPr>
            <p:cNvPr id="22" name="Straight Connector 21"/>
            <p:cNvCxnSpPr/>
            <p:nvPr/>
          </p:nvCxnSpPr>
          <p:spPr>
            <a:xfrm flipV="1">
              <a:off x="2525450" y="4725144"/>
              <a:ext cx="0" cy="152045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2597896" y="4922406"/>
              <a:ext cx="579160" cy="369332"/>
            </a:xfrm>
            <a:prstGeom prst="rect">
              <a:avLst/>
            </a:prstGeom>
            <a:noFill/>
          </p:spPr>
          <p:txBody>
            <a:bodyPr wrap="square" rtlCol="0">
              <a:spAutoFit/>
            </a:bodyPr>
            <a:lstStyle/>
            <a:p>
              <a:r>
                <a:rPr lang="en-GB" dirty="0" smtClean="0"/>
                <a:t>10k</a:t>
              </a:r>
              <a:endParaRPr lang="en-GB" dirty="0"/>
            </a:p>
          </p:txBody>
        </p:sp>
      </p:grpSp>
      <p:grpSp>
        <p:nvGrpSpPr>
          <p:cNvPr id="24" name="Group 23"/>
          <p:cNvGrpSpPr/>
          <p:nvPr/>
        </p:nvGrpSpPr>
        <p:grpSpPr>
          <a:xfrm>
            <a:off x="3427766" y="1390889"/>
            <a:ext cx="556563" cy="1520453"/>
            <a:chOff x="3925001" y="4725143"/>
            <a:chExt cx="556563" cy="1520453"/>
          </a:xfrm>
        </p:grpSpPr>
        <p:cxnSp>
          <p:nvCxnSpPr>
            <p:cNvPr id="25" name="Straight Connector 24"/>
            <p:cNvCxnSpPr/>
            <p:nvPr/>
          </p:nvCxnSpPr>
          <p:spPr>
            <a:xfrm flipV="1">
              <a:off x="3926765" y="4725143"/>
              <a:ext cx="0" cy="152045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3925001" y="5229200"/>
              <a:ext cx="556563" cy="369332"/>
            </a:xfrm>
            <a:prstGeom prst="rect">
              <a:avLst/>
            </a:prstGeom>
            <a:noFill/>
          </p:spPr>
          <p:txBody>
            <a:bodyPr wrap="none" rtlCol="0">
              <a:spAutoFit/>
            </a:bodyPr>
            <a:lstStyle/>
            <a:p>
              <a:r>
                <a:rPr lang="en-GB" dirty="0" smtClean="0"/>
                <a:t>15k</a:t>
              </a:r>
              <a:endParaRPr lang="en-GB" dirty="0"/>
            </a:p>
          </p:txBody>
        </p:sp>
      </p:grpSp>
      <p:grpSp>
        <p:nvGrpSpPr>
          <p:cNvPr id="27" name="Group 26"/>
          <p:cNvGrpSpPr/>
          <p:nvPr/>
        </p:nvGrpSpPr>
        <p:grpSpPr>
          <a:xfrm>
            <a:off x="6092581" y="1390890"/>
            <a:ext cx="1059369" cy="1520453"/>
            <a:chOff x="6591580" y="4725142"/>
            <a:chExt cx="1059369" cy="1520453"/>
          </a:xfrm>
        </p:grpSpPr>
        <p:cxnSp>
          <p:nvCxnSpPr>
            <p:cNvPr id="28" name="Straight Connector 27"/>
            <p:cNvCxnSpPr/>
            <p:nvPr/>
          </p:nvCxnSpPr>
          <p:spPr>
            <a:xfrm flipV="1">
              <a:off x="6591580" y="4725142"/>
              <a:ext cx="0" cy="152045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6607073" y="5642482"/>
              <a:ext cx="1043876" cy="369332"/>
            </a:xfrm>
            <a:prstGeom prst="rect">
              <a:avLst/>
            </a:prstGeom>
            <a:noFill/>
          </p:spPr>
          <p:txBody>
            <a:bodyPr wrap="none" rtlCol="0">
              <a:spAutoFit/>
            </a:bodyPr>
            <a:lstStyle/>
            <a:p>
              <a:r>
                <a:rPr lang="en-GB" dirty="0" smtClean="0"/>
                <a:t>H matrix</a:t>
              </a:r>
              <a:endParaRPr lang="en-GB" dirty="0"/>
            </a:p>
          </p:txBody>
        </p:sp>
      </p:grpSp>
      <p:sp>
        <p:nvSpPr>
          <p:cNvPr id="8" name="Title 7"/>
          <p:cNvSpPr>
            <a:spLocks noGrp="1"/>
          </p:cNvSpPr>
          <p:nvPr>
            <p:ph type="title"/>
          </p:nvPr>
        </p:nvSpPr>
        <p:spPr>
          <a:xfrm>
            <a:off x="395536" y="188640"/>
            <a:ext cx="8229600" cy="990600"/>
          </a:xfrm>
        </p:spPr>
        <p:txBody>
          <a:bodyPr>
            <a:normAutofit/>
          </a:bodyPr>
          <a:lstStyle/>
          <a:p>
            <a:r>
              <a:rPr lang="en-GB" sz="2800" dirty="0" smtClean="0"/>
              <a:t>Fitting to the background value</a:t>
            </a:r>
            <a:endParaRPr lang="en-GB" sz="2800" dirty="0"/>
          </a:p>
        </p:txBody>
      </p:sp>
      <p:sp>
        <p:nvSpPr>
          <p:cNvPr id="3" name="Content Placeholder 2"/>
          <p:cNvSpPr>
            <a:spLocks noGrp="1"/>
          </p:cNvSpPr>
          <p:nvPr>
            <p:ph idx="1"/>
          </p:nvPr>
        </p:nvSpPr>
        <p:spPr>
          <a:xfrm>
            <a:off x="467544" y="3356992"/>
            <a:ext cx="3456384" cy="2687960"/>
          </a:xfrm>
        </p:spPr>
        <p:txBody>
          <a:bodyPr>
            <a:normAutofit/>
          </a:bodyPr>
          <a:lstStyle/>
          <a:p>
            <a:r>
              <a:rPr lang="en-GB" sz="2200" dirty="0" smtClean="0"/>
              <a:t>Integrate and average to determine background level</a:t>
            </a:r>
          </a:p>
          <a:p>
            <a:r>
              <a:rPr lang="en-GB" sz="2200" dirty="0" smtClean="0"/>
              <a:t>Layer function to the measured background by varying </a:t>
            </a:r>
            <a:r>
              <a:rPr lang="en-GB" sz="2200" i="1" dirty="0" smtClean="0"/>
              <a:t>d, </a:t>
            </a:r>
            <a:r>
              <a:rPr lang="en-GB" sz="2200" dirty="0" smtClean="0"/>
              <a:t>characteristic length</a:t>
            </a:r>
          </a:p>
        </p:txBody>
      </p:sp>
      <p:sp>
        <p:nvSpPr>
          <p:cNvPr id="2" name="Rectangle 2"/>
          <p:cNvSpPr>
            <a:spLocks noChangeArrowheads="1"/>
          </p:cNvSpPr>
          <p:nvPr/>
        </p:nvSpPr>
        <p:spPr bwMode="auto">
          <a:xfrm>
            <a:off x="78922" y="4760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5" name="Rectangle 5"/>
          <p:cNvSpPr>
            <a:spLocks noChangeArrowheads="1"/>
          </p:cNvSpPr>
          <p:nvPr/>
        </p:nvSpPr>
        <p:spPr bwMode="auto">
          <a:xfrm>
            <a:off x="78922" y="4760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graphicFrame>
        <p:nvGraphicFramePr>
          <p:cNvPr id="7" name="Object 6"/>
          <p:cNvGraphicFramePr>
            <a:graphicFrameLocks noChangeAspect="1"/>
          </p:cNvGraphicFramePr>
          <p:nvPr>
            <p:extLst>
              <p:ext uri="{D42A27DB-BD31-4B8C-83A1-F6EECF244321}">
                <p14:modId xmlns:p14="http://schemas.microsoft.com/office/powerpoint/2010/main" val="3195092239"/>
              </p:ext>
            </p:extLst>
          </p:nvPr>
        </p:nvGraphicFramePr>
        <p:xfrm>
          <a:off x="3851920" y="2708920"/>
          <a:ext cx="5590791" cy="3864223"/>
        </p:xfrm>
        <a:graphic>
          <a:graphicData uri="http://schemas.openxmlformats.org/presentationml/2006/ole">
            <mc:AlternateContent xmlns:mc="http://schemas.openxmlformats.org/markup-compatibility/2006">
              <mc:Choice xmlns:v="urn:schemas-microsoft-com:vml" Requires="v">
                <p:oleObj spid="_x0000_s19661" name="Graph" r:id="rId4" imgW="4152900" imgH="2895600" progId="">
                  <p:embed/>
                </p:oleObj>
              </mc:Choice>
              <mc:Fallback>
                <p:oleObj name="Graph" r:id="rId4" imgW="4152900" imgH="2895600" progId="">
                  <p:embed/>
                  <p:pic>
                    <p:nvPicPr>
                      <p:cNvPr id="0" name="Picture 122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51920" y="2708920"/>
                        <a:ext cx="5590791" cy="386422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0" name="TextBox 29"/>
          <p:cNvSpPr txBox="1">
            <a:spLocks noRot="1" noChangeAspect="1" noMove="1" noResize="1" noEditPoints="1" noAdjustHandles="1" noChangeArrowheads="1" noChangeShapeType="1" noTextEdit="1"/>
          </p:cNvSpPr>
          <p:nvPr/>
        </p:nvSpPr>
        <p:spPr>
          <a:xfrm>
            <a:off x="4211960" y="2062794"/>
            <a:ext cx="1203150" cy="379656"/>
          </a:xfrm>
          <a:prstGeom prst="rect">
            <a:avLst/>
          </a:prstGeom>
          <a:blipFill rotWithShape="1">
            <a:blip r:embed="rId6" cstate="print"/>
            <a:stretch>
              <a:fillRect/>
            </a:stretch>
          </a:blipFill>
        </p:spPr>
        <p:txBody>
          <a:bodyPr/>
          <a:lstStyle/>
          <a:p>
            <a:r>
              <a:rPr lang="en-GB">
                <a:noFill/>
              </a:rPr>
              <a:t> </a:t>
            </a:r>
          </a:p>
        </p:txBody>
      </p:sp>
    </p:spTree>
    <p:extLst>
      <p:ext uri="{BB962C8B-B14F-4D97-AF65-F5344CB8AC3E}">
        <p14:creationId xmlns:p14="http://schemas.microsoft.com/office/powerpoint/2010/main" val="2081257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fade">
                                      <p:cBhvr>
                                        <p:cTn id="10" dur="500"/>
                                        <p:tgtEl>
                                          <p:spTgt spid="2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par>
                                <p:cTn id="16" presetID="10" presetClass="entr" presetSubtype="0" fill="hold" nodeType="with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fade">
                                      <p:cBhvr>
                                        <p:cTn id="18" dur="500"/>
                                        <p:tgtEl>
                                          <p:spTgt spid="24"/>
                                        </p:tgtEl>
                                      </p:cBhvr>
                                    </p:animEffect>
                                  </p:childTnLst>
                                </p:cTn>
                              </p:par>
                              <p:par>
                                <p:cTn id="19" presetID="9" presetClass="emph" presetSubtype="0" nodeType="withEffect">
                                  <p:stCondLst>
                                    <p:cond delay="0"/>
                                  </p:stCondLst>
                                  <p:childTnLst>
                                    <p:set>
                                      <p:cBhvr rctx="PPT">
                                        <p:cTn id="20" dur="indefinite"/>
                                        <p:tgtEl>
                                          <p:spTgt spid="21"/>
                                        </p:tgtEl>
                                        <p:attrNameLst>
                                          <p:attrName>style.opacity</p:attrName>
                                        </p:attrNameLst>
                                      </p:cBhvr>
                                      <p:to>
                                        <p:strVal val="0.5"/>
                                      </p:to>
                                    </p:set>
                                    <p:animEffect filter="image" prLst="opacity: 0.5">
                                      <p:cBhvr rctx="IE">
                                        <p:cTn id="21" dur="indefinite"/>
                                        <p:tgtEl>
                                          <p:spTgt spid="21"/>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27"/>
                                        </p:tgtEl>
                                        <p:attrNameLst>
                                          <p:attrName>style.visibility</p:attrName>
                                        </p:attrNameLst>
                                      </p:cBhvr>
                                      <p:to>
                                        <p:strVal val="visible"/>
                                      </p:to>
                                    </p:set>
                                    <p:animEffect transition="in" filter="fade">
                                      <p:cBhvr>
                                        <p:cTn id="26" dur="500"/>
                                        <p:tgtEl>
                                          <p:spTgt spid="27"/>
                                        </p:tgtEl>
                                      </p:cBhvr>
                                    </p:animEffect>
                                  </p:childTnLst>
                                </p:cTn>
                              </p:par>
                              <p:par>
                                <p:cTn id="27" presetID="10" presetClass="entr" presetSubtype="0" fill="hold" nodeType="with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fade">
                                      <p:cBhvr>
                                        <p:cTn id="29" dur="500"/>
                                        <p:tgtEl>
                                          <p:spTgt spid="18"/>
                                        </p:tgtEl>
                                      </p:cBhvr>
                                    </p:animEffect>
                                  </p:childTnLst>
                                </p:cTn>
                              </p:par>
                              <p:par>
                                <p:cTn id="30" presetID="9" presetClass="emph" presetSubtype="0" nodeType="withEffect">
                                  <p:stCondLst>
                                    <p:cond delay="0"/>
                                  </p:stCondLst>
                                  <p:childTnLst>
                                    <p:set>
                                      <p:cBhvr rctx="PPT">
                                        <p:cTn id="31" dur="indefinite"/>
                                        <p:tgtEl>
                                          <p:spTgt spid="24"/>
                                        </p:tgtEl>
                                        <p:attrNameLst>
                                          <p:attrName>style.opacity</p:attrName>
                                        </p:attrNameLst>
                                      </p:cBhvr>
                                      <p:to>
                                        <p:strVal val="0.5"/>
                                      </p:to>
                                    </p:set>
                                    <p:animEffect filter="image" prLst="opacity: 0.5">
                                      <p:cBhvr rctx="IE">
                                        <p:cTn id="32" dur="indefinite"/>
                                        <p:tgtEl>
                                          <p:spTgt spid="24"/>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fade">
                                      <p:cBhvr>
                                        <p:cTn id="3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4005064"/>
            <a:ext cx="8424936" cy="2592288"/>
          </a:xfrm>
        </p:spPr>
        <p:txBody>
          <a:bodyPr>
            <a:normAutofit/>
          </a:bodyPr>
          <a:lstStyle/>
          <a:p>
            <a:r>
              <a:rPr lang="en-GB" dirty="0"/>
              <a:t>Immobile fractions significantly above </a:t>
            </a:r>
            <a:r>
              <a:rPr lang="en-GB" dirty="0" err="1"/>
              <a:t>T</a:t>
            </a:r>
            <a:r>
              <a:rPr lang="en-GB" baseline="-25000" dirty="0" err="1"/>
              <a:t>g</a:t>
            </a:r>
            <a:endParaRPr lang="en-GB" baseline="-25000" dirty="0"/>
          </a:p>
          <a:p>
            <a:pPr lvl="1"/>
            <a:r>
              <a:rPr lang="en-GB" dirty="0" smtClean="0"/>
              <a:t>Thought to be limited to ~T</a:t>
            </a:r>
            <a:r>
              <a:rPr lang="en-GB" baseline="-25000" dirty="0" smtClean="0"/>
              <a:t>g</a:t>
            </a:r>
            <a:r>
              <a:rPr lang="en-GB" dirty="0" smtClean="0"/>
              <a:t>+30K, not the +100K found here</a:t>
            </a:r>
          </a:p>
          <a:p>
            <a:pPr lvl="1"/>
            <a:r>
              <a:rPr lang="en-GB" dirty="0"/>
              <a:t>Can help explain reinforcement at low volume </a:t>
            </a:r>
            <a:r>
              <a:rPr lang="en-GB" dirty="0" smtClean="0"/>
              <a:t>fractions</a:t>
            </a:r>
            <a:endParaRPr lang="en-GB" dirty="0"/>
          </a:p>
          <a:p>
            <a:r>
              <a:rPr lang="en-GB" dirty="0" smtClean="0"/>
              <a:t>Similar to other measurements/calculations of layer thickness</a:t>
            </a:r>
          </a:p>
          <a:p>
            <a:pPr lvl="1"/>
            <a:r>
              <a:rPr lang="en-GB" dirty="0" smtClean="0"/>
              <a:t>Geometry less important - thin film results can be applied to bulk</a:t>
            </a:r>
            <a:endParaRPr lang="en-GB" dirty="0"/>
          </a:p>
        </p:txBody>
      </p:sp>
      <p:graphicFrame>
        <p:nvGraphicFramePr>
          <p:cNvPr id="4" name="Object 3"/>
          <p:cNvGraphicFramePr>
            <a:graphicFrameLocks noChangeAspect="1"/>
          </p:cNvGraphicFramePr>
          <p:nvPr>
            <p:extLst>
              <p:ext uri="{D42A27DB-BD31-4B8C-83A1-F6EECF244321}">
                <p14:modId xmlns:p14="http://schemas.microsoft.com/office/powerpoint/2010/main" val="528314800"/>
              </p:ext>
            </p:extLst>
          </p:nvPr>
        </p:nvGraphicFramePr>
        <p:xfrm>
          <a:off x="1799643" y="333993"/>
          <a:ext cx="5275263" cy="3741738"/>
        </p:xfrm>
        <a:graphic>
          <a:graphicData uri="http://schemas.openxmlformats.org/presentationml/2006/ole">
            <mc:AlternateContent xmlns:mc="http://schemas.openxmlformats.org/markup-compatibility/2006">
              <mc:Choice xmlns:v="urn:schemas-microsoft-com:vml" Requires="v">
                <p:oleObj spid="_x0000_s11833" name="Graph" r:id="rId3" imgW="4152900" imgH="2895600" progId="">
                  <p:embed/>
                </p:oleObj>
              </mc:Choice>
              <mc:Fallback>
                <p:oleObj name="Graph" r:id="rId3" imgW="4152900" imgH="2895600" progId="">
                  <p:embed/>
                  <p:pic>
                    <p:nvPicPr>
                      <p:cNvPr id="0" name="Picture 56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9643" y="333993"/>
                        <a:ext cx="5275263" cy="37417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Oval 4"/>
          <p:cNvSpPr/>
          <p:nvPr/>
        </p:nvSpPr>
        <p:spPr>
          <a:xfrm>
            <a:off x="3201937" y="838049"/>
            <a:ext cx="594647" cy="594647"/>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path path="circle">
              <a:fillToRect l="50000" t="50000" r="50000" b="50000"/>
            </a:path>
            <a:tileRect/>
          </a:gradFill>
          <a:ln>
            <a:noFill/>
          </a:ln>
          <a:effectLst>
            <a:glow rad="406400">
              <a:srgbClr val="92D050">
                <a:alpha val="4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Oval 5"/>
          <p:cNvSpPr/>
          <p:nvPr/>
        </p:nvSpPr>
        <p:spPr>
          <a:xfrm>
            <a:off x="4138041" y="1990175"/>
            <a:ext cx="594647" cy="594647"/>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path path="circle">
              <a:fillToRect l="50000" t="50000" r="50000" b="50000"/>
            </a:path>
            <a:tileRect/>
          </a:gradFill>
          <a:ln>
            <a:noFill/>
          </a:ln>
          <a:effectLst>
            <a:glow rad="190500">
              <a:srgbClr val="92D050">
                <a:alpha val="4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Oval 6"/>
          <p:cNvSpPr/>
          <p:nvPr/>
        </p:nvSpPr>
        <p:spPr>
          <a:xfrm>
            <a:off x="5587492" y="2287499"/>
            <a:ext cx="594647" cy="594647"/>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path path="circle">
              <a:fillToRect l="50000" t="50000" r="50000" b="50000"/>
            </a:path>
            <a:tileRect/>
          </a:gradFill>
          <a:ln>
            <a:noFill/>
          </a:ln>
          <a:effectLst>
            <a:glow rad="76200">
              <a:srgbClr val="92D050">
                <a:alpha val="4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p:cNvSpPr txBox="1"/>
          <p:nvPr/>
        </p:nvSpPr>
        <p:spPr>
          <a:xfrm>
            <a:off x="4355976" y="476672"/>
            <a:ext cx="1080120" cy="369332"/>
          </a:xfrm>
          <a:prstGeom prst="rect">
            <a:avLst/>
          </a:prstGeom>
          <a:noFill/>
        </p:spPr>
        <p:txBody>
          <a:bodyPr wrap="square" rtlCol="0">
            <a:spAutoFit/>
          </a:bodyPr>
          <a:lstStyle/>
          <a:p>
            <a:r>
              <a:rPr lang="en-US" dirty="0" smtClean="0"/>
              <a:t>silica</a:t>
            </a:r>
            <a:endParaRPr lang="en-US" dirty="0"/>
          </a:p>
        </p:txBody>
      </p:sp>
      <p:cxnSp>
        <p:nvCxnSpPr>
          <p:cNvPr id="10" name="Straight Arrow Connector 9"/>
          <p:cNvCxnSpPr>
            <a:stCxn id="8" idx="1"/>
          </p:cNvCxnSpPr>
          <p:nvPr/>
        </p:nvCxnSpPr>
        <p:spPr>
          <a:xfrm flipH="1">
            <a:off x="3491880" y="661338"/>
            <a:ext cx="864096" cy="46340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4427984" y="836712"/>
            <a:ext cx="1328184" cy="369332"/>
          </a:xfrm>
          <a:prstGeom prst="rect">
            <a:avLst/>
          </a:prstGeom>
          <a:noFill/>
        </p:spPr>
        <p:txBody>
          <a:bodyPr wrap="none" rtlCol="0">
            <a:spAutoFit/>
          </a:bodyPr>
          <a:lstStyle/>
          <a:p>
            <a:r>
              <a:rPr lang="en-US" dirty="0" smtClean="0"/>
              <a:t>glassy layer</a:t>
            </a:r>
            <a:endParaRPr lang="en-US" dirty="0"/>
          </a:p>
        </p:txBody>
      </p:sp>
      <p:cxnSp>
        <p:nvCxnSpPr>
          <p:cNvPr id="15" name="Straight Arrow Connector 14"/>
          <p:cNvCxnSpPr>
            <a:stCxn id="13" idx="1"/>
          </p:cNvCxnSpPr>
          <p:nvPr/>
        </p:nvCxnSpPr>
        <p:spPr>
          <a:xfrm flipH="1">
            <a:off x="3779912" y="1021378"/>
            <a:ext cx="648072" cy="31939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2025385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836712"/>
                <a:ext cx="8229600" cy="2376264"/>
              </a:xfrm>
            </p:spPr>
            <p:txBody>
              <a:bodyPr/>
              <a:lstStyle/>
              <a:p>
                <a:r>
                  <a:rPr lang="en-GB" dirty="0" smtClean="0"/>
                  <a:t>Vogel-Fulcher-</a:t>
                </a:r>
                <a:r>
                  <a:rPr lang="en-GB" dirty="0" err="1" smtClean="0"/>
                  <a:t>Tammann</a:t>
                </a:r>
                <a:r>
                  <a:rPr lang="en-GB" dirty="0" smtClean="0"/>
                  <a:t> relation</a:t>
                </a:r>
              </a:p>
              <a:p>
                <a:pPr lvl="1"/>
                <a14:m>
                  <m:oMath xmlns:m="http://schemas.openxmlformats.org/officeDocument/2006/math">
                    <m:r>
                      <a:rPr lang="en-GB" i="1">
                        <a:latin typeface="Cambria Math"/>
                      </a:rPr>
                      <m:t>𝜂</m:t>
                    </m:r>
                    <m:r>
                      <a:rPr lang="en-GB" i="1">
                        <a:latin typeface="Cambria Math"/>
                      </a:rPr>
                      <m:t>=</m:t>
                    </m:r>
                    <m:sSub>
                      <m:sSubPr>
                        <m:ctrlPr>
                          <a:rPr lang="en-GB" i="1">
                            <a:latin typeface="Cambria Math"/>
                          </a:rPr>
                        </m:ctrlPr>
                      </m:sSubPr>
                      <m:e>
                        <m:r>
                          <a:rPr lang="en-GB" i="1">
                            <a:latin typeface="Cambria Math"/>
                          </a:rPr>
                          <m:t>𝜂</m:t>
                        </m:r>
                      </m:e>
                      <m:sub>
                        <m:r>
                          <a:rPr lang="en-GB" i="1">
                            <a:latin typeface="Cambria Math"/>
                          </a:rPr>
                          <m:t>0</m:t>
                        </m:r>
                      </m:sub>
                    </m:sSub>
                    <m:sSup>
                      <m:sSupPr>
                        <m:ctrlPr>
                          <a:rPr lang="en-GB" i="1">
                            <a:latin typeface="Cambria Math"/>
                          </a:rPr>
                        </m:ctrlPr>
                      </m:sSupPr>
                      <m:e>
                        <m:r>
                          <a:rPr lang="en-GB" i="1">
                            <a:latin typeface="Cambria Math"/>
                          </a:rPr>
                          <m:t>𝑒</m:t>
                        </m:r>
                      </m:e>
                      <m:sup>
                        <m:d>
                          <m:dPr>
                            <m:ctrlPr>
                              <a:rPr lang="en-GB" i="1">
                                <a:latin typeface="Cambria Math"/>
                              </a:rPr>
                            </m:ctrlPr>
                          </m:dPr>
                          <m:e>
                            <m:f>
                              <m:fPr>
                                <m:ctrlPr>
                                  <a:rPr lang="en-GB" i="1">
                                    <a:latin typeface="Cambria Math"/>
                                  </a:rPr>
                                </m:ctrlPr>
                              </m:fPr>
                              <m:num>
                                <m:r>
                                  <a:rPr lang="en-GB" i="1">
                                    <a:latin typeface="Cambria Math"/>
                                  </a:rPr>
                                  <m:t>𝐵</m:t>
                                </m:r>
                              </m:num>
                              <m:den>
                                <m:r>
                                  <a:rPr lang="en-GB" i="1">
                                    <a:latin typeface="Cambria Math"/>
                                  </a:rPr>
                                  <m:t>𝑇</m:t>
                                </m:r>
                                <m:r>
                                  <a:rPr lang="en-GB" i="1">
                                    <a:latin typeface="Cambria Math"/>
                                  </a:rPr>
                                  <m:t>−</m:t>
                                </m:r>
                                <m:sSub>
                                  <m:sSubPr>
                                    <m:ctrlPr>
                                      <a:rPr lang="en-GB" i="1">
                                        <a:latin typeface="Cambria Math"/>
                                      </a:rPr>
                                    </m:ctrlPr>
                                  </m:sSubPr>
                                  <m:e>
                                    <m:r>
                                      <a:rPr lang="en-GB" i="1">
                                        <a:latin typeface="Cambria Math"/>
                                      </a:rPr>
                                      <m:t>𝑇</m:t>
                                    </m:r>
                                  </m:e>
                                  <m:sub>
                                    <m:r>
                                      <a:rPr lang="en-GB" i="1">
                                        <a:latin typeface="Cambria Math"/>
                                      </a:rPr>
                                      <m:t>0</m:t>
                                    </m:r>
                                  </m:sub>
                                </m:sSub>
                              </m:den>
                            </m:f>
                          </m:e>
                        </m:d>
                      </m:sup>
                    </m:sSup>
                  </m:oMath>
                </a14:m>
                <a:endParaRPr lang="en-GB" dirty="0" smtClean="0"/>
              </a:p>
              <a:p>
                <a:pPr lvl="1"/>
                <a:r>
                  <a:rPr lang="en-GB" dirty="0" smtClean="0"/>
                  <a:t>Common in polymer systems</a:t>
                </a:r>
              </a:p>
              <a:p>
                <a:pPr lvl="1"/>
                <a:r>
                  <a:rPr lang="en-GB" dirty="0" smtClean="0"/>
                  <a:t>Not a simple energy barrier – cooperative dynamics</a:t>
                </a:r>
                <a:endParaRPr lang="en-GB" dirty="0"/>
              </a:p>
              <a:p>
                <a:pPr lvl="1"/>
                <a:endParaRPr lang="en-GB"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836712"/>
                <a:ext cx="8229600" cy="2376264"/>
              </a:xfrm>
              <a:blipFill rotWithShape="1">
                <a:blip r:embed="rId3" cstate="print"/>
                <a:stretch>
                  <a:fillRect l="-667" t="-2051"/>
                </a:stretch>
              </a:blipFill>
            </p:spPr>
            <p:txBody>
              <a:bodyPr/>
              <a:lstStyle/>
              <a:p>
                <a:r>
                  <a:rPr lang="en-GB" dirty="0">
                    <a:noFill/>
                  </a:rPr>
                  <a:t> </a:t>
                </a:r>
              </a:p>
            </p:txBody>
          </p:sp>
        </mc:Fallback>
      </mc:AlternateContent>
      <p:sp>
        <p:nvSpPr>
          <p:cNvPr id="4"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graphicFrame>
        <p:nvGraphicFramePr>
          <p:cNvPr id="5" name="Object 4"/>
          <p:cNvGraphicFramePr>
            <a:graphicFrameLocks noChangeAspect="1"/>
          </p:cNvGraphicFramePr>
          <p:nvPr>
            <p:extLst>
              <p:ext uri="{D42A27DB-BD31-4B8C-83A1-F6EECF244321}">
                <p14:modId xmlns:p14="http://schemas.microsoft.com/office/powerpoint/2010/main" val="1723389487"/>
              </p:ext>
            </p:extLst>
          </p:nvPr>
        </p:nvGraphicFramePr>
        <p:xfrm>
          <a:off x="-180528" y="2636912"/>
          <a:ext cx="5275658" cy="3742208"/>
        </p:xfrm>
        <a:graphic>
          <a:graphicData uri="http://schemas.openxmlformats.org/presentationml/2006/ole">
            <mc:AlternateContent xmlns:mc="http://schemas.openxmlformats.org/markup-compatibility/2006">
              <mc:Choice xmlns:v="urn:schemas-microsoft-com:vml" Requires="v">
                <p:oleObj spid="_x0000_s20656" name="Graph" r:id="rId4" imgW="4152900" imgH="2895600" progId="">
                  <p:embed/>
                </p:oleObj>
              </mc:Choice>
              <mc:Fallback>
                <p:oleObj name="Graph" r:id="rId4" imgW="4152900" imgH="2895600" progId="">
                  <p:embed/>
                  <p:pic>
                    <p:nvPicPr>
                      <p:cNvPr id="0" name="Picture 119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0528" y="2636912"/>
                        <a:ext cx="5275658" cy="374220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graphicFrame>
        <p:nvGraphicFramePr>
          <p:cNvPr id="7" name="Object 6"/>
          <p:cNvGraphicFramePr>
            <a:graphicFrameLocks noChangeAspect="1"/>
          </p:cNvGraphicFramePr>
          <p:nvPr>
            <p:extLst>
              <p:ext uri="{D42A27DB-BD31-4B8C-83A1-F6EECF244321}">
                <p14:modId xmlns:p14="http://schemas.microsoft.com/office/powerpoint/2010/main" val="1891484967"/>
              </p:ext>
            </p:extLst>
          </p:nvPr>
        </p:nvGraphicFramePr>
        <p:xfrm>
          <a:off x="3995936" y="2420888"/>
          <a:ext cx="5711101" cy="3960440"/>
        </p:xfrm>
        <a:graphic>
          <a:graphicData uri="http://schemas.openxmlformats.org/presentationml/2006/ole">
            <mc:AlternateContent xmlns:mc="http://schemas.openxmlformats.org/markup-compatibility/2006">
              <mc:Choice xmlns:v="urn:schemas-microsoft-com:vml" Requires="v">
                <p:oleObj spid="_x0000_s20657" name="Graph" r:id="rId6" imgW="4152900" imgH="2895600" progId="">
                  <p:embed/>
                </p:oleObj>
              </mc:Choice>
              <mc:Fallback>
                <p:oleObj name="Graph" r:id="rId6" imgW="4152900" imgH="2895600" progId="">
                  <p:embed/>
                  <p:pic>
                    <p:nvPicPr>
                      <p:cNvPr id="0" name="Picture 119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995936" y="2420888"/>
                        <a:ext cx="5711101" cy="396044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0657" name="Rectangle 120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20659" name="Rectangle 120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20661" name="Rectangle 120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4" name="Rectangle 13"/>
          <p:cNvSpPr/>
          <p:nvPr/>
        </p:nvSpPr>
        <p:spPr>
          <a:xfrm>
            <a:off x="467544" y="2204864"/>
            <a:ext cx="8064896" cy="50405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5979356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Conclusions</a:t>
            </a:r>
            <a:endParaRPr lang="en-GB" dirty="0"/>
          </a:p>
        </p:txBody>
      </p:sp>
      <p:sp>
        <p:nvSpPr>
          <p:cNvPr id="3" name="Content Placeholder 2"/>
          <p:cNvSpPr>
            <a:spLocks noGrp="1"/>
          </p:cNvSpPr>
          <p:nvPr>
            <p:ph idx="1"/>
          </p:nvPr>
        </p:nvSpPr>
        <p:spPr/>
        <p:txBody>
          <a:bodyPr/>
          <a:lstStyle/>
          <a:p>
            <a:r>
              <a:rPr lang="en-GB" dirty="0" smtClean="0"/>
              <a:t>Direct measurement of localised polymer dynamics </a:t>
            </a:r>
          </a:p>
          <a:p>
            <a:endParaRPr lang="en-GB" dirty="0" smtClean="0"/>
          </a:p>
          <a:p>
            <a:r>
              <a:rPr lang="en-GB" dirty="0" smtClean="0"/>
              <a:t>Findings show glassy layer at higher temperatures than previously theorised</a:t>
            </a:r>
          </a:p>
          <a:p>
            <a:pPr marL="457200" lvl="2"/>
            <a:r>
              <a:rPr lang="en-GB" sz="2000" dirty="0" smtClean="0"/>
              <a:t>Helps explain reinforcement at low volume fractions</a:t>
            </a:r>
          </a:p>
          <a:p>
            <a:pPr marL="457200" lvl="2"/>
            <a:endParaRPr lang="en-GB" sz="2000" dirty="0" smtClean="0"/>
          </a:p>
          <a:p>
            <a:pPr marL="182880" lvl="1"/>
            <a:r>
              <a:rPr lang="en-GB" sz="2400" dirty="0" smtClean="0"/>
              <a:t>Layer thickness appears to follow VFT relation</a:t>
            </a:r>
          </a:p>
          <a:p>
            <a:pPr marL="182880" lvl="1"/>
            <a:endParaRPr lang="en-GB" sz="2200" dirty="0" smtClean="0"/>
          </a:p>
          <a:p>
            <a:pPr marL="182880" lvl="1"/>
            <a:r>
              <a:rPr lang="en-GB" sz="2400" dirty="0" smtClean="0"/>
              <a:t>Few geometry effects, thin film results can be applied to bulk</a:t>
            </a:r>
          </a:p>
          <a:p>
            <a:pPr marL="182880" lvl="1"/>
            <a:endParaRPr lang="en-GB" sz="2400" dirty="0" smtClean="0"/>
          </a:p>
        </p:txBody>
      </p:sp>
    </p:spTree>
    <p:extLst>
      <p:ext uri="{BB962C8B-B14F-4D97-AF65-F5344CB8AC3E}">
        <p14:creationId xmlns:p14="http://schemas.microsoft.com/office/powerpoint/2010/main" val="175932736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Thanks to</a:t>
            </a:r>
            <a:endParaRPr lang="en-GB" dirty="0"/>
          </a:p>
        </p:txBody>
      </p:sp>
      <p:sp>
        <p:nvSpPr>
          <p:cNvPr id="3" name="Content Placeholder 2"/>
          <p:cNvSpPr>
            <a:spLocks noGrp="1"/>
          </p:cNvSpPr>
          <p:nvPr>
            <p:ph idx="1"/>
          </p:nvPr>
        </p:nvSpPr>
        <p:spPr>
          <a:xfrm>
            <a:off x="467544" y="1700808"/>
            <a:ext cx="8229600" cy="4876800"/>
          </a:xfrm>
        </p:spPr>
        <p:txBody>
          <a:bodyPr/>
          <a:lstStyle/>
          <a:p>
            <a:r>
              <a:rPr lang="en-GB" dirty="0" smtClean="0"/>
              <a:t>Richard  Thompson</a:t>
            </a:r>
          </a:p>
          <a:p>
            <a:endParaRPr lang="en-GB" dirty="0" smtClean="0"/>
          </a:p>
          <a:p>
            <a:r>
              <a:rPr lang="en-GB" dirty="0" smtClean="0"/>
              <a:t>And the group</a:t>
            </a:r>
          </a:p>
          <a:p>
            <a:endParaRPr lang="en-GB" dirty="0" smtClean="0"/>
          </a:p>
          <a:p>
            <a:pPr>
              <a:buNone/>
            </a:pPr>
            <a:endParaRPr lang="en-GB" dirty="0" smtClean="0"/>
          </a:p>
          <a:p>
            <a:r>
              <a:rPr lang="en-GB" dirty="0" smtClean="0"/>
              <a:t>Victoria Garcia-Sakai (IRIS instrument scientist)</a:t>
            </a:r>
          </a:p>
        </p:txBody>
      </p:sp>
      <p:pic>
        <p:nvPicPr>
          <p:cNvPr id="16386" name="Picture 2" descr="http://www.stfc.ac.uk/stfc/includes/themes/MuraSTFC/assets/legacy/2473_web_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3528" y="4725144"/>
            <a:ext cx="4616084" cy="100811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Richard Thompson Group Durham Team Photo"/>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283968" y="1196752"/>
            <a:ext cx="3957692" cy="259228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
          <p:cNvPicPr>
            <a:picLocks noChangeAspect="1" noChangeArrowheads="1"/>
          </p:cNvPicPr>
          <p:nvPr/>
        </p:nvPicPr>
        <p:blipFill>
          <a:blip r:embed="rId5" cstate="print"/>
          <a:srcRect/>
          <a:stretch>
            <a:fillRect/>
          </a:stretch>
        </p:blipFill>
        <p:spPr bwMode="auto">
          <a:xfrm>
            <a:off x="5364088" y="4509120"/>
            <a:ext cx="3096344" cy="1397046"/>
          </a:xfrm>
          <a:prstGeom prst="rect">
            <a:avLst/>
          </a:prstGeom>
          <a:noFill/>
          <a:ln w="9525">
            <a:noFill/>
            <a:miter lim="800000"/>
            <a:headEnd/>
            <a:tailEnd/>
          </a:ln>
        </p:spPr>
      </p:pic>
    </p:spTree>
    <p:extLst>
      <p:ext uri="{BB962C8B-B14F-4D97-AF65-F5344CB8AC3E}">
        <p14:creationId xmlns:p14="http://schemas.microsoft.com/office/powerpoint/2010/main" val="227628887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Any Questions?</a:t>
            </a:r>
            <a:endParaRPr lang="en-US" dirty="0"/>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Appendices</a:t>
            </a:r>
            <a:endParaRPr lang="en-GB" dirty="0"/>
          </a:p>
        </p:txBody>
      </p:sp>
      <p:sp>
        <p:nvSpPr>
          <p:cNvPr id="3" name="Content Placeholder 2"/>
          <p:cNvSpPr>
            <a:spLocks noGrp="1"/>
          </p:cNvSpPr>
          <p:nvPr>
            <p:ph idx="1"/>
          </p:nvPr>
        </p:nvSpPr>
        <p:spPr/>
        <p:txBody>
          <a:bodyPr/>
          <a:lstStyle/>
          <a:p>
            <a:endParaRPr lang="en-GB"/>
          </a:p>
        </p:txBody>
      </p:sp>
    </p:spTree>
    <p:extLst>
      <p:ext uri="{BB962C8B-B14F-4D97-AF65-F5344CB8AC3E}">
        <p14:creationId xmlns:p14="http://schemas.microsoft.com/office/powerpoint/2010/main" val="277736338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QENS </a:t>
            </a:r>
            <a:endParaRPr lang="en-GB" dirty="0"/>
          </a:p>
        </p:txBody>
      </p:sp>
      <p:grpSp>
        <p:nvGrpSpPr>
          <p:cNvPr id="7" name="Group 6"/>
          <p:cNvGrpSpPr/>
          <p:nvPr/>
        </p:nvGrpSpPr>
        <p:grpSpPr>
          <a:xfrm>
            <a:off x="342794" y="1789171"/>
            <a:ext cx="4608514" cy="1080120"/>
            <a:chOff x="683568" y="1728360"/>
            <a:chExt cx="4608514" cy="1080120"/>
          </a:xfrm>
        </p:grpSpPr>
        <p:sp>
          <p:nvSpPr>
            <p:cNvPr id="4" name="Rounded Rectangle 3"/>
            <p:cNvSpPr/>
            <p:nvPr/>
          </p:nvSpPr>
          <p:spPr>
            <a:xfrm>
              <a:off x="2627784" y="1732680"/>
              <a:ext cx="360040" cy="1075800"/>
            </a:xfrm>
            <a:prstGeom prst="roundRect">
              <a:avLst>
                <a:gd name="adj" fmla="val 50000"/>
              </a:avLst>
            </a:prstGeom>
            <a:gradFill flip="none" rotWithShape="1">
              <a:gsLst>
                <a:gs pos="0">
                  <a:schemeClr val="accent6">
                    <a:lumMod val="40000"/>
                    <a:lumOff val="60000"/>
                    <a:shade val="30000"/>
                    <a:satMod val="115000"/>
                  </a:schemeClr>
                </a:gs>
                <a:gs pos="50000">
                  <a:schemeClr val="accent6">
                    <a:lumMod val="40000"/>
                    <a:lumOff val="60000"/>
                    <a:shade val="67500"/>
                    <a:satMod val="115000"/>
                  </a:schemeClr>
                </a:gs>
                <a:gs pos="100000">
                  <a:schemeClr val="accent6">
                    <a:lumMod val="40000"/>
                    <a:lumOff val="60000"/>
                    <a:shade val="100000"/>
                    <a:satMod val="11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p:cNvSpPr/>
            <p:nvPr/>
          </p:nvSpPr>
          <p:spPr>
            <a:xfrm>
              <a:off x="683568" y="2060848"/>
              <a:ext cx="1944216" cy="419465"/>
            </a:xfrm>
            <a:prstGeom prst="rect">
              <a:avLst/>
            </a:prstGeom>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rapezoid 5"/>
            <p:cNvSpPr/>
            <p:nvPr/>
          </p:nvSpPr>
          <p:spPr>
            <a:xfrm rot="16200000">
              <a:off x="3599894" y="1116292"/>
              <a:ext cx="1080120" cy="2304256"/>
            </a:xfrm>
            <a:prstGeom prst="trapezoid">
              <a:avLst>
                <a:gd name="adj" fmla="val 30521"/>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13314" name="Picture 2" descr="http://www.isis.stfc.ac.uk/images/instruments/iris-/iris-schematic492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48063" y="1089119"/>
            <a:ext cx="3404517" cy="2552847"/>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p:nvSpPr>
        <p:spPr>
          <a:xfrm>
            <a:off x="10980712" y="3449605"/>
            <a:ext cx="2846133" cy="22055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3" name="Object 2"/>
          <p:cNvGraphicFramePr>
            <a:graphicFrameLocks noChangeAspect="1"/>
          </p:cNvGraphicFramePr>
          <p:nvPr>
            <p:extLst>
              <p:ext uri="{D42A27DB-BD31-4B8C-83A1-F6EECF244321}">
                <p14:modId xmlns:p14="http://schemas.microsoft.com/office/powerpoint/2010/main" val="2179295772"/>
              </p:ext>
            </p:extLst>
          </p:nvPr>
        </p:nvGraphicFramePr>
        <p:xfrm>
          <a:off x="212147" y="2869291"/>
          <a:ext cx="4149725" cy="2895600"/>
        </p:xfrm>
        <a:graphic>
          <a:graphicData uri="http://schemas.openxmlformats.org/presentationml/2006/ole">
            <mc:AlternateContent xmlns:mc="http://schemas.openxmlformats.org/markup-compatibility/2006">
              <mc:Choice xmlns:v="urn:schemas-microsoft-com:vml" Requires="v">
                <p:oleObj spid="_x0000_s14072" name="Graph" r:id="rId4" imgW="4152900" imgH="2895600" progId="">
                  <p:embed/>
                </p:oleObj>
              </mc:Choice>
              <mc:Fallback>
                <p:oleObj name="Graph" r:id="rId4" imgW="4152900" imgH="2895600" progId="">
                  <p:embed/>
                  <p:pic>
                    <p:nvPicPr>
                      <p:cNvPr id="0" name="Picture 75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2147" y="2869291"/>
                        <a:ext cx="4149725" cy="2895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8" name="Table 7"/>
          <p:cNvGraphicFramePr>
            <a:graphicFrameLocks noGrp="1"/>
          </p:cNvGraphicFramePr>
          <p:nvPr>
            <p:extLst>
              <p:ext uri="{D42A27DB-BD31-4B8C-83A1-F6EECF244321}">
                <p14:modId xmlns:p14="http://schemas.microsoft.com/office/powerpoint/2010/main" val="2153859468"/>
              </p:ext>
            </p:extLst>
          </p:nvPr>
        </p:nvGraphicFramePr>
        <p:xfrm>
          <a:off x="4499992" y="4058366"/>
          <a:ext cx="3528392" cy="1534160"/>
        </p:xfrm>
        <a:graphic>
          <a:graphicData uri="http://schemas.openxmlformats.org/drawingml/2006/table">
            <a:tbl>
              <a:tblPr firstRow="1" bandRow="1">
                <a:tableStyleId>{5C22544A-7EE6-4342-B048-85BDC9FD1C3A}</a:tableStyleId>
              </a:tblPr>
              <a:tblGrid>
                <a:gridCol w="1008112"/>
                <a:gridCol w="1152128"/>
                <a:gridCol w="1368152"/>
              </a:tblGrid>
              <a:tr h="370840">
                <a:tc>
                  <a:txBody>
                    <a:bodyPr/>
                    <a:lstStyle/>
                    <a:p>
                      <a:r>
                        <a:rPr lang="en-GB" dirty="0" smtClean="0"/>
                        <a:t>isotope</a:t>
                      </a:r>
                      <a:endParaRPr lang="en-GB"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Coherent </a:t>
                      </a:r>
                      <a:r>
                        <a:rPr lang="en-GB" sz="1000" dirty="0" smtClean="0"/>
                        <a:t>(x 10</a:t>
                      </a:r>
                      <a:r>
                        <a:rPr lang="en-GB" sz="1000" baseline="30000" dirty="0" smtClean="0"/>
                        <a:t>-15</a:t>
                      </a:r>
                      <a:r>
                        <a:rPr lang="en-GB" sz="1000" dirty="0" smtClean="0"/>
                        <a:t>m)</a:t>
                      </a:r>
                    </a:p>
                    <a:p>
                      <a:endParaRPr lang="en-GB"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Incoherent </a:t>
                      </a:r>
                      <a:r>
                        <a:rPr lang="en-GB" sz="1000" dirty="0" smtClean="0"/>
                        <a:t>(x 10</a:t>
                      </a:r>
                      <a:r>
                        <a:rPr lang="en-GB" sz="1000" baseline="30000" dirty="0" smtClean="0"/>
                        <a:t>-15</a:t>
                      </a:r>
                      <a:r>
                        <a:rPr lang="en-GB" sz="1000" dirty="0" smtClean="0"/>
                        <a:t>m)</a:t>
                      </a:r>
                    </a:p>
                    <a:p>
                      <a:endParaRPr lang="en-GB" dirty="0"/>
                    </a:p>
                  </a:txBody>
                  <a:tcPr/>
                </a:tc>
              </a:tr>
              <a:tr h="370840">
                <a:tc>
                  <a:txBody>
                    <a:bodyPr/>
                    <a:lstStyle/>
                    <a:p>
                      <a:r>
                        <a:rPr lang="en-GB" baseline="30000" dirty="0" smtClean="0"/>
                        <a:t>1</a:t>
                      </a:r>
                      <a:r>
                        <a:rPr lang="en-GB" dirty="0" smtClean="0"/>
                        <a:t>H</a:t>
                      </a:r>
                      <a:endParaRPr lang="en-GB" dirty="0"/>
                    </a:p>
                  </a:txBody>
                  <a:tcPr/>
                </a:tc>
                <a:tc>
                  <a:txBody>
                    <a:bodyPr/>
                    <a:lstStyle/>
                    <a:p>
                      <a:r>
                        <a:rPr lang="en-GB" dirty="0" smtClean="0"/>
                        <a:t>-3.74</a:t>
                      </a:r>
                      <a:endParaRPr lang="en-GB" dirty="0"/>
                    </a:p>
                  </a:txBody>
                  <a:tcPr/>
                </a:tc>
                <a:tc>
                  <a:txBody>
                    <a:bodyPr/>
                    <a:lstStyle/>
                    <a:p>
                      <a:r>
                        <a:rPr lang="en-GB" dirty="0" smtClean="0"/>
                        <a:t>25.27</a:t>
                      </a:r>
                      <a:endParaRPr lang="en-GB" dirty="0"/>
                    </a:p>
                  </a:txBody>
                  <a:tcPr/>
                </a:tc>
              </a:tr>
              <a:tr h="370840">
                <a:tc>
                  <a:txBody>
                    <a:bodyPr/>
                    <a:lstStyle/>
                    <a:p>
                      <a:r>
                        <a:rPr lang="en-GB" baseline="30000" dirty="0" smtClean="0"/>
                        <a:t>2</a:t>
                      </a:r>
                      <a:r>
                        <a:rPr lang="en-GB" dirty="0" smtClean="0"/>
                        <a:t>D</a:t>
                      </a:r>
                      <a:endParaRPr lang="en-GB" dirty="0"/>
                    </a:p>
                  </a:txBody>
                  <a:tcPr/>
                </a:tc>
                <a:tc>
                  <a:txBody>
                    <a:bodyPr/>
                    <a:lstStyle/>
                    <a:p>
                      <a:r>
                        <a:rPr lang="en-GB" dirty="0" smtClean="0"/>
                        <a:t>6.67</a:t>
                      </a:r>
                      <a:endParaRPr lang="en-GB" dirty="0"/>
                    </a:p>
                  </a:txBody>
                  <a:tcPr/>
                </a:tc>
                <a:tc>
                  <a:txBody>
                    <a:bodyPr/>
                    <a:lstStyle/>
                    <a:p>
                      <a:r>
                        <a:rPr lang="en-GB" dirty="0" smtClean="0"/>
                        <a:t>4.04</a:t>
                      </a:r>
                      <a:endParaRPr lang="en-GB" dirty="0"/>
                    </a:p>
                  </a:txBody>
                  <a:tcPr/>
                </a:tc>
              </a:tr>
            </a:tbl>
          </a:graphicData>
        </a:graphic>
      </p:graphicFrame>
    </p:spTree>
    <p:extLst>
      <p:ext uri="{BB962C8B-B14F-4D97-AF65-F5344CB8AC3E}">
        <p14:creationId xmlns:p14="http://schemas.microsoft.com/office/powerpoint/2010/main" val="128515650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395536" y="2924944"/>
            <a:ext cx="8352928" cy="3618520"/>
          </a:xfrm>
          <a:prstGeom prst="rect">
            <a:avLst/>
          </a:prstGeom>
          <a:gradFill flip="none" rotWithShape="1">
            <a:gsLst>
              <a:gs pos="32000">
                <a:srgbClr val="92D050"/>
              </a:gs>
              <a:gs pos="68000">
                <a:srgbClr val="FFC000"/>
              </a:gs>
            </a:gsLst>
            <a:lin ang="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p:txBody>
          <a:bodyPr/>
          <a:lstStyle/>
          <a:p>
            <a:r>
              <a:rPr lang="en-GB" dirty="0" smtClean="0"/>
              <a:t>Screening</a:t>
            </a:r>
            <a:endParaRPr lang="en-GB" dirty="0"/>
          </a:p>
        </p:txBody>
      </p:sp>
      <p:sp>
        <p:nvSpPr>
          <p:cNvPr id="4" name="Oval 3"/>
          <p:cNvSpPr/>
          <p:nvPr/>
        </p:nvSpPr>
        <p:spPr>
          <a:xfrm>
            <a:off x="1547664" y="4383224"/>
            <a:ext cx="504056" cy="504056"/>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path path="circle">
              <a:fillToRect l="50000" t="50000" r="50000" b="50000"/>
            </a:path>
            <a:tileRect/>
          </a:gradFill>
          <a:ln w="571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p:cNvSpPr/>
          <p:nvPr/>
        </p:nvSpPr>
        <p:spPr>
          <a:xfrm>
            <a:off x="6900106" y="5319328"/>
            <a:ext cx="504056" cy="504056"/>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path path="circle">
              <a:fillToRect l="50000" t="50000" r="50000" b="50000"/>
            </a:path>
            <a:tileRect/>
          </a:gradFill>
          <a:ln w="571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p:cNvSpPr/>
          <p:nvPr/>
        </p:nvSpPr>
        <p:spPr>
          <a:xfrm>
            <a:off x="7884368" y="4535624"/>
            <a:ext cx="504056" cy="504056"/>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path path="circle">
              <a:fillToRect l="50000" t="50000" r="50000" b="50000"/>
            </a:path>
            <a:tileRect/>
          </a:gradFill>
          <a:ln w="571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Oval 10"/>
          <p:cNvSpPr/>
          <p:nvPr/>
        </p:nvSpPr>
        <p:spPr>
          <a:xfrm>
            <a:off x="6228184" y="4139183"/>
            <a:ext cx="504056" cy="504056"/>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path path="circle">
              <a:fillToRect l="50000" t="50000" r="50000" b="50000"/>
            </a:path>
            <a:tileRect/>
          </a:gradFill>
          <a:ln w="571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Oval 11"/>
          <p:cNvSpPr/>
          <p:nvPr/>
        </p:nvSpPr>
        <p:spPr>
          <a:xfrm>
            <a:off x="7812360" y="3231096"/>
            <a:ext cx="504056" cy="504056"/>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path path="circle">
              <a:fillToRect l="50000" t="50000" r="50000" b="50000"/>
            </a:path>
            <a:tileRect/>
          </a:gradFill>
          <a:ln w="571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Oval 12"/>
          <p:cNvSpPr/>
          <p:nvPr/>
        </p:nvSpPr>
        <p:spPr>
          <a:xfrm>
            <a:off x="6870923" y="3220616"/>
            <a:ext cx="504056" cy="504056"/>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path path="circle">
              <a:fillToRect l="50000" t="50000" r="50000" b="50000"/>
            </a:path>
            <a:tileRect/>
          </a:gradFill>
          <a:ln w="571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Oval 13"/>
          <p:cNvSpPr/>
          <p:nvPr/>
        </p:nvSpPr>
        <p:spPr>
          <a:xfrm>
            <a:off x="3119686" y="4167200"/>
            <a:ext cx="504056" cy="504056"/>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path path="circle">
              <a:fillToRect l="50000" t="50000" r="50000" b="50000"/>
            </a:path>
            <a:tileRect/>
          </a:gradFill>
          <a:ln w="571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Oval 14"/>
          <p:cNvSpPr/>
          <p:nvPr/>
        </p:nvSpPr>
        <p:spPr>
          <a:xfrm>
            <a:off x="863588" y="3600103"/>
            <a:ext cx="504056" cy="504056"/>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path path="circle">
              <a:fillToRect l="50000" t="50000" r="50000" b="50000"/>
            </a:path>
            <a:tileRect/>
          </a:gradFill>
          <a:ln w="571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Oval 15"/>
          <p:cNvSpPr/>
          <p:nvPr/>
        </p:nvSpPr>
        <p:spPr>
          <a:xfrm>
            <a:off x="2267744" y="3483335"/>
            <a:ext cx="504056" cy="504056"/>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path path="circle">
              <a:fillToRect l="50000" t="50000" r="50000" b="50000"/>
            </a:path>
            <a:tileRect/>
          </a:gradFill>
          <a:ln w="571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Oval 16"/>
          <p:cNvSpPr/>
          <p:nvPr/>
        </p:nvSpPr>
        <p:spPr>
          <a:xfrm>
            <a:off x="1115616" y="5587541"/>
            <a:ext cx="504056" cy="504056"/>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path path="circle">
              <a:fillToRect l="50000" t="50000" r="50000" b="50000"/>
            </a:path>
            <a:tileRect/>
          </a:gradFill>
          <a:ln w="571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Oval 17"/>
          <p:cNvSpPr/>
          <p:nvPr/>
        </p:nvSpPr>
        <p:spPr>
          <a:xfrm>
            <a:off x="2411760" y="5587541"/>
            <a:ext cx="504056" cy="504056"/>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path path="circle">
              <a:fillToRect l="50000" t="50000" r="50000" b="50000"/>
            </a:path>
            <a:tileRect/>
          </a:gradFill>
          <a:ln w="571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Oval 18"/>
          <p:cNvSpPr/>
          <p:nvPr/>
        </p:nvSpPr>
        <p:spPr>
          <a:xfrm>
            <a:off x="7812360" y="5679368"/>
            <a:ext cx="504056" cy="504056"/>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path path="circle">
              <a:fillToRect l="50000" t="50000" r="50000" b="50000"/>
            </a:path>
            <a:tileRect/>
          </a:gradFill>
          <a:ln w="571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Oval 19"/>
          <p:cNvSpPr/>
          <p:nvPr/>
        </p:nvSpPr>
        <p:spPr>
          <a:xfrm>
            <a:off x="5766209" y="5773241"/>
            <a:ext cx="504056" cy="504056"/>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path path="circle">
              <a:fillToRect l="50000" t="50000" r="50000" b="50000"/>
            </a:path>
            <a:tileRect/>
          </a:gradFill>
          <a:ln w="571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Oval 20"/>
          <p:cNvSpPr/>
          <p:nvPr/>
        </p:nvSpPr>
        <p:spPr>
          <a:xfrm>
            <a:off x="3524114" y="5679368"/>
            <a:ext cx="504056" cy="504056"/>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path path="circle">
              <a:fillToRect l="50000" t="50000" r="50000" b="50000"/>
            </a:path>
            <a:tileRect/>
          </a:gradFill>
          <a:ln w="571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Oval 21"/>
          <p:cNvSpPr/>
          <p:nvPr/>
        </p:nvSpPr>
        <p:spPr>
          <a:xfrm>
            <a:off x="5580112" y="3445582"/>
            <a:ext cx="504056" cy="504056"/>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path path="circle">
              <a:fillToRect l="50000" t="50000" r="50000" b="50000"/>
            </a:path>
            <a:tileRect/>
          </a:gradFill>
          <a:ln w="571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p:cNvSpPr txBox="1"/>
          <p:nvPr/>
        </p:nvSpPr>
        <p:spPr>
          <a:xfrm>
            <a:off x="426071" y="2492894"/>
            <a:ext cx="1224136" cy="492443"/>
          </a:xfrm>
          <a:prstGeom prst="rect">
            <a:avLst/>
          </a:prstGeom>
          <a:noFill/>
        </p:spPr>
        <p:txBody>
          <a:bodyPr wrap="square" rtlCol="0">
            <a:spAutoFit/>
          </a:bodyPr>
          <a:lstStyle/>
          <a:p>
            <a:r>
              <a:rPr lang="en-GB" sz="2600" dirty="0" smtClean="0"/>
              <a:t>H</a:t>
            </a:r>
            <a:endParaRPr lang="en-GB" sz="2600" dirty="0"/>
          </a:p>
        </p:txBody>
      </p:sp>
      <p:sp>
        <p:nvSpPr>
          <p:cNvPr id="23" name="TextBox 22"/>
          <p:cNvSpPr txBox="1"/>
          <p:nvPr/>
        </p:nvSpPr>
        <p:spPr>
          <a:xfrm>
            <a:off x="8306530" y="2492895"/>
            <a:ext cx="425116" cy="492443"/>
          </a:xfrm>
          <a:prstGeom prst="rect">
            <a:avLst/>
          </a:prstGeom>
          <a:noFill/>
        </p:spPr>
        <p:txBody>
          <a:bodyPr wrap="none" rtlCol="0">
            <a:spAutoFit/>
          </a:bodyPr>
          <a:lstStyle/>
          <a:p>
            <a:r>
              <a:rPr lang="en-GB" sz="2600" dirty="0" smtClean="0"/>
              <a:t>D</a:t>
            </a:r>
            <a:endParaRPr lang="en-GB" sz="2600" dirty="0"/>
          </a:p>
        </p:txBody>
      </p:sp>
      <p:sp>
        <p:nvSpPr>
          <p:cNvPr id="25" name="Oval 24"/>
          <p:cNvSpPr/>
          <p:nvPr/>
        </p:nvSpPr>
        <p:spPr>
          <a:xfrm>
            <a:off x="4572000" y="4815272"/>
            <a:ext cx="504056" cy="504056"/>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path path="circle">
              <a:fillToRect l="50000" t="50000" r="50000" b="50000"/>
            </a:path>
            <a:tileRect/>
          </a:gradFill>
          <a:ln w="571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Oval 25"/>
          <p:cNvSpPr/>
          <p:nvPr/>
        </p:nvSpPr>
        <p:spPr>
          <a:xfrm>
            <a:off x="4211960" y="3409417"/>
            <a:ext cx="504056" cy="504056"/>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path path="circle">
              <a:fillToRect l="50000" t="50000" r="50000" b="50000"/>
            </a:path>
            <a:tileRect/>
          </a:gradFill>
          <a:ln w="571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p:cNvSpPr txBox="1"/>
          <p:nvPr/>
        </p:nvSpPr>
        <p:spPr>
          <a:xfrm>
            <a:off x="758385" y="1548250"/>
            <a:ext cx="7973261" cy="923330"/>
          </a:xfrm>
          <a:prstGeom prst="rect">
            <a:avLst/>
          </a:prstGeom>
          <a:noFill/>
        </p:spPr>
        <p:txBody>
          <a:bodyPr wrap="square" rtlCol="0">
            <a:spAutoFit/>
          </a:bodyPr>
          <a:lstStyle/>
          <a:p>
            <a:pPr marL="285750" indent="-285750">
              <a:buFont typeface="Arial" panose="020B0604020202020204" pitchFamily="34" charset="0"/>
              <a:buChar char="•"/>
            </a:pPr>
            <a:r>
              <a:rPr lang="en-GB" dirty="0" smtClean="0"/>
              <a:t>Difference in scattering between Hydrogen and Deuterium</a:t>
            </a:r>
          </a:p>
          <a:p>
            <a:pPr marL="742950" lvl="1" indent="-285750">
              <a:buFont typeface="Arial" panose="020B0604020202020204" pitchFamily="34" charset="0"/>
              <a:buChar char="•"/>
            </a:pPr>
            <a:r>
              <a:rPr lang="en-GB" dirty="0" smtClean="0"/>
              <a:t>H – mainly incoherent, energy is transferred</a:t>
            </a:r>
          </a:p>
          <a:p>
            <a:pPr marL="742950" lvl="1" indent="-285750">
              <a:buFont typeface="Arial" panose="020B0604020202020204" pitchFamily="34" charset="0"/>
              <a:buChar char="•"/>
            </a:pPr>
            <a:r>
              <a:rPr lang="en-GB" dirty="0" smtClean="0"/>
              <a:t>D – mainly coherent, no energy transfer</a:t>
            </a:r>
          </a:p>
        </p:txBody>
      </p:sp>
    </p:spTree>
    <p:extLst>
      <p:ext uri="{BB962C8B-B14F-4D97-AF65-F5344CB8AC3E}">
        <p14:creationId xmlns:p14="http://schemas.microsoft.com/office/powerpoint/2010/main" val="372641310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6091" y="332656"/>
            <a:ext cx="8229600" cy="990600"/>
          </a:xfrm>
        </p:spPr>
        <p:txBody>
          <a:bodyPr/>
          <a:lstStyle/>
          <a:p>
            <a:r>
              <a:rPr lang="en-GB" dirty="0" smtClean="0"/>
              <a:t>Effect of strain</a:t>
            </a:r>
            <a:endParaRPr lang="en-GB" dirty="0"/>
          </a:p>
        </p:txBody>
      </p:sp>
      <p:sp>
        <p:nvSpPr>
          <p:cNvPr id="3" name="Content Placeholder 2"/>
          <p:cNvSpPr>
            <a:spLocks noGrp="1"/>
          </p:cNvSpPr>
          <p:nvPr>
            <p:ph idx="1"/>
          </p:nvPr>
        </p:nvSpPr>
        <p:spPr>
          <a:xfrm>
            <a:off x="493111" y="1287346"/>
            <a:ext cx="8229600" cy="892696"/>
          </a:xfrm>
        </p:spPr>
        <p:txBody>
          <a:bodyPr/>
          <a:lstStyle/>
          <a:p>
            <a:r>
              <a:rPr lang="en-GB" dirty="0" smtClean="0"/>
              <a:t>Does distortion affect the layer?</a:t>
            </a:r>
          </a:p>
          <a:p>
            <a:pPr lvl="1"/>
            <a:r>
              <a:rPr lang="en-GB" dirty="0" smtClean="0"/>
              <a:t>Payne effect- strain softening is seen in these composites</a:t>
            </a:r>
            <a:endParaRPr lang="en-GB" dirty="0"/>
          </a:p>
        </p:txBody>
      </p:sp>
      <p:graphicFrame>
        <p:nvGraphicFramePr>
          <p:cNvPr id="16" name="Object 15"/>
          <p:cNvGraphicFramePr>
            <a:graphicFrameLocks noChangeAspect="1"/>
          </p:cNvGraphicFramePr>
          <p:nvPr>
            <p:extLst>
              <p:ext uri="{D42A27DB-BD31-4B8C-83A1-F6EECF244321}">
                <p14:modId xmlns:p14="http://schemas.microsoft.com/office/powerpoint/2010/main" val="2923111878"/>
              </p:ext>
            </p:extLst>
          </p:nvPr>
        </p:nvGraphicFramePr>
        <p:xfrm>
          <a:off x="3750813" y="3337073"/>
          <a:ext cx="4688507" cy="3277908"/>
        </p:xfrm>
        <a:graphic>
          <a:graphicData uri="http://schemas.openxmlformats.org/presentationml/2006/ole">
            <mc:AlternateContent xmlns:mc="http://schemas.openxmlformats.org/markup-compatibility/2006">
              <mc:Choice xmlns:v="urn:schemas-microsoft-com:vml" Requires="v">
                <p:oleObj spid="_x0000_s14787" name="Graph" r:id="rId3" imgW="4152900" imgH="2895600" progId="">
                  <p:embed/>
                </p:oleObj>
              </mc:Choice>
              <mc:Fallback>
                <p:oleObj name="Graph" r:id="rId3" imgW="4152900" imgH="2895600" progId="">
                  <p:embed/>
                  <p:pic>
                    <p:nvPicPr>
                      <p:cNvPr id="0" name="Picture 45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50813" y="3337073"/>
                        <a:ext cx="4688507" cy="327790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19" name="Straight Connector 18"/>
          <p:cNvCxnSpPr/>
          <p:nvPr/>
        </p:nvCxnSpPr>
        <p:spPr>
          <a:xfrm>
            <a:off x="4582899" y="4221088"/>
            <a:ext cx="2797413" cy="866907"/>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7607235" y="4857163"/>
            <a:ext cx="1461427" cy="461665"/>
          </a:xfrm>
          <a:prstGeom prst="rect">
            <a:avLst/>
          </a:prstGeom>
          <a:noFill/>
        </p:spPr>
        <p:txBody>
          <a:bodyPr wrap="square" rtlCol="0">
            <a:spAutoFit/>
          </a:bodyPr>
          <a:lstStyle/>
          <a:p>
            <a:r>
              <a:rPr lang="en-GB" sz="1200" dirty="0" smtClean="0"/>
              <a:t>Line to guide the eye</a:t>
            </a:r>
            <a:endParaRPr lang="en-GB" sz="1200" dirty="0"/>
          </a:p>
        </p:txBody>
      </p:sp>
      <p:sp>
        <p:nvSpPr>
          <p:cNvPr id="21" name="Rectangle 20"/>
          <p:cNvSpPr/>
          <p:nvPr/>
        </p:nvSpPr>
        <p:spPr>
          <a:xfrm>
            <a:off x="3070731" y="2200208"/>
            <a:ext cx="3168352" cy="825963"/>
          </a:xfrm>
          <a:prstGeom prst="rect">
            <a:avLst/>
          </a:prstGeom>
          <a:solidFill>
            <a:srgbClr val="F3DCA3"/>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2" name="Oval 21"/>
          <p:cNvSpPr/>
          <p:nvPr/>
        </p:nvSpPr>
        <p:spPr>
          <a:xfrm>
            <a:off x="4023386" y="2624889"/>
            <a:ext cx="72008" cy="72008"/>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Oval 22"/>
          <p:cNvSpPr/>
          <p:nvPr/>
        </p:nvSpPr>
        <p:spPr>
          <a:xfrm>
            <a:off x="3358763" y="2846152"/>
            <a:ext cx="72008" cy="72008"/>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Oval 23"/>
          <p:cNvSpPr/>
          <p:nvPr/>
        </p:nvSpPr>
        <p:spPr>
          <a:xfrm>
            <a:off x="3646795" y="2378100"/>
            <a:ext cx="72008" cy="72008"/>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Oval 24"/>
          <p:cNvSpPr/>
          <p:nvPr/>
        </p:nvSpPr>
        <p:spPr>
          <a:xfrm>
            <a:off x="4438883" y="2810148"/>
            <a:ext cx="72008" cy="72008"/>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Oval 25"/>
          <p:cNvSpPr/>
          <p:nvPr/>
        </p:nvSpPr>
        <p:spPr>
          <a:xfrm>
            <a:off x="4978943" y="2816127"/>
            <a:ext cx="72008" cy="72008"/>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Oval 26"/>
          <p:cNvSpPr/>
          <p:nvPr/>
        </p:nvSpPr>
        <p:spPr>
          <a:xfrm>
            <a:off x="5410991" y="2372038"/>
            <a:ext cx="72008" cy="72008"/>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Oval 27"/>
          <p:cNvSpPr/>
          <p:nvPr/>
        </p:nvSpPr>
        <p:spPr>
          <a:xfrm>
            <a:off x="5780897" y="2738140"/>
            <a:ext cx="72008" cy="72008"/>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Oval 28"/>
          <p:cNvSpPr/>
          <p:nvPr/>
        </p:nvSpPr>
        <p:spPr>
          <a:xfrm>
            <a:off x="4510891" y="2346001"/>
            <a:ext cx="72008" cy="72008"/>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Oval 29"/>
          <p:cNvSpPr/>
          <p:nvPr/>
        </p:nvSpPr>
        <p:spPr>
          <a:xfrm>
            <a:off x="4942939" y="2418009"/>
            <a:ext cx="72008" cy="72008"/>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 name="TextBox 42"/>
          <p:cNvSpPr txBox="1"/>
          <p:nvPr/>
        </p:nvSpPr>
        <p:spPr>
          <a:xfrm>
            <a:off x="670130" y="5642789"/>
            <a:ext cx="3181790" cy="923330"/>
          </a:xfrm>
          <a:prstGeom prst="rect">
            <a:avLst/>
          </a:prstGeom>
          <a:noFill/>
        </p:spPr>
        <p:txBody>
          <a:bodyPr wrap="square" rtlCol="0">
            <a:spAutoFit/>
          </a:bodyPr>
          <a:lstStyle/>
          <a:p>
            <a:pPr marL="285750" indent="-285750">
              <a:buFont typeface="Arial" panose="020B0604020202020204" pitchFamily="34" charset="0"/>
              <a:buChar char="•"/>
            </a:pPr>
            <a:r>
              <a:rPr lang="en-GB" dirty="0" smtClean="0"/>
              <a:t>Cross-linked samples</a:t>
            </a:r>
          </a:p>
          <a:p>
            <a:pPr marL="285750" indent="-285750">
              <a:buFont typeface="Arial" panose="020B0604020202020204" pitchFamily="34" charset="0"/>
              <a:buChar char="•"/>
            </a:pPr>
            <a:r>
              <a:rPr lang="en-GB" dirty="0" smtClean="0"/>
              <a:t>Measured stretched samples with QENS</a:t>
            </a:r>
          </a:p>
        </p:txBody>
      </p:sp>
      <p:pic>
        <p:nvPicPr>
          <p:cNvPr id="14382" name="Picture 46" descr="C:\Users\tnzz82\AppData\Local\Temp\James_SP_A0019.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63724" y="3329094"/>
            <a:ext cx="3048000" cy="228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064452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accel="50000" decel="50000" fill="hold" grpId="0" nodeType="clickEffect">
                                  <p:stCondLst>
                                    <p:cond delay="0"/>
                                  </p:stCondLst>
                                  <p:childTnLst>
                                    <p:animScale>
                                      <p:cBhvr>
                                        <p:cTn id="6" dur="2000" fill="hold"/>
                                        <p:tgtEl>
                                          <p:spTgt spid="21"/>
                                        </p:tgtEl>
                                      </p:cBhvr>
                                      <p:by x="150000" y="100000"/>
                                    </p:animScale>
                                  </p:childTnLst>
                                </p:cTn>
                              </p:par>
                              <p:par>
                                <p:cTn id="7" presetID="6" presetClass="emph" presetSubtype="0" accel="50000" decel="50000" fill="hold" grpId="1" nodeType="withEffect">
                                  <p:stCondLst>
                                    <p:cond delay="0"/>
                                  </p:stCondLst>
                                  <p:childTnLst>
                                    <p:animScale>
                                      <p:cBhvr>
                                        <p:cTn id="8" dur="2000" fill="hold"/>
                                        <p:tgtEl>
                                          <p:spTgt spid="21"/>
                                        </p:tgtEl>
                                      </p:cBhvr>
                                      <p:by x="100000" y="50000"/>
                                    </p:animScale>
                                  </p:childTnLst>
                                </p:cTn>
                              </p:par>
                              <p:par>
                                <p:cTn id="9" presetID="42" presetClass="path" presetSubtype="0" accel="50000" decel="50000" fill="hold" grpId="0" nodeType="withEffect">
                                  <p:stCondLst>
                                    <p:cond delay="0"/>
                                  </p:stCondLst>
                                  <p:childTnLst>
                                    <p:animMotion origin="layout" path="M 1.38889E-6 2.44506E-6 L 0.10538 -0.01295 " pathEditMode="relative" rAng="0" ptsTypes="AA">
                                      <p:cBhvr>
                                        <p:cTn id="10" dur="2000" fill="hold"/>
                                        <p:tgtEl>
                                          <p:spTgt spid="28"/>
                                        </p:tgtEl>
                                        <p:attrNameLst>
                                          <p:attrName>ppt_x</p:attrName>
                                          <p:attrName>ppt_y</p:attrName>
                                        </p:attrNameLst>
                                      </p:cBhvr>
                                      <p:rCtr x="5260" y="-648"/>
                                    </p:animMotion>
                                  </p:childTnLst>
                                </p:cTn>
                              </p:par>
                              <p:par>
                                <p:cTn id="11" presetID="42" presetClass="path" presetSubtype="0" accel="50000" decel="50000" fill="hold" grpId="0" nodeType="withEffect">
                                  <p:stCondLst>
                                    <p:cond delay="0"/>
                                  </p:stCondLst>
                                  <p:childTnLst>
                                    <p:animMotion origin="layout" path="M 1.38889E-6 1.11242E-5 L 0.0592 0.0192 " pathEditMode="relative" rAng="0" ptsTypes="AA">
                                      <p:cBhvr>
                                        <p:cTn id="12" dur="2000" fill="hold"/>
                                        <p:tgtEl>
                                          <p:spTgt spid="27"/>
                                        </p:tgtEl>
                                        <p:attrNameLst>
                                          <p:attrName>ppt_x</p:attrName>
                                          <p:attrName>ppt_y</p:attrName>
                                        </p:attrNameLst>
                                      </p:cBhvr>
                                      <p:rCtr x="2951" y="949"/>
                                    </p:animMotion>
                                  </p:childTnLst>
                                </p:cTn>
                              </p:par>
                              <p:par>
                                <p:cTn id="13" presetID="42" presetClass="path" presetSubtype="0" accel="50000" decel="50000" fill="hold" grpId="0" nodeType="withEffect">
                                  <p:stCondLst>
                                    <p:cond delay="0"/>
                                  </p:stCondLst>
                                  <p:childTnLst>
                                    <p:animMotion origin="layout" path="M 1.38889E-6 2.44506E-6 L 0.03559 -0.01388 " pathEditMode="relative" rAng="0" ptsTypes="AA">
                                      <p:cBhvr>
                                        <p:cTn id="14" dur="2000" fill="hold"/>
                                        <p:tgtEl>
                                          <p:spTgt spid="26"/>
                                        </p:tgtEl>
                                        <p:attrNameLst>
                                          <p:attrName>ppt_x</p:attrName>
                                          <p:attrName>ppt_y</p:attrName>
                                        </p:attrNameLst>
                                      </p:cBhvr>
                                      <p:rCtr x="1771" y="-694"/>
                                    </p:animMotion>
                                  </p:childTnLst>
                                </p:cTn>
                              </p:par>
                              <p:par>
                                <p:cTn id="15" presetID="42" presetClass="path" presetSubtype="0" accel="50000" decel="50000" fill="hold" grpId="0" nodeType="withEffect">
                                  <p:stCondLst>
                                    <p:cond delay="0"/>
                                  </p:stCondLst>
                                  <p:childTnLst>
                                    <p:animMotion origin="layout" path="M 4.16667E-6 -9.71772E-7 L 0.02361 0.0125 " pathEditMode="relative" rAng="0" ptsTypes="AA">
                                      <p:cBhvr>
                                        <p:cTn id="16" dur="2000" fill="hold"/>
                                        <p:tgtEl>
                                          <p:spTgt spid="30"/>
                                        </p:tgtEl>
                                        <p:attrNameLst>
                                          <p:attrName>ppt_x</p:attrName>
                                          <p:attrName>ppt_y</p:attrName>
                                        </p:attrNameLst>
                                      </p:cBhvr>
                                      <p:rCtr x="1181" y="625"/>
                                    </p:animMotion>
                                  </p:childTnLst>
                                </p:cTn>
                              </p:par>
                              <p:par>
                                <p:cTn id="17" presetID="42" presetClass="path" presetSubtype="0" accel="50000" decel="50000" fill="hold" grpId="0" nodeType="withEffect">
                                  <p:stCondLst>
                                    <p:cond delay="0"/>
                                  </p:stCondLst>
                                  <p:childTnLst>
                                    <p:animMotion origin="layout" path="M -2.22222E-6 2.44506E-6 L -0.07083 -0.02869 " pathEditMode="relative" rAng="0" ptsTypes="AA">
                                      <p:cBhvr>
                                        <p:cTn id="18" dur="2000" fill="hold"/>
                                        <p:tgtEl>
                                          <p:spTgt spid="23"/>
                                        </p:tgtEl>
                                        <p:attrNameLst>
                                          <p:attrName>ppt_x</p:attrName>
                                          <p:attrName>ppt_y</p:attrName>
                                        </p:attrNameLst>
                                      </p:cBhvr>
                                      <p:rCtr x="-3542" y="-1435"/>
                                    </p:animMotion>
                                  </p:childTnLst>
                                </p:cTn>
                              </p:par>
                              <p:par>
                                <p:cTn id="19" presetID="42" presetClass="path" presetSubtype="0" accel="50000" decel="50000" fill="hold" grpId="0" nodeType="withEffect">
                                  <p:stCondLst>
                                    <p:cond delay="0"/>
                                  </p:stCondLst>
                                  <p:childTnLst>
                                    <p:animMotion origin="layout" path="M 4.44444E-6 -4.24341E-6 L -0.08664 0.01828 " pathEditMode="relative" rAng="0" ptsTypes="AA">
                                      <p:cBhvr>
                                        <p:cTn id="20" dur="2000" fill="hold"/>
                                        <p:tgtEl>
                                          <p:spTgt spid="24"/>
                                        </p:tgtEl>
                                        <p:attrNameLst>
                                          <p:attrName>ppt_x</p:attrName>
                                          <p:attrName>ppt_y</p:attrName>
                                        </p:attrNameLst>
                                      </p:cBhvr>
                                      <p:rCtr x="-4340" y="902"/>
                                    </p:animMotion>
                                  </p:childTnLst>
                                </p:cTn>
                              </p:par>
                              <p:par>
                                <p:cTn id="21" presetID="42" presetClass="path" presetSubtype="0" accel="50000" decel="50000" fill="hold" grpId="0" nodeType="withEffect">
                                  <p:stCondLst>
                                    <p:cond delay="0"/>
                                  </p:stCondLst>
                                  <p:childTnLst>
                                    <p:animMotion origin="layout" path="M -1.38889E-6 2.73022E-6 L -0.06476 -0.00718 " pathEditMode="relative" rAng="0" ptsTypes="AA">
                                      <p:cBhvr>
                                        <p:cTn id="22" dur="2000" fill="hold"/>
                                        <p:tgtEl>
                                          <p:spTgt spid="22"/>
                                        </p:tgtEl>
                                        <p:attrNameLst>
                                          <p:attrName>ppt_x</p:attrName>
                                          <p:attrName>ppt_y</p:attrName>
                                        </p:attrNameLst>
                                      </p:cBhvr>
                                      <p:rCtr x="-3247" y="-370"/>
                                    </p:animMotion>
                                  </p:childTnLst>
                                </p:cTn>
                              </p:par>
                              <p:par>
                                <p:cTn id="23" presetID="42" presetClass="path" presetSubtype="0" accel="50000" decel="50000" fill="hold" grpId="0" nodeType="withEffect">
                                  <p:stCondLst>
                                    <p:cond delay="0"/>
                                  </p:stCondLst>
                                  <p:childTnLst>
                                    <p:animMotion origin="layout" path="M 2.5E-6 1.92966E-6 L -0.02361 -0.0236 " pathEditMode="relative" rAng="0" ptsTypes="AA">
                                      <p:cBhvr>
                                        <p:cTn id="24" dur="2000" fill="hold"/>
                                        <p:tgtEl>
                                          <p:spTgt spid="25"/>
                                        </p:tgtEl>
                                        <p:attrNameLst>
                                          <p:attrName>ppt_x</p:attrName>
                                          <p:attrName>ppt_y</p:attrName>
                                        </p:attrNameLst>
                                      </p:cBhvr>
                                      <p:rCtr x="-1181" y="-1180"/>
                                    </p:animMotion>
                                  </p:childTnLst>
                                </p:cTn>
                              </p:par>
                              <p:par>
                                <p:cTn id="25" presetID="42" presetClass="path" presetSubtype="0" accel="50000" decel="50000" fill="hold" grpId="0" nodeType="withEffect">
                                  <p:stCondLst>
                                    <p:cond delay="0"/>
                                  </p:stCondLst>
                                  <p:childTnLst>
                                    <p:animMotion origin="layout" path="M 0 2.24896E-6 L -0.03924 0.02314 " pathEditMode="relative" rAng="0" ptsTypes="AA">
                                      <p:cBhvr>
                                        <p:cTn id="26" dur="2000" fill="hold"/>
                                        <p:tgtEl>
                                          <p:spTgt spid="29"/>
                                        </p:tgtEl>
                                        <p:attrNameLst>
                                          <p:attrName>ppt_x</p:attrName>
                                          <p:attrName>ppt_y</p:attrName>
                                        </p:attrNameLst>
                                      </p:cBhvr>
                                      <p:rCtr x="-1962" y="1157"/>
                                    </p:animMotion>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4382"/>
                                        </p:tgtEl>
                                        <p:attrNameLst>
                                          <p:attrName>style.visibility</p:attrName>
                                        </p:attrNameLst>
                                      </p:cBhvr>
                                      <p:to>
                                        <p:strVal val="visible"/>
                                      </p:to>
                                    </p:set>
                                    <p:animEffect transition="in" filter="fade">
                                      <p:cBhvr>
                                        <p:cTn id="31" dur="500"/>
                                        <p:tgtEl>
                                          <p:spTgt spid="14382"/>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43"/>
                                        </p:tgtEl>
                                        <p:attrNameLst>
                                          <p:attrName>style.visibility</p:attrName>
                                        </p:attrNameLst>
                                      </p:cBhvr>
                                      <p:to>
                                        <p:strVal val="visible"/>
                                      </p:to>
                                    </p:set>
                                    <p:animEffect transition="in" filter="fade">
                                      <p:cBhvr>
                                        <p:cTn id="34" dur="500"/>
                                        <p:tgtEl>
                                          <p:spTgt spid="43"/>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fade">
                                      <p:cBhvr>
                                        <p:cTn id="39" dur="500"/>
                                        <p:tgtEl>
                                          <p:spTgt spid="16"/>
                                        </p:tgtEl>
                                      </p:cBhvr>
                                    </p:animEffect>
                                  </p:childTnLst>
                                </p:cTn>
                              </p:par>
                              <p:par>
                                <p:cTn id="40" presetID="10" presetClass="entr" presetSubtype="0" fill="hold" nodeType="with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fade">
                                      <p:cBhvr>
                                        <p:cTn id="42" dur="500"/>
                                        <p:tgtEl>
                                          <p:spTgt spid="19"/>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0"/>
                                        </p:tgtEl>
                                        <p:attrNameLst>
                                          <p:attrName>style.visibility</p:attrName>
                                        </p:attrNameLst>
                                      </p:cBhvr>
                                      <p:to>
                                        <p:strVal val="visible"/>
                                      </p:to>
                                    </p:set>
                                    <p:animEffect transition="in" filter="fade">
                                      <p:cBhvr>
                                        <p:cTn id="45"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animBg="1"/>
      <p:bldP spid="21" grpId="1" animBg="1"/>
      <p:bldP spid="22" grpId="0" animBg="1"/>
      <p:bldP spid="23" grpId="0" animBg="1"/>
      <p:bldP spid="24" grpId="0" animBg="1"/>
      <p:bldP spid="25" grpId="0" animBg="1"/>
      <p:bldP spid="26" grpId="0" animBg="1"/>
      <p:bldP spid="27" grpId="0" animBg="1"/>
      <p:bldP spid="28" grpId="0" animBg="1"/>
      <p:bldP spid="29" grpId="0" animBg="1"/>
      <p:bldP spid="30" grpId="0" animBg="1"/>
      <p:bldP spid="4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p:cNvGraphicFramePr>
            <a:graphicFrameLocks noChangeAspect="1"/>
          </p:cNvGraphicFramePr>
          <p:nvPr>
            <p:extLst>
              <p:ext uri="{D42A27DB-BD31-4B8C-83A1-F6EECF244321}">
                <p14:modId xmlns:p14="http://schemas.microsoft.com/office/powerpoint/2010/main" val="3832780863"/>
              </p:ext>
            </p:extLst>
          </p:nvPr>
        </p:nvGraphicFramePr>
        <p:xfrm>
          <a:off x="183381" y="260648"/>
          <a:ext cx="5044267" cy="3526633"/>
        </p:xfrm>
        <a:graphic>
          <a:graphicData uri="http://schemas.openxmlformats.org/presentationml/2006/ole">
            <mc:AlternateContent xmlns:mc="http://schemas.openxmlformats.org/markup-compatibility/2006">
              <mc:Choice xmlns:v="urn:schemas-microsoft-com:vml" Requires="v">
                <p:oleObj spid="_x0000_s15806" name="Graph" r:id="rId3" imgW="4152900" imgH="2895600" progId="">
                  <p:embed/>
                </p:oleObj>
              </mc:Choice>
              <mc:Fallback>
                <p:oleObj name="Graph" r:id="rId3" imgW="4152900" imgH="2895600" progId="">
                  <p:embed/>
                  <p:pic>
                    <p:nvPicPr>
                      <p:cNvPr id="0" name="Picture 44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3381" y="260648"/>
                        <a:ext cx="5044267" cy="352663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TextBox 7"/>
          <p:cNvSpPr txBox="1"/>
          <p:nvPr/>
        </p:nvSpPr>
        <p:spPr>
          <a:xfrm>
            <a:off x="4483157" y="1756248"/>
            <a:ext cx="1461427" cy="461665"/>
          </a:xfrm>
          <a:prstGeom prst="rect">
            <a:avLst/>
          </a:prstGeom>
          <a:noFill/>
        </p:spPr>
        <p:txBody>
          <a:bodyPr wrap="square" rtlCol="0">
            <a:spAutoFit/>
          </a:bodyPr>
          <a:lstStyle/>
          <a:p>
            <a:r>
              <a:rPr lang="en-GB" sz="1200" dirty="0" smtClean="0"/>
              <a:t>Line to guide the eye</a:t>
            </a:r>
            <a:endParaRPr lang="en-GB" sz="1200" dirty="0"/>
          </a:p>
        </p:txBody>
      </p:sp>
      <p:grpSp>
        <p:nvGrpSpPr>
          <p:cNvPr id="94" name="Group 93"/>
          <p:cNvGrpSpPr/>
          <p:nvPr/>
        </p:nvGrpSpPr>
        <p:grpSpPr>
          <a:xfrm>
            <a:off x="5631172" y="3531083"/>
            <a:ext cx="1814996" cy="852578"/>
            <a:chOff x="971600" y="2672179"/>
            <a:chExt cx="2211192" cy="1038687"/>
          </a:xfrm>
        </p:grpSpPr>
        <p:grpSp>
          <p:nvGrpSpPr>
            <p:cNvPr id="95" name="Group 94"/>
            <p:cNvGrpSpPr/>
            <p:nvPr/>
          </p:nvGrpSpPr>
          <p:grpSpPr>
            <a:xfrm>
              <a:off x="971600" y="2831977"/>
              <a:ext cx="925033" cy="762445"/>
              <a:chOff x="971600" y="2831977"/>
              <a:chExt cx="925033" cy="762445"/>
            </a:xfrm>
          </p:grpSpPr>
          <p:sp>
            <p:nvSpPr>
              <p:cNvPr id="106" name="Oval 105"/>
              <p:cNvSpPr/>
              <p:nvPr/>
            </p:nvSpPr>
            <p:spPr>
              <a:xfrm>
                <a:off x="971600" y="2924944"/>
                <a:ext cx="576064" cy="576064"/>
              </a:xfrm>
              <a:prstGeom prst="ellipse">
                <a:avLst/>
              </a:prstGeom>
              <a:gradFill flip="none" rotWithShape="1">
                <a:gsLst>
                  <a:gs pos="0">
                    <a:srgbClr val="4F81BD">
                      <a:tint val="66000"/>
                      <a:satMod val="160000"/>
                    </a:srgbClr>
                  </a:gs>
                  <a:gs pos="50000">
                    <a:srgbClr val="4F81BD">
                      <a:tint val="44500"/>
                      <a:satMod val="160000"/>
                    </a:srgbClr>
                  </a:gs>
                  <a:gs pos="100000">
                    <a:srgbClr val="4F81BD">
                      <a:tint val="23500"/>
                      <a:satMod val="160000"/>
                    </a:srgbClr>
                  </a:gs>
                </a:gsLst>
                <a:path path="circle">
                  <a:fillToRect l="50000" t="50000" r="50000" b="50000"/>
                </a:path>
                <a:tileRect/>
              </a:gradFill>
              <a:ln w="25400" cap="flat" cmpd="sng" algn="ctr">
                <a:noFill/>
                <a:prstDash val="solid"/>
              </a:ln>
              <a:effectLst>
                <a:glow rad="571500">
                  <a:srgbClr val="9BBB59">
                    <a:lumMod val="50000"/>
                    <a:alpha val="40000"/>
                  </a:srgbClr>
                </a:glo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107" name="Freeform 106"/>
              <p:cNvSpPr/>
              <p:nvPr/>
            </p:nvSpPr>
            <p:spPr>
              <a:xfrm>
                <a:off x="1500326" y="2831977"/>
                <a:ext cx="319596" cy="213064"/>
              </a:xfrm>
              <a:custGeom>
                <a:avLst/>
                <a:gdLst>
                  <a:gd name="connsiteX0" fmla="*/ 0 w 319596"/>
                  <a:gd name="connsiteY0" fmla="*/ 213064 h 213064"/>
                  <a:gd name="connsiteX1" fmla="*/ 44389 w 319596"/>
                  <a:gd name="connsiteY1" fmla="*/ 186431 h 213064"/>
                  <a:gd name="connsiteX2" fmla="*/ 62144 w 319596"/>
                  <a:gd name="connsiteY2" fmla="*/ 168675 h 213064"/>
                  <a:gd name="connsiteX3" fmla="*/ 124288 w 319596"/>
                  <a:gd name="connsiteY3" fmla="*/ 133165 h 213064"/>
                  <a:gd name="connsiteX4" fmla="*/ 159798 w 319596"/>
                  <a:gd name="connsiteY4" fmla="*/ 88776 h 213064"/>
                  <a:gd name="connsiteX5" fmla="*/ 168676 w 319596"/>
                  <a:gd name="connsiteY5" fmla="*/ 53266 h 213064"/>
                  <a:gd name="connsiteX6" fmla="*/ 177554 w 319596"/>
                  <a:gd name="connsiteY6" fmla="*/ 26633 h 213064"/>
                  <a:gd name="connsiteX7" fmla="*/ 319596 w 319596"/>
                  <a:gd name="connsiteY7" fmla="*/ 0 h 213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9596" h="213064">
                    <a:moveTo>
                      <a:pt x="0" y="213064"/>
                    </a:moveTo>
                    <a:cubicBezTo>
                      <a:pt x="14796" y="204186"/>
                      <a:pt x="30348" y="196460"/>
                      <a:pt x="44389" y="186431"/>
                    </a:cubicBezTo>
                    <a:cubicBezTo>
                      <a:pt x="51200" y="181566"/>
                      <a:pt x="55608" y="173904"/>
                      <a:pt x="62144" y="168675"/>
                    </a:cubicBezTo>
                    <a:cubicBezTo>
                      <a:pt x="83056" y="151945"/>
                      <a:pt x="99988" y="145315"/>
                      <a:pt x="124288" y="133165"/>
                    </a:cubicBezTo>
                    <a:cubicBezTo>
                      <a:pt x="138606" y="118846"/>
                      <a:pt x="151399" y="108374"/>
                      <a:pt x="159798" y="88776"/>
                    </a:cubicBezTo>
                    <a:cubicBezTo>
                      <a:pt x="164604" y="77562"/>
                      <a:pt x="165324" y="64998"/>
                      <a:pt x="168676" y="53266"/>
                    </a:cubicBezTo>
                    <a:cubicBezTo>
                      <a:pt x="171247" y="44268"/>
                      <a:pt x="168512" y="29044"/>
                      <a:pt x="177554" y="26633"/>
                    </a:cubicBezTo>
                    <a:cubicBezTo>
                      <a:pt x="345502" y="-18153"/>
                      <a:pt x="265356" y="54240"/>
                      <a:pt x="319596" y="0"/>
                    </a:cubicBezTo>
                  </a:path>
                </a:pathLst>
              </a:custGeom>
              <a:noFill/>
              <a:ln w="25400" cap="flat" cmpd="sng" algn="ctr">
                <a:solidFill>
                  <a:srgbClr val="92D05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108" name="Freeform 107"/>
              <p:cNvSpPr/>
              <p:nvPr/>
            </p:nvSpPr>
            <p:spPr>
              <a:xfrm rot="1419341">
                <a:off x="1555547" y="2974759"/>
                <a:ext cx="319596" cy="213064"/>
              </a:xfrm>
              <a:custGeom>
                <a:avLst/>
                <a:gdLst>
                  <a:gd name="connsiteX0" fmla="*/ 0 w 319596"/>
                  <a:gd name="connsiteY0" fmla="*/ 213064 h 213064"/>
                  <a:gd name="connsiteX1" fmla="*/ 44389 w 319596"/>
                  <a:gd name="connsiteY1" fmla="*/ 186431 h 213064"/>
                  <a:gd name="connsiteX2" fmla="*/ 62144 w 319596"/>
                  <a:gd name="connsiteY2" fmla="*/ 168675 h 213064"/>
                  <a:gd name="connsiteX3" fmla="*/ 124288 w 319596"/>
                  <a:gd name="connsiteY3" fmla="*/ 133165 h 213064"/>
                  <a:gd name="connsiteX4" fmla="*/ 159798 w 319596"/>
                  <a:gd name="connsiteY4" fmla="*/ 88776 h 213064"/>
                  <a:gd name="connsiteX5" fmla="*/ 168676 w 319596"/>
                  <a:gd name="connsiteY5" fmla="*/ 53266 h 213064"/>
                  <a:gd name="connsiteX6" fmla="*/ 177554 w 319596"/>
                  <a:gd name="connsiteY6" fmla="*/ 26633 h 213064"/>
                  <a:gd name="connsiteX7" fmla="*/ 319596 w 319596"/>
                  <a:gd name="connsiteY7" fmla="*/ 0 h 213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9596" h="213064">
                    <a:moveTo>
                      <a:pt x="0" y="213064"/>
                    </a:moveTo>
                    <a:cubicBezTo>
                      <a:pt x="14796" y="204186"/>
                      <a:pt x="30348" y="196460"/>
                      <a:pt x="44389" y="186431"/>
                    </a:cubicBezTo>
                    <a:cubicBezTo>
                      <a:pt x="51200" y="181566"/>
                      <a:pt x="55608" y="173904"/>
                      <a:pt x="62144" y="168675"/>
                    </a:cubicBezTo>
                    <a:cubicBezTo>
                      <a:pt x="83056" y="151945"/>
                      <a:pt x="99988" y="145315"/>
                      <a:pt x="124288" y="133165"/>
                    </a:cubicBezTo>
                    <a:cubicBezTo>
                      <a:pt x="138606" y="118846"/>
                      <a:pt x="151399" y="108374"/>
                      <a:pt x="159798" y="88776"/>
                    </a:cubicBezTo>
                    <a:cubicBezTo>
                      <a:pt x="164604" y="77562"/>
                      <a:pt x="165324" y="64998"/>
                      <a:pt x="168676" y="53266"/>
                    </a:cubicBezTo>
                    <a:cubicBezTo>
                      <a:pt x="171247" y="44268"/>
                      <a:pt x="168512" y="29044"/>
                      <a:pt x="177554" y="26633"/>
                    </a:cubicBezTo>
                    <a:cubicBezTo>
                      <a:pt x="345502" y="-18153"/>
                      <a:pt x="265356" y="54240"/>
                      <a:pt x="319596" y="0"/>
                    </a:cubicBezTo>
                  </a:path>
                </a:pathLst>
              </a:custGeom>
              <a:noFill/>
              <a:ln w="25400" cap="flat" cmpd="sng" algn="ctr">
                <a:solidFill>
                  <a:srgbClr val="92D05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109" name="Freeform 108"/>
              <p:cNvSpPr/>
              <p:nvPr/>
            </p:nvSpPr>
            <p:spPr>
              <a:xfrm rot="3605774">
                <a:off x="1520691" y="3328092"/>
                <a:ext cx="319596" cy="213064"/>
              </a:xfrm>
              <a:custGeom>
                <a:avLst/>
                <a:gdLst>
                  <a:gd name="connsiteX0" fmla="*/ 0 w 319596"/>
                  <a:gd name="connsiteY0" fmla="*/ 213064 h 213064"/>
                  <a:gd name="connsiteX1" fmla="*/ 44389 w 319596"/>
                  <a:gd name="connsiteY1" fmla="*/ 186431 h 213064"/>
                  <a:gd name="connsiteX2" fmla="*/ 62144 w 319596"/>
                  <a:gd name="connsiteY2" fmla="*/ 168675 h 213064"/>
                  <a:gd name="connsiteX3" fmla="*/ 124288 w 319596"/>
                  <a:gd name="connsiteY3" fmla="*/ 133165 h 213064"/>
                  <a:gd name="connsiteX4" fmla="*/ 159798 w 319596"/>
                  <a:gd name="connsiteY4" fmla="*/ 88776 h 213064"/>
                  <a:gd name="connsiteX5" fmla="*/ 168676 w 319596"/>
                  <a:gd name="connsiteY5" fmla="*/ 53266 h 213064"/>
                  <a:gd name="connsiteX6" fmla="*/ 177554 w 319596"/>
                  <a:gd name="connsiteY6" fmla="*/ 26633 h 213064"/>
                  <a:gd name="connsiteX7" fmla="*/ 319596 w 319596"/>
                  <a:gd name="connsiteY7" fmla="*/ 0 h 213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9596" h="213064">
                    <a:moveTo>
                      <a:pt x="0" y="213064"/>
                    </a:moveTo>
                    <a:cubicBezTo>
                      <a:pt x="14796" y="204186"/>
                      <a:pt x="30348" y="196460"/>
                      <a:pt x="44389" y="186431"/>
                    </a:cubicBezTo>
                    <a:cubicBezTo>
                      <a:pt x="51200" y="181566"/>
                      <a:pt x="55608" y="173904"/>
                      <a:pt x="62144" y="168675"/>
                    </a:cubicBezTo>
                    <a:cubicBezTo>
                      <a:pt x="83056" y="151945"/>
                      <a:pt x="99988" y="145315"/>
                      <a:pt x="124288" y="133165"/>
                    </a:cubicBezTo>
                    <a:cubicBezTo>
                      <a:pt x="138606" y="118846"/>
                      <a:pt x="151399" y="108374"/>
                      <a:pt x="159798" y="88776"/>
                    </a:cubicBezTo>
                    <a:cubicBezTo>
                      <a:pt x="164604" y="77562"/>
                      <a:pt x="165324" y="64998"/>
                      <a:pt x="168676" y="53266"/>
                    </a:cubicBezTo>
                    <a:cubicBezTo>
                      <a:pt x="171247" y="44268"/>
                      <a:pt x="168512" y="29044"/>
                      <a:pt x="177554" y="26633"/>
                    </a:cubicBezTo>
                    <a:cubicBezTo>
                      <a:pt x="345502" y="-18153"/>
                      <a:pt x="265356" y="54240"/>
                      <a:pt x="319596" y="0"/>
                    </a:cubicBezTo>
                  </a:path>
                </a:pathLst>
              </a:custGeom>
              <a:noFill/>
              <a:ln w="25400" cap="flat" cmpd="sng" algn="ctr">
                <a:solidFill>
                  <a:srgbClr val="92D05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110" name="Freeform 109"/>
              <p:cNvSpPr/>
              <p:nvPr/>
            </p:nvSpPr>
            <p:spPr>
              <a:xfrm rot="2617682">
                <a:off x="1577037" y="3162127"/>
                <a:ext cx="319596" cy="213064"/>
              </a:xfrm>
              <a:custGeom>
                <a:avLst/>
                <a:gdLst>
                  <a:gd name="connsiteX0" fmla="*/ 0 w 319596"/>
                  <a:gd name="connsiteY0" fmla="*/ 213064 h 213064"/>
                  <a:gd name="connsiteX1" fmla="*/ 44389 w 319596"/>
                  <a:gd name="connsiteY1" fmla="*/ 186431 h 213064"/>
                  <a:gd name="connsiteX2" fmla="*/ 62144 w 319596"/>
                  <a:gd name="connsiteY2" fmla="*/ 168675 h 213064"/>
                  <a:gd name="connsiteX3" fmla="*/ 124288 w 319596"/>
                  <a:gd name="connsiteY3" fmla="*/ 133165 h 213064"/>
                  <a:gd name="connsiteX4" fmla="*/ 159798 w 319596"/>
                  <a:gd name="connsiteY4" fmla="*/ 88776 h 213064"/>
                  <a:gd name="connsiteX5" fmla="*/ 168676 w 319596"/>
                  <a:gd name="connsiteY5" fmla="*/ 53266 h 213064"/>
                  <a:gd name="connsiteX6" fmla="*/ 177554 w 319596"/>
                  <a:gd name="connsiteY6" fmla="*/ 26633 h 213064"/>
                  <a:gd name="connsiteX7" fmla="*/ 319596 w 319596"/>
                  <a:gd name="connsiteY7" fmla="*/ 0 h 213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9596" h="213064">
                    <a:moveTo>
                      <a:pt x="0" y="213064"/>
                    </a:moveTo>
                    <a:cubicBezTo>
                      <a:pt x="14796" y="204186"/>
                      <a:pt x="30348" y="196460"/>
                      <a:pt x="44389" y="186431"/>
                    </a:cubicBezTo>
                    <a:cubicBezTo>
                      <a:pt x="51200" y="181566"/>
                      <a:pt x="55608" y="173904"/>
                      <a:pt x="62144" y="168675"/>
                    </a:cubicBezTo>
                    <a:cubicBezTo>
                      <a:pt x="83056" y="151945"/>
                      <a:pt x="99988" y="145315"/>
                      <a:pt x="124288" y="133165"/>
                    </a:cubicBezTo>
                    <a:cubicBezTo>
                      <a:pt x="138606" y="118846"/>
                      <a:pt x="151399" y="108374"/>
                      <a:pt x="159798" y="88776"/>
                    </a:cubicBezTo>
                    <a:cubicBezTo>
                      <a:pt x="164604" y="77562"/>
                      <a:pt x="165324" y="64998"/>
                      <a:pt x="168676" y="53266"/>
                    </a:cubicBezTo>
                    <a:cubicBezTo>
                      <a:pt x="171247" y="44268"/>
                      <a:pt x="168512" y="29044"/>
                      <a:pt x="177554" y="26633"/>
                    </a:cubicBezTo>
                    <a:cubicBezTo>
                      <a:pt x="345502" y="-18153"/>
                      <a:pt x="265356" y="54240"/>
                      <a:pt x="319596" y="0"/>
                    </a:cubicBezTo>
                  </a:path>
                </a:pathLst>
              </a:custGeom>
              <a:noFill/>
              <a:ln w="25400" cap="flat" cmpd="sng" algn="ctr">
                <a:solidFill>
                  <a:srgbClr val="92D05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smtClean="0">
                  <a:ln>
                    <a:noFill/>
                  </a:ln>
                  <a:solidFill>
                    <a:prstClr val="white"/>
                  </a:solidFill>
                  <a:effectLst/>
                  <a:uLnTx/>
                  <a:uFillTx/>
                  <a:latin typeface="Calibri"/>
                  <a:ea typeface="+mn-ea"/>
                  <a:cs typeface="+mn-cs"/>
                </a:endParaRPr>
              </a:p>
            </p:txBody>
          </p:sp>
        </p:grpSp>
        <p:grpSp>
          <p:nvGrpSpPr>
            <p:cNvPr id="96" name="Group 95"/>
            <p:cNvGrpSpPr/>
            <p:nvPr/>
          </p:nvGrpSpPr>
          <p:grpSpPr>
            <a:xfrm rot="10800000">
              <a:off x="2257759" y="2773065"/>
              <a:ext cx="925033" cy="762445"/>
              <a:chOff x="971600" y="2831977"/>
              <a:chExt cx="925033" cy="762445"/>
            </a:xfrm>
          </p:grpSpPr>
          <p:sp>
            <p:nvSpPr>
              <p:cNvPr id="101" name="Oval 100"/>
              <p:cNvSpPr/>
              <p:nvPr/>
            </p:nvSpPr>
            <p:spPr>
              <a:xfrm>
                <a:off x="971600" y="2924944"/>
                <a:ext cx="576064" cy="576064"/>
              </a:xfrm>
              <a:prstGeom prst="ellipse">
                <a:avLst/>
              </a:prstGeom>
              <a:gradFill flip="none" rotWithShape="1">
                <a:gsLst>
                  <a:gs pos="0">
                    <a:srgbClr val="4F81BD">
                      <a:tint val="66000"/>
                      <a:satMod val="160000"/>
                    </a:srgbClr>
                  </a:gs>
                  <a:gs pos="50000">
                    <a:srgbClr val="4F81BD">
                      <a:tint val="44500"/>
                      <a:satMod val="160000"/>
                    </a:srgbClr>
                  </a:gs>
                  <a:gs pos="100000">
                    <a:srgbClr val="4F81BD">
                      <a:tint val="23500"/>
                      <a:satMod val="160000"/>
                    </a:srgbClr>
                  </a:gs>
                </a:gsLst>
                <a:path path="circle">
                  <a:fillToRect l="50000" t="50000" r="50000" b="50000"/>
                </a:path>
                <a:tileRect/>
              </a:gradFill>
              <a:ln w="25400" cap="flat" cmpd="sng" algn="ctr">
                <a:noFill/>
                <a:prstDash val="solid"/>
              </a:ln>
              <a:effectLst>
                <a:glow rad="571500">
                  <a:srgbClr val="9BBB59">
                    <a:lumMod val="50000"/>
                    <a:alpha val="40000"/>
                  </a:srgbClr>
                </a:glo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102" name="Freeform 101"/>
              <p:cNvSpPr/>
              <p:nvPr/>
            </p:nvSpPr>
            <p:spPr>
              <a:xfrm>
                <a:off x="1500326" y="2831977"/>
                <a:ext cx="319596" cy="213064"/>
              </a:xfrm>
              <a:custGeom>
                <a:avLst/>
                <a:gdLst>
                  <a:gd name="connsiteX0" fmla="*/ 0 w 319596"/>
                  <a:gd name="connsiteY0" fmla="*/ 213064 h 213064"/>
                  <a:gd name="connsiteX1" fmla="*/ 44389 w 319596"/>
                  <a:gd name="connsiteY1" fmla="*/ 186431 h 213064"/>
                  <a:gd name="connsiteX2" fmla="*/ 62144 w 319596"/>
                  <a:gd name="connsiteY2" fmla="*/ 168675 h 213064"/>
                  <a:gd name="connsiteX3" fmla="*/ 124288 w 319596"/>
                  <a:gd name="connsiteY3" fmla="*/ 133165 h 213064"/>
                  <a:gd name="connsiteX4" fmla="*/ 159798 w 319596"/>
                  <a:gd name="connsiteY4" fmla="*/ 88776 h 213064"/>
                  <a:gd name="connsiteX5" fmla="*/ 168676 w 319596"/>
                  <a:gd name="connsiteY5" fmla="*/ 53266 h 213064"/>
                  <a:gd name="connsiteX6" fmla="*/ 177554 w 319596"/>
                  <a:gd name="connsiteY6" fmla="*/ 26633 h 213064"/>
                  <a:gd name="connsiteX7" fmla="*/ 319596 w 319596"/>
                  <a:gd name="connsiteY7" fmla="*/ 0 h 213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9596" h="213064">
                    <a:moveTo>
                      <a:pt x="0" y="213064"/>
                    </a:moveTo>
                    <a:cubicBezTo>
                      <a:pt x="14796" y="204186"/>
                      <a:pt x="30348" y="196460"/>
                      <a:pt x="44389" y="186431"/>
                    </a:cubicBezTo>
                    <a:cubicBezTo>
                      <a:pt x="51200" y="181566"/>
                      <a:pt x="55608" y="173904"/>
                      <a:pt x="62144" y="168675"/>
                    </a:cubicBezTo>
                    <a:cubicBezTo>
                      <a:pt x="83056" y="151945"/>
                      <a:pt x="99988" y="145315"/>
                      <a:pt x="124288" y="133165"/>
                    </a:cubicBezTo>
                    <a:cubicBezTo>
                      <a:pt x="138606" y="118846"/>
                      <a:pt x="151399" y="108374"/>
                      <a:pt x="159798" y="88776"/>
                    </a:cubicBezTo>
                    <a:cubicBezTo>
                      <a:pt x="164604" y="77562"/>
                      <a:pt x="165324" y="64998"/>
                      <a:pt x="168676" y="53266"/>
                    </a:cubicBezTo>
                    <a:cubicBezTo>
                      <a:pt x="171247" y="44268"/>
                      <a:pt x="168512" y="29044"/>
                      <a:pt x="177554" y="26633"/>
                    </a:cubicBezTo>
                    <a:cubicBezTo>
                      <a:pt x="345502" y="-18153"/>
                      <a:pt x="265356" y="54240"/>
                      <a:pt x="319596" y="0"/>
                    </a:cubicBezTo>
                  </a:path>
                </a:pathLst>
              </a:custGeom>
              <a:noFill/>
              <a:ln w="25400" cap="flat" cmpd="sng" algn="ctr">
                <a:solidFill>
                  <a:srgbClr val="92D05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103" name="Freeform 102"/>
              <p:cNvSpPr/>
              <p:nvPr/>
            </p:nvSpPr>
            <p:spPr>
              <a:xfrm rot="1419341">
                <a:off x="1555547" y="2974759"/>
                <a:ext cx="319596" cy="213064"/>
              </a:xfrm>
              <a:custGeom>
                <a:avLst/>
                <a:gdLst>
                  <a:gd name="connsiteX0" fmla="*/ 0 w 319596"/>
                  <a:gd name="connsiteY0" fmla="*/ 213064 h 213064"/>
                  <a:gd name="connsiteX1" fmla="*/ 44389 w 319596"/>
                  <a:gd name="connsiteY1" fmla="*/ 186431 h 213064"/>
                  <a:gd name="connsiteX2" fmla="*/ 62144 w 319596"/>
                  <a:gd name="connsiteY2" fmla="*/ 168675 h 213064"/>
                  <a:gd name="connsiteX3" fmla="*/ 124288 w 319596"/>
                  <a:gd name="connsiteY3" fmla="*/ 133165 h 213064"/>
                  <a:gd name="connsiteX4" fmla="*/ 159798 w 319596"/>
                  <a:gd name="connsiteY4" fmla="*/ 88776 h 213064"/>
                  <a:gd name="connsiteX5" fmla="*/ 168676 w 319596"/>
                  <a:gd name="connsiteY5" fmla="*/ 53266 h 213064"/>
                  <a:gd name="connsiteX6" fmla="*/ 177554 w 319596"/>
                  <a:gd name="connsiteY6" fmla="*/ 26633 h 213064"/>
                  <a:gd name="connsiteX7" fmla="*/ 319596 w 319596"/>
                  <a:gd name="connsiteY7" fmla="*/ 0 h 213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9596" h="213064">
                    <a:moveTo>
                      <a:pt x="0" y="213064"/>
                    </a:moveTo>
                    <a:cubicBezTo>
                      <a:pt x="14796" y="204186"/>
                      <a:pt x="30348" y="196460"/>
                      <a:pt x="44389" y="186431"/>
                    </a:cubicBezTo>
                    <a:cubicBezTo>
                      <a:pt x="51200" y="181566"/>
                      <a:pt x="55608" y="173904"/>
                      <a:pt x="62144" y="168675"/>
                    </a:cubicBezTo>
                    <a:cubicBezTo>
                      <a:pt x="83056" y="151945"/>
                      <a:pt x="99988" y="145315"/>
                      <a:pt x="124288" y="133165"/>
                    </a:cubicBezTo>
                    <a:cubicBezTo>
                      <a:pt x="138606" y="118846"/>
                      <a:pt x="151399" y="108374"/>
                      <a:pt x="159798" y="88776"/>
                    </a:cubicBezTo>
                    <a:cubicBezTo>
                      <a:pt x="164604" y="77562"/>
                      <a:pt x="165324" y="64998"/>
                      <a:pt x="168676" y="53266"/>
                    </a:cubicBezTo>
                    <a:cubicBezTo>
                      <a:pt x="171247" y="44268"/>
                      <a:pt x="168512" y="29044"/>
                      <a:pt x="177554" y="26633"/>
                    </a:cubicBezTo>
                    <a:cubicBezTo>
                      <a:pt x="345502" y="-18153"/>
                      <a:pt x="265356" y="54240"/>
                      <a:pt x="319596" y="0"/>
                    </a:cubicBezTo>
                  </a:path>
                </a:pathLst>
              </a:custGeom>
              <a:noFill/>
              <a:ln w="25400" cap="flat" cmpd="sng" algn="ctr">
                <a:solidFill>
                  <a:srgbClr val="92D05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104" name="Freeform 103"/>
              <p:cNvSpPr/>
              <p:nvPr/>
            </p:nvSpPr>
            <p:spPr>
              <a:xfrm rot="3605774">
                <a:off x="1520691" y="3328092"/>
                <a:ext cx="319596" cy="213064"/>
              </a:xfrm>
              <a:custGeom>
                <a:avLst/>
                <a:gdLst>
                  <a:gd name="connsiteX0" fmla="*/ 0 w 319596"/>
                  <a:gd name="connsiteY0" fmla="*/ 213064 h 213064"/>
                  <a:gd name="connsiteX1" fmla="*/ 44389 w 319596"/>
                  <a:gd name="connsiteY1" fmla="*/ 186431 h 213064"/>
                  <a:gd name="connsiteX2" fmla="*/ 62144 w 319596"/>
                  <a:gd name="connsiteY2" fmla="*/ 168675 h 213064"/>
                  <a:gd name="connsiteX3" fmla="*/ 124288 w 319596"/>
                  <a:gd name="connsiteY3" fmla="*/ 133165 h 213064"/>
                  <a:gd name="connsiteX4" fmla="*/ 159798 w 319596"/>
                  <a:gd name="connsiteY4" fmla="*/ 88776 h 213064"/>
                  <a:gd name="connsiteX5" fmla="*/ 168676 w 319596"/>
                  <a:gd name="connsiteY5" fmla="*/ 53266 h 213064"/>
                  <a:gd name="connsiteX6" fmla="*/ 177554 w 319596"/>
                  <a:gd name="connsiteY6" fmla="*/ 26633 h 213064"/>
                  <a:gd name="connsiteX7" fmla="*/ 319596 w 319596"/>
                  <a:gd name="connsiteY7" fmla="*/ 0 h 213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9596" h="213064">
                    <a:moveTo>
                      <a:pt x="0" y="213064"/>
                    </a:moveTo>
                    <a:cubicBezTo>
                      <a:pt x="14796" y="204186"/>
                      <a:pt x="30348" y="196460"/>
                      <a:pt x="44389" y="186431"/>
                    </a:cubicBezTo>
                    <a:cubicBezTo>
                      <a:pt x="51200" y="181566"/>
                      <a:pt x="55608" y="173904"/>
                      <a:pt x="62144" y="168675"/>
                    </a:cubicBezTo>
                    <a:cubicBezTo>
                      <a:pt x="83056" y="151945"/>
                      <a:pt x="99988" y="145315"/>
                      <a:pt x="124288" y="133165"/>
                    </a:cubicBezTo>
                    <a:cubicBezTo>
                      <a:pt x="138606" y="118846"/>
                      <a:pt x="151399" y="108374"/>
                      <a:pt x="159798" y="88776"/>
                    </a:cubicBezTo>
                    <a:cubicBezTo>
                      <a:pt x="164604" y="77562"/>
                      <a:pt x="165324" y="64998"/>
                      <a:pt x="168676" y="53266"/>
                    </a:cubicBezTo>
                    <a:cubicBezTo>
                      <a:pt x="171247" y="44268"/>
                      <a:pt x="168512" y="29044"/>
                      <a:pt x="177554" y="26633"/>
                    </a:cubicBezTo>
                    <a:cubicBezTo>
                      <a:pt x="345502" y="-18153"/>
                      <a:pt x="265356" y="54240"/>
                      <a:pt x="319596" y="0"/>
                    </a:cubicBezTo>
                  </a:path>
                </a:pathLst>
              </a:custGeom>
              <a:noFill/>
              <a:ln w="25400" cap="flat" cmpd="sng" algn="ctr">
                <a:solidFill>
                  <a:srgbClr val="92D05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105" name="Freeform 104"/>
              <p:cNvSpPr/>
              <p:nvPr/>
            </p:nvSpPr>
            <p:spPr>
              <a:xfrm rot="2617682">
                <a:off x="1577037" y="3162127"/>
                <a:ext cx="319596" cy="213064"/>
              </a:xfrm>
              <a:custGeom>
                <a:avLst/>
                <a:gdLst>
                  <a:gd name="connsiteX0" fmla="*/ 0 w 319596"/>
                  <a:gd name="connsiteY0" fmla="*/ 213064 h 213064"/>
                  <a:gd name="connsiteX1" fmla="*/ 44389 w 319596"/>
                  <a:gd name="connsiteY1" fmla="*/ 186431 h 213064"/>
                  <a:gd name="connsiteX2" fmla="*/ 62144 w 319596"/>
                  <a:gd name="connsiteY2" fmla="*/ 168675 h 213064"/>
                  <a:gd name="connsiteX3" fmla="*/ 124288 w 319596"/>
                  <a:gd name="connsiteY3" fmla="*/ 133165 h 213064"/>
                  <a:gd name="connsiteX4" fmla="*/ 159798 w 319596"/>
                  <a:gd name="connsiteY4" fmla="*/ 88776 h 213064"/>
                  <a:gd name="connsiteX5" fmla="*/ 168676 w 319596"/>
                  <a:gd name="connsiteY5" fmla="*/ 53266 h 213064"/>
                  <a:gd name="connsiteX6" fmla="*/ 177554 w 319596"/>
                  <a:gd name="connsiteY6" fmla="*/ 26633 h 213064"/>
                  <a:gd name="connsiteX7" fmla="*/ 319596 w 319596"/>
                  <a:gd name="connsiteY7" fmla="*/ 0 h 213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9596" h="213064">
                    <a:moveTo>
                      <a:pt x="0" y="213064"/>
                    </a:moveTo>
                    <a:cubicBezTo>
                      <a:pt x="14796" y="204186"/>
                      <a:pt x="30348" y="196460"/>
                      <a:pt x="44389" y="186431"/>
                    </a:cubicBezTo>
                    <a:cubicBezTo>
                      <a:pt x="51200" y="181566"/>
                      <a:pt x="55608" y="173904"/>
                      <a:pt x="62144" y="168675"/>
                    </a:cubicBezTo>
                    <a:cubicBezTo>
                      <a:pt x="83056" y="151945"/>
                      <a:pt x="99988" y="145315"/>
                      <a:pt x="124288" y="133165"/>
                    </a:cubicBezTo>
                    <a:cubicBezTo>
                      <a:pt x="138606" y="118846"/>
                      <a:pt x="151399" y="108374"/>
                      <a:pt x="159798" y="88776"/>
                    </a:cubicBezTo>
                    <a:cubicBezTo>
                      <a:pt x="164604" y="77562"/>
                      <a:pt x="165324" y="64998"/>
                      <a:pt x="168676" y="53266"/>
                    </a:cubicBezTo>
                    <a:cubicBezTo>
                      <a:pt x="171247" y="44268"/>
                      <a:pt x="168512" y="29044"/>
                      <a:pt x="177554" y="26633"/>
                    </a:cubicBezTo>
                    <a:cubicBezTo>
                      <a:pt x="345502" y="-18153"/>
                      <a:pt x="265356" y="54240"/>
                      <a:pt x="319596" y="0"/>
                    </a:cubicBezTo>
                  </a:path>
                </a:pathLst>
              </a:custGeom>
              <a:noFill/>
              <a:ln w="25400" cap="flat" cmpd="sng" algn="ctr">
                <a:solidFill>
                  <a:srgbClr val="92D05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smtClean="0">
                  <a:ln>
                    <a:noFill/>
                  </a:ln>
                  <a:solidFill>
                    <a:prstClr val="white"/>
                  </a:solidFill>
                  <a:effectLst/>
                  <a:uLnTx/>
                  <a:uFillTx/>
                  <a:latin typeface="Calibri"/>
                  <a:ea typeface="+mn-ea"/>
                  <a:cs typeface="+mn-cs"/>
                </a:endParaRPr>
              </a:p>
            </p:txBody>
          </p:sp>
        </p:grpSp>
        <p:sp>
          <p:nvSpPr>
            <p:cNvPr id="97" name="Freeform 96"/>
            <p:cNvSpPr/>
            <p:nvPr/>
          </p:nvSpPr>
          <p:spPr>
            <a:xfrm>
              <a:off x="1873188" y="2804492"/>
              <a:ext cx="363985" cy="462491"/>
            </a:xfrm>
            <a:custGeom>
              <a:avLst/>
              <a:gdLst>
                <a:gd name="connsiteX0" fmla="*/ 0 w 363985"/>
                <a:gd name="connsiteY0" fmla="*/ 249426 h 462491"/>
                <a:gd name="connsiteX1" fmla="*/ 35511 w 363985"/>
                <a:gd name="connsiteY1" fmla="*/ 178405 h 462491"/>
                <a:gd name="connsiteX2" fmla="*/ 62144 w 363985"/>
                <a:gd name="connsiteY2" fmla="*/ 142894 h 462491"/>
                <a:gd name="connsiteX3" fmla="*/ 97655 w 363985"/>
                <a:gd name="connsiteY3" fmla="*/ 45240 h 462491"/>
                <a:gd name="connsiteX4" fmla="*/ 106532 w 363985"/>
                <a:gd name="connsiteY4" fmla="*/ 852 h 462491"/>
                <a:gd name="connsiteX5" fmla="*/ 142043 w 363985"/>
                <a:gd name="connsiteY5" fmla="*/ 27485 h 462491"/>
                <a:gd name="connsiteX6" fmla="*/ 186431 w 363985"/>
                <a:gd name="connsiteY6" fmla="*/ 80751 h 462491"/>
                <a:gd name="connsiteX7" fmla="*/ 195309 w 363985"/>
                <a:gd name="connsiteY7" fmla="*/ 116261 h 462491"/>
                <a:gd name="connsiteX8" fmla="*/ 168676 w 363985"/>
                <a:gd name="connsiteY8" fmla="*/ 187283 h 462491"/>
                <a:gd name="connsiteX9" fmla="*/ 142043 w 363985"/>
                <a:gd name="connsiteY9" fmla="*/ 196160 h 462491"/>
                <a:gd name="connsiteX10" fmla="*/ 115410 w 363985"/>
                <a:gd name="connsiteY10" fmla="*/ 409225 h 462491"/>
                <a:gd name="connsiteX11" fmla="*/ 97655 w 363985"/>
                <a:gd name="connsiteY11" fmla="*/ 435858 h 462491"/>
                <a:gd name="connsiteX12" fmla="*/ 142043 w 363985"/>
                <a:gd name="connsiteY12" fmla="*/ 453613 h 462491"/>
                <a:gd name="connsiteX13" fmla="*/ 168676 w 363985"/>
                <a:gd name="connsiteY13" fmla="*/ 462491 h 462491"/>
                <a:gd name="connsiteX14" fmla="*/ 239697 w 363985"/>
                <a:gd name="connsiteY14" fmla="*/ 453613 h 462491"/>
                <a:gd name="connsiteX15" fmla="*/ 239697 w 363985"/>
                <a:gd name="connsiteY15" fmla="*/ 347081 h 462491"/>
                <a:gd name="connsiteX16" fmla="*/ 221942 w 363985"/>
                <a:gd name="connsiteY16" fmla="*/ 329325 h 462491"/>
                <a:gd name="connsiteX17" fmla="*/ 230820 w 363985"/>
                <a:gd name="connsiteY17" fmla="*/ 302692 h 462491"/>
                <a:gd name="connsiteX18" fmla="*/ 266330 w 363985"/>
                <a:gd name="connsiteY18" fmla="*/ 293815 h 462491"/>
                <a:gd name="connsiteX19" fmla="*/ 284086 w 363985"/>
                <a:gd name="connsiteY19" fmla="*/ 276059 h 462491"/>
                <a:gd name="connsiteX20" fmla="*/ 301841 w 363985"/>
                <a:gd name="connsiteY20" fmla="*/ 293815 h 462491"/>
                <a:gd name="connsiteX21" fmla="*/ 310719 w 363985"/>
                <a:gd name="connsiteY21" fmla="*/ 320448 h 462491"/>
                <a:gd name="connsiteX22" fmla="*/ 319596 w 363985"/>
                <a:gd name="connsiteY22" fmla="*/ 293815 h 462491"/>
                <a:gd name="connsiteX23" fmla="*/ 346229 w 363985"/>
                <a:gd name="connsiteY23" fmla="*/ 284937 h 462491"/>
                <a:gd name="connsiteX24" fmla="*/ 363985 w 363985"/>
                <a:gd name="connsiteY24" fmla="*/ 276059 h 462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63985" h="462491">
                  <a:moveTo>
                    <a:pt x="0" y="249426"/>
                  </a:moveTo>
                  <a:cubicBezTo>
                    <a:pt x="11837" y="225752"/>
                    <a:pt x="22174" y="201268"/>
                    <a:pt x="35511" y="178405"/>
                  </a:cubicBezTo>
                  <a:cubicBezTo>
                    <a:pt x="42966" y="165624"/>
                    <a:pt x="56453" y="156552"/>
                    <a:pt x="62144" y="142894"/>
                  </a:cubicBezTo>
                  <a:cubicBezTo>
                    <a:pt x="118650" y="7280"/>
                    <a:pt x="50551" y="115894"/>
                    <a:pt x="97655" y="45240"/>
                  </a:cubicBezTo>
                  <a:cubicBezTo>
                    <a:pt x="100614" y="30444"/>
                    <a:pt x="92522" y="6456"/>
                    <a:pt x="106532" y="852"/>
                  </a:cubicBezTo>
                  <a:cubicBezTo>
                    <a:pt x="120270" y="-4643"/>
                    <a:pt x="130809" y="17856"/>
                    <a:pt x="142043" y="27485"/>
                  </a:cubicBezTo>
                  <a:cubicBezTo>
                    <a:pt x="168626" y="50270"/>
                    <a:pt x="168166" y="53353"/>
                    <a:pt x="186431" y="80751"/>
                  </a:cubicBezTo>
                  <a:cubicBezTo>
                    <a:pt x="189390" y="92588"/>
                    <a:pt x="195309" y="104060"/>
                    <a:pt x="195309" y="116261"/>
                  </a:cubicBezTo>
                  <a:cubicBezTo>
                    <a:pt x="195309" y="145405"/>
                    <a:pt x="194391" y="171854"/>
                    <a:pt x="168676" y="187283"/>
                  </a:cubicBezTo>
                  <a:cubicBezTo>
                    <a:pt x="160652" y="192098"/>
                    <a:pt x="150921" y="193201"/>
                    <a:pt x="142043" y="196160"/>
                  </a:cubicBezTo>
                  <a:cubicBezTo>
                    <a:pt x="126797" y="531568"/>
                    <a:pt x="180015" y="328466"/>
                    <a:pt x="115410" y="409225"/>
                  </a:cubicBezTo>
                  <a:cubicBezTo>
                    <a:pt x="108745" y="417557"/>
                    <a:pt x="103573" y="426980"/>
                    <a:pt x="97655" y="435858"/>
                  </a:cubicBezTo>
                  <a:cubicBezTo>
                    <a:pt x="112451" y="441776"/>
                    <a:pt x="127122" y="448018"/>
                    <a:pt x="142043" y="453613"/>
                  </a:cubicBezTo>
                  <a:cubicBezTo>
                    <a:pt x="150805" y="456899"/>
                    <a:pt x="159318" y="462491"/>
                    <a:pt x="168676" y="462491"/>
                  </a:cubicBezTo>
                  <a:cubicBezTo>
                    <a:pt x="192534" y="462491"/>
                    <a:pt x="216023" y="456572"/>
                    <a:pt x="239697" y="453613"/>
                  </a:cubicBezTo>
                  <a:cubicBezTo>
                    <a:pt x="250980" y="408483"/>
                    <a:pt x="256701" y="403760"/>
                    <a:pt x="239697" y="347081"/>
                  </a:cubicBezTo>
                  <a:cubicBezTo>
                    <a:pt x="237292" y="339064"/>
                    <a:pt x="227860" y="335244"/>
                    <a:pt x="221942" y="329325"/>
                  </a:cubicBezTo>
                  <a:cubicBezTo>
                    <a:pt x="224901" y="320447"/>
                    <a:pt x="223513" y="308538"/>
                    <a:pt x="230820" y="302692"/>
                  </a:cubicBezTo>
                  <a:cubicBezTo>
                    <a:pt x="240347" y="295070"/>
                    <a:pt x="255417" y="299271"/>
                    <a:pt x="266330" y="293815"/>
                  </a:cubicBezTo>
                  <a:cubicBezTo>
                    <a:pt x="273817" y="290072"/>
                    <a:pt x="278167" y="281978"/>
                    <a:pt x="284086" y="276059"/>
                  </a:cubicBezTo>
                  <a:cubicBezTo>
                    <a:pt x="290004" y="281978"/>
                    <a:pt x="297535" y="286638"/>
                    <a:pt x="301841" y="293815"/>
                  </a:cubicBezTo>
                  <a:cubicBezTo>
                    <a:pt x="306656" y="301839"/>
                    <a:pt x="301361" y="320448"/>
                    <a:pt x="310719" y="320448"/>
                  </a:cubicBezTo>
                  <a:cubicBezTo>
                    <a:pt x="320077" y="320448"/>
                    <a:pt x="312979" y="300432"/>
                    <a:pt x="319596" y="293815"/>
                  </a:cubicBezTo>
                  <a:cubicBezTo>
                    <a:pt x="326213" y="287198"/>
                    <a:pt x="337540" y="288413"/>
                    <a:pt x="346229" y="284937"/>
                  </a:cubicBezTo>
                  <a:cubicBezTo>
                    <a:pt x="352373" y="282479"/>
                    <a:pt x="358066" y="279018"/>
                    <a:pt x="363985" y="276059"/>
                  </a:cubicBezTo>
                </a:path>
              </a:pathLst>
            </a:custGeom>
            <a:noFill/>
            <a:ln w="25400" cap="flat" cmpd="sng" algn="ctr">
              <a:solidFill>
                <a:srgbClr val="FFC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98" name="Freeform 97"/>
            <p:cNvSpPr/>
            <p:nvPr/>
          </p:nvSpPr>
          <p:spPr>
            <a:xfrm>
              <a:off x="1828800" y="3433579"/>
              <a:ext cx="594804" cy="277287"/>
            </a:xfrm>
            <a:custGeom>
              <a:avLst/>
              <a:gdLst>
                <a:gd name="connsiteX0" fmla="*/ 0 w 594804"/>
                <a:gd name="connsiteY0" fmla="*/ 73101 h 277287"/>
                <a:gd name="connsiteX1" fmla="*/ 8878 w 594804"/>
                <a:gd name="connsiteY1" fmla="*/ 117489 h 277287"/>
                <a:gd name="connsiteX2" fmla="*/ 35511 w 594804"/>
                <a:gd name="connsiteY2" fmla="*/ 153000 h 277287"/>
                <a:gd name="connsiteX3" fmla="*/ 53266 w 594804"/>
                <a:gd name="connsiteY3" fmla="*/ 179633 h 277287"/>
                <a:gd name="connsiteX4" fmla="*/ 62144 w 594804"/>
                <a:gd name="connsiteY4" fmla="*/ 206266 h 277287"/>
                <a:gd name="connsiteX5" fmla="*/ 115410 w 594804"/>
                <a:gd name="connsiteY5" fmla="*/ 277287 h 277287"/>
                <a:gd name="connsiteX6" fmla="*/ 195309 w 594804"/>
                <a:gd name="connsiteY6" fmla="*/ 268409 h 277287"/>
                <a:gd name="connsiteX7" fmla="*/ 204186 w 594804"/>
                <a:gd name="connsiteY7" fmla="*/ 232899 h 277287"/>
                <a:gd name="connsiteX8" fmla="*/ 213064 w 594804"/>
                <a:gd name="connsiteY8" fmla="*/ 108611 h 277287"/>
                <a:gd name="connsiteX9" fmla="*/ 257452 w 594804"/>
                <a:gd name="connsiteY9" fmla="*/ 99734 h 277287"/>
                <a:gd name="connsiteX10" fmla="*/ 266330 w 594804"/>
                <a:gd name="connsiteY10" fmla="*/ 73101 h 277287"/>
                <a:gd name="connsiteX11" fmla="*/ 275208 w 594804"/>
                <a:gd name="connsiteY11" fmla="*/ 2079 h 277287"/>
                <a:gd name="connsiteX12" fmla="*/ 301841 w 594804"/>
                <a:gd name="connsiteY12" fmla="*/ 28712 h 277287"/>
                <a:gd name="connsiteX13" fmla="*/ 310718 w 594804"/>
                <a:gd name="connsiteY13" fmla="*/ 64223 h 277287"/>
                <a:gd name="connsiteX14" fmla="*/ 337351 w 594804"/>
                <a:gd name="connsiteY14" fmla="*/ 117489 h 277287"/>
                <a:gd name="connsiteX15" fmla="*/ 346229 w 594804"/>
                <a:gd name="connsiteY15" fmla="*/ 206266 h 277287"/>
                <a:gd name="connsiteX16" fmla="*/ 381740 w 594804"/>
                <a:gd name="connsiteY16" fmla="*/ 250654 h 277287"/>
                <a:gd name="connsiteX17" fmla="*/ 408373 w 594804"/>
                <a:gd name="connsiteY17" fmla="*/ 259532 h 277287"/>
                <a:gd name="connsiteX18" fmla="*/ 443883 w 594804"/>
                <a:gd name="connsiteY18" fmla="*/ 250654 h 277287"/>
                <a:gd name="connsiteX19" fmla="*/ 470517 w 594804"/>
                <a:gd name="connsiteY19" fmla="*/ 188510 h 277287"/>
                <a:gd name="connsiteX20" fmla="*/ 488272 w 594804"/>
                <a:gd name="connsiteY20" fmla="*/ 135244 h 277287"/>
                <a:gd name="connsiteX21" fmla="*/ 497150 w 594804"/>
                <a:gd name="connsiteY21" fmla="*/ 108611 h 277287"/>
                <a:gd name="connsiteX22" fmla="*/ 568171 w 594804"/>
                <a:gd name="connsiteY22" fmla="*/ 108611 h 277287"/>
                <a:gd name="connsiteX23" fmla="*/ 594804 w 594804"/>
                <a:gd name="connsiteY23" fmla="*/ 81978 h 277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94804" h="277287">
                  <a:moveTo>
                    <a:pt x="0" y="73101"/>
                  </a:moveTo>
                  <a:cubicBezTo>
                    <a:pt x="2959" y="87897"/>
                    <a:pt x="2750" y="103700"/>
                    <a:pt x="8878" y="117489"/>
                  </a:cubicBezTo>
                  <a:cubicBezTo>
                    <a:pt x="14887" y="131010"/>
                    <a:pt x="26911" y="140960"/>
                    <a:pt x="35511" y="153000"/>
                  </a:cubicBezTo>
                  <a:cubicBezTo>
                    <a:pt x="41713" y="161682"/>
                    <a:pt x="48494" y="170090"/>
                    <a:pt x="53266" y="179633"/>
                  </a:cubicBezTo>
                  <a:cubicBezTo>
                    <a:pt x="57451" y="188003"/>
                    <a:pt x="57599" y="198086"/>
                    <a:pt x="62144" y="206266"/>
                  </a:cubicBezTo>
                  <a:cubicBezTo>
                    <a:pt x="87242" y="251442"/>
                    <a:pt x="88470" y="250348"/>
                    <a:pt x="115410" y="277287"/>
                  </a:cubicBezTo>
                  <a:cubicBezTo>
                    <a:pt x="142043" y="274328"/>
                    <a:pt x="171341" y="280393"/>
                    <a:pt x="195309" y="268409"/>
                  </a:cubicBezTo>
                  <a:cubicBezTo>
                    <a:pt x="206222" y="262953"/>
                    <a:pt x="202839" y="245025"/>
                    <a:pt x="204186" y="232899"/>
                  </a:cubicBezTo>
                  <a:cubicBezTo>
                    <a:pt x="208773" y="191618"/>
                    <a:pt x="197638" y="147175"/>
                    <a:pt x="213064" y="108611"/>
                  </a:cubicBezTo>
                  <a:cubicBezTo>
                    <a:pt x="218668" y="94601"/>
                    <a:pt x="242656" y="102693"/>
                    <a:pt x="257452" y="99734"/>
                  </a:cubicBezTo>
                  <a:cubicBezTo>
                    <a:pt x="260411" y="90856"/>
                    <a:pt x="264656" y="82308"/>
                    <a:pt x="266330" y="73101"/>
                  </a:cubicBezTo>
                  <a:cubicBezTo>
                    <a:pt x="270598" y="49628"/>
                    <a:pt x="260304" y="20709"/>
                    <a:pt x="275208" y="2079"/>
                  </a:cubicBezTo>
                  <a:cubicBezTo>
                    <a:pt x="283051" y="-7725"/>
                    <a:pt x="292963" y="19834"/>
                    <a:pt x="301841" y="28712"/>
                  </a:cubicBezTo>
                  <a:cubicBezTo>
                    <a:pt x="304800" y="40549"/>
                    <a:pt x="306187" y="52894"/>
                    <a:pt x="310718" y="64223"/>
                  </a:cubicBezTo>
                  <a:cubicBezTo>
                    <a:pt x="318090" y="82654"/>
                    <a:pt x="332536" y="98231"/>
                    <a:pt x="337351" y="117489"/>
                  </a:cubicBezTo>
                  <a:cubicBezTo>
                    <a:pt x="344564" y="146341"/>
                    <a:pt x="339542" y="177288"/>
                    <a:pt x="346229" y="206266"/>
                  </a:cubicBezTo>
                  <a:cubicBezTo>
                    <a:pt x="348174" y="214692"/>
                    <a:pt x="372484" y="245101"/>
                    <a:pt x="381740" y="250654"/>
                  </a:cubicBezTo>
                  <a:cubicBezTo>
                    <a:pt x="389764" y="255469"/>
                    <a:pt x="399495" y="256573"/>
                    <a:pt x="408373" y="259532"/>
                  </a:cubicBezTo>
                  <a:cubicBezTo>
                    <a:pt x="420210" y="256573"/>
                    <a:pt x="433731" y="257422"/>
                    <a:pt x="443883" y="250654"/>
                  </a:cubicBezTo>
                  <a:cubicBezTo>
                    <a:pt x="463250" y="237742"/>
                    <a:pt x="464948" y="207072"/>
                    <a:pt x="470517" y="188510"/>
                  </a:cubicBezTo>
                  <a:cubicBezTo>
                    <a:pt x="475895" y="170584"/>
                    <a:pt x="482354" y="152999"/>
                    <a:pt x="488272" y="135244"/>
                  </a:cubicBezTo>
                  <a:lnTo>
                    <a:pt x="497150" y="108611"/>
                  </a:lnTo>
                  <a:cubicBezTo>
                    <a:pt x="522976" y="115068"/>
                    <a:pt x="542344" y="125829"/>
                    <a:pt x="568171" y="108611"/>
                  </a:cubicBezTo>
                  <a:cubicBezTo>
                    <a:pt x="611814" y="79516"/>
                    <a:pt x="568531" y="81978"/>
                    <a:pt x="594804" y="81978"/>
                  </a:cubicBezTo>
                </a:path>
              </a:pathLst>
            </a:custGeom>
            <a:noFill/>
            <a:ln w="25400" cap="flat" cmpd="sng" algn="ctr">
              <a:solidFill>
                <a:srgbClr val="FFC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99" name="Freeform 98"/>
            <p:cNvSpPr/>
            <p:nvPr/>
          </p:nvSpPr>
          <p:spPr>
            <a:xfrm>
              <a:off x="1890944" y="2743200"/>
              <a:ext cx="497149" cy="683581"/>
            </a:xfrm>
            <a:custGeom>
              <a:avLst/>
              <a:gdLst>
                <a:gd name="connsiteX0" fmla="*/ 0 w 497149"/>
                <a:gd name="connsiteY0" fmla="*/ 559293 h 683581"/>
                <a:gd name="connsiteX1" fmla="*/ 53266 w 497149"/>
                <a:gd name="connsiteY1" fmla="*/ 648070 h 683581"/>
                <a:gd name="connsiteX2" fmla="*/ 106532 w 497149"/>
                <a:gd name="connsiteY2" fmla="*/ 683581 h 683581"/>
                <a:gd name="connsiteX3" fmla="*/ 213064 w 497149"/>
                <a:gd name="connsiteY3" fmla="*/ 656948 h 683581"/>
                <a:gd name="connsiteX4" fmla="*/ 239697 w 497149"/>
                <a:gd name="connsiteY4" fmla="*/ 648070 h 683581"/>
                <a:gd name="connsiteX5" fmla="*/ 310718 w 497149"/>
                <a:gd name="connsiteY5" fmla="*/ 568171 h 683581"/>
                <a:gd name="connsiteX6" fmla="*/ 319596 w 497149"/>
                <a:gd name="connsiteY6" fmla="*/ 541538 h 683581"/>
                <a:gd name="connsiteX7" fmla="*/ 292963 w 497149"/>
                <a:gd name="connsiteY7" fmla="*/ 443883 h 683581"/>
                <a:gd name="connsiteX8" fmla="*/ 284085 w 497149"/>
                <a:gd name="connsiteY8" fmla="*/ 417250 h 683581"/>
                <a:gd name="connsiteX9" fmla="*/ 275207 w 497149"/>
                <a:gd name="connsiteY9" fmla="*/ 390617 h 683581"/>
                <a:gd name="connsiteX10" fmla="*/ 301840 w 497149"/>
                <a:gd name="connsiteY10" fmla="*/ 266330 h 683581"/>
                <a:gd name="connsiteX11" fmla="*/ 310718 w 497149"/>
                <a:gd name="connsiteY11" fmla="*/ 230819 h 683581"/>
                <a:gd name="connsiteX12" fmla="*/ 337351 w 497149"/>
                <a:gd name="connsiteY12" fmla="*/ 213064 h 683581"/>
                <a:gd name="connsiteX13" fmla="*/ 363984 w 497149"/>
                <a:gd name="connsiteY13" fmla="*/ 150920 h 683581"/>
                <a:gd name="connsiteX14" fmla="*/ 390617 w 497149"/>
                <a:gd name="connsiteY14" fmla="*/ 8878 h 683581"/>
                <a:gd name="connsiteX15" fmla="*/ 417250 w 497149"/>
                <a:gd name="connsiteY15" fmla="*/ 0 h 683581"/>
                <a:gd name="connsiteX16" fmla="*/ 479394 w 497149"/>
                <a:gd name="connsiteY16" fmla="*/ 35511 h 683581"/>
                <a:gd name="connsiteX17" fmla="*/ 497149 w 497149"/>
                <a:gd name="connsiteY17" fmla="*/ 88777 h 683581"/>
                <a:gd name="connsiteX18" fmla="*/ 461639 w 497149"/>
                <a:gd name="connsiteY18" fmla="*/ 124287 h 683581"/>
                <a:gd name="connsiteX19" fmla="*/ 452761 w 497149"/>
                <a:gd name="connsiteY19" fmla="*/ 150920 h 683581"/>
                <a:gd name="connsiteX20" fmla="*/ 479394 w 497149"/>
                <a:gd name="connsiteY20" fmla="*/ 204186 h 68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97149" h="683581">
                  <a:moveTo>
                    <a:pt x="0" y="559293"/>
                  </a:moveTo>
                  <a:cubicBezTo>
                    <a:pt x="23049" y="628440"/>
                    <a:pt x="4521" y="599325"/>
                    <a:pt x="53266" y="648070"/>
                  </a:cubicBezTo>
                  <a:cubicBezTo>
                    <a:pt x="68355" y="663159"/>
                    <a:pt x="106532" y="683581"/>
                    <a:pt x="106532" y="683581"/>
                  </a:cubicBezTo>
                  <a:cubicBezTo>
                    <a:pt x="178257" y="671626"/>
                    <a:pt x="142724" y="680395"/>
                    <a:pt x="213064" y="656948"/>
                  </a:cubicBezTo>
                  <a:lnTo>
                    <a:pt x="239697" y="648070"/>
                  </a:lnTo>
                  <a:cubicBezTo>
                    <a:pt x="263228" y="624539"/>
                    <a:pt x="294875" y="599856"/>
                    <a:pt x="310718" y="568171"/>
                  </a:cubicBezTo>
                  <a:cubicBezTo>
                    <a:pt x="314903" y="559801"/>
                    <a:pt x="316637" y="550416"/>
                    <a:pt x="319596" y="541538"/>
                  </a:cubicBezTo>
                  <a:cubicBezTo>
                    <a:pt x="307048" y="478801"/>
                    <a:pt x="315489" y="511461"/>
                    <a:pt x="292963" y="443883"/>
                  </a:cubicBezTo>
                  <a:lnTo>
                    <a:pt x="284085" y="417250"/>
                  </a:lnTo>
                  <a:lnTo>
                    <a:pt x="275207" y="390617"/>
                  </a:lnTo>
                  <a:cubicBezTo>
                    <a:pt x="288710" y="282598"/>
                    <a:pt x="274734" y="356685"/>
                    <a:pt x="301840" y="266330"/>
                  </a:cubicBezTo>
                  <a:cubicBezTo>
                    <a:pt x="305346" y="254643"/>
                    <a:pt x="303950" y="240971"/>
                    <a:pt x="310718" y="230819"/>
                  </a:cubicBezTo>
                  <a:cubicBezTo>
                    <a:pt x="316636" y="221941"/>
                    <a:pt x="328473" y="218982"/>
                    <a:pt x="337351" y="213064"/>
                  </a:cubicBezTo>
                  <a:cubicBezTo>
                    <a:pt x="344511" y="198743"/>
                    <a:pt x="361372" y="169206"/>
                    <a:pt x="363984" y="150920"/>
                  </a:cubicBezTo>
                  <a:cubicBezTo>
                    <a:pt x="367679" y="125058"/>
                    <a:pt x="363954" y="40874"/>
                    <a:pt x="390617" y="8878"/>
                  </a:cubicBezTo>
                  <a:cubicBezTo>
                    <a:pt x="396608" y="1689"/>
                    <a:pt x="408372" y="2959"/>
                    <a:pt x="417250" y="0"/>
                  </a:cubicBezTo>
                  <a:cubicBezTo>
                    <a:pt x="458584" y="8267"/>
                    <a:pt x="462827" y="-1766"/>
                    <a:pt x="479394" y="35511"/>
                  </a:cubicBezTo>
                  <a:cubicBezTo>
                    <a:pt x="486995" y="52614"/>
                    <a:pt x="497149" y="88777"/>
                    <a:pt x="497149" y="88777"/>
                  </a:cubicBezTo>
                  <a:cubicBezTo>
                    <a:pt x="473478" y="159796"/>
                    <a:pt x="508985" y="76942"/>
                    <a:pt x="461639" y="124287"/>
                  </a:cubicBezTo>
                  <a:cubicBezTo>
                    <a:pt x="455022" y="130904"/>
                    <a:pt x="455720" y="142042"/>
                    <a:pt x="452761" y="150920"/>
                  </a:cubicBezTo>
                  <a:cubicBezTo>
                    <a:pt x="462937" y="201797"/>
                    <a:pt x="448143" y="188561"/>
                    <a:pt x="479394" y="204186"/>
                  </a:cubicBezTo>
                </a:path>
              </a:pathLst>
            </a:custGeom>
            <a:noFill/>
            <a:ln w="25400" cap="flat" cmpd="sng" algn="ctr">
              <a:solidFill>
                <a:srgbClr val="FFC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100" name="Freeform 99"/>
            <p:cNvSpPr/>
            <p:nvPr/>
          </p:nvSpPr>
          <p:spPr>
            <a:xfrm>
              <a:off x="1784412" y="2672179"/>
              <a:ext cx="523782" cy="684068"/>
            </a:xfrm>
            <a:custGeom>
              <a:avLst/>
              <a:gdLst>
                <a:gd name="connsiteX0" fmla="*/ 523782 w 523782"/>
                <a:gd name="connsiteY0" fmla="*/ 665825 h 684068"/>
                <a:gd name="connsiteX1" fmla="*/ 479394 w 523782"/>
                <a:gd name="connsiteY1" fmla="*/ 648070 h 684068"/>
                <a:gd name="connsiteX2" fmla="*/ 461638 w 523782"/>
                <a:gd name="connsiteY2" fmla="*/ 630314 h 684068"/>
                <a:gd name="connsiteX3" fmla="*/ 443883 w 523782"/>
                <a:gd name="connsiteY3" fmla="*/ 648070 h 684068"/>
                <a:gd name="connsiteX4" fmla="*/ 435005 w 523782"/>
                <a:gd name="connsiteY4" fmla="*/ 683580 h 684068"/>
                <a:gd name="connsiteX5" fmla="*/ 399495 w 523782"/>
                <a:gd name="connsiteY5" fmla="*/ 630314 h 684068"/>
                <a:gd name="connsiteX6" fmla="*/ 390617 w 523782"/>
                <a:gd name="connsiteY6" fmla="*/ 585926 h 684068"/>
                <a:gd name="connsiteX7" fmla="*/ 408372 w 523782"/>
                <a:gd name="connsiteY7" fmla="*/ 381739 h 684068"/>
                <a:gd name="connsiteX8" fmla="*/ 417250 w 523782"/>
                <a:gd name="connsiteY8" fmla="*/ 355106 h 684068"/>
                <a:gd name="connsiteX9" fmla="*/ 408372 w 523782"/>
                <a:gd name="connsiteY9" fmla="*/ 221941 h 684068"/>
                <a:gd name="connsiteX10" fmla="*/ 399495 w 523782"/>
                <a:gd name="connsiteY10" fmla="*/ 195308 h 684068"/>
                <a:gd name="connsiteX11" fmla="*/ 381739 w 523782"/>
                <a:gd name="connsiteY11" fmla="*/ 133165 h 684068"/>
                <a:gd name="connsiteX12" fmla="*/ 363984 w 523782"/>
                <a:gd name="connsiteY12" fmla="*/ 97654 h 684068"/>
                <a:gd name="connsiteX13" fmla="*/ 346229 w 523782"/>
                <a:gd name="connsiteY13" fmla="*/ 35510 h 684068"/>
                <a:gd name="connsiteX14" fmla="*/ 319596 w 523782"/>
                <a:gd name="connsiteY14" fmla="*/ 26633 h 684068"/>
                <a:gd name="connsiteX15" fmla="*/ 213064 w 523782"/>
                <a:gd name="connsiteY15" fmla="*/ 17755 h 684068"/>
                <a:gd name="connsiteX16" fmla="*/ 186431 w 523782"/>
                <a:gd name="connsiteY16" fmla="*/ 0 h 684068"/>
                <a:gd name="connsiteX17" fmla="*/ 159798 w 523782"/>
                <a:gd name="connsiteY17" fmla="*/ 17755 h 684068"/>
                <a:gd name="connsiteX18" fmla="*/ 142042 w 523782"/>
                <a:gd name="connsiteY18" fmla="*/ 79899 h 684068"/>
                <a:gd name="connsiteX19" fmla="*/ 97654 w 523782"/>
                <a:gd name="connsiteY19" fmla="*/ 115409 h 684068"/>
                <a:gd name="connsiteX20" fmla="*/ 79899 w 523782"/>
                <a:gd name="connsiteY20" fmla="*/ 133165 h 684068"/>
                <a:gd name="connsiteX21" fmla="*/ 62143 w 523782"/>
                <a:gd name="connsiteY21" fmla="*/ 159798 h 684068"/>
                <a:gd name="connsiteX22" fmla="*/ 0 w 523782"/>
                <a:gd name="connsiteY22" fmla="*/ 168675 h 684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23782" h="684068">
                  <a:moveTo>
                    <a:pt x="523782" y="665825"/>
                  </a:moveTo>
                  <a:cubicBezTo>
                    <a:pt x="508986" y="659907"/>
                    <a:pt x="493230" y="655976"/>
                    <a:pt x="479394" y="648070"/>
                  </a:cubicBezTo>
                  <a:cubicBezTo>
                    <a:pt x="472127" y="643917"/>
                    <a:pt x="470008" y="630314"/>
                    <a:pt x="461638" y="630314"/>
                  </a:cubicBezTo>
                  <a:cubicBezTo>
                    <a:pt x="453268" y="630314"/>
                    <a:pt x="449801" y="642151"/>
                    <a:pt x="443883" y="648070"/>
                  </a:cubicBezTo>
                  <a:cubicBezTo>
                    <a:pt x="440924" y="659907"/>
                    <a:pt x="446333" y="688112"/>
                    <a:pt x="435005" y="683580"/>
                  </a:cubicBezTo>
                  <a:cubicBezTo>
                    <a:pt x="415192" y="675655"/>
                    <a:pt x="399495" y="630314"/>
                    <a:pt x="399495" y="630314"/>
                  </a:cubicBezTo>
                  <a:cubicBezTo>
                    <a:pt x="396536" y="615518"/>
                    <a:pt x="390617" y="601015"/>
                    <a:pt x="390617" y="585926"/>
                  </a:cubicBezTo>
                  <a:cubicBezTo>
                    <a:pt x="390617" y="490397"/>
                    <a:pt x="387903" y="453381"/>
                    <a:pt x="408372" y="381739"/>
                  </a:cubicBezTo>
                  <a:cubicBezTo>
                    <a:pt x="410943" y="372741"/>
                    <a:pt x="414291" y="363984"/>
                    <a:pt x="417250" y="355106"/>
                  </a:cubicBezTo>
                  <a:cubicBezTo>
                    <a:pt x="414291" y="310718"/>
                    <a:pt x="413285" y="266156"/>
                    <a:pt x="408372" y="221941"/>
                  </a:cubicBezTo>
                  <a:cubicBezTo>
                    <a:pt x="407339" y="212640"/>
                    <a:pt x="402066" y="204306"/>
                    <a:pt x="399495" y="195308"/>
                  </a:cubicBezTo>
                  <a:cubicBezTo>
                    <a:pt x="393059" y="172783"/>
                    <a:pt x="390861" y="154451"/>
                    <a:pt x="381739" y="133165"/>
                  </a:cubicBezTo>
                  <a:cubicBezTo>
                    <a:pt x="376526" y="121001"/>
                    <a:pt x="368631" y="110045"/>
                    <a:pt x="363984" y="97654"/>
                  </a:cubicBezTo>
                  <a:cubicBezTo>
                    <a:pt x="363847" y="97289"/>
                    <a:pt x="350519" y="39800"/>
                    <a:pt x="346229" y="35510"/>
                  </a:cubicBezTo>
                  <a:cubicBezTo>
                    <a:pt x="339612" y="28893"/>
                    <a:pt x="328872" y="27870"/>
                    <a:pt x="319596" y="26633"/>
                  </a:cubicBezTo>
                  <a:cubicBezTo>
                    <a:pt x="284275" y="21924"/>
                    <a:pt x="248575" y="20714"/>
                    <a:pt x="213064" y="17755"/>
                  </a:cubicBezTo>
                  <a:cubicBezTo>
                    <a:pt x="204186" y="11837"/>
                    <a:pt x="197101" y="0"/>
                    <a:pt x="186431" y="0"/>
                  </a:cubicBezTo>
                  <a:cubicBezTo>
                    <a:pt x="175761" y="0"/>
                    <a:pt x="166463" y="9424"/>
                    <a:pt x="159798" y="17755"/>
                  </a:cubicBezTo>
                  <a:cubicBezTo>
                    <a:pt x="154482" y="24400"/>
                    <a:pt x="143514" y="76463"/>
                    <a:pt x="142042" y="79899"/>
                  </a:cubicBezTo>
                  <a:cubicBezTo>
                    <a:pt x="128657" y="111132"/>
                    <a:pt x="126024" y="105953"/>
                    <a:pt x="97654" y="115409"/>
                  </a:cubicBezTo>
                  <a:cubicBezTo>
                    <a:pt x="91736" y="121328"/>
                    <a:pt x="85128" y="126629"/>
                    <a:pt x="79899" y="133165"/>
                  </a:cubicBezTo>
                  <a:cubicBezTo>
                    <a:pt x="73234" y="141497"/>
                    <a:pt x="71021" y="153880"/>
                    <a:pt x="62143" y="159798"/>
                  </a:cubicBezTo>
                  <a:cubicBezTo>
                    <a:pt x="45598" y="170828"/>
                    <a:pt x="18768" y="168675"/>
                    <a:pt x="0" y="168675"/>
                  </a:cubicBezTo>
                </a:path>
              </a:pathLst>
            </a:custGeom>
            <a:noFill/>
            <a:ln w="25400" cap="flat" cmpd="sng" algn="ctr">
              <a:solidFill>
                <a:srgbClr val="FFC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smtClean="0">
                <a:ln>
                  <a:noFill/>
                </a:ln>
                <a:solidFill>
                  <a:prstClr val="white"/>
                </a:solidFill>
                <a:effectLst/>
                <a:uLnTx/>
                <a:uFillTx/>
                <a:latin typeface="Calibri"/>
                <a:ea typeface="+mn-ea"/>
                <a:cs typeface="+mn-cs"/>
              </a:endParaRPr>
            </a:p>
          </p:txBody>
        </p:sp>
      </p:grpSp>
      <p:grpSp>
        <p:nvGrpSpPr>
          <p:cNvPr id="111" name="Group 110"/>
          <p:cNvGrpSpPr/>
          <p:nvPr/>
        </p:nvGrpSpPr>
        <p:grpSpPr>
          <a:xfrm>
            <a:off x="5043176" y="5441372"/>
            <a:ext cx="3056927" cy="859866"/>
            <a:chOff x="383605" y="4580878"/>
            <a:chExt cx="3724220" cy="1047565"/>
          </a:xfrm>
        </p:grpSpPr>
        <p:grpSp>
          <p:nvGrpSpPr>
            <p:cNvPr id="112" name="Group 111"/>
            <p:cNvGrpSpPr/>
            <p:nvPr/>
          </p:nvGrpSpPr>
          <p:grpSpPr>
            <a:xfrm>
              <a:off x="383605" y="4816407"/>
              <a:ext cx="902036" cy="765755"/>
              <a:chOff x="971600" y="2835674"/>
              <a:chExt cx="902036" cy="765755"/>
            </a:xfrm>
          </p:grpSpPr>
          <p:sp>
            <p:nvSpPr>
              <p:cNvPr id="123" name="Oval 122"/>
              <p:cNvSpPr/>
              <p:nvPr/>
            </p:nvSpPr>
            <p:spPr>
              <a:xfrm>
                <a:off x="971600" y="2924944"/>
                <a:ext cx="576064" cy="576064"/>
              </a:xfrm>
              <a:prstGeom prst="ellipse">
                <a:avLst/>
              </a:prstGeom>
              <a:gradFill flip="none" rotWithShape="1">
                <a:gsLst>
                  <a:gs pos="0">
                    <a:srgbClr val="4F81BD">
                      <a:tint val="66000"/>
                      <a:satMod val="160000"/>
                    </a:srgbClr>
                  </a:gs>
                  <a:gs pos="50000">
                    <a:srgbClr val="4F81BD">
                      <a:tint val="44500"/>
                      <a:satMod val="160000"/>
                    </a:srgbClr>
                  </a:gs>
                  <a:gs pos="100000">
                    <a:srgbClr val="4F81BD">
                      <a:tint val="23500"/>
                      <a:satMod val="160000"/>
                    </a:srgbClr>
                  </a:gs>
                </a:gsLst>
                <a:path path="circle">
                  <a:fillToRect l="50000" t="50000" r="50000" b="50000"/>
                </a:path>
                <a:tileRect/>
              </a:gradFill>
              <a:ln w="25400" cap="flat" cmpd="sng" algn="ctr">
                <a:noFill/>
                <a:prstDash val="solid"/>
              </a:ln>
              <a:effectLst>
                <a:glow rad="203200">
                  <a:srgbClr val="9BBB59">
                    <a:lumMod val="50000"/>
                    <a:alpha val="40000"/>
                  </a:srgbClr>
                </a:glo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126" name="Freeform 125"/>
              <p:cNvSpPr/>
              <p:nvPr/>
            </p:nvSpPr>
            <p:spPr>
              <a:xfrm rot="3915731">
                <a:off x="1503292" y="3335099"/>
                <a:ext cx="319596" cy="213064"/>
              </a:xfrm>
              <a:custGeom>
                <a:avLst/>
                <a:gdLst>
                  <a:gd name="connsiteX0" fmla="*/ 0 w 319596"/>
                  <a:gd name="connsiteY0" fmla="*/ 213064 h 213064"/>
                  <a:gd name="connsiteX1" fmla="*/ 44389 w 319596"/>
                  <a:gd name="connsiteY1" fmla="*/ 186431 h 213064"/>
                  <a:gd name="connsiteX2" fmla="*/ 62144 w 319596"/>
                  <a:gd name="connsiteY2" fmla="*/ 168675 h 213064"/>
                  <a:gd name="connsiteX3" fmla="*/ 124288 w 319596"/>
                  <a:gd name="connsiteY3" fmla="*/ 133165 h 213064"/>
                  <a:gd name="connsiteX4" fmla="*/ 159798 w 319596"/>
                  <a:gd name="connsiteY4" fmla="*/ 88776 h 213064"/>
                  <a:gd name="connsiteX5" fmla="*/ 168676 w 319596"/>
                  <a:gd name="connsiteY5" fmla="*/ 53266 h 213064"/>
                  <a:gd name="connsiteX6" fmla="*/ 177554 w 319596"/>
                  <a:gd name="connsiteY6" fmla="*/ 26633 h 213064"/>
                  <a:gd name="connsiteX7" fmla="*/ 319596 w 319596"/>
                  <a:gd name="connsiteY7" fmla="*/ 0 h 213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9596" h="213064">
                    <a:moveTo>
                      <a:pt x="0" y="213064"/>
                    </a:moveTo>
                    <a:cubicBezTo>
                      <a:pt x="14796" y="204186"/>
                      <a:pt x="30348" y="196460"/>
                      <a:pt x="44389" y="186431"/>
                    </a:cubicBezTo>
                    <a:cubicBezTo>
                      <a:pt x="51200" y="181566"/>
                      <a:pt x="55608" y="173904"/>
                      <a:pt x="62144" y="168675"/>
                    </a:cubicBezTo>
                    <a:cubicBezTo>
                      <a:pt x="83056" y="151945"/>
                      <a:pt x="99988" y="145315"/>
                      <a:pt x="124288" y="133165"/>
                    </a:cubicBezTo>
                    <a:cubicBezTo>
                      <a:pt x="138606" y="118846"/>
                      <a:pt x="151399" y="108374"/>
                      <a:pt x="159798" y="88776"/>
                    </a:cubicBezTo>
                    <a:cubicBezTo>
                      <a:pt x="164604" y="77562"/>
                      <a:pt x="165324" y="64998"/>
                      <a:pt x="168676" y="53266"/>
                    </a:cubicBezTo>
                    <a:cubicBezTo>
                      <a:pt x="171247" y="44268"/>
                      <a:pt x="168512" y="29044"/>
                      <a:pt x="177554" y="26633"/>
                    </a:cubicBezTo>
                    <a:cubicBezTo>
                      <a:pt x="345502" y="-18153"/>
                      <a:pt x="265356" y="54240"/>
                      <a:pt x="319596" y="0"/>
                    </a:cubicBezTo>
                  </a:path>
                </a:pathLst>
              </a:custGeom>
              <a:noFill/>
              <a:ln w="25400" cap="flat" cmpd="sng" algn="ctr">
                <a:solidFill>
                  <a:srgbClr val="92D05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127" name="Freeform 126"/>
              <p:cNvSpPr/>
              <p:nvPr/>
            </p:nvSpPr>
            <p:spPr>
              <a:xfrm rot="2374961">
                <a:off x="1552289" y="3167614"/>
                <a:ext cx="319596" cy="213064"/>
              </a:xfrm>
              <a:custGeom>
                <a:avLst/>
                <a:gdLst>
                  <a:gd name="connsiteX0" fmla="*/ 0 w 319596"/>
                  <a:gd name="connsiteY0" fmla="*/ 213064 h 213064"/>
                  <a:gd name="connsiteX1" fmla="*/ 44389 w 319596"/>
                  <a:gd name="connsiteY1" fmla="*/ 186431 h 213064"/>
                  <a:gd name="connsiteX2" fmla="*/ 62144 w 319596"/>
                  <a:gd name="connsiteY2" fmla="*/ 168675 h 213064"/>
                  <a:gd name="connsiteX3" fmla="*/ 124288 w 319596"/>
                  <a:gd name="connsiteY3" fmla="*/ 133165 h 213064"/>
                  <a:gd name="connsiteX4" fmla="*/ 159798 w 319596"/>
                  <a:gd name="connsiteY4" fmla="*/ 88776 h 213064"/>
                  <a:gd name="connsiteX5" fmla="*/ 168676 w 319596"/>
                  <a:gd name="connsiteY5" fmla="*/ 53266 h 213064"/>
                  <a:gd name="connsiteX6" fmla="*/ 177554 w 319596"/>
                  <a:gd name="connsiteY6" fmla="*/ 26633 h 213064"/>
                  <a:gd name="connsiteX7" fmla="*/ 319596 w 319596"/>
                  <a:gd name="connsiteY7" fmla="*/ 0 h 213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9596" h="213064">
                    <a:moveTo>
                      <a:pt x="0" y="213064"/>
                    </a:moveTo>
                    <a:cubicBezTo>
                      <a:pt x="14796" y="204186"/>
                      <a:pt x="30348" y="196460"/>
                      <a:pt x="44389" y="186431"/>
                    </a:cubicBezTo>
                    <a:cubicBezTo>
                      <a:pt x="51200" y="181566"/>
                      <a:pt x="55608" y="173904"/>
                      <a:pt x="62144" y="168675"/>
                    </a:cubicBezTo>
                    <a:cubicBezTo>
                      <a:pt x="83056" y="151945"/>
                      <a:pt x="99988" y="145315"/>
                      <a:pt x="124288" y="133165"/>
                    </a:cubicBezTo>
                    <a:cubicBezTo>
                      <a:pt x="138606" y="118846"/>
                      <a:pt x="151399" y="108374"/>
                      <a:pt x="159798" y="88776"/>
                    </a:cubicBezTo>
                    <a:cubicBezTo>
                      <a:pt x="164604" y="77562"/>
                      <a:pt x="165324" y="64998"/>
                      <a:pt x="168676" y="53266"/>
                    </a:cubicBezTo>
                    <a:cubicBezTo>
                      <a:pt x="171247" y="44268"/>
                      <a:pt x="168512" y="29044"/>
                      <a:pt x="177554" y="26633"/>
                    </a:cubicBezTo>
                    <a:cubicBezTo>
                      <a:pt x="345502" y="-18153"/>
                      <a:pt x="265356" y="54240"/>
                      <a:pt x="319596" y="0"/>
                    </a:cubicBezTo>
                  </a:path>
                </a:pathLst>
              </a:custGeom>
              <a:noFill/>
              <a:ln w="25400" cap="flat" cmpd="sng" algn="ctr">
                <a:solidFill>
                  <a:srgbClr val="92D05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125" name="Freeform 124"/>
              <p:cNvSpPr/>
              <p:nvPr/>
            </p:nvSpPr>
            <p:spPr>
              <a:xfrm rot="852863">
                <a:off x="1554040" y="2977705"/>
                <a:ext cx="319596" cy="213064"/>
              </a:xfrm>
              <a:custGeom>
                <a:avLst/>
                <a:gdLst>
                  <a:gd name="connsiteX0" fmla="*/ 0 w 319596"/>
                  <a:gd name="connsiteY0" fmla="*/ 213064 h 213064"/>
                  <a:gd name="connsiteX1" fmla="*/ 44389 w 319596"/>
                  <a:gd name="connsiteY1" fmla="*/ 186431 h 213064"/>
                  <a:gd name="connsiteX2" fmla="*/ 62144 w 319596"/>
                  <a:gd name="connsiteY2" fmla="*/ 168675 h 213064"/>
                  <a:gd name="connsiteX3" fmla="*/ 124288 w 319596"/>
                  <a:gd name="connsiteY3" fmla="*/ 133165 h 213064"/>
                  <a:gd name="connsiteX4" fmla="*/ 159798 w 319596"/>
                  <a:gd name="connsiteY4" fmla="*/ 88776 h 213064"/>
                  <a:gd name="connsiteX5" fmla="*/ 168676 w 319596"/>
                  <a:gd name="connsiteY5" fmla="*/ 53266 h 213064"/>
                  <a:gd name="connsiteX6" fmla="*/ 177554 w 319596"/>
                  <a:gd name="connsiteY6" fmla="*/ 26633 h 213064"/>
                  <a:gd name="connsiteX7" fmla="*/ 319596 w 319596"/>
                  <a:gd name="connsiteY7" fmla="*/ 0 h 213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9596" h="213064">
                    <a:moveTo>
                      <a:pt x="0" y="213064"/>
                    </a:moveTo>
                    <a:cubicBezTo>
                      <a:pt x="14796" y="204186"/>
                      <a:pt x="30348" y="196460"/>
                      <a:pt x="44389" y="186431"/>
                    </a:cubicBezTo>
                    <a:cubicBezTo>
                      <a:pt x="51200" y="181566"/>
                      <a:pt x="55608" y="173904"/>
                      <a:pt x="62144" y="168675"/>
                    </a:cubicBezTo>
                    <a:cubicBezTo>
                      <a:pt x="83056" y="151945"/>
                      <a:pt x="99988" y="145315"/>
                      <a:pt x="124288" y="133165"/>
                    </a:cubicBezTo>
                    <a:cubicBezTo>
                      <a:pt x="138606" y="118846"/>
                      <a:pt x="151399" y="108374"/>
                      <a:pt x="159798" y="88776"/>
                    </a:cubicBezTo>
                    <a:cubicBezTo>
                      <a:pt x="164604" y="77562"/>
                      <a:pt x="165324" y="64998"/>
                      <a:pt x="168676" y="53266"/>
                    </a:cubicBezTo>
                    <a:cubicBezTo>
                      <a:pt x="171247" y="44268"/>
                      <a:pt x="168512" y="29044"/>
                      <a:pt x="177554" y="26633"/>
                    </a:cubicBezTo>
                    <a:cubicBezTo>
                      <a:pt x="345502" y="-18153"/>
                      <a:pt x="265356" y="54240"/>
                      <a:pt x="319596" y="0"/>
                    </a:cubicBezTo>
                  </a:path>
                </a:pathLst>
              </a:custGeom>
              <a:noFill/>
              <a:ln w="25400" cap="flat" cmpd="sng" algn="ctr">
                <a:solidFill>
                  <a:srgbClr val="92D05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124" name="Freeform 123"/>
              <p:cNvSpPr/>
              <p:nvPr/>
            </p:nvSpPr>
            <p:spPr>
              <a:xfrm>
                <a:off x="1503292" y="2835674"/>
                <a:ext cx="319596" cy="213064"/>
              </a:xfrm>
              <a:custGeom>
                <a:avLst/>
                <a:gdLst>
                  <a:gd name="connsiteX0" fmla="*/ 0 w 319596"/>
                  <a:gd name="connsiteY0" fmla="*/ 213064 h 213064"/>
                  <a:gd name="connsiteX1" fmla="*/ 44389 w 319596"/>
                  <a:gd name="connsiteY1" fmla="*/ 186431 h 213064"/>
                  <a:gd name="connsiteX2" fmla="*/ 62144 w 319596"/>
                  <a:gd name="connsiteY2" fmla="*/ 168675 h 213064"/>
                  <a:gd name="connsiteX3" fmla="*/ 124288 w 319596"/>
                  <a:gd name="connsiteY3" fmla="*/ 133165 h 213064"/>
                  <a:gd name="connsiteX4" fmla="*/ 159798 w 319596"/>
                  <a:gd name="connsiteY4" fmla="*/ 88776 h 213064"/>
                  <a:gd name="connsiteX5" fmla="*/ 168676 w 319596"/>
                  <a:gd name="connsiteY5" fmla="*/ 53266 h 213064"/>
                  <a:gd name="connsiteX6" fmla="*/ 177554 w 319596"/>
                  <a:gd name="connsiteY6" fmla="*/ 26633 h 213064"/>
                  <a:gd name="connsiteX7" fmla="*/ 319596 w 319596"/>
                  <a:gd name="connsiteY7" fmla="*/ 0 h 213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9596" h="213064">
                    <a:moveTo>
                      <a:pt x="0" y="213064"/>
                    </a:moveTo>
                    <a:cubicBezTo>
                      <a:pt x="14796" y="204186"/>
                      <a:pt x="30348" y="196460"/>
                      <a:pt x="44389" y="186431"/>
                    </a:cubicBezTo>
                    <a:cubicBezTo>
                      <a:pt x="51200" y="181566"/>
                      <a:pt x="55608" y="173904"/>
                      <a:pt x="62144" y="168675"/>
                    </a:cubicBezTo>
                    <a:cubicBezTo>
                      <a:pt x="83056" y="151945"/>
                      <a:pt x="99988" y="145315"/>
                      <a:pt x="124288" y="133165"/>
                    </a:cubicBezTo>
                    <a:cubicBezTo>
                      <a:pt x="138606" y="118846"/>
                      <a:pt x="151399" y="108374"/>
                      <a:pt x="159798" y="88776"/>
                    </a:cubicBezTo>
                    <a:cubicBezTo>
                      <a:pt x="164604" y="77562"/>
                      <a:pt x="165324" y="64998"/>
                      <a:pt x="168676" y="53266"/>
                    </a:cubicBezTo>
                    <a:cubicBezTo>
                      <a:pt x="171247" y="44268"/>
                      <a:pt x="168512" y="29044"/>
                      <a:pt x="177554" y="26633"/>
                    </a:cubicBezTo>
                    <a:cubicBezTo>
                      <a:pt x="345502" y="-18153"/>
                      <a:pt x="265356" y="54240"/>
                      <a:pt x="319596" y="0"/>
                    </a:cubicBezTo>
                  </a:path>
                </a:pathLst>
              </a:custGeom>
              <a:noFill/>
              <a:ln w="25400" cap="flat" cmpd="sng" algn="ctr">
                <a:solidFill>
                  <a:srgbClr val="92D05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smtClean="0">
                  <a:ln>
                    <a:noFill/>
                  </a:ln>
                  <a:solidFill>
                    <a:prstClr val="white"/>
                  </a:solidFill>
                  <a:effectLst/>
                  <a:uLnTx/>
                  <a:uFillTx/>
                  <a:latin typeface="Calibri"/>
                  <a:ea typeface="+mn-ea"/>
                  <a:cs typeface="+mn-cs"/>
                </a:endParaRPr>
              </a:p>
            </p:txBody>
          </p:sp>
        </p:grpSp>
        <p:grpSp>
          <p:nvGrpSpPr>
            <p:cNvPr id="113" name="Group 112"/>
            <p:cNvGrpSpPr/>
            <p:nvPr/>
          </p:nvGrpSpPr>
          <p:grpSpPr>
            <a:xfrm rot="10800000">
              <a:off x="3182792" y="4719520"/>
              <a:ext cx="925033" cy="762445"/>
              <a:chOff x="971600" y="2831977"/>
              <a:chExt cx="925033" cy="762445"/>
            </a:xfrm>
          </p:grpSpPr>
          <p:sp>
            <p:nvSpPr>
              <p:cNvPr id="118" name="Oval 117"/>
              <p:cNvSpPr/>
              <p:nvPr/>
            </p:nvSpPr>
            <p:spPr>
              <a:xfrm>
                <a:off x="971600" y="2924944"/>
                <a:ext cx="576064" cy="576064"/>
              </a:xfrm>
              <a:prstGeom prst="ellipse">
                <a:avLst/>
              </a:prstGeom>
              <a:gradFill flip="none" rotWithShape="1">
                <a:gsLst>
                  <a:gs pos="0">
                    <a:srgbClr val="4F81BD">
                      <a:tint val="66000"/>
                      <a:satMod val="160000"/>
                    </a:srgbClr>
                  </a:gs>
                  <a:gs pos="50000">
                    <a:srgbClr val="4F81BD">
                      <a:tint val="44500"/>
                      <a:satMod val="160000"/>
                    </a:srgbClr>
                  </a:gs>
                  <a:gs pos="100000">
                    <a:srgbClr val="4F81BD">
                      <a:tint val="23500"/>
                      <a:satMod val="160000"/>
                    </a:srgbClr>
                  </a:gs>
                </a:gsLst>
                <a:path path="circle">
                  <a:fillToRect l="50000" t="50000" r="50000" b="50000"/>
                </a:path>
                <a:tileRect/>
              </a:gradFill>
              <a:ln w="25400" cap="flat" cmpd="sng" algn="ctr">
                <a:noFill/>
                <a:prstDash val="solid"/>
              </a:ln>
              <a:effectLst>
                <a:glow rad="177800">
                  <a:srgbClr val="9BBB59">
                    <a:lumMod val="50000"/>
                    <a:alpha val="40000"/>
                  </a:srgbClr>
                </a:glo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119" name="Freeform 118"/>
              <p:cNvSpPr/>
              <p:nvPr/>
            </p:nvSpPr>
            <p:spPr>
              <a:xfrm>
                <a:off x="1500326" y="2831977"/>
                <a:ext cx="319596" cy="213064"/>
              </a:xfrm>
              <a:custGeom>
                <a:avLst/>
                <a:gdLst>
                  <a:gd name="connsiteX0" fmla="*/ 0 w 319596"/>
                  <a:gd name="connsiteY0" fmla="*/ 213064 h 213064"/>
                  <a:gd name="connsiteX1" fmla="*/ 44389 w 319596"/>
                  <a:gd name="connsiteY1" fmla="*/ 186431 h 213064"/>
                  <a:gd name="connsiteX2" fmla="*/ 62144 w 319596"/>
                  <a:gd name="connsiteY2" fmla="*/ 168675 h 213064"/>
                  <a:gd name="connsiteX3" fmla="*/ 124288 w 319596"/>
                  <a:gd name="connsiteY3" fmla="*/ 133165 h 213064"/>
                  <a:gd name="connsiteX4" fmla="*/ 159798 w 319596"/>
                  <a:gd name="connsiteY4" fmla="*/ 88776 h 213064"/>
                  <a:gd name="connsiteX5" fmla="*/ 168676 w 319596"/>
                  <a:gd name="connsiteY5" fmla="*/ 53266 h 213064"/>
                  <a:gd name="connsiteX6" fmla="*/ 177554 w 319596"/>
                  <a:gd name="connsiteY6" fmla="*/ 26633 h 213064"/>
                  <a:gd name="connsiteX7" fmla="*/ 319596 w 319596"/>
                  <a:gd name="connsiteY7" fmla="*/ 0 h 213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9596" h="213064">
                    <a:moveTo>
                      <a:pt x="0" y="213064"/>
                    </a:moveTo>
                    <a:cubicBezTo>
                      <a:pt x="14796" y="204186"/>
                      <a:pt x="30348" y="196460"/>
                      <a:pt x="44389" y="186431"/>
                    </a:cubicBezTo>
                    <a:cubicBezTo>
                      <a:pt x="51200" y="181566"/>
                      <a:pt x="55608" y="173904"/>
                      <a:pt x="62144" y="168675"/>
                    </a:cubicBezTo>
                    <a:cubicBezTo>
                      <a:pt x="83056" y="151945"/>
                      <a:pt x="99988" y="145315"/>
                      <a:pt x="124288" y="133165"/>
                    </a:cubicBezTo>
                    <a:cubicBezTo>
                      <a:pt x="138606" y="118846"/>
                      <a:pt x="151399" y="108374"/>
                      <a:pt x="159798" y="88776"/>
                    </a:cubicBezTo>
                    <a:cubicBezTo>
                      <a:pt x="164604" y="77562"/>
                      <a:pt x="165324" y="64998"/>
                      <a:pt x="168676" y="53266"/>
                    </a:cubicBezTo>
                    <a:cubicBezTo>
                      <a:pt x="171247" y="44268"/>
                      <a:pt x="168512" y="29044"/>
                      <a:pt x="177554" y="26633"/>
                    </a:cubicBezTo>
                    <a:cubicBezTo>
                      <a:pt x="345502" y="-18153"/>
                      <a:pt x="265356" y="54240"/>
                      <a:pt x="319596" y="0"/>
                    </a:cubicBezTo>
                  </a:path>
                </a:pathLst>
              </a:custGeom>
              <a:noFill/>
              <a:ln w="25400" cap="flat" cmpd="sng" algn="ctr">
                <a:solidFill>
                  <a:srgbClr val="92D05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120" name="Freeform 119"/>
              <p:cNvSpPr/>
              <p:nvPr/>
            </p:nvSpPr>
            <p:spPr>
              <a:xfrm rot="1419341">
                <a:off x="1555547" y="2974759"/>
                <a:ext cx="319596" cy="213064"/>
              </a:xfrm>
              <a:custGeom>
                <a:avLst/>
                <a:gdLst>
                  <a:gd name="connsiteX0" fmla="*/ 0 w 319596"/>
                  <a:gd name="connsiteY0" fmla="*/ 213064 h 213064"/>
                  <a:gd name="connsiteX1" fmla="*/ 44389 w 319596"/>
                  <a:gd name="connsiteY1" fmla="*/ 186431 h 213064"/>
                  <a:gd name="connsiteX2" fmla="*/ 62144 w 319596"/>
                  <a:gd name="connsiteY2" fmla="*/ 168675 h 213064"/>
                  <a:gd name="connsiteX3" fmla="*/ 124288 w 319596"/>
                  <a:gd name="connsiteY3" fmla="*/ 133165 h 213064"/>
                  <a:gd name="connsiteX4" fmla="*/ 159798 w 319596"/>
                  <a:gd name="connsiteY4" fmla="*/ 88776 h 213064"/>
                  <a:gd name="connsiteX5" fmla="*/ 168676 w 319596"/>
                  <a:gd name="connsiteY5" fmla="*/ 53266 h 213064"/>
                  <a:gd name="connsiteX6" fmla="*/ 177554 w 319596"/>
                  <a:gd name="connsiteY6" fmla="*/ 26633 h 213064"/>
                  <a:gd name="connsiteX7" fmla="*/ 319596 w 319596"/>
                  <a:gd name="connsiteY7" fmla="*/ 0 h 213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9596" h="213064">
                    <a:moveTo>
                      <a:pt x="0" y="213064"/>
                    </a:moveTo>
                    <a:cubicBezTo>
                      <a:pt x="14796" y="204186"/>
                      <a:pt x="30348" y="196460"/>
                      <a:pt x="44389" y="186431"/>
                    </a:cubicBezTo>
                    <a:cubicBezTo>
                      <a:pt x="51200" y="181566"/>
                      <a:pt x="55608" y="173904"/>
                      <a:pt x="62144" y="168675"/>
                    </a:cubicBezTo>
                    <a:cubicBezTo>
                      <a:pt x="83056" y="151945"/>
                      <a:pt x="99988" y="145315"/>
                      <a:pt x="124288" y="133165"/>
                    </a:cubicBezTo>
                    <a:cubicBezTo>
                      <a:pt x="138606" y="118846"/>
                      <a:pt x="151399" y="108374"/>
                      <a:pt x="159798" y="88776"/>
                    </a:cubicBezTo>
                    <a:cubicBezTo>
                      <a:pt x="164604" y="77562"/>
                      <a:pt x="165324" y="64998"/>
                      <a:pt x="168676" y="53266"/>
                    </a:cubicBezTo>
                    <a:cubicBezTo>
                      <a:pt x="171247" y="44268"/>
                      <a:pt x="168512" y="29044"/>
                      <a:pt x="177554" y="26633"/>
                    </a:cubicBezTo>
                    <a:cubicBezTo>
                      <a:pt x="345502" y="-18153"/>
                      <a:pt x="265356" y="54240"/>
                      <a:pt x="319596" y="0"/>
                    </a:cubicBezTo>
                  </a:path>
                </a:pathLst>
              </a:custGeom>
              <a:noFill/>
              <a:ln w="25400" cap="flat" cmpd="sng" algn="ctr">
                <a:solidFill>
                  <a:srgbClr val="92D05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121" name="Freeform 120"/>
              <p:cNvSpPr/>
              <p:nvPr/>
            </p:nvSpPr>
            <p:spPr>
              <a:xfrm rot="3605774">
                <a:off x="1520691" y="3328092"/>
                <a:ext cx="319596" cy="213064"/>
              </a:xfrm>
              <a:custGeom>
                <a:avLst/>
                <a:gdLst>
                  <a:gd name="connsiteX0" fmla="*/ 0 w 319596"/>
                  <a:gd name="connsiteY0" fmla="*/ 213064 h 213064"/>
                  <a:gd name="connsiteX1" fmla="*/ 44389 w 319596"/>
                  <a:gd name="connsiteY1" fmla="*/ 186431 h 213064"/>
                  <a:gd name="connsiteX2" fmla="*/ 62144 w 319596"/>
                  <a:gd name="connsiteY2" fmla="*/ 168675 h 213064"/>
                  <a:gd name="connsiteX3" fmla="*/ 124288 w 319596"/>
                  <a:gd name="connsiteY3" fmla="*/ 133165 h 213064"/>
                  <a:gd name="connsiteX4" fmla="*/ 159798 w 319596"/>
                  <a:gd name="connsiteY4" fmla="*/ 88776 h 213064"/>
                  <a:gd name="connsiteX5" fmla="*/ 168676 w 319596"/>
                  <a:gd name="connsiteY5" fmla="*/ 53266 h 213064"/>
                  <a:gd name="connsiteX6" fmla="*/ 177554 w 319596"/>
                  <a:gd name="connsiteY6" fmla="*/ 26633 h 213064"/>
                  <a:gd name="connsiteX7" fmla="*/ 319596 w 319596"/>
                  <a:gd name="connsiteY7" fmla="*/ 0 h 213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9596" h="213064">
                    <a:moveTo>
                      <a:pt x="0" y="213064"/>
                    </a:moveTo>
                    <a:cubicBezTo>
                      <a:pt x="14796" y="204186"/>
                      <a:pt x="30348" y="196460"/>
                      <a:pt x="44389" y="186431"/>
                    </a:cubicBezTo>
                    <a:cubicBezTo>
                      <a:pt x="51200" y="181566"/>
                      <a:pt x="55608" y="173904"/>
                      <a:pt x="62144" y="168675"/>
                    </a:cubicBezTo>
                    <a:cubicBezTo>
                      <a:pt x="83056" y="151945"/>
                      <a:pt x="99988" y="145315"/>
                      <a:pt x="124288" y="133165"/>
                    </a:cubicBezTo>
                    <a:cubicBezTo>
                      <a:pt x="138606" y="118846"/>
                      <a:pt x="151399" y="108374"/>
                      <a:pt x="159798" y="88776"/>
                    </a:cubicBezTo>
                    <a:cubicBezTo>
                      <a:pt x="164604" y="77562"/>
                      <a:pt x="165324" y="64998"/>
                      <a:pt x="168676" y="53266"/>
                    </a:cubicBezTo>
                    <a:cubicBezTo>
                      <a:pt x="171247" y="44268"/>
                      <a:pt x="168512" y="29044"/>
                      <a:pt x="177554" y="26633"/>
                    </a:cubicBezTo>
                    <a:cubicBezTo>
                      <a:pt x="345502" y="-18153"/>
                      <a:pt x="265356" y="54240"/>
                      <a:pt x="319596" y="0"/>
                    </a:cubicBezTo>
                  </a:path>
                </a:pathLst>
              </a:custGeom>
              <a:noFill/>
              <a:ln w="25400" cap="flat" cmpd="sng" algn="ctr">
                <a:solidFill>
                  <a:srgbClr val="92D05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122" name="Freeform 121"/>
              <p:cNvSpPr/>
              <p:nvPr/>
            </p:nvSpPr>
            <p:spPr>
              <a:xfrm rot="2617682">
                <a:off x="1577037" y="3162127"/>
                <a:ext cx="319596" cy="213064"/>
              </a:xfrm>
              <a:custGeom>
                <a:avLst/>
                <a:gdLst>
                  <a:gd name="connsiteX0" fmla="*/ 0 w 319596"/>
                  <a:gd name="connsiteY0" fmla="*/ 213064 h 213064"/>
                  <a:gd name="connsiteX1" fmla="*/ 44389 w 319596"/>
                  <a:gd name="connsiteY1" fmla="*/ 186431 h 213064"/>
                  <a:gd name="connsiteX2" fmla="*/ 62144 w 319596"/>
                  <a:gd name="connsiteY2" fmla="*/ 168675 h 213064"/>
                  <a:gd name="connsiteX3" fmla="*/ 124288 w 319596"/>
                  <a:gd name="connsiteY3" fmla="*/ 133165 h 213064"/>
                  <a:gd name="connsiteX4" fmla="*/ 159798 w 319596"/>
                  <a:gd name="connsiteY4" fmla="*/ 88776 h 213064"/>
                  <a:gd name="connsiteX5" fmla="*/ 168676 w 319596"/>
                  <a:gd name="connsiteY5" fmla="*/ 53266 h 213064"/>
                  <a:gd name="connsiteX6" fmla="*/ 177554 w 319596"/>
                  <a:gd name="connsiteY6" fmla="*/ 26633 h 213064"/>
                  <a:gd name="connsiteX7" fmla="*/ 319596 w 319596"/>
                  <a:gd name="connsiteY7" fmla="*/ 0 h 213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9596" h="213064">
                    <a:moveTo>
                      <a:pt x="0" y="213064"/>
                    </a:moveTo>
                    <a:cubicBezTo>
                      <a:pt x="14796" y="204186"/>
                      <a:pt x="30348" y="196460"/>
                      <a:pt x="44389" y="186431"/>
                    </a:cubicBezTo>
                    <a:cubicBezTo>
                      <a:pt x="51200" y="181566"/>
                      <a:pt x="55608" y="173904"/>
                      <a:pt x="62144" y="168675"/>
                    </a:cubicBezTo>
                    <a:cubicBezTo>
                      <a:pt x="83056" y="151945"/>
                      <a:pt x="99988" y="145315"/>
                      <a:pt x="124288" y="133165"/>
                    </a:cubicBezTo>
                    <a:cubicBezTo>
                      <a:pt x="138606" y="118846"/>
                      <a:pt x="151399" y="108374"/>
                      <a:pt x="159798" y="88776"/>
                    </a:cubicBezTo>
                    <a:cubicBezTo>
                      <a:pt x="164604" y="77562"/>
                      <a:pt x="165324" y="64998"/>
                      <a:pt x="168676" y="53266"/>
                    </a:cubicBezTo>
                    <a:cubicBezTo>
                      <a:pt x="171247" y="44268"/>
                      <a:pt x="168512" y="29044"/>
                      <a:pt x="177554" y="26633"/>
                    </a:cubicBezTo>
                    <a:cubicBezTo>
                      <a:pt x="345502" y="-18153"/>
                      <a:pt x="265356" y="54240"/>
                      <a:pt x="319596" y="0"/>
                    </a:cubicBezTo>
                  </a:path>
                </a:pathLst>
              </a:custGeom>
              <a:noFill/>
              <a:ln w="25400" cap="flat" cmpd="sng" algn="ctr">
                <a:solidFill>
                  <a:srgbClr val="92D05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smtClean="0">
                  <a:ln>
                    <a:noFill/>
                  </a:ln>
                  <a:solidFill>
                    <a:prstClr val="white"/>
                  </a:solidFill>
                  <a:effectLst/>
                  <a:uLnTx/>
                  <a:uFillTx/>
                  <a:latin typeface="Calibri"/>
                  <a:ea typeface="+mn-ea"/>
                  <a:cs typeface="+mn-cs"/>
                </a:endParaRPr>
              </a:p>
            </p:txBody>
          </p:sp>
        </p:grpSp>
        <p:sp>
          <p:nvSpPr>
            <p:cNvPr id="114" name="Freeform 113"/>
            <p:cNvSpPr/>
            <p:nvPr/>
          </p:nvSpPr>
          <p:spPr>
            <a:xfrm>
              <a:off x="1216241" y="4580878"/>
              <a:ext cx="2050766" cy="266330"/>
            </a:xfrm>
            <a:custGeom>
              <a:avLst/>
              <a:gdLst>
                <a:gd name="connsiteX0" fmla="*/ 0 w 2050766"/>
                <a:gd name="connsiteY0" fmla="*/ 257452 h 266330"/>
                <a:gd name="connsiteX1" fmla="*/ 133165 w 2050766"/>
                <a:gd name="connsiteY1" fmla="*/ 239697 h 266330"/>
                <a:gd name="connsiteX2" fmla="*/ 275208 w 2050766"/>
                <a:gd name="connsiteY2" fmla="*/ 230819 h 266330"/>
                <a:gd name="connsiteX3" fmla="*/ 328474 w 2050766"/>
                <a:gd name="connsiteY3" fmla="*/ 204186 h 266330"/>
                <a:gd name="connsiteX4" fmla="*/ 381740 w 2050766"/>
                <a:gd name="connsiteY4" fmla="*/ 168675 h 266330"/>
                <a:gd name="connsiteX5" fmla="*/ 470516 w 2050766"/>
                <a:gd name="connsiteY5" fmla="*/ 177553 h 266330"/>
                <a:gd name="connsiteX6" fmla="*/ 514905 w 2050766"/>
                <a:gd name="connsiteY6" fmla="*/ 213064 h 266330"/>
                <a:gd name="connsiteX7" fmla="*/ 577048 w 2050766"/>
                <a:gd name="connsiteY7" fmla="*/ 230819 h 266330"/>
                <a:gd name="connsiteX8" fmla="*/ 594804 w 2050766"/>
                <a:gd name="connsiteY8" fmla="*/ 248574 h 266330"/>
                <a:gd name="connsiteX9" fmla="*/ 665825 w 2050766"/>
                <a:gd name="connsiteY9" fmla="*/ 266330 h 266330"/>
                <a:gd name="connsiteX10" fmla="*/ 941033 w 2050766"/>
                <a:gd name="connsiteY10" fmla="*/ 257452 h 266330"/>
                <a:gd name="connsiteX11" fmla="*/ 976543 w 2050766"/>
                <a:gd name="connsiteY11" fmla="*/ 239697 h 266330"/>
                <a:gd name="connsiteX12" fmla="*/ 1020932 w 2050766"/>
                <a:gd name="connsiteY12" fmla="*/ 230819 h 266330"/>
                <a:gd name="connsiteX13" fmla="*/ 1047565 w 2050766"/>
                <a:gd name="connsiteY13" fmla="*/ 221941 h 266330"/>
                <a:gd name="connsiteX14" fmla="*/ 1091953 w 2050766"/>
                <a:gd name="connsiteY14" fmla="*/ 213064 h 266330"/>
                <a:gd name="connsiteX15" fmla="*/ 1145219 w 2050766"/>
                <a:gd name="connsiteY15" fmla="*/ 195308 h 266330"/>
                <a:gd name="connsiteX16" fmla="*/ 1180730 w 2050766"/>
                <a:gd name="connsiteY16" fmla="*/ 133165 h 266330"/>
                <a:gd name="connsiteX17" fmla="*/ 1189608 w 2050766"/>
                <a:gd name="connsiteY17" fmla="*/ 97654 h 266330"/>
                <a:gd name="connsiteX18" fmla="*/ 1216241 w 2050766"/>
                <a:gd name="connsiteY18" fmla="*/ 35510 h 266330"/>
                <a:gd name="connsiteX19" fmla="*/ 1233996 w 2050766"/>
                <a:gd name="connsiteY19" fmla="*/ 8877 h 266330"/>
                <a:gd name="connsiteX20" fmla="*/ 1260629 w 2050766"/>
                <a:gd name="connsiteY20" fmla="*/ 0 h 266330"/>
                <a:gd name="connsiteX21" fmla="*/ 1331650 w 2050766"/>
                <a:gd name="connsiteY21" fmla="*/ 35510 h 266330"/>
                <a:gd name="connsiteX22" fmla="*/ 1358283 w 2050766"/>
                <a:gd name="connsiteY22" fmla="*/ 44388 h 266330"/>
                <a:gd name="connsiteX23" fmla="*/ 1411549 w 2050766"/>
                <a:gd name="connsiteY23" fmla="*/ 79899 h 266330"/>
                <a:gd name="connsiteX24" fmla="*/ 1438182 w 2050766"/>
                <a:gd name="connsiteY24" fmla="*/ 88776 h 266330"/>
                <a:gd name="connsiteX25" fmla="*/ 1473693 w 2050766"/>
                <a:gd name="connsiteY25" fmla="*/ 106532 h 266330"/>
                <a:gd name="connsiteX26" fmla="*/ 1535837 w 2050766"/>
                <a:gd name="connsiteY26" fmla="*/ 124287 h 266330"/>
                <a:gd name="connsiteX27" fmla="*/ 1775534 w 2050766"/>
                <a:gd name="connsiteY27" fmla="*/ 133165 h 266330"/>
                <a:gd name="connsiteX28" fmla="*/ 1828800 w 2050766"/>
                <a:gd name="connsiteY28" fmla="*/ 150920 h 266330"/>
                <a:gd name="connsiteX29" fmla="*/ 1890943 w 2050766"/>
                <a:gd name="connsiteY29" fmla="*/ 168675 h 266330"/>
                <a:gd name="connsiteX30" fmla="*/ 1988598 w 2050766"/>
                <a:gd name="connsiteY30" fmla="*/ 177553 h 266330"/>
                <a:gd name="connsiteX31" fmla="*/ 2041864 w 2050766"/>
                <a:gd name="connsiteY31" fmla="*/ 204186 h 266330"/>
                <a:gd name="connsiteX32" fmla="*/ 2050742 w 2050766"/>
                <a:gd name="connsiteY32" fmla="*/ 239697 h 266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050766" h="266330">
                  <a:moveTo>
                    <a:pt x="0" y="257452"/>
                  </a:moveTo>
                  <a:cubicBezTo>
                    <a:pt x="56125" y="248097"/>
                    <a:pt x="70469" y="244713"/>
                    <a:pt x="133165" y="239697"/>
                  </a:cubicBezTo>
                  <a:cubicBezTo>
                    <a:pt x="180454" y="235914"/>
                    <a:pt x="227860" y="233778"/>
                    <a:pt x="275208" y="230819"/>
                  </a:cubicBezTo>
                  <a:cubicBezTo>
                    <a:pt x="338065" y="215104"/>
                    <a:pt x="288901" y="233866"/>
                    <a:pt x="328474" y="204186"/>
                  </a:cubicBezTo>
                  <a:cubicBezTo>
                    <a:pt x="345546" y="191382"/>
                    <a:pt x="381740" y="168675"/>
                    <a:pt x="381740" y="168675"/>
                  </a:cubicBezTo>
                  <a:cubicBezTo>
                    <a:pt x="411332" y="171634"/>
                    <a:pt x="442303" y="168148"/>
                    <a:pt x="470516" y="177553"/>
                  </a:cubicBezTo>
                  <a:cubicBezTo>
                    <a:pt x="488492" y="183545"/>
                    <a:pt x="497957" y="204590"/>
                    <a:pt x="514905" y="213064"/>
                  </a:cubicBezTo>
                  <a:cubicBezTo>
                    <a:pt x="534174" y="222698"/>
                    <a:pt x="556334" y="224901"/>
                    <a:pt x="577048" y="230819"/>
                  </a:cubicBezTo>
                  <a:cubicBezTo>
                    <a:pt x="582967" y="236737"/>
                    <a:pt x="587627" y="244268"/>
                    <a:pt x="594804" y="248574"/>
                  </a:cubicBezTo>
                  <a:cubicBezTo>
                    <a:pt x="608454" y="256764"/>
                    <a:pt x="656276" y="264420"/>
                    <a:pt x="665825" y="266330"/>
                  </a:cubicBezTo>
                  <a:cubicBezTo>
                    <a:pt x="757561" y="263371"/>
                    <a:pt x="849585" y="265290"/>
                    <a:pt x="941033" y="257452"/>
                  </a:cubicBezTo>
                  <a:cubicBezTo>
                    <a:pt x="954218" y="256322"/>
                    <a:pt x="963988" y="243882"/>
                    <a:pt x="976543" y="239697"/>
                  </a:cubicBezTo>
                  <a:cubicBezTo>
                    <a:pt x="990858" y="234925"/>
                    <a:pt x="1006293" y="234479"/>
                    <a:pt x="1020932" y="230819"/>
                  </a:cubicBezTo>
                  <a:cubicBezTo>
                    <a:pt x="1030010" y="228549"/>
                    <a:pt x="1038486" y="224211"/>
                    <a:pt x="1047565" y="221941"/>
                  </a:cubicBezTo>
                  <a:cubicBezTo>
                    <a:pt x="1062203" y="218281"/>
                    <a:pt x="1077396" y="217034"/>
                    <a:pt x="1091953" y="213064"/>
                  </a:cubicBezTo>
                  <a:cubicBezTo>
                    <a:pt x="1110009" y="208140"/>
                    <a:pt x="1145219" y="195308"/>
                    <a:pt x="1145219" y="195308"/>
                  </a:cubicBezTo>
                  <a:cubicBezTo>
                    <a:pt x="1159938" y="173230"/>
                    <a:pt x="1171075" y="158912"/>
                    <a:pt x="1180730" y="133165"/>
                  </a:cubicBezTo>
                  <a:cubicBezTo>
                    <a:pt x="1185014" y="121741"/>
                    <a:pt x="1186256" y="109386"/>
                    <a:pt x="1189608" y="97654"/>
                  </a:cubicBezTo>
                  <a:cubicBezTo>
                    <a:pt x="1196723" y="72750"/>
                    <a:pt x="1202710" y="59190"/>
                    <a:pt x="1216241" y="35510"/>
                  </a:cubicBezTo>
                  <a:cubicBezTo>
                    <a:pt x="1221535" y="26246"/>
                    <a:pt x="1225664" y="15542"/>
                    <a:pt x="1233996" y="8877"/>
                  </a:cubicBezTo>
                  <a:cubicBezTo>
                    <a:pt x="1241303" y="3031"/>
                    <a:pt x="1251751" y="2959"/>
                    <a:pt x="1260629" y="0"/>
                  </a:cubicBezTo>
                  <a:cubicBezTo>
                    <a:pt x="1414215" y="61434"/>
                    <a:pt x="1225278" y="-17676"/>
                    <a:pt x="1331650" y="35510"/>
                  </a:cubicBezTo>
                  <a:cubicBezTo>
                    <a:pt x="1340020" y="39695"/>
                    <a:pt x="1350103" y="39843"/>
                    <a:pt x="1358283" y="44388"/>
                  </a:cubicBezTo>
                  <a:cubicBezTo>
                    <a:pt x="1376937" y="54751"/>
                    <a:pt x="1391305" y="73151"/>
                    <a:pt x="1411549" y="79899"/>
                  </a:cubicBezTo>
                  <a:cubicBezTo>
                    <a:pt x="1420427" y="82858"/>
                    <a:pt x="1429581" y="85090"/>
                    <a:pt x="1438182" y="88776"/>
                  </a:cubicBezTo>
                  <a:cubicBezTo>
                    <a:pt x="1450346" y="93989"/>
                    <a:pt x="1461529" y="101319"/>
                    <a:pt x="1473693" y="106532"/>
                  </a:cubicBezTo>
                  <a:cubicBezTo>
                    <a:pt x="1484479" y="111155"/>
                    <a:pt x="1527002" y="123717"/>
                    <a:pt x="1535837" y="124287"/>
                  </a:cubicBezTo>
                  <a:cubicBezTo>
                    <a:pt x="1615625" y="129435"/>
                    <a:pt x="1695635" y="130206"/>
                    <a:pt x="1775534" y="133165"/>
                  </a:cubicBezTo>
                  <a:lnTo>
                    <a:pt x="1828800" y="150920"/>
                  </a:lnTo>
                  <a:cubicBezTo>
                    <a:pt x="1847063" y="157008"/>
                    <a:pt x="1872358" y="166197"/>
                    <a:pt x="1890943" y="168675"/>
                  </a:cubicBezTo>
                  <a:cubicBezTo>
                    <a:pt x="1923342" y="172995"/>
                    <a:pt x="1956046" y="174594"/>
                    <a:pt x="1988598" y="177553"/>
                  </a:cubicBezTo>
                  <a:cubicBezTo>
                    <a:pt x="2006142" y="183401"/>
                    <a:pt x="2029348" y="188542"/>
                    <a:pt x="2041864" y="204186"/>
                  </a:cubicBezTo>
                  <a:cubicBezTo>
                    <a:pt x="2051678" y="216453"/>
                    <a:pt x="2050742" y="226892"/>
                    <a:pt x="2050742" y="239697"/>
                  </a:cubicBezTo>
                </a:path>
              </a:pathLst>
            </a:custGeom>
            <a:noFill/>
            <a:ln w="25400" cap="flat" cmpd="sng" algn="ctr">
              <a:solidFill>
                <a:srgbClr val="FFC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115" name="Freeform 114"/>
            <p:cNvSpPr/>
            <p:nvPr/>
          </p:nvSpPr>
          <p:spPr>
            <a:xfrm>
              <a:off x="1278384" y="4980373"/>
              <a:ext cx="1926455" cy="124287"/>
            </a:xfrm>
            <a:custGeom>
              <a:avLst/>
              <a:gdLst>
                <a:gd name="connsiteX0" fmla="*/ 1926455 w 1926455"/>
                <a:gd name="connsiteY0" fmla="*/ 62144 h 124287"/>
                <a:gd name="connsiteX1" fmla="*/ 1846556 w 1926455"/>
                <a:gd name="connsiteY1" fmla="*/ 44388 h 124287"/>
                <a:gd name="connsiteX2" fmla="*/ 1811045 w 1926455"/>
                <a:gd name="connsiteY2" fmla="*/ 26633 h 124287"/>
                <a:gd name="connsiteX3" fmla="*/ 1766657 w 1926455"/>
                <a:gd name="connsiteY3" fmla="*/ 17755 h 124287"/>
                <a:gd name="connsiteX4" fmla="*/ 1677880 w 1926455"/>
                <a:gd name="connsiteY4" fmla="*/ 0 h 124287"/>
                <a:gd name="connsiteX5" fmla="*/ 1580226 w 1926455"/>
                <a:gd name="connsiteY5" fmla="*/ 17755 h 124287"/>
                <a:gd name="connsiteX6" fmla="*/ 1562470 w 1926455"/>
                <a:gd name="connsiteY6" fmla="*/ 35510 h 124287"/>
                <a:gd name="connsiteX7" fmla="*/ 1535837 w 1926455"/>
                <a:gd name="connsiteY7" fmla="*/ 44388 h 124287"/>
                <a:gd name="connsiteX8" fmla="*/ 1500327 w 1926455"/>
                <a:gd name="connsiteY8" fmla="*/ 62144 h 124287"/>
                <a:gd name="connsiteX9" fmla="*/ 1455938 w 1926455"/>
                <a:gd name="connsiteY9" fmla="*/ 71021 h 124287"/>
                <a:gd name="connsiteX10" fmla="*/ 1340529 w 1926455"/>
                <a:gd name="connsiteY10" fmla="*/ 97654 h 124287"/>
                <a:gd name="connsiteX11" fmla="*/ 1251752 w 1926455"/>
                <a:gd name="connsiteY11" fmla="*/ 124287 h 124287"/>
                <a:gd name="connsiteX12" fmla="*/ 514905 w 1926455"/>
                <a:gd name="connsiteY12" fmla="*/ 115410 h 124287"/>
                <a:gd name="connsiteX13" fmla="*/ 301841 w 1926455"/>
                <a:gd name="connsiteY13" fmla="*/ 106532 h 124287"/>
                <a:gd name="connsiteX14" fmla="*/ 275208 w 1926455"/>
                <a:gd name="connsiteY14" fmla="*/ 97654 h 124287"/>
                <a:gd name="connsiteX15" fmla="*/ 195309 w 1926455"/>
                <a:gd name="connsiteY15" fmla="*/ 79899 h 124287"/>
                <a:gd name="connsiteX16" fmla="*/ 35511 w 1926455"/>
                <a:gd name="connsiteY16" fmla="*/ 71021 h 124287"/>
                <a:gd name="connsiteX17" fmla="*/ 0 w 1926455"/>
                <a:gd name="connsiteY17" fmla="*/ 53266 h 124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26455" h="124287">
                  <a:moveTo>
                    <a:pt x="1926455" y="62144"/>
                  </a:moveTo>
                  <a:cubicBezTo>
                    <a:pt x="1899822" y="56225"/>
                    <a:pt x="1872632" y="52412"/>
                    <a:pt x="1846556" y="44388"/>
                  </a:cubicBezTo>
                  <a:cubicBezTo>
                    <a:pt x="1833907" y="40496"/>
                    <a:pt x="1823600" y="30818"/>
                    <a:pt x="1811045" y="26633"/>
                  </a:cubicBezTo>
                  <a:cubicBezTo>
                    <a:pt x="1796730" y="21861"/>
                    <a:pt x="1781503" y="20454"/>
                    <a:pt x="1766657" y="17755"/>
                  </a:cubicBezTo>
                  <a:cubicBezTo>
                    <a:pt x="1686837" y="3242"/>
                    <a:pt x="1740695" y="15702"/>
                    <a:pt x="1677880" y="0"/>
                  </a:cubicBezTo>
                  <a:cubicBezTo>
                    <a:pt x="1668082" y="1225"/>
                    <a:pt x="1601836" y="4789"/>
                    <a:pt x="1580226" y="17755"/>
                  </a:cubicBezTo>
                  <a:cubicBezTo>
                    <a:pt x="1573049" y="22061"/>
                    <a:pt x="1569647" y="31204"/>
                    <a:pt x="1562470" y="35510"/>
                  </a:cubicBezTo>
                  <a:cubicBezTo>
                    <a:pt x="1554446" y="40325"/>
                    <a:pt x="1544438" y="40702"/>
                    <a:pt x="1535837" y="44388"/>
                  </a:cubicBezTo>
                  <a:cubicBezTo>
                    <a:pt x="1523673" y="49601"/>
                    <a:pt x="1512882" y="57959"/>
                    <a:pt x="1500327" y="62144"/>
                  </a:cubicBezTo>
                  <a:cubicBezTo>
                    <a:pt x="1486012" y="66916"/>
                    <a:pt x="1470641" y="67628"/>
                    <a:pt x="1455938" y="71021"/>
                  </a:cubicBezTo>
                  <a:cubicBezTo>
                    <a:pt x="1316733" y="103145"/>
                    <a:pt x="1441955" y="77370"/>
                    <a:pt x="1340529" y="97654"/>
                  </a:cubicBezTo>
                  <a:cubicBezTo>
                    <a:pt x="1304429" y="121722"/>
                    <a:pt x="1308880" y="124287"/>
                    <a:pt x="1251752" y="124287"/>
                  </a:cubicBezTo>
                  <a:cubicBezTo>
                    <a:pt x="1006119" y="124287"/>
                    <a:pt x="760521" y="118369"/>
                    <a:pt x="514905" y="115410"/>
                  </a:cubicBezTo>
                  <a:cubicBezTo>
                    <a:pt x="443884" y="112451"/>
                    <a:pt x="372730" y="111783"/>
                    <a:pt x="301841" y="106532"/>
                  </a:cubicBezTo>
                  <a:cubicBezTo>
                    <a:pt x="292509" y="105841"/>
                    <a:pt x="284206" y="100225"/>
                    <a:pt x="275208" y="97654"/>
                  </a:cubicBezTo>
                  <a:cubicBezTo>
                    <a:pt x="259990" y="93306"/>
                    <a:pt x="208462" y="81043"/>
                    <a:pt x="195309" y="79899"/>
                  </a:cubicBezTo>
                  <a:cubicBezTo>
                    <a:pt x="142161" y="75277"/>
                    <a:pt x="88777" y="73980"/>
                    <a:pt x="35511" y="71021"/>
                  </a:cubicBezTo>
                  <a:cubicBezTo>
                    <a:pt x="6416" y="51624"/>
                    <a:pt x="19548" y="53266"/>
                    <a:pt x="0" y="53266"/>
                  </a:cubicBezTo>
                </a:path>
              </a:pathLst>
            </a:custGeom>
            <a:noFill/>
            <a:ln w="25400" cap="flat" cmpd="sng" algn="ctr">
              <a:solidFill>
                <a:srgbClr val="FFC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116" name="Freeform 115"/>
            <p:cNvSpPr/>
            <p:nvPr/>
          </p:nvSpPr>
          <p:spPr>
            <a:xfrm>
              <a:off x="1242874" y="5220070"/>
              <a:ext cx="1988598" cy="168676"/>
            </a:xfrm>
            <a:custGeom>
              <a:avLst/>
              <a:gdLst>
                <a:gd name="connsiteX0" fmla="*/ 1988598 w 1988598"/>
                <a:gd name="connsiteY0" fmla="*/ 62144 h 168676"/>
                <a:gd name="connsiteX1" fmla="*/ 1811044 w 1988598"/>
                <a:gd name="connsiteY1" fmla="*/ 35511 h 168676"/>
                <a:gd name="connsiteX2" fmla="*/ 1642369 w 1988598"/>
                <a:gd name="connsiteY2" fmla="*/ 44388 h 168676"/>
                <a:gd name="connsiteX3" fmla="*/ 1518081 w 1988598"/>
                <a:gd name="connsiteY3" fmla="*/ 62144 h 168676"/>
                <a:gd name="connsiteX4" fmla="*/ 1438182 w 1988598"/>
                <a:gd name="connsiteY4" fmla="*/ 71021 h 168676"/>
                <a:gd name="connsiteX5" fmla="*/ 1376039 w 1988598"/>
                <a:gd name="connsiteY5" fmla="*/ 88777 h 168676"/>
                <a:gd name="connsiteX6" fmla="*/ 1305017 w 1988598"/>
                <a:gd name="connsiteY6" fmla="*/ 97654 h 168676"/>
                <a:gd name="connsiteX7" fmla="*/ 1260629 w 1988598"/>
                <a:gd name="connsiteY7" fmla="*/ 106532 h 168676"/>
                <a:gd name="connsiteX8" fmla="*/ 1207363 w 1988598"/>
                <a:gd name="connsiteY8" fmla="*/ 115410 h 168676"/>
                <a:gd name="connsiteX9" fmla="*/ 1171852 w 1988598"/>
                <a:gd name="connsiteY9" fmla="*/ 124287 h 168676"/>
                <a:gd name="connsiteX10" fmla="*/ 1109709 w 1988598"/>
                <a:gd name="connsiteY10" fmla="*/ 133165 h 168676"/>
                <a:gd name="connsiteX11" fmla="*/ 1065320 w 1988598"/>
                <a:gd name="connsiteY11" fmla="*/ 142043 h 168676"/>
                <a:gd name="connsiteX12" fmla="*/ 958788 w 1988598"/>
                <a:gd name="connsiteY12" fmla="*/ 159798 h 168676"/>
                <a:gd name="connsiteX13" fmla="*/ 825623 w 1988598"/>
                <a:gd name="connsiteY13" fmla="*/ 168676 h 168676"/>
                <a:gd name="connsiteX14" fmla="*/ 710213 w 1988598"/>
                <a:gd name="connsiteY14" fmla="*/ 159798 h 168676"/>
                <a:gd name="connsiteX15" fmla="*/ 683580 w 1988598"/>
                <a:gd name="connsiteY15" fmla="*/ 133165 h 168676"/>
                <a:gd name="connsiteX16" fmla="*/ 656947 w 1988598"/>
                <a:gd name="connsiteY16" fmla="*/ 115410 h 168676"/>
                <a:gd name="connsiteX17" fmla="*/ 639192 w 1988598"/>
                <a:gd name="connsiteY17" fmla="*/ 97654 h 168676"/>
                <a:gd name="connsiteX18" fmla="*/ 594804 w 1988598"/>
                <a:gd name="connsiteY18" fmla="*/ 88777 h 168676"/>
                <a:gd name="connsiteX19" fmla="*/ 559293 w 1988598"/>
                <a:gd name="connsiteY19" fmla="*/ 79899 h 168676"/>
                <a:gd name="connsiteX20" fmla="*/ 532660 w 1988598"/>
                <a:gd name="connsiteY20" fmla="*/ 62144 h 168676"/>
                <a:gd name="connsiteX21" fmla="*/ 479394 w 1988598"/>
                <a:gd name="connsiteY21" fmla="*/ 53266 h 168676"/>
                <a:gd name="connsiteX22" fmla="*/ 186431 w 1988598"/>
                <a:gd name="connsiteY22" fmla="*/ 44388 h 168676"/>
                <a:gd name="connsiteX23" fmla="*/ 133165 w 1988598"/>
                <a:gd name="connsiteY23" fmla="*/ 26633 h 168676"/>
                <a:gd name="connsiteX24" fmla="*/ 106532 w 1988598"/>
                <a:gd name="connsiteY24" fmla="*/ 17755 h 168676"/>
                <a:gd name="connsiteX25" fmla="*/ 0 w 1988598"/>
                <a:gd name="connsiteY25" fmla="*/ 0 h 168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988598" h="168676">
                  <a:moveTo>
                    <a:pt x="1988598" y="62144"/>
                  </a:moveTo>
                  <a:cubicBezTo>
                    <a:pt x="1834448" y="42875"/>
                    <a:pt x="1892847" y="55960"/>
                    <a:pt x="1811044" y="35511"/>
                  </a:cubicBezTo>
                  <a:cubicBezTo>
                    <a:pt x="1754819" y="38470"/>
                    <a:pt x="1698441" y="39291"/>
                    <a:pt x="1642369" y="44388"/>
                  </a:cubicBezTo>
                  <a:cubicBezTo>
                    <a:pt x="1600691" y="48177"/>
                    <a:pt x="1559579" y="56731"/>
                    <a:pt x="1518081" y="62144"/>
                  </a:cubicBezTo>
                  <a:cubicBezTo>
                    <a:pt x="1491509" y="65610"/>
                    <a:pt x="1464815" y="68062"/>
                    <a:pt x="1438182" y="71021"/>
                  </a:cubicBezTo>
                  <a:cubicBezTo>
                    <a:pt x="1417075" y="78057"/>
                    <a:pt x="1398331" y="85062"/>
                    <a:pt x="1376039" y="88777"/>
                  </a:cubicBezTo>
                  <a:cubicBezTo>
                    <a:pt x="1352505" y="92699"/>
                    <a:pt x="1328598" y="94026"/>
                    <a:pt x="1305017" y="97654"/>
                  </a:cubicBezTo>
                  <a:cubicBezTo>
                    <a:pt x="1290103" y="99948"/>
                    <a:pt x="1275475" y="103833"/>
                    <a:pt x="1260629" y="106532"/>
                  </a:cubicBezTo>
                  <a:cubicBezTo>
                    <a:pt x="1242919" y="109752"/>
                    <a:pt x="1225014" y="111880"/>
                    <a:pt x="1207363" y="115410"/>
                  </a:cubicBezTo>
                  <a:cubicBezTo>
                    <a:pt x="1195399" y="117803"/>
                    <a:pt x="1183856" y="122104"/>
                    <a:pt x="1171852" y="124287"/>
                  </a:cubicBezTo>
                  <a:cubicBezTo>
                    <a:pt x="1151265" y="128030"/>
                    <a:pt x="1130349" y="129725"/>
                    <a:pt x="1109709" y="133165"/>
                  </a:cubicBezTo>
                  <a:cubicBezTo>
                    <a:pt x="1094825" y="135646"/>
                    <a:pt x="1080180" y="139421"/>
                    <a:pt x="1065320" y="142043"/>
                  </a:cubicBezTo>
                  <a:cubicBezTo>
                    <a:pt x="1029867" y="148299"/>
                    <a:pt x="994709" y="157403"/>
                    <a:pt x="958788" y="159798"/>
                  </a:cubicBezTo>
                  <a:lnTo>
                    <a:pt x="825623" y="168676"/>
                  </a:lnTo>
                  <a:cubicBezTo>
                    <a:pt x="787153" y="165717"/>
                    <a:pt x="747645" y="169156"/>
                    <a:pt x="710213" y="159798"/>
                  </a:cubicBezTo>
                  <a:cubicBezTo>
                    <a:pt x="698033" y="156753"/>
                    <a:pt x="693225" y="141202"/>
                    <a:pt x="683580" y="133165"/>
                  </a:cubicBezTo>
                  <a:cubicBezTo>
                    <a:pt x="675383" y="126335"/>
                    <a:pt x="665278" y="122075"/>
                    <a:pt x="656947" y="115410"/>
                  </a:cubicBezTo>
                  <a:cubicBezTo>
                    <a:pt x="650411" y="110181"/>
                    <a:pt x="646885" y="100951"/>
                    <a:pt x="639192" y="97654"/>
                  </a:cubicBezTo>
                  <a:cubicBezTo>
                    <a:pt x="625323" y="91710"/>
                    <a:pt x="609534" y="92050"/>
                    <a:pt x="594804" y="88777"/>
                  </a:cubicBezTo>
                  <a:cubicBezTo>
                    <a:pt x="582893" y="86130"/>
                    <a:pt x="571130" y="82858"/>
                    <a:pt x="559293" y="79899"/>
                  </a:cubicBezTo>
                  <a:cubicBezTo>
                    <a:pt x="550415" y="73981"/>
                    <a:pt x="542782" y="65518"/>
                    <a:pt x="532660" y="62144"/>
                  </a:cubicBezTo>
                  <a:cubicBezTo>
                    <a:pt x="515583" y="56452"/>
                    <a:pt x="497371" y="54188"/>
                    <a:pt x="479394" y="53266"/>
                  </a:cubicBezTo>
                  <a:cubicBezTo>
                    <a:pt x="381823" y="48262"/>
                    <a:pt x="284085" y="47347"/>
                    <a:pt x="186431" y="44388"/>
                  </a:cubicBezTo>
                  <a:lnTo>
                    <a:pt x="133165" y="26633"/>
                  </a:lnTo>
                  <a:cubicBezTo>
                    <a:pt x="124287" y="23674"/>
                    <a:pt x="115843" y="18686"/>
                    <a:pt x="106532" y="17755"/>
                  </a:cubicBezTo>
                  <a:cubicBezTo>
                    <a:pt x="11171" y="8220"/>
                    <a:pt x="44355" y="22179"/>
                    <a:pt x="0" y="0"/>
                  </a:cubicBezTo>
                </a:path>
              </a:pathLst>
            </a:custGeom>
            <a:noFill/>
            <a:ln w="25400" cap="flat" cmpd="sng" algn="ctr">
              <a:solidFill>
                <a:srgbClr val="FFC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117" name="Freeform 116"/>
            <p:cNvSpPr/>
            <p:nvPr/>
          </p:nvSpPr>
          <p:spPr>
            <a:xfrm>
              <a:off x="1198485" y="5459767"/>
              <a:ext cx="2112886" cy="168676"/>
            </a:xfrm>
            <a:custGeom>
              <a:avLst/>
              <a:gdLst>
                <a:gd name="connsiteX0" fmla="*/ 2112886 w 2112886"/>
                <a:gd name="connsiteY0" fmla="*/ 26633 h 168676"/>
                <a:gd name="connsiteX1" fmla="*/ 1979721 w 2112886"/>
                <a:gd name="connsiteY1" fmla="*/ 35511 h 168676"/>
                <a:gd name="connsiteX2" fmla="*/ 1882066 w 2112886"/>
                <a:gd name="connsiteY2" fmla="*/ 53266 h 168676"/>
                <a:gd name="connsiteX3" fmla="*/ 1846556 w 2112886"/>
                <a:gd name="connsiteY3" fmla="*/ 62144 h 168676"/>
                <a:gd name="connsiteX4" fmla="*/ 1757779 w 2112886"/>
                <a:gd name="connsiteY4" fmla="*/ 71021 h 168676"/>
                <a:gd name="connsiteX5" fmla="*/ 1669002 w 2112886"/>
                <a:gd name="connsiteY5" fmla="*/ 97654 h 168676"/>
                <a:gd name="connsiteX6" fmla="*/ 1606859 w 2112886"/>
                <a:gd name="connsiteY6" fmla="*/ 106532 h 168676"/>
                <a:gd name="connsiteX7" fmla="*/ 1571348 w 2112886"/>
                <a:gd name="connsiteY7" fmla="*/ 115410 h 168676"/>
                <a:gd name="connsiteX8" fmla="*/ 1518082 w 2112886"/>
                <a:gd name="connsiteY8" fmla="*/ 124287 h 168676"/>
                <a:gd name="connsiteX9" fmla="*/ 1491449 w 2112886"/>
                <a:gd name="connsiteY9" fmla="*/ 133165 h 168676"/>
                <a:gd name="connsiteX10" fmla="*/ 1154098 w 2112886"/>
                <a:gd name="connsiteY10" fmla="*/ 133165 h 168676"/>
                <a:gd name="connsiteX11" fmla="*/ 1020932 w 2112886"/>
                <a:gd name="connsiteY11" fmla="*/ 142043 h 168676"/>
                <a:gd name="connsiteX12" fmla="*/ 985422 w 2112886"/>
                <a:gd name="connsiteY12" fmla="*/ 150920 h 168676"/>
                <a:gd name="connsiteX13" fmla="*/ 941033 w 2112886"/>
                <a:gd name="connsiteY13" fmla="*/ 159798 h 168676"/>
                <a:gd name="connsiteX14" fmla="*/ 861134 w 2112886"/>
                <a:gd name="connsiteY14" fmla="*/ 168676 h 168676"/>
                <a:gd name="connsiteX15" fmla="*/ 497150 w 2112886"/>
                <a:gd name="connsiteY15" fmla="*/ 159798 h 168676"/>
                <a:gd name="connsiteX16" fmla="*/ 443884 w 2112886"/>
                <a:gd name="connsiteY16" fmla="*/ 142043 h 168676"/>
                <a:gd name="connsiteX17" fmla="*/ 337352 w 2112886"/>
                <a:gd name="connsiteY17" fmla="*/ 106532 h 168676"/>
                <a:gd name="connsiteX18" fmla="*/ 195309 w 2112886"/>
                <a:gd name="connsiteY18" fmla="*/ 88777 h 168676"/>
                <a:gd name="connsiteX19" fmla="*/ 142043 w 2112886"/>
                <a:gd name="connsiteY19" fmla="*/ 71021 h 168676"/>
                <a:gd name="connsiteX20" fmla="*/ 115410 w 2112886"/>
                <a:gd name="connsiteY20" fmla="*/ 53266 h 168676"/>
                <a:gd name="connsiteX21" fmla="*/ 62144 w 2112886"/>
                <a:gd name="connsiteY21" fmla="*/ 44388 h 168676"/>
                <a:gd name="connsiteX22" fmla="*/ 35511 w 2112886"/>
                <a:gd name="connsiteY22" fmla="*/ 35511 h 168676"/>
                <a:gd name="connsiteX23" fmla="*/ 0 w 2112886"/>
                <a:gd name="connsiteY23" fmla="*/ 0 h 168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112886" h="168676">
                  <a:moveTo>
                    <a:pt x="2112886" y="26633"/>
                  </a:moveTo>
                  <a:cubicBezTo>
                    <a:pt x="2068498" y="29592"/>
                    <a:pt x="2024007" y="31293"/>
                    <a:pt x="1979721" y="35511"/>
                  </a:cubicBezTo>
                  <a:cubicBezTo>
                    <a:pt x="1962849" y="37118"/>
                    <a:pt x="1901120" y="49032"/>
                    <a:pt x="1882066" y="53266"/>
                  </a:cubicBezTo>
                  <a:cubicBezTo>
                    <a:pt x="1870156" y="55913"/>
                    <a:pt x="1858634" y="60419"/>
                    <a:pt x="1846556" y="62144"/>
                  </a:cubicBezTo>
                  <a:cubicBezTo>
                    <a:pt x="1817115" y="66350"/>
                    <a:pt x="1787371" y="68062"/>
                    <a:pt x="1757779" y="71021"/>
                  </a:cubicBezTo>
                  <a:cubicBezTo>
                    <a:pt x="1729970" y="80291"/>
                    <a:pt x="1698528" y="92286"/>
                    <a:pt x="1669002" y="97654"/>
                  </a:cubicBezTo>
                  <a:cubicBezTo>
                    <a:pt x="1648415" y="101397"/>
                    <a:pt x="1627446" y="102789"/>
                    <a:pt x="1606859" y="106532"/>
                  </a:cubicBezTo>
                  <a:cubicBezTo>
                    <a:pt x="1594855" y="108715"/>
                    <a:pt x="1583312" y="113017"/>
                    <a:pt x="1571348" y="115410"/>
                  </a:cubicBezTo>
                  <a:cubicBezTo>
                    <a:pt x="1553697" y="118940"/>
                    <a:pt x="1535837" y="121328"/>
                    <a:pt x="1518082" y="124287"/>
                  </a:cubicBezTo>
                  <a:cubicBezTo>
                    <a:pt x="1509204" y="127246"/>
                    <a:pt x="1500527" y="130895"/>
                    <a:pt x="1491449" y="133165"/>
                  </a:cubicBezTo>
                  <a:cubicBezTo>
                    <a:pt x="1376266" y="161962"/>
                    <a:pt x="1300230" y="137593"/>
                    <a:pt x="1154098" y="133165"/>
                  </a:cubicBezTo>
                  <a:cubicBezTo>
                    <a:pt x="1109709" y="136124"/>
                    <a:pt x="1065175" y="137386"/>
                    <a:pt x="1020932" y="142043"/>
                  </a:cubicBezTo>
                  <a:cubicBezTo>
                    <a:pt x="1008798" y="143320"/>
                    <a:pt x="997332" y="148273"/>
                    <a:pt x="985422" y="150920"/>
                  </a:cubicBezTo>
                  <a:cubicBezTo>
                    <a:pt x="970692" y="154193"/>
                    <a:pt x="955971" y="157664"/>
                    <a:pt x="941033" y="159798"/>
                  </a:cubicBezTo>
                  <a:cubicBezTo>
                    <a:pt x="914505" y="163588"/>
                    <a:pt x="887767" y="165717"/>
                    <a:pt x="861134" y="168676"/>
                  </a:cubicBezTo>
                  <a:cubicBezTo>
                    <a:pt x="739806" y="165717"/>
                    <a:pt x="618268" y="167529"/>
                    <a:pt x="497150" y="159798"/>
                  </a:cubicBezTo>
                  <a:cubicBezTo>
                    <a:pt x="478472" y="158606"/>
                    <a:pt x="461639" y="147961"/>
                    <a:pt x="443884" y="142043"/>
                  </a:cubicBezTo>
                  <a:lnTo>
                    <a:pt x="337352" y="106532"/>
                  </a:lnTo>
                  <a:cubicBezTo>
                    <a:pt x="324681" y="102308"/>
                    <a:pt x="198678" y="89151"/>
                    <a:pt x="195309" y="88777"/>
                  </a:cubicBezTo>
                  <a:lnTo>
                    <a:pt x="142043" y="71021"/>
                  </a:lnTo>
                  <a:cubicBezTo>
                    <a:pt x="131921" y="67647"/>
                    <a:pt x="125532" y="56640"/>
                    <a:pt x="115410" y="53266"/>
                  </a:cubicBezTo>
                  <a:cubicBezTo>
                    <a:pt x="98333" y="47574"/>
                    <a:pt x="79716" y="48293"/>
                    <a:pt x="62144" y="44388"/>
                  </a:cubicBezTo>
                  <a:cubicBezTo>
                    <a:pt x="53009" y="42358"/>
                    <a:pt x="44389" y="38470"/>
                    <a:pt x="35511" y="35511"/>
                  </a:cubicBezTo>
                  <a:lnTo>
                    <a:pt x="0" y="0"/>
                  </a:lnTo>
                </a:path>
              </a:pathLst>
            </a:custGeom>
            <a:noFill/>
            <a:ln w="25400" cap="flat" cmpd="sng" algn="ctr">
              <a:solidFill>
                <a:srgbClr val="FFC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smtClean="0">
                <a:ln>
                  <a:noFill/>
                </a:ln>
                <a:solidFill>
                  <a:prstClr val="white"/>
                </a:solidFill>
                <a:effectLst/>
                <a:uLnTx/>
                <a:uFillTx/>
                <a:latin typeface="Calibri"/>
                <a:ea typeface="+mn-ea"/>
                <a:cs typeface="+mn-cs"/>
              </a:endParaRPr>
            </a:p>
          </p:txBody>
        </p:sp>
      </p:grpSp>
      <p:sp>
        <p:nvSpPr>
          <p:cNvPr id="128" name="Oval 127"/>
          <p:cNvSpPr/>
          <p:nvPr/>
        </p:nvSpPr>
        <p:spPr>
          <a:xfrm>
            <a:off x="5377161" y="3472204"/>
            <a:ext cx="1030367" cy="1036590"/>
          </a:xfrm>
          <a:prstGeom prst="ellipse">
            <a:avLst/>
          </a:prstGeom>
          <a:no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129" name="Oval 128"/>
          <p:cNvSpPr/>
          <p:nvPr/>
        </p:nvSpPr>
        <p:spPr>
          <a:xfrm>
            <a:off x="6680454" y="3422147"/>
            <a:ext cx="1030367" cy="1036590"/>
          </a:xfrm>
          <a:prstGeom prst="ellipse">
            <a:avLst/>
          </a:prstGeom>
          <a:no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130" name="Oval 129"/>
          <p:cNvSpPr/>
          <p:nvPr/>
        </p:nvSpPr>
        <p:spPr>
          <a:xfrm>
            <a:off x="4764415" y="5426103"/>
            <a:ext cx="1030367" cy="1036590"/>
          </a:xfrm>
          <a:prstGeom prst="ellipse">
            <a:avLst/>
          </a:prstGeom>
          <a:no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131" name="Oval 130"/>
          <p:cNvSpPr/>
          <p:nvPr/>
        </p:nvSpPr>
        <p:spPr>
          <a:xfrm>
            <a:off x="7348495" y="5340292"/>
            <a:ext cx="1030367" cy="1036590"/>
          </a:xfrm>
          <a:prstGeom prst="ellipse">
            <a:avLst/>
          </a:prstGeom>
          <a:no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134" name="Left Arrow 133"/>
          <p:cNvSpPr/>
          <p:nvPr/>
        </p:nvSpPr>
        <p:spPr>
          <a:xfrm rot="16200000">
            <a:off x="3132977" y="5059363"/>
            <a:ext cx="2310142" cy="261583"/>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Box 1"/>
          <p:cNvSpPr txBox="1"/>
          <p:nvPr/>
        </p:nvSpPr>
        <p:spPr>
          <a:xfrm>
            <a:off x="1547664" y="4468441"/>
            <a:ext cx="2194870" cy="1200329"/>
          </a:xfrm>
          <a:prstGeom prst="rect">
            <a:avLst/>
          </a:prstGeom>
          <a:noFill/>
        </p:spPr>
        <p:txBody>
          <a:bodyPr wrap="square" rtlCol="0">
            <a:spAutoFit/>
          </a:bodyPr>
          <a:lstStyle/>
          <a:p>
            <a:r>
              <a:rPr lang="en-GB" dirty="0" smtClean="0"/>
              <a:t>Change in background is related to strain softening</a:t>
            </a:r>
            <a:endParaRPr lang="en-GB" dirty="0"/>
          </a:p>
        </p:txBody>
      </p:sp>
      <p:cxnSp>
        <p:nvCxnSpPr>
          <p:cNvPr id="86" name="Straight Connector 85"/>
          <p:cNvCxnSpPr/>
          <p:nvPr/>
        </p:nvCxnSpPr>
        <p:spPr>
          <a:xfrm>
            <a:off x="1115616" y="1240369"/>
            <a:ext cx="2952328" cy="892487"/>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82916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1"/>
                                        </p:tgtEl>
                                        <p:attrNameLst>
                                          <p:attrName>style.visibility</p:attrName>
                                        </p:attrNameLst>
                                      </p:cBhvr>
                                      <p:to>
                                        <p:strVal val="visible"/>
                                      </p:to>
                                    </p:set>
                                    <p:animEffect transition="in" filter="fade">
                                      <p:cBhvr>
                                        <p:cTn id="7" dur="500"/>
                                        <p:tgtEl>
                                          <p:spTgt spid="11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0"/>
                                        </p:tgtEl>
                                        <p:attrNameLst>
                                          <p:attrName>style.visibility</p:attrName>
                                        </p:attrNameLst>
                                      </p:cBhvr>
                                      <p:to>
                                        <p:strVal val="visible"/>
                                      </p:to>
                                    </p:set>
                                    <p:animEffect transition="in" filter="fade">
                                      <p:cBhvr>
                                        <p:cTn id="10" dur="500"/>
                                        <p:tgtEl>
                                          <p:spTgt spid="13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31"/>
                                        </p:tgtEl>
                                        <p:attrNameLst>
                                          <p:attrName>style.visibility</p:attrName>
                                        </p:attrNameLst>
                                      </p:cBhvr>
                                      <p:to>
                                        <p:strVal val="visible"/>
                                      </p:to>
                                    </p:set>
                                    <p:animEffect transition="in" filter="fade">
                                      <p:cBhvr>
                                        <p:cTn id="13" dur="500"/>
                                        <p:tgtEl>
                                          <p:spTgt spid="13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34"/>
                                        </p:tgtEl>
                                        <p:attrNameLst>
                                          <p:attrName>style.visibility</p:attrName>
                                        </p:attrNameLst>
                                      </p:cBhvr>
                                      <p:to>
                                        <p:strVal val="visible"/>
                                      </p:to>
                                    </p:set>
                                    <p:animEffect transition="in" filter="fade">
                                      <p:cBhvr>
                                        <p:cTn id="16" dur="500"/>
                                        <p:tgtEl>
                                          <p:spTgt spid="1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 grpId="0" animBg="1"/>
      <p:bldP spid="131" grpId="0" animBg="1"/>
      <p:bldP spid="134" grpId="0" animBg="1"/>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Custom 1">
      <a:dk1>
        <a:srgbClr val="292934"/>
      </a:dk1>
      <a:lt1>
        <a:srgbClr val="FFFFFF"/>
      </a:lt1>
      <a:dk2>
        <a:srgbClr val="292934"/>
      </a:dk2>
      <a:lt2>
        <a:srgbClr val="F3F2DC"/>
      </a:lt2>
      <a:accent1>
        <a:srgbClr val="7E317B"/>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2">
      <a:majorFont>
        <a:latin typeface="Calibri"/>
        <a:ea typeface=""/>
        <a:cs typeface=""/>
        <a:font script="Jpan" typeface="HGｺﾞｼｯｸM"/>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emplate>
  <TotalTime>3537</TotalTime>
  <Words>816</Words>
  <Application>Microsoft Office PowerPoint</Application>
  <PresentationFormat>On-screen Show (4:3)</PresentationFormat>
  <Paragraphs>160</Paragraphs>
  <Slides>21</Slides>
  <Notes>4</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21</vt:i4>
      </vt:variant>
    </vt:vector>
  </HeadingPairs>
  <TitlesOfParts>
    <vt:vector size="23" baseType="lpstr">
      <vt:lpstr>Clarity</vt:lpstr>
      <vt:lpstr>Graph</vt:lpstr>
      <vt:lpstr>Studies of Near Surface Dynamics in Nano-composites</vt:lpstr>
      <vt:lpstr>Background</vt:lpstr>
      <vt:lpstr>Neutron Scattering</vt:lpstr>
      <vt:lpstr>Quasi elastic neutron scattering</vt:lpstr>
      <vt:lpstr>Materials</vt:lpstr>
      <vt:lpstr>Measurement</vt:lpstr>
      <vt:lpstr>Results</vt:lpstr>
      <vt:lpstr>Temperature sweeps</vt:lpstr>
      <vt:lpstr>Variation of dynamics with surface distance</vt:lpstr>
      <vt:lpstr>Control of sampled region with isotope screening</vt:lpstr>
      <vt:lpstr>Fitting to the background value</vt:lpstr>
      <vt:lpstr>PowerPoint Presentation</vt:lpstr>
      <vt:lpstr>PowerPoint Presentation</vt:lpstr>
      <vt:lpstr>Conclusions</vt:lpstr>
      <vt:lpstr>Thanks to</vt:lpstr>
      <vt:lpstr>Any Questions?</vt:lpstr>
      <vt:lpstr>Appendices</vt:lpstr>
      <vt:lpstr>QENS </vt:lpstr>
      <vt:lpstr>Screening</vt:lpstr>
      <vt:lpstr>Effect of strain</vt:lpstr>
      <vt:lpstr>PowerPoint Presentation</vt:lpstr>
    </vt:vector>
  </TitlesOfParts>
  <Company>Durham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JM Hart</dc:creator>
  <cp:lastModifiedBy>Polymer Science</cp:lastModifiedBy>
  <cp:revision>536</cp:revision>
  <dcterms:created xsi:type="dcterms:W3CDTF">2016-05-27T09:12:37Z</dcterms:created>
  <dcterms:modified xsi:type="dcterms:W3CDTF">2016-08-19T09:41:06Z</dcterms:modified>
</cp:coreProperties>
</file>