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2578099" y="2447924"/>
            <a:ext cx="7848603" cy="2476502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2578099" y="5000625"/>
            <a:ext cx="7848603" cy="847726"/>
          </a:xfrm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half" idx="13"/>
          </p:nvPr>
        </p:nvSpPr>
        <p:spPr>
          <a:xfrm>
            <a:off x="2844799" y="1724024"/>
            <a:ext cx="7315203" cy="44291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大標題文字"/>
          <p:cNvSpPr txBox="1"/>
          <p:nvPr>
            <p:ph type="title"/>
          </p:nvPr>
        </p:nvSpPr>
        <p:spPr>
          <a:xfrm>
            <a:off x="2578099" y="6257925"/>
            <a:ext cx="7848603" cy="1066801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22" name="內文層級一…"/>
          <p:cNvSpPr txBox="1"/>
          <p:nvPr>
            <p:ph type="body" sz="quarter" idx="1"/>
          </p:nvPr>
        </p:nvSpPr>
        <p:spPr>
          <a:xfrm>
            <a:off x="2578099" y="7334250"/>
            <a:ext cx="7848603" cy="847726"/>
          </a:xfrm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 - 中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大標題文字"/>
          <p:cNvSpPr txBox="1"/>
          <p:nvPr>
            <p:ph type="title"/>
          </p:nvPr>
        </p:nvSpPr>
        <p:spPr>
          <a:xfrm>
            <a:off x="2578099" y="3638548"/>
            <a:ext cx="7848603" cy="2476503"/>
          </a:xfrm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影像"/>
          <p:cNvSpPr/>
          <p:nvPr>
            <p:ph type="pic" sz="quarter" idx="13"/>
          </p:nvPr>
        </p:nvSpPr>
        <p:spPr>
          <a:xfrm>
            <a:off x="6664325" y="1695449"/>
            <a:ext cx="4000502" cy="6162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大標題文字"/>
          <p:cNvSpPr txBox="1"/>
          <p:nvPr>
            <p:ph type="title"/>
          </p:nvPr>
        </p:nvSpPr>
        <p:spPr>
          <a:xfrm>
            <a:off x="2339974" y="1695449"/>
            <a:ext cx="4000502" cy="2990851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內文層級一…"/>
          <p:cNvSpPr txBox="1"/>
          <p:nvPr>
            <p:ph type="body" sz="quarter" idx="1"/>
          </p:nvPr>
        </p:nvSpPr>
        <p:spPr>
          <a:xfrm>
            <a:off x="2339974" y="4762498"/>
            <a:ext cx="4000502" cy="3086103"/>
          </a:xfrm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4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7" name="內文層級一…"/>
          <p:cNvSpPr txBox="1"/>
          <p:nvPr>
            <p:ph type="body" sz="half" idx="1"/>
          </p:nvPr>
        </p:nvSpPr>
        <p:spPr>
          <a:xfrm>
            <a:off x="2339974" y="3162299"/>
            <a:ext cx="8324853" cy="4714877"/>
          </a:xfrm>
          <a:prstGeom prst="rect">
            <a:avLst/>
          </a:prstGeom>
        </p:spPr>
        <p:txBody>
          <a:bodyPr anchor="ctr"/>
          <a:lstStyle>
            <a:lvl1pPr marL="416718" indent="-416718" algn="l">
              <a:spcBef>
                <a:spcPts val="4200"/>
              </a:spcBef>
              <a:buSzPct val="145000"/>
              <a:buChar char="•"/>
              <a:defRPr sz="3000"/>
            </a:lvl1pPr>
            <a:lvl2pPr marL="861217" indent="-416718" algn="l">
              <a:spcBef>
                <a:spcPts val="4200"/>
              </a:spcBef>
              <a:buSzPct val="145000"/>
              <a:buChar char="•"/>
              <a:defRPr sz="3000"/>
            </a:lvl2pPr>
            <a:lvl3pPr marL="1305717" indent="-416717" algn="l">
              <a:spcBef>
                <a:spcPts val="4200"/>
              </a:spcBef>
              <a:buSzPct val="145000"/>
              <a:buChar char="•"/>
              <a:defRPr sz="3000"/>
            </a:lvl3pPr>
            <a:lvl4pPr marL="1750217" indent="-416717" algn="l">
              <a:spcBef>
                <a:spcPts val="4200"/>
              </a:spcBef>
              <a:buSzPct val="145000"/>
              <a:buChar char="•"/>
              <a:defRPr sz="3000"/>
            </a:lvl4pPr>
            <a:lvl5pPr marL="2194717" indent="-416717" algn="l">
              <a:spcBef>
                <a:spcPts val="4200"/>
              </a:spcBef>
              <a:buSzPct val="145000"/>
              <a:buChar char="•"/>
              <a:defRPr sz="30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影像"/>
          <p:cNvSpPr/>
          <p:nvPr>
            <p:ph type="pic" sz="quarter" idx="13"/>
          </p:nvPr>
        </p:nvSpPr>
        <p:spPr>
          <a:xfrm>
            <a:off x="6664325" y="3162299"/>
            <a:ext cx="4000502" cy="47148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7" name="內文層級一…"/>
          <p:cNvSpPr txBox="1"/>
          <p:nvPr>
            <p:ph type="body" sz="quarter" idx="1"/>
          </p:nvPr>
        </p:nvSpPr>
        <p:spPr>
          <a:xfrm>
            <a:off x="2339974" y="3162299"/>
            <a:ext cx="4000502" cy="4714877"/>
          </a:xfrm>
          <a:prstGeom prst="rect">
            <a:avLst/>
          </a:prstGeom>
        </p:spPr>
        <p:txBody>
          <a:bodyPr anchor="ctr"/>
          <a:lstStyle>
            <a:lvl1pPr marL="318406" indent="-318406" algn="l">
              <a:spcBef>
                <a:spcPts val="3200"/>
              </a:spcBef>
              <a:buSzPct val="145000"/>
              <a:buChar char="•"/>
              <a:defRPr sz="2600"/>
            </a:lvl1pPr>
            <a:lvl2pPr marL="661307" indent="-318406" algn="l">
              <a:spcBef>
                <a:spcPts val="3200"/>
              </a:spcBef>
              <a:buSzPct val="145000"/>
              <a:buChar char="•"/>
              <a:defRPr sz="2600"/>
            </a:lvl2pPr>
            <a:lvl3pPr marL="1004207" indent="-318407" algn="l">
              <a:spcBef>
                <a:spcPts val="3200"/>
              </a:spcBef>
              <a:buSzPct val="145000"/>
              <a:buChar char="•"/>
              <a:defRPr sz="2600"/>
            </a:lvl3pPr>
            <a:lvl4pPr marL="1347107" indent="-318407" algn="l">
              <a:spcBef>
                <a:spcPts val="3200"/>
              </a:spcBef>
              <a:buSzPct val="145000"/>
              <a:buChar char="•"/>
              <a:defRPr sz="2600"/>
            </a:lvl4pPr>
            <a:lvl5pPr marL="1690006" indent="-318407" algn="l">
              <a:spcBef>
                <a:spcPts val="3200"/>
              </a:spcBef>
              <a:buSzPct val="145000"/>
              <a:buChar char="•"/>
              <a:defRPr sz="26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8" name="幻燈片編號"/>
          <p:cNvSpPr txBox="1"/>
          <p:nvPr>
            <p:ph type="sldNum" sz="quarter" idx="2"/>
          </p:nvPr>
        </p:nvSpPr>
        <p:spPr>
          <a:xfrm>
            <a:off x="6356553" y="8191500"/>
            <a:ext cx="286614" cy="2921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內文層級一…"/>
          <p:cNvSpPr txBox="1"/>
          <p:nvPr>
            <p:ph type="body" sz="half" idx="1"/>
          </p:nvPr>
        </p:nvSpPr>
        <p:spPr>
          <a:xfrm>
            <a:off x="2339974" y="2171699"/>
            <a:ext cx="8324853" cy="5410202"/>
          </a:xfrm>
          <a:prstGeom prst="rect">
            <a:avLst/>
          </a:prstGeom>
        </p:spPr>
        <p:txBody>
          <a:bodyPr anchor="ctr"/>
          <a:lstStyle>
            <a:lvl1pPr marL="416718" indent="-416718" algn="l">
              <a:spcBef>
                <a:spcPts val="4200"/>
              </a:spcBef>
              <a:buSzPct val="145000"/>
              <a:buChar char="•"/>
              <a:defRPr sz="3000"/>
            </a:lvl1pPr>
            <a:lvl2pPr marL="861217" indent="-416718" algn="l">
              <a:spcBef>
                <a:spcPts val="4200"/>
              </a:spcBef>
              <a:buSzPct val="145000"/>
              <a:buChar char="•"/>
              <a:defRPr sz="3000"/>
            </a:lvl2pPr>
            <a:lvl3pPr marL="1305717" indent="-416717" algn="l">
              <a:spcBef>
                <a:spcPts val="4200"/>
              </a:spcBef>
              <a:buSzPct val="145000"/>
              <a:buChar char="•"/>
              <a:defRPr sz="3000"/>
            </a:lvl3pPr>
            <a:lvl4pPr marL="1750217" indent="-416717" algn="l">
              <a:spcBef>
                <a:spcPts val="4200"/>
              </a:spcBef>
              <a:buSzPct val="145000"/>
              <a:buChar char="•"/>
              <a:defRPr sz="3000"/>
            </a:lvl4pPr>
            <a:lvl5pPr marL="2194717" indent="-416717" algn="l">
              <a:spcBef>
                <a:spcPts val="4200"/>
              </a:spcBef>
              <a:buSzPct val="145000"/>
              <a:buChar char="•"/>
              <a:defRPr sz="30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sz="quarter" idx="13"/>
          </p:nvPr>
        </p:nvSpPr>
        <p:spPr>
          <a:xfrm>
            <a:off x="6664325" y="5038725"/>
            <a:ext cx="4000502" cy="28289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影像"/>
          <p:cNvSpPr/>
          <p:nvPr>
            <p:ph type="pic" sz="quarter" idx="14"/>
          </p:nvPr>
        </p:nvSpPr>
        <p:spPr>
          <a:xfrm>
            <a:off x="6664325" y="1885949"/>
            <a:ext cx="4000502" cy="28289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5" name="影像"/>
          <p:cNvSpPr/>
          <p:nvPr>
            <p:ph type="pic" sz="quarter" idx="15"/>
          </p:nvPr>
        </p:nvSpPr>
        <p:spPr>
          <a:xfrm>
            <a:off x="2339974" y="1885949"/>
            <a:ext cx="4000502" cy="59817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內文層級一…"/>
          <p:cNvSpPr txBox="1"/>
          <p:nvPr>
            <p:ph type="body" sz="quarter" idx="1"/>
          </p:nvPr>
        </p:nvSpPr>
        <p:spPr>
          <a:xfrm>
            <a:off x="2578099" y="5991225"/>
            <a:ext cx="7848603" cy="457202"/>
          </a:xfrm>
          <a:prstGeom prst="rect">
            <a:avLst/>
          </a:prstGeom>
        </p:spPr>
        <p:txBody>
          <a:bodyPr/>
          <a:lstStyle>
            <a:lvl1pPr>
              <a:defRPr i="1" sz="2200"/>
            </a:lvl1pPr>
            <a:lvl2pPr>
              <a:defRPr i="1" sz="2200"/>
            </a:lvl2pPr>
            <a:lvl3pPr>
              <a:defRPr i="1" sz="2200"/>
            </a:lvl3pPr>
            <a:lvl4pPr>
              <a:defRPr i="1" sz="2200"/>
            </a:lvl4pPr>
            <a:lvl5pPr>
              <a:defRPr i="1" sz="22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4" name="「在此輸入名言語錄。」"/>
          <p:cNvSpPr txBox="1"/>
          <p:nvPr>
            <p:ph type="body" sz="quarter" idx="13"/>
          </p:nvPr>
        </p:nvSpPr>
        <p:spPr>
          <a:xfrm>
            <a:off x="2578098" y="4324348"/>
            <a:ext cx="7848604" cy="647702"/>
          </a:xfrm>
          <a:prstGeom prst="rect">
            <a:avLst/>
          </a:prstGeom>
        </p:spPr>
        <p:txBody>
          <a:bodyPr anchor="ctr"/>
          <a:lstStyle/>
          <a:p>
            <a:pPr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idx="13"/>
          </p:nvPr>
        </p:nvSpPr>
        <p:spPr>
          <a:xfrm>
            <a:off x="1625599" y="1219199"/>
            <a:ext cx="9753603" cy="73152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2339974" y="1409699"/>
            <a:ext cx="8324853" cy="1619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7258755" y="3467946"/>
            <a:ext cx="5093548" cy="6285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6356553" y="8191500"/>
            <a:ext cx="286614" cy="286943"/>
          </a:xfrm>
          <a:prstGeom prst="rect">
            <a:avLst/>
          </a:prstGeom>
          <a:ln w="12700">
            <a:miter lim="400000"/>
          </a:ln>
        </p:spPr>
        <p:txBody>
          <a:bodyPr wrap="none" lIns="38100" tIns="38100" rIns="38100" bIns="38100">
            <a:spAutoFit/>
          </a:bodyPr>
          <a:lstStyle>
            <a:lvl1pPr>
              <a:defRPr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2.t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2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2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2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2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2.t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2.t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2.tif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2.t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2.t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2.tif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2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2.tif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2.tif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2.tif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2.tif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.tif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.tif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.tif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.tif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3" Type="http://schemas.openxmlformats.org/officeDocument/2006/relationships/image" Target="../media/image2.tif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3" Type="http://schemas.openxmlformats.org/officeDocument/2006/relationships/image" Target="../media/image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399" y="61383"/>
            <a:ext cx="12462935" cy="975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100" y="8595783"/>
            <a:ext cx="970923" cy="81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3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3356" y="324642"/>
            <a:ext cx="12308415" cy="93582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6300" y="8616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9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4652" y="-106567"/>
            <a:ext cx="13154104" cy="1000483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0000" dir="5400000">
              <a:srgbClr val="000000">
                <a:alpha val="30260"/>
              </a:srgbClr>
            </a:outerShdw>
          </a:effectLst>
        </p:spPr>
      </p:pic>
      <p:pic>
        <p:nvPicPr>
          <p:cNvPr id="13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" y="88836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3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131" y="108073"/>
            <a:ext cx="12818538" cy="975360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0000" dir="5400000">
              <a:srgbClr val="000000">
                <a:alpha val="30260"/>
              </a:srgbClr>
            </a:outerShdw>
          </a:effectLst>
        </p:spPr>
      </p:pic>
      <p:pic>
        <p:nvPicPr>
          <p:cNvPr id="13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89217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8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1602" y="38649"/>
            <a:ext cx="13088004" cy="995570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4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2700" y="88836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3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495" y="-64672"/>
            <a:ext cx="13041790" cy="99210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4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" y="88963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926" y="39294"/>
            <a:ext cx="12713749" cy="967501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5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000" y="88582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695" y="-54629"/>
            <a:ext cx="12964209" cy="986285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5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6073" y="-65655"/>
            <a:ext cx="12818534" cy="9753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6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155" y="-133418"/>
            <a:ext cx="13004803" cy="98933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6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133" y="31565"/>
            <a:ext cx="12818534" cy="9753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7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173" y="96028"/>
            <a:ext cx="12562455" cy="956154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75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7646" y="-128085"/>
            <a:ext cx="13160091" cy="1000977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80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3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86" name="群組"/>
          <p:cNvGrpSpPr/>
          <p:nvPr/>
        </p:nvGrpSpPr>
        <p:grpSpPr>
          <a:xfrm>
            <a:off x="287462" y="71458"/>
            <a:ext cx="12429875" cy="9462107"/>
            <a:chOff x="-1" y="0"/>
            <a:chExt cx="12429873" cy="9462105"/>
          </a:xfrm>
        </p:grpSpPr>
        <p:pic>
          <p:nvPicPr>
            <p:cNvPr id="184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12429875" cy="946210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</p:pic>
        <p:sp>
          <p:nvSpPr>
            <p:cNvPr id="185" name="矩形"/>
            <p:cNvSpPr/>
            <p:nvPr/>
          </p:nvSpPr>
          <p:spPr>
            <a:xfrm>
              <a:off x="10451394" y="8499246"/>
              <a:ext cx="1560024" cy="676519"/>
            </a:xfrm>
            <a:prstGeom prst="rect">
              <a:avLst/>
            </a:prstGeom>
            <a:gradFill flip="none" rotWithShape="1">
              <a:gsLst>
                <a:gs pos="0">
                  <a:srgbClr val="C8B2E9"/>
                </a:gs>
                <a:gs pos="47655">
                  <a:srgbClr val="E4D9F4"/>
                </a:gs>
                <a:gs pos="100000">
                  <a:srgbClr val="F0EAF9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t">
              <a:noAutofit/>
            </a:bodyPr>
            <a:lstStyle/>
            <a:p>
              <a:pPr algn="l" defTabSz="914400">
                <a:defRPr sz="1800">
                  <a:latin typeface="Cambria"/>
                  <a:ea typeface="Cambria"/>
                  <a:cs typeface="Cambria"/>
                  <a:sym typeface="Cambria"/>
                </a:defRPr>
              </a:pPr>
            </a:p>
          </p:txBody>
        </p:sp>
      </p:grpSp>
      <p:pic>
        <p:nvPicPr>
          <p:cNvPr id="187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418" y="-57214"/>
            <a:ext cx="12818534" cy="97536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92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98" name="投影片33.tif"/>
          <p:cNvGrpSpPr/>
          <p:nvPr/>
        </p:nvGrpSpPr>
        <p:grpSpPr>
          <a:xfrm>
            <a:off x="92844" y="93934"/>
            <a:ext cx="12819112" cy="9753604"/>
            <a:chOff x="0" y="-1"/>
            <a:chExt cx="12819111" cy="9753602"/>
          </a:xfrm>
        </p:grpSpPr>
        <p:pic>
          <p:nvPicPr>
            <p:cNvPr id="196" name="投影片33.tif" descr="投影片33.ti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03199" y="203198"/>
              <a:ext cx="12412712" cy="93091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7" name="投影片33.tif" descr="投影片33.ti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2"/>
              <a:ext cx="12819112" cy="97536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99" name="pasted-image.tiff" descr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2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005" y="426109"/>
            <a:ext cx="12188915" cy="928138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04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7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8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08" y="28316"/>
            <a:ext cx="12895303" cy="981117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09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977" y="-69851"/>
            <a:ext cx="13004802" cy="989330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0000" dir="5400000">
              <a:srgbClr val="000000">
                <a:alpha val="30260"/>
              </a:srgbClr>
            </a:outerShdw>
          </a:effectLst>
        </p:spPr>
      </p:pic>
      <p:pic>
        <p:nvPicPr>
          <p:cNvPr id="214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7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8" name="投影片75.tif" descr="投影片75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045" y="29698"/>
            <a:ext cx="12790710" cy="973230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19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2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225" name="群組"/>
          <p:cNvGrpSpPr/>
          <p:nvPr/>
        </p:nvGrpSpPr>
        <p:grpSpPr>
          <a:xfrm>
            <a:off x="51604" y="11161"/>
            <a:ext cx="12848863" cy="9776347"/>
            <a:chOff x="-1" y="0"/>
            <a:chExt cx="12848861" cy="9776345"/>
          </a:xfrm>
        </p:grpSpPr>
        <p:pic>
          <p:nvPicPr>
            <p:cNvPr id="223" name="pasted-image.png" descr="pasted-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" y="-1"/>
              <a:ext cx="12848863" cy="977634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38100" dist="20000" dir="5400000">
                <a:srgbClr val="000000">
                  <a:alpha val="30260"/>
                </a:srgbClr>
              </a:outerShdw>
            </a:effectLst>
          </p:spPr>
        </p:pic>
        <p:sp>
          <p:nvSpPr>
            <p:cNvPr id="224" name="圓角矩形"/>
            <p:cNvSpPr/>
            <p:nvPr/>
          </p:nvSpPr>
          <p:spPr>
            <a:xfrm>
              <a:off x="66862" y="196230"/>
              <a:ext cx="2385087" cy="954718"/>
            </a:xfrm>
            <a:prstGeom prst="roundRect">
              <a:avLst>
                <a:gd name="adj" fmla="val 36397"/>
              </a:avLst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38100" tIns="38100" rIns="38100" bIns="38100" numCol="1" anchor="t">
              <a:noAutofit/>
            </a:bodyPr>
            <a:lstStyle/>
            <a:p>
              <a:pPr algn="l" defTabSz="914400">
                <a:defRPr sz="1800">
                  <a:latin typeface="Cambria"/>
                  <a:ea typeface="Cambria"/>
                  <a:cs typeface="Cambria"/>
                  <a:sym typeface="Cambria"/>
                </a:defRPr>
              </a:pPr>
            </a:p>
          </p:txBody>
        </p:sp>
      </p:grpSp>
      <p:pic>
        <p:nvPicPr>
          <p:cNvPr id="22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9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5644" y="96790"/>
            <a:ext cx="12818535" cy="975360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31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4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5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763" y="283657"/>
            <a:ext cx="12062116" cy="91862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3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大標題"/>
          <p:cNvSpPr txBox="1"/>
          <p:nvPr>
            <p:ph type="ctrTitle"/>
          </p:nvPr>
        </p:nvSpPr>
        <p:spPr>
          <a:xfrm>
            <a:off x="2578098" y="2447923"/>
            <a:ext cx="7848604" cy="247650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9" name="內文"/>
          <p:cNvSpPr txBox="1"/>
          <p:nvPr>
            <p:ph type="subTitle" sz="quarter" idx="1"/>
          </p:nvPr>
        </p:nvSpPr>
        <p:spPr>
          <a:xfrm>
            <a:off x="2578098" y="5000625"/>
            <a:ext cx="7848604" cy="8477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0" name="投影片85.tif" descr="投影片85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083" y="442394"/>
            <a:ext cx="11639340" cy="886881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41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500" y="8489950"/>
            <a:ext cx="970923" cy="81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