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7" r:id="rId1"/>
  </p:sldMasterIdLst>
  <p:notesMasterIdLst>
    <p:notesMasterId r:id="rId32"/>
  </p:notesMasterIdLst>
  <p:sldIdLst>
    <p:sldId id="669" r:id="rId2"/>
    <p:sldId id="694" r:id="rId3"/>
    <p:sldId id="718" r:id="rId4"/>
    <p:sldId id="719" r:id="rId5"/>
    <p:sldId id="695" r:id="rId6"/>
    <p:sldId id="696" r:id="rId7"/>
    <p:sldId id="703" r:id="rId8"/>
    <p:sldId id="704" r:id="rId9"/>
    <p:sldId id="705" r:id="rId10"/>
    <p:sldId id="706" r:id="rId11"/>
    <p:sldId id="707" r:id="rId12"/>
    <p:sldId id="708" r:id="rId13"/>
    <p:sldId id="697" r:id="rId14"/>
    <p:sldId id="698" r:id="rId15"/>
    <p:sldId id="699" r:id="rId16"/>
    <p:sldId id="670" r:id="rId17"/>
    <p:sldId id="700" r:id="rId18"/>
    <p:sldId id="701" r:id="rId19"/>
    <p:sldId id="702" r:id="rId20"/>
    <p:sldId id="709" r:id="rId21"/>
    <p:sldId id="710" r:id="rId22"/>
    <p:sldId id="711" r:id="rId23"/>
    <p:sldId id="712" r:id="rId24"/>
    <p:sldId id="713" r:id="rId25"/>
    <p:sldId id="714" r:id="rId26"/>
    <p:sldId id="715" r:id="rId27"/>
    <p:sldId id="716" r:id="rId28"/>
    <p:sldId id="717" r:id="rId29"/>
    <p:sldId id="722" r:id="rId30"/>
    <p:sldId id="721" r:id="rId3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112" userDrawn="1">
          <p15:clr>
            <a:srgbClr val="A4A3A4"/>
          </p15:clr>
        </p15:guide>
        <p15:guide id="2" pos="14830" userDrawn="1">
          <p15:clr>
            <a:srgbClr val="A4A3A4"/>
          </p15:clr>
        </p15:guide>
        <p15:guide id="3" pos="526" userDrawn="1">
          <p15:clr>
            <a:srgbClr val="A4A3A4"/>
          </p15:clr>
        </p15:guide>
        <p15:guide id="5" orient="horz" pos="528" userDrawn="1">
          <p15:clr>
            <a:srgbClr val="A4A3A4"/>
          </p15:clr>
        </p15:guide>
        <p15:guide id="41" pos="7678" userDrawn="1">
          <p15:clr>
            <a:srgbClr val="A4A3A4"/>
          </p15:clr>
        </p15:guide>
        <p15:guide id="46" orient="horz" pos="4344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414E5E"/>
    <a:srgbClr val="7F7F7F"/>
    <a:srgbClr val="54AEC9"/>
    <a:srgbClr val="06919A"/>
    <a:srgbClr val="242C35"/>
    <a:srgbClr val="B8B8B8"/>
    <a:srgbClr val="566A86"/>
    <a:srgbClr val="525252"/>
    <a:srgbClr val="0E80C9"/>
    <a:srgbClr val="384558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39" autoAdjust="0"/>
    <p:restoredTop sz="95028" autoAdjust="0"/>
  </p:normalViewPr>
  <p:slideViewPr>
    <p:cSldViewPr snapToGrid="0" snapToObjects="1">
      <p:cViewPr varScale="1">
        <p:scale>
          <a:sx n="34" d="100"/>
          <a:sy n="34" d="100"/>
        </p:scale>
        <p:origin x="-1068" y="-108"/>
      </p:cViewPr>
      <p:guideLst>
        <p:guide orient="horz" pos="8112"/>
        <p:guide orient="horz" pos="528"/>
        <p:guide orient="horz" pos="4344"/>
        <p:guide pos="14830"/>
        <p:guide pos="526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" d="100"/>
        <a:sy n="24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10/10/2018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Regular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Regular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Lato Regular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220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512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955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8173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6041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9559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65072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81853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558506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71077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4749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337434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xmlns="" id="{C05A3ED1-1BD9-454C-8365-0C6BC0A5E2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113775" y="2125556"/>
            <a:ext cx="8265906" cy="827658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05239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B04D456D-FE1C-5C43-A674-EF4EAE80C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905067" y="1"/>
            <a:ext cx="13471948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89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B04D456D-FE1C-5C43-A674-EF4EAE80C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4377015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3532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B04D456D-FE1C-5C43-A674-EF4EAE80C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61097" y="3003794"/>
            <a:ext cx="4046314" cy="717214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8021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B04D456D-FE1C-5C43-A674-EF4EAE80C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735618" y="2726245"/>
            <a:ext cx="5486704" cy="728424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4179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B04D456D-FE1C-5C43-A674-EF4EAE80C1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388901" y="2443093"/>
            <a:ext cx="11916074" cy="74950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1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6094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21A69-CE6F-2440-BAE4-5A4B3040CF2A}" type="datetimeFigureOut">
              <a:rPr lang="en-US" smtClean="0"/>
              <a:pPr/>
              <a:t>10/10/2018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3AD81-3AD4-9C46-856E-C08CF1183C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8189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100" r:id="rId2"/>
    <p:sldLayoutId id="2147484101" r:id="rId3"/>
    <p:sldLayoutId id="2147484102" r:id="rId4"/>
    <p:sldLayoutId id="2147484103" r:id="rId5"/>
    <p:sldLayoutId id="2147484104" r:id="rId6"/>
    <p:sldLayoutId id="2147484105" r:id="rId7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6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4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b="0" i="0" kern="1200">
          <a:solidFill>
            <a:schemeClr val="tx1"/>
          </a:solidFill>
          <a:latin typeface="Lato Regular" charset="0"/>
          <a:ea typeface="Lato Regular" charset="0"/>
          <a:cs typeface="Lato Regular" charset="0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6.png"/><Relationship Id="rId4" Type="http://schemas.openxmlformats.org/officeDocument/2006/relationships/image" Target="../media/image33.png"/><Relationship Id="rId9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BED66A-FE52-1F42-B069-66F92F6CA1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4377650" cy="143205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8A402894-EDBD-AE41-BB55-4A364972E68C}"/>
              </a:ext>
            </a:extLst>
          </p:cNvPr>
          <p:cNvGrpSpPr/>
          <p:nvPr/>
        </p:nvGrpSpPr>
        <p:grpSpPr>
          <a:xfrm>
            <a:off x="1538954" y="7309241"/>
            <a:ext cx="13925550" cy="2915138"/>
            <a:chOff x="5226050" y="4528775"/>
            <a:chExt cx="13925550" cy="2915138"/>
          </a:xfrm>
        </p:grpSpPr>
        <p:sp>
          <p:nvSpPr>
            <p:cNvPr id="6" name="TextBox 5"/>
            <p:cNvSpPr txBox="1"/>
            <p:nvPr/>
          </p:nvSpPr>
          <p:spPr>
            <a:xfrm>
              <a:off x="5226050" y="4528775"/>
              <a:ext cx="13925550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0" b="1" dirty="0">
                <a:solidFill>
                  <a:schemeClr val="accent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B57B822-7A0C-6848-BB12-849399ADD4F0}"/>
                </a:ext>
              </a:extLst>
            </p:cNvPr>
            <p:cNvSpPr txBox="1"/>
            <p:nvPr/>
          </p:nvSpPr>
          <p:spPr>
            <a:xfrm>
              <a:off x="5226050" y="6612916"/>
              <a:ext cx="94256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spc="300" dirty="0" err="1" smtClean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Ioannis</a:t>
              </a:r>
              <a:r>
                <a:rPr lang="en-US" sz="4800" b="1" spc="300" dirty="0" smtClean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4800" b="1" spc="300" dirty="0" err="1" smtClean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Griveas</a:t>
              </a:r>
              <a:r>
                <a:rPr lang="en-US" sz="4800" b="1" spc="300" dirty="0" smtClean="0">
                  <a:solidFill>
                    <a:schemeClr val="tx2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panose="020F0502020204030203" pitchFamily="34" charset="0"/>
                  <a:cs typeface="Lato" panose="020F0502020204030203" pitchFamily="34" charset="0"/>
                </a:rPr>
                <a:t>, MD, PhD</a:t>
              </a:r>
              <a:endParaRPr lang="en-US" sz="4800" b="1" spc="300" dirty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5E5BCA9E-74A6-D24D-ABE3-AB1C1B7A6FF9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xmlns="" id="{C458A894-59A7-BF45-884A-726E6F8AD95A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44249E1B-2BCF-6048-957D-99A77CF8FC44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xmlns="" id="{1BB9A963-5B0B-A143-8D39-EE0A9DB0947E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xmlns="" id="{2732481E-54F2-BA47-BEB5-A532A136B7B5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1" name="Parallelogram 20">
                <a:extLst>
                  <a:ext uri="{FF2B5EF4-FFF2-40B4-BE49-F238E27FC236}">
                    <a16:creationId xmlns:a16="http://schemas.microsoft.com/office/drawing/2014/main" xmlns="" id="{BA65B20F-3436-4C4C-9C5F-90803B3D346C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31C2024E-53C5-1A4B-A2DD-D4FB1E3322C6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13 - Ορθογώνιο"/>
          <p:cNvSpPr/>
          <p:nvPr/>
        </p:nvSpPr>
        <p:spPr>
          <a:xfrm>
            <a:off x="1538955" y="6511636"/>
            <a:ext cx="123433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solidFill>
                  <a:schemeClr val="tx2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Devising the Progressions and Technologies in the field of Nephrology</a:t>
            </a:r>
            <a:endParaRPr lang="el-GR" sz="5400" b="1" dirty="0">
              <a:solidFill>
                <a:schemeClr val="tx2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24631" y="6541937"/>
            <a:ext cx="90487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Athens Nephrology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4921" y="10169236"/>
            <a:ext cx="3003261" cy="1192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9716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5DE50774-5DA4-B24F-B090-A53F131BB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2">
            <a:extLst>
              <a:ext uri="{FF2B5EF4-FFF2-40B4-BE49-F238E27FC236}">
                <a16:creationId xmlns:a16="http://schemas.microsoft.com/office/drawing/2014/main" xmlns="" id="{307BE5D3-D081-3A40-9CA5-C4F3C75E6A0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5" name="Group 15">
              <a:extLst>
                <a:ext uri="{FF2B5EF4-FFF2-40B4-BE49-F238E27FC236}">
                  <a16:creationId xmlns:a16="http://schemas.microsoft.com/office/drawing/2014/main" xmlns="" id="{29907547-43FD-6144-9126-52E1A80ED362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8FEAB89F-6242-B24A-996B-4D1E0F2768CF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Parallelogram 24">
                <a:extLst>
                  <a:ext uri="{FF2B5EF4-FFF2-40B4-BE49-F238E27FC236}">
                    <a16:creationId xmlns:a16="http://schemas.microsoft.com/office/drawing/2014/main" xmlns="" id="{C7F0A31F-8AD9-E64D-A322-C81F8C77B68C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" name="Group 16">
              <a:extLst>
                <a:ext uri="{FF2B5EF4-FFF2-40B4-BE49-F238E27FC236}">
                  <a16:creationId xmlns:a16="http://schemas.microsoft.com/office/drawing/2014/main" xmlns="" id="{5CC24655-74E2-1644-B52B-A7EEC7190BDF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2" name="Parallelogram 21">
                <a:extLst>
                  <a:ext uri="{FF2B5EF4-FFF2-40B4-BE49-F238E27FC236}">
                    <a16:creationId xmlns:a16="http://schemas.microsoft.com/office/drawing/2014/main" xmlns="" id="{E4C1C1B3-7FAA-5C4E-87C3-8E585D63B004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1EA20642-750A-3342-9C61-287546E9CF2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" name="Group 1">
            <a:extLst>
              <a:ext uri="{FF2B5EF4-FFF2-40B4-BE49-F238E27FC236}">
                <a16:creationId xmlns:a16="http://schemas.microsoft.com/office/drawing/2014/main" xmlns="" id="{E2790C6B-1F2C-804B-8AEB-C7F064956DCF}"/>
              </a:ext>
            </a:extLst>
          </p:cNvPr>
          <p:cNvGrpSpPr/>
          <p:nvPr/>
        </p:nvGrpSpPr>
        <p:grpSpPr>
          <a:xfrm>
            <a:off x="1475698" y="7309240"/>
            <a:ext cx="11428328" cy="3484877"/>
            <a:chOff x="6474661" y="7666125"/>
            <a:chExt cx="11428328" cy="348487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9A56A623-8C82-4A46-BEE5-80EAAD64E5DA}"/>
                </a:ext>
              </a:extLst>
            </p:cNvPr>
            <p:cNvSpPr txBox="1"/>
            <p:nvPr/>
          </p:nvSpPr>
          <p:spPr>
            <a:xfrm>
              <a:off x="6474661" y="7666125"/>
              <a:ext cx="637743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0" b="1" dirty="0">
                <a:solidFill>
                  <a:schemeClr val="accent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FECB9DAC-19BB-4C44-9F8F-E4A5BB0F8EA3}"/>
                </a:ext>
              </a:extLst>
            </p:cNvPr>
            <p:cNvGrpSpPr/>
            <p:nvPr/>
          </p:nvGrpSpPr>
          <p:grpSpPr>
            <a:xfrm>
              <a:off x="6474661" y="9789783"/>
              <a:ext cx="11428328" cy="1361219"/>
              <a:chOff x="6474661" y="9789783"/>
              <a:chExt cx="11428328" cy="136121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82D0A76F-08C0-0244-8D19-E4359215E232}"/>
                  </a:ext>
                </a:extLst>
              </p:cNvPr>
              <p:cNvSpPr txBox="1"/>
              <p:nvPr/>
            </p:nvSpPr>
            <p:spPr>
              <a:xfrm>
                <a:off x="6622146" y="9789783"/>
                <a:ext cx="849262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b="1" dirty="0">
                  <a:solidFill>
                    <a:schemeClr val="accent6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endParaRPr>
              </a:p>
            </p:txBody>
          </p:sp>
          <p:sp>
            <p:nvSpPr>
              <p:cNvPr id="19" name="Subtitle 2">
                <a:extLst>
                  <a:ext uri="{FF2B5EF4-FFF2-40B4-BE49-F238E27FC236}">
                    <a16:creationId xmlns:a16="http://schemas.microsoft.com/office/drawing/2014/main" xmlns="" id="{D237C2B8-BD1E-A94C-B916-32478793B6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4661" y="10436114"/>
                <a:ext cx="11428328" cy="714888"/>
              </a:xfrm>
              <a:prstGeom prst="rect">
                <a:avLst/>
              </a:prstGeom>
            </p:spPr>
            <p:txBody>
              <a:bodyPr vert="horz" wrap="square" lIns="217433" tIns="108718" rIns="217433" bIns="108718" rtlCol="0">
                <a:spAutoFit/>
              </a:bodyPr>
              <a:lstStyle>
                <a:lvl1pPr marL="0" indent="0" algn="ctr" defTabSz="1087636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/>
                  <a:buNone/>
                  <a:defRPr sz="2400" kern="1200">
                    <a:solidFill>
                      <a:schemeClr val="tx2"/>
                    </a:solidFill>
                    <a:latin typeface="Open Sans Light"/>
                    <a:ea typeface="+mn-ea"/>
                    <a:cs typeface="Open Sans Light"/>
                  </a:defRPr>
                </a:lvl1pPr>
                <a:lvl2pPr marL="108763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2pPr>
                <a:lvl3pPr marL="2175271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3pPr>
                <a:lvl4pPr marL="3262912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4pPr>
                <a:lvl5pPr marL="4350546" indent="0" algn="ctr" defTabSz="1087636" rtl="0" eaLnBrk="1" latinLnBrk="0" hangingPunct="1">
                  <a:lnSpc>
                    <a:spcPct val="130000"/>
                  </a:lnSpc>
                  <a:spcBef>
                    <a:spcPct val="20000"/>
                  </a:spcBef>
                  <a:buFont typeface="Arial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Open Sans"/>
                    <a:ea typeface="+mn-ea"/>
                    <a:cs typeface="Open Sans"/>
                  </a:defRPr>
                </a:lvl5pPr>
                <a:lvl6pPr marL="5438184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6525820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7613455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8701091" indent="0" algn="ctr" defTabSz="1087636" rtl="0" eaLnBrk="1" latinLnBrk="0" hangingPunct="1">
                  <a:spcBef>
                    <a:spcPct val="20000"/>
                  </a:spcBef>
                  <a:buFont typeface="Arial"/>
                  <a:buNone/>
                  <a:defRPr sz="4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ts val="4299"/>
                  </a:lnSpc>
                </a:pPr>
                <a:r>
                  <a:rPr lang="en-US" sz="2800" dirty="0" smtClean="0">
                    <a:solidFill>
                      <a:schemeClr val="tx1"/>
                    </a:solidFill>
                    <a:latin typeface="Lato" charset="0"/>
                    <a:ea typeface="Lato" charset="0"/>
                    <a:cs typeface="Lato" charset="0"/>
                  </a:rPr>
                  <a:t>.</a:t>
                </a:r>
                <a:endParaRPr lang="en-US" sz="2800" dirty="0">
                  <a:solidFill>
                    <a:schemeClr val="tx1"/>
                  </a:solidFill>
                  <a:latin typeface="Lato" charset="0"/>
                  <a:ea typeface="Lato" charset="0"/>
                  <a:cs typeface="Lato" charset="0"/>
                </a:endParaRPr>
              </a:p>
            </p:txBody>
          </p:sp>
        </p:grp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xmlns="" id="{4A7A6CFB-62E3-C14F-B94A-49EF230FC607}"/>
              </a:ext>
            </a:extLst>
          </p:cNvPr>
          <p:cNvSpPr/>
          <p:nvPr/>
        </p:nvSpPr>
        <p:spPr>
          <a:xfrm>
            <a:off x="13113775" y="2130898"/>
            <a:ext cx="8265906" cy="82659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466" name="Picture 2" descr="A line drawing of the face and upper torso of George Santayana as a middle-aged man. He is balding, wearing a suit, and looking away from the viewer to the right."/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 cstate="print"/>
          <a:srcRect t="8900" b="8900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20" name="19 - Ορθογώνιο"/>
          <p:cNvSpPr/>
          <p:nvPr/>
        </p:nvSpPr>
        <p:spPr>
          <a:xfrm>
            <a:off x="14713527" y="10412818"/>
            <a:ext cx="666615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b="1" dirty="0" smtClean="0"/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George Santayana</a:t>
            </a:r>
            <a:r>
              <a:rPr lang="el-G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,</a:t>
            </a:r>
            <a:endParaRPr lang="el-G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20 - Ορθογώνιο"/>
          <p:cNvSpPr/>
          <p:nvPr/>
        </p:nvSpPr>
        <p:spPr>
          <a:xfrm>
            <a:off x="9615055" y="11674703"/>
            <a:ext cx="132726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Bradley Hand ITC" pitchFamily="66" charset="0"/>
              </a:rPr>
              <a:t>philosopher, essayist, poet, and novelist</a:t>
            </a:r>
            <a:r>
              <a:rPr lang="en-US" dirty="0" smtClean="0"/>
              <a:t> </a:t>
            </a:r>
            <a:endParaRPr lang="el-GR" dirty="0"/>
          </a:p>
        </p:txBody>
      </p:sp>
      <p:sp>
        <p:nvSpPr>
          <p:cNvPr id="26" name="25 - Ορθογώνιο"/>
          <p:cNvSpPr/>
          <p:nvPr/>
        </p:nvSpPr>
        <p:spPr>
          <a:xfrm>
            <a:off x="554183" y="6257836"/>
            <a:ext cx="1255959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“those who cannot remember the past are condemned to repeat it” </a:t>
            </a:r>
            <a:endParaRPr lang="el-G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26 - Ορθογώνιο"/>
          <p:cNvSpPr/>
          <p:nvPr/>
        </p:nvSpPr>
        <p:spPr>
          <a:xfrm>
            <a:off x="19838504" y="10794116"/>
            <a:ext cx="393487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dirty="0" smtClean="0"/>
              <a:t> </a:t>
            </a:r>
            <a:r>
              <a:rPr lang="da-DK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December 16, 1863 – September 26, 1952</a:t>
            </a:r>
            <a:endParaRPr lang="el-G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34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49" cy="12742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3181F287-FE6D-5E4A-90BC-18B2F90B02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20">
            <a:extLst>
              <a:ext uri="{FF2B5EF4-FFF2-40B4-BE49-F238E27FC236}">
                <a16:creationId xmlns:a16="http://schemas.microsoft.com/office/drawing/2014/main" xmlns="" id="{B409EE67-2251-8243-86AC-6F2BF66CC3EC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21">
              <a:extLst>
                <a:ext uri="{FF2B5EF4-FFF2-40B4-BE49-F238E27FC236}">
                  <a16:creationId xmlns:a16="http://schemas.microsoft.com/office/drawing/2014/main" xmlns="" id="{51262784-2AA2-954A-811E-36D20E66210E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5B989656-6588-8E4F-B481-B0BE4E5C1230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Parallelogram 26">
                <a:extLst>
                  <a:ext uri="{FF2B5EF4-FFF2-40B4-BE49-F238E27FC236}">
                    <a16:creationId xmlns:a16="http://schemas.microsoft.com/office/drawing/2014/main" xmlns="" id="{C2932F79-C848-394E-A77E-F63F1B6678B8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2">
              <a:extLst>
                <a:ext uri="{FF2B5EF4-FFF2-40B4-BE49-F238E27FC236}">
                  <a16:creationId xmlns:a16="http://schemas.microsoft.com/office/drawing/2014/main" xmlns="" id="{CBEDC6F7-BD32-8E4C-84A0-A19551E86E4E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27269D8A-930B-A940-B214-91AE722D6BDD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38E95284-054A-544D-8F83-5671E5DC3087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4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accent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IN</a:t>
            </a:r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xmlns="" id="{6F6AC984-9A6E-7846-962E-ED4C51356295}"/>
              </a:ext>
            </a:extLst>
          </p:cNvPr>
          <p:cNvGrpSpPr/>
          <p:nvPr/>
        </p:nvGrpSpPr>
        <p:grpSpPr>
          <a:xfrm>
            <a:off x="1710478" y="4873587"/>
            <a:ext cx="20374270" cy="1700772"/>
            <a:chOff x="1710478" y="4458067"/>
            <a:chExt cx="20374270" cy="1700772"/>
          </a:xfrm>
        </p:grpSpPr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xmlns="" id="{39548E62-9407-2041-9D2D-BD47FEA2953A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469727"/>
              <a:ext cx="6393925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EEA7886-08B8-7A41-8E32-6EB1DE40CC4F}"/>
                </a:ext>
              </a:extLst>
            </p:cNvPr>
            <p:cNvSpPr txBox="1"/>
            <p:nvPr/>
          </p:nvSpPr>
          <p:spPr>
            <a:xfrm>
              <a:off x="1823784" y="4458067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latin typeface="Lato" charset="0"/>
                  <a:ea typeface="Lato" charset="0"/>
                  <a:cs typeface="Lato" charset="0"/>
                </a:rPr>
                <a:t>PROJECT ONE</a:t>
              </a:r>
            </a:p>
          </p:txBody>
        </p:sp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xmlns="" id="{209B3177-EFED-1C44-99EF-19C3A54C5E1E}"/>
                </a:ext>
              </a:extLst>
            </p:cNvPr>
            <p:cNvSpPr txBox="1">
              <a:spLocks/>
            </p:cNvSpPr>
            <p:nvPr/>
          </p:nvSpPr>
          <p:spPr>
            <a:xfrm>
              <a:off x="8702847" y="5469727"/>
              <a:ext cx="6393925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94D65DC-C274-2940-A413-74510A9F46BE}"/>
                </a:ext>
              </a:extLst>
            </p:cNvPr>
            <p:cNvSpPr txBox="1"/>
            <p:nvPr/>
          </p:nvSpPr>
          <p:spPr>
            <a:xfrm>
              <a:off x="8816153" y="4458067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xmlns="" id="{07335B67-6E35-604D-ACE9-5E40FF276732}"/>
                </a:ext>
              </a:extLst>
            </p:cNvPr>
            <p:cNvSpPr txBox="1">
              <a:spLocks/>
            </p:cNvSpPr>
            <p:nvPr/>
          </p:nvSpPr>
          <p:spPr>
            <a:xfrm>
              <a:off x="15690823" y="5469727"/>
              <a:ext cx="6393925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62D0C1D-117E-5F4D-BA05-6F2B688BC826}"/>
                </a:ext>
              </a:extLst>
            </p:cNvPr>
            <p:cNvSpPr txBox="1"/>
            <p:nvPr/>
          </p:nvSpPr>
          <p:spPr>
            <a:xfrm>
              <a:off x="15804129" y="4458067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latin typeface="Lato" charset="0"/>
                  <a:ea typeface="Lato" charset="0"/>
                  <a:cs typeface="Lato" charset="0"/>
                </a:rPr>
                <a:t>PROJECT THREE</a:t>
              </a:r>
            </a:p>
          </p:txBody>
        </p:sp>
      </p:grpSp>
      <p:pic>
        <p:nvPicPr>
          <p:cNvPr id="64514" name="Picture 2" descr="ÎÏÎ¿ÏÎ­Î»ÎµÏÎ¼Î± ÎµÎ¹ÎºÏÎ½Î±Ï Î³Î¹Î± unravelling of the wondrous physiology of the nephron,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3920" y="590791"/>
            <a:ext cx="4475390" cy="5294456"/>
          </a:xfrm>
          <a:prstGeom prst="rect">
            <a:avLst/>
          </a:prstGeom>
          <a:noFill/>
        </p:spPr>
      </p:pic>
      <p:pic>
        <p:nvPicPr>
          <p:cNvPr id="64516" name="Picture 4" descr="ÎÏÎ¿ÏÎ­Î»ÎµÏÎ¼Î± ÎµÎ¹ÎºÏÎ½Î±Ï Î³Î¹Î± the dissection of the immunopathology of glomerular disease,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1831" y="5885247"/>
            <a:ext cx="4953000" cy="5863408"/>
          </a:xfrm>
          <a:prstGeom prst="rect">
            <a:avLst/>
          </a:prstGeom>
          <a:noFill/>
        </p:spPr>
      </p:pic>
      <p:pic>
        <p:nvPicPr>
          <p:cNvPr id="64518" name="Picture 6" descr="ÎÏÎ¿ÏÎ­Î»ÎµÏÎ¼Î± ÎµÎ¹ÎºÏÎ½Î±Ï Î³Î¹Î± the great leaps in understanding the biology of the podocyt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517384" y="590791"/>
            <a:ext cx="5386243" cy="4929127"/>
          </a:xfrm>
          <a:prstGeom prst="rect">
            <a:avLst/>
          </a:prstGeom>
          <a:noFill/>
        </p:spPr>
      </p:pic>
      <p:pic>
        <p:nvPicPr>
          <p:cNvPr id="64520" name="Picture 8" descr="ÎÏÎ¿ÏÎ­Î»ÎµÏÎ¼Î± ÎµÎ¹ÎºÏÎ½Î±Ï Î³Î¹Î± uncovering molecular anatomy of the transport properties of the tubule easily come to mind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020156" y="2768889"/>
            <a:ext cx="6753225" cy="9391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710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sp>
        <p:nvSpPr>
          <p:cNvPr id="16" name="15 - Ορθογώνιο"/>
          <p:cNvSpPr/>
          <p:nvPr/>
        </p:nvSpPr>
        <p:spPr>
          <a:xfrm>
            <a:off x="1823783" y="1025236"/>
            <a:ext cx="20204944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electron microscopy,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err="1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immunofluorescence</a:t>
            </a: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microscopy,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tubule micro-puncture and micro-perfusion,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tissue culture,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the renal biopsy needle,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metabolic balance studies,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imaging,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surgical innovation,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dialysis technology,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genetic analysis and modification, </a:t>
            </a:r>
            <a:endParaRPr lang="el-GR" sz="5400" b="1" dirty="0" smtClean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randomized controlled trials and in-</a:t>
            </a:r>
            <a:r>
              <a:rPr lang="en-US" sz="5400" b="1" dirty="0" err="1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silico</a:t>
            </a:r>
            <a:r>
              <a:rPr lang="en-US" sz="5400" b="1" dirty="0" smtClean="0">
                <a:solidFill>
                  <a:srgbClr val="414E5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research using large data bases</a:t>
            </a:r>
            <a:endParaRPr lang="el-GR" sz="5400" b="1" dirty="0">
              <a:solidFill>
                <a:srgbClr val="414E5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75709" y="1025236"/>
            <a:ext cx="17983199" cy="11717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13965" y="1753227"/>
            <a:ext cx="14466344" cy="8480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38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70"/>
            <a:ext cx="24377651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49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5215813-4DD5-B54F-8E3B-AFE410315B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1">
            <a:extLst>
              <a:ext uri="{FF2B5EF4-FFF2-40B4-BE49-F238E27FC236}">
                <a16:creationId xmlns:a16="http://schemas.microsoft.com/office/drawing/2014/main" xmlns="" id="{2E3D7B72-1FF0-4A46-998B-34F9875AF350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2">
              <a:extLst>
                <a:ext uri="{FF2B5EF4-FFF2-40B4-BE49-F238E27FC236}">
                  <a16:creationId xmlns:a16="http://schemas.microsoft.com/office/drawing/2014/main" xmlns="" id="{75BE98B1-8872-FA46-A2EC-3FDDA2D372D9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FCE7DA4-3D0C-DB4A-8423-D205375F5192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6ACE1236-7D91-6848-92E9-35634349E222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05A55FE5-7692-AA47-AA04-16450CB24474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3F76E7FA-C9FE-904F-8364-E4C2E1004BF9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4D0BFD20-61E5-8B41-94BD-7767BB4E5A4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1753226"/>
            <a:ext cx="14636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787E0198-7850-4644-B28F-C57F6FD26B57}"/>
              </a:ext>
            </a:extLst>
          </p:cNvPr>
          <p:cNvGrpSpPr/>
          <p:nvPr/>
        </p:nvGrpSpPr>
        <p:grpSpPr>
          <a:xfrm>
            <a:off x="1710478" y="4830593"/>
            <a:ext cx="20946322" cy="1700772"/>
            <a:chOff x="1710478" y="4830593"/>
            <a:chExt cx="20946322" cy="170077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xmlns="" id="{5826415D-2077-5040-95CE-D4C954D06F47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41C16417-405E-1148-9ABE-8BD073600402}"/>
                </a:ext>
              </a:extLst>
            </p:cNvPr>
            <p:cNvSpPr txBox="1"/>
            <p:nvPr/>
          </p:nvSpPr>
          <p:spPr>
            <a:xfrm>
              <a:off x="1823783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xmlns="" id="{D33BA679-93E4-B34C-814C-FD885D013814}"/>
                </a:ext>
              </a:extLst>
            </p:cNvPr>
            <p:cNvSpPr txBox="1">
              <a:spLocks/>
            </p:cNvSpPr>
            <p:nvPr/>
          </p:nvSpPr>
          <p:spPr>
            <a:xfrm>
              <a:off x="12540733" y="5842253"/>
              <a:ext cx="10116067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6F89C04-578F-2D4B-A526-00DBCE083A11}"/>
                </a:ext>
              </a:extLst>
            </p:cNvPr>
            <p:cNvSpPr txBox="1"/>
            <p:nvPr/>
          </p:nvSpPr>
          <p:spPr>
            <a:xfrm>
              <a:off x="12654038" y="4830593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19934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D549D6C8-48AF-BD4E-99F9-E34930A2F8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0218" y="71"/>
            <a:ext cx="24377650" cy="13715857"/>
          </a:xfrm>
          <a:prstGeom prst="rect">
            <a:avLst/>
          </a:prstGeom>
        </p:spPr>
      </p:pic>
      <p:grpSp>
        <p:nvGrpSpPr>
          <p:cNvPr id="2" name="Group 16">
            <a:extLst>
              <a:ext uri="{FF2B5EF4-FFF2-40B4-BE49-F238E27FC236}">
                <a16:creationId xmlns:a16="http://schemas.microsoft.com/office/drawing/2014/main" xmlns="" id="{A86F3A4A-8AFF-CB4D-B12E-C73EB06393AF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7">
              <a:extLst>
                <a:ext uri="{FF2B5EF4-FFF2-40B4-BE49-F238E27FC236}">
                  <a16:creationId xmlns:a16="http://schemas.microsoft.com/office/drawing/2014/main" xmlns="" id="{37A5E758-49D3-4149-8B1F-1F8E8F96085F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1D6CEE18-62F1-9A4D-A2B9-E33D9E21A661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Parallelogram 22">
                <a:extLst>
                  <a:ext uri="{FF2B5EF4-FFF2-40B4-BE49-F238E27FC236}">
                    <a16:creationId xmlns:a16="http://schemas.microsoft.com/office/drawing/2014/main" xmlns="" id="{0F3330D7-615F-6B4C-B3C9-E90578A3DACD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8">
              <a:extLst>
                <a:ext uri="{FF2B5EF4-FFF2-40B4-BE49-F238E27FC236}">
                  <a16:creationId xmlns:a16="http://schemas.microsoft.com/office/drawing/2014/main" xmlns="" id="{710D65D2-9508-214A-9D55-7C7020F6B0C6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13828A7F-50F8-CF41-BB26-871520A17F77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BE96ABC1-06D7-3649-AA10-23D3D3496737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2B8A0C8E-05FC-C843-9D0C-7FBE8D6FDCDD}"/>
              </a:ext>
            </a:extLst>
          </p:cNvPr>
          <p:cNvSpPr txBox="1"/>
          <p:nvPr/>
        </p:nvSpPr>
        <p:spPr>
          <a:xfrm>
            <a:off x="2715491" y="5652654"/>
            <a:ext cx="3340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methodological discoveries </a:t>
            </a:r>
            <a:endParaRPr lang="en-US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68E8C0A4-F7C1-764A-8230-EB1F76C7D0ED}"/>
              </a:ext>
            </a:extLst>
          </p:cNvPr>
          <p:cNvGrpSpPr/>
          <p:nvPr/>
        </p:nvGrpSpPr>
        <p:grpSpPr>
          <a:xfrm>
            <a:off x="2311928" y="4366380"/>
            <a:ext cx="19753794" cy="4758428"/>
            <a:chOff x="6359177" y="5215062"/>
            <a:chExt cx="1787400" cy="430561"/>
          </a:xfrm>
          <a:solidFill>
            <a:schemeClr val="accent1"/>
          </a:solidFill>
        </p:grpSpPr>
        <p:sp>
          <p:nvSpPr>
            <p:cNvPr id="24" name="Freeform: Shape 1847">
              <a:extLst>
                <a:ext uri="{FF2B5EF4-FFF2-40B4-BE49-F238E27FC236}">
                  <a16:creationId xmlns:a16="http://schemas.microsoft.com/office/drawing/2014/main" xmlns="" id="{0DE359E6-F85B-304B-A54C-AC4988CCBDB5}"/>
                </a:ext>
              </a:extLst>
            </p:cNvPr>
            <p:cNvSpPr/>
            <p:nvPr/>
          </p:nvSpPr>
          <p:spPr>
            <a:xfrm>
              <a:off x="6359177" y="5215783"/>
              <a:ext cx="401760" cy="429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17" h="1195">
                  <a:moveTo>
                    <a:pt x="1060" y="435"/>
                  </a:moveTo>
                  <a:cubicBezTo>
                    <a:pt x="1014" y="590"/>
                    <a:pt x="1036" y="753"/>
                    <a:pt x="1117" y="893"/>
                  </a:cubicBezTo>
                  <a:cubicBezTo>
                    <a:pt x="1109" y="907"/>
                    <a:pt x="1100" y="922"/>
                    <a:pt x="1091" y="936"/>
                  </a:cubicBezTo>
                  <a:cubicBezTo>
                    <a:pt x="1086" y="930"/>
                    <a:pt x="1082" y="924"/>
                    <a:pt x="1078" y="917"/>
                  </a:cubicBezTo>
                  <a:cubicBezTo>
                    <a:pt x="1083" y="909"/>
                    <a:pt x="1088" y="901"/>
                    <a:pt x="1093" y="893"/>
                  </a:cubicBezTo>
                  <a:cubicBezTo>
                    <a:pt x="1009" y="744"/>
                    <a:pt x="992" y="562"/>
                    <a:pt x="1049" y="402"/>
                  </a:cubicBezTo>
                  <a:cubicBezTo>
                    <a:pt x="1052" y="413"/>
                    <a:pt x="1057" y="424"/>
                    <a:pt x="1060" y="435"/>
                  </a:cubicBezTo>
                  <a:close/>
                  <a:moveTo>
                    <a:pt x="598" y="21"/>
                  </a:moveTo>
                  <a:cubicBezTo>
                    <a:pt x="279" y="21"/>
                    <a:pt x="22" y="280"/>
                    <a:pt x="22" y="598"/>
                  </a:cubicBezTo>
                  <a:cubicBezTo>
                    <a:pt x="22" y="916"/>
                    <a:pt x="279" y="1174"/>
                    <a:pt x="598" y="1174"/>
                  </a:cubicBezTo>
                  <a:cubicBezTo>
                    <a:pt x="772" y="1174"/>
                    <a:pt x="935" y="1097"/>
                    <a:pt x="1044" y="962"/>
                  </a:cubicBezTo>
                  <a:cubicBezTo>
                    <a:pt x="1049" y="968"/>
                    <a:pt x="1053" y="974"/>
                    <a:pt x="1058" y="979"/>
                  </a:cubicBezTo>
                  <a:cubicBezTo>
                    <a:pt x="944" y="1116"/>
                    <a:pt x="776" y="1195"/>
                    <a:pt x="598" y="1195"/>
                  </a:cubicBezTo>
                  <a:cubicBezTo>
                    <a:pt x="268" y="1195"/>
                    <a:pt x="0" y="927"/>
                    <a:pt x="0" y="598"/>
                  </a:cubicBezTo>
                  <a:cubicBezTo>
                    <a:pt x="0" y="267"/>
                    <a:pt x="268" y="0"/>
                    <a:pt x="598" y="0"/>
                  </a:cubicBezTo>
                  <a:cubicBezTo>
                    <a:pt x="815" y="0"/>
                    <a:pt x="1009" y="116"/>
                    <a:pt x="1117" y="302"/>
                  </a:cubicBezTo>
                  <a:cubicBezTo>
                    <a:pt x="1107" y="322"/>
                    <a:pt x="1097" y="340"/>
                    <a:pt x="1088" y="359"/>
                  </a:cubicBezTo>
                  <a:cubicBezTo>
                    <a:pt x="1085" y="350"/>
                    <a:pt x="1081" y="342"/>
                    <a:pt x="1077" y="333"/>
                  </a:cubicBezTo>
                  <a:cubicBezTo>
                    <a:pt x="1082" y="323"/>
                    <a:pt x="1087" y="312"/>
                    <a:pt x="1093" y="303"/>
                  </a:cubicBezTo>
                  <a:cubicBezTo>
                    <a:pt x="989" y="128"/>
                    <a:pt x="801" y="21"/>
                    <a:pt x="598" y="2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: Shape 1848">
              <a:extLst>
                <a:ext uri="{FF2B5EF4-FFF2-40B4-BE49-F238E27FC236}">
                  <a16:creationId xmlns:a16="http://schemas.microsoft.com/office/drawing/2014/main" xmlns="" id="{6716E506-B931-1C41-8944-7494F85CA15D}"/>
                </a:ext>
              </a:extLst>
            </p:cNvPr>
            <p:cNvSpPr/>
            <p:nvPr/>
          </p:nvSpPr>
          <p:spPr>
            <a:xfrm>
              <a:off x="6697937" y="5215062"/>
              <a:ext cx="430560" cy="430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97" h="1197">
                  <a:moveTo>
                    <a:pt x="140" y="213"/>
                  </a:moveTo>
                  <a:cubicBezTo>
                    <a:pt x="253" y="78"/>
                    <a:pt x="421" y="0"/>
                    <a:pt x="598" y="0"/>
                  </a:cubicBezTo>
                  <a:cubicBezTo>
                    <a:pt x="777" y="0"/>
                    <a:pt x="947" y="80"/>
                    <a:pt x="1060" y="219"/>
                  </a:cubicBezTo>
                  <a:lnTo>
                    <a:pt x="1047" y="235"/>
                  </a:lnTo>
                  <a:cubicBezTo>
                    <a:pt x="937" y="100"/>
                    <a:pt x="772" y="21"/>
                    <a:pt x="598" y="21"/>
                  </a:cubicBezTo>
                  <a:cubicBezTo>
                    <a:pt x="425" y="21"/>
                    <a:pt x="264" y="98"/>
                    <a:pt x="152" y="230"/>
                  </a:cubicBezTo>
                  <a:close/>
                  <a:moveTo>
                    <a:pt x="1091" y="260"/>
                  </a:moveTo>
                  <a:cubicBezTo>
                    <a:pt x="1361" y="650"/>
                    <a:pt x="1085" y="1197"/>
                    <a:pt x="599" y="1197"/>
                  </a:cubicBezTo>
                  <a:cubicBezTo>
                    <a:pt x="115" y="1197"/>
                    <a:pt x="-166" y="657"/>
                    <a:pt x="107" y="262"/>
                  </a:cubicBezTo>
                  <a:cubicBezTo>
                    <a:pt x="110" y="267"/>
                    <a:pt x="115" y="274"/>
                    <a:pt x="119" y="280"/>
                  </a:cubicBezTo>
                  <a:cubicBezTo>
                    <a:pt x="112" y="289"/>
                    <a:pt x="108" y="298"/>
                    <a:pt x="101" y="308"/>
                  </a:cubicBezTo>
                  <a:cubicBezTo>
                    <a:pt x="183" y="455"/>
                    <a:pt x="199" y="632"/>
                    <a:pt x="146" y="792"/>
                  </a:cubicBezTo>
                  <a:cubicBezTo>
                    <a:pt x="141" y="780"/>
                    <a:pt x="138" y="769"/>
                    <a:pt x="134" y="757"/>
                  </a:cubicBezTo>
                  <a:cubicBezTo>
                    <a:pt x="176" y="613"/>
                    <a:pt x="158" y="460"/>
                    <a:pt x="88" y="327"/>
                  </a:cubicBezTo>
                  <a:cubicBezTo>
                    <a:pt x="-2" y="497"/>
                    <a:pt x="-2" y="701"/>
                    <a:pt x="88" y="871"/>
                  </a:cubicBezTo>
                  <a:cubicBezTo>
                    <a:pt x="94" y="859"/>
                    <a:pt x="100" y="848"/>
                    <a:pt x="105" y="836"/>
                  </a:cubicBezTo>
                  <a:cubicBezTo>
                    <a:pt x="109" y="845"/>
                    <a:pt x="113" y="853"/>
                    <a:pt x="118" y="861"/>
                  </a:cubicBezTo>
                  <a:cubicBezTo>
                    <a:pt x="112" y="872"/>
                    <a:pt x="107" y="882"/>
                    <a:pt x="101" y="891"/>
                  </a:cubicBezTo>
                  <a:cubicBezTo>
                    <a:pt x="205" y="1068"/>
                    <a:pt x="393" y="1176"/>
                    <a:pt x="599" y="1176"/>
                  </a:cubicBezTo>
                  <a:cubicBezTo>
                    <a:pt x="807" y="1176"/>
                    <a:pt x="989" y="1067"/>
                    <a:pt x="1094" y="894"/>
                  </a:cubicBezTo>
                  <a:cubicBezTo>
                    <a:pt x="1088" y="885"/>
                    <a:pt x="1083" y="875"/>
                    <a:pt x="1078" y="866"/>
                  </a:cubicBezTo>
                  <a:cubicBezTo>
                    <a:pt x="1083" y="858"/>
                    <a:pt x="1086" y="849"/>
                    <a:pt x="1090" y="840"/>
                  </a:cubicBezTo>
                  <a:cubicBezTo>
                    <a:pt x="1095" y="851"/>
                    <a:pt x="1100" y="862"/>
                    <a:pt x="1106" y="873"/>
                  </a:cubicBezTo>
                  <a:cubicBezTo>
                    <a:pt x="1197" y="702"/>
                    <a:pt x="1198" y="495"/>
                    <a:pt x="1107" y="325"/>
                  </a:cubicBezTo>
                  <a:cubicBezTo>
                    <a:pt x="1034" y="461"/>
                    <a:pt x="1017" y="617"/>
                    <a:pt x="1061" y="766"/>
                  </a:cubicBezTo>
                  <a:cubicBezTo>
                    <a:pt x="1057" y="777"/>
                    <a:pt x="1054" y="788"/>
                    <a:pt x="1050" y="799"/>
                  </a:cubicBezTo>
                  <a:cubicBezTo>
                    <a:pt x="993" y="637"/>
                    <a:pt x="1008" y="454"/>
                    <a:pt x="1094" y="305"/>
                  </a:cubicBezTo>
                  <a:cubicBezTo>
                    <a:pt x="1089" y="296"/>
                    <a:pt x="1083" y="287"/>
                    <a:pt x="1077" y="279"/>
                  </a:cubicBezTo>
                  <a:cubicBezTo>
                    <a:pt x="1082" y="273"/>
                    <a:pt x="1086" y="267"/>
                    <a:pt x="1091" y="26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1" name="Freeform: Shape 1849">
              <a:extLst>
                <a:ext uri="{FF2B5EF4-FFF2-40B4-BE49-F238E27FC236}">
                  <a16:creationId xmlns:a16="http://schemas.microsoft.com/office/drawing/2014/main" xmlns="" id="{D610456D-6F3A-4744-ADDB-0C4BB74BE5AD}"/>
                </a:ext>
              </a:extLst>
            </p:cNvPr>
            <p:cNvSpPr/>
            <p:nvPr/>
          </p:nvSpPr>
          <p:spPr>
            <a:xfrm>
              <a:off x="7037777" y="5215783"/>
              <a:ext cx="430200" cy="429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96" h="1195">
                  <a:moveTo>
                    <a:pt x="599" y="0"/>
                  </a:moveTo>
                  <a:cubicBezTo>
                    <a:pt x="120" y="0"/>
                    <a:pt x="-160" y="536"/>
                    <a:pt x="99" y="926"/>
                  </a:cubicBezTo>
                  <a:cubicBezTo>
                    <a:pt x="207" y="1091"/>
                    <a:pt x="402" y="1195"/>
                    <a:pt x="599" y="1195"/>
                  </a:cubicBezTo>
                  <a:cubicBezTo>
                    <a:pt x="808" y="1195"/>
                    <a:pt x="1010" y="1080"/>
                    <a:pt x="1114" y="900"/>
                  </a:cubicBezTo>
                  <a:cubicBezTo>
                    <a:pt x="1346" y="510"/>
                    <a:pt x="1061" y="0"/>
                    <a:pt x="599" y="0"/>
                  </a:cubicBezTo>
                  <a:close/>
                  <a:moveTo>
                    <a:pt x="598" y="21"/>
                  </a:moveTo>
                  <a:cubicBezTo>
                    <a:pt x="802" y="21"/>
                    <a:pt x="989" y="128"/>
                    <a:pt x="1094" y="303"/>
                  </a:cubicBezTo>
                  <a:cubicBezTo>
                    <a:pt x="1089" y="312"/>
                    <a:pt x="1082" y="323"/>
                    <a:pt x="1078" y="333"/>
                  </a:cubicBezTo>
                  <a:cubicBezTo>
                    <a:pt x="1081" y="342"/>
                    <a:pt x="1086" y="350"/>
                    <a:pt x="1089" y="359"/>
                  </a:cubicBezTo>
                  <a:cubicBezTo>
                    <a:pt x="1095" y="347"/>
                    <a:pt x="1100" y="335"/>
                    <a:pt x="1106" y="324"/>
                  </a:cubicBezTo>
                  <a:cubicBezTo>
                    <a:pt x="1198" y="493"/>
                    <a:pt x="1198" y="701"/>
                    <a:pt x="1106" y="872"/>
                  </a:cubicBezTo>
                  <a:cubicBezTo>
                    <a:pt x="1035" y="737"/>
                    <a:pt x="1018" y="581"/>
                    <a:pt x="1060" y="435"/>
                  </a:cubicBezTo>
                  <a:cubicBezTo>
                    <a:pt x="1057" y="424"/>
                    <a:pt x="1053" y="413"/>
                    <a:pt x="1049" y="402"/>
                  </a:cubicBezTo>
                  <a:cubicBezTo>
                    <a:pt x="993" y="562"/>
                    <a:pt x="1010" y="744"/>
                    <a:pt x="1094" y="893"/>
                  </a:cubicBezTo>
                  <a:cubicBezTo>
                    <a:pt x="990" y="1066"/>
                    <a:pt x="801" y="1174"/>
                    <a:pt x="599" y="1174"/>
                  </a:cubicBezTo>
                  <a:cubicBezTo>
                    <a:pt x="394" y="1174"/>
                    <a:pt x="208" y="1068"/>
                    <a:pt x="103" y="893"/>
                  </a:cubicBezTo>
                  <a:cubicBezTo>
                    <a:pt x="187" y="744"/>
                    <a:pt x="204" y="562"/>
                    <a:pt x="148" y="402"/>
                  </a:cubicBezTo>
                  <a:cubicBezTo>
                    <a:pt x="144" y="413"/>
                    <a:pt x="140" y="424"/>
                    <a:pt x="137" y="435"/>
                  </a:cubicBezTo>
                  <a:cubicBezTo>
                    <a:pt x="179" y="581"/>
                    <a:pt x="163" y="737"/>
                    <a:pt x="91" y="871"/>
                  </a:cubicBezTo>
                  <a:cubicBezTo>
                    <a:pt x="0" y="701"/>
                    <a:pt x="0" y="493"/>
                    <a:pt x="91" y="324"/>
                  </a:cubicBezTo>
                  <a:cubicBezTo>
                    <a:pt x="97" y="335"/>
                    <a:pt x="103" y="347"/>
                    <a:pt x="108" y="359"/>
                  </a:cubicBezTo>
                  <a:cubicBezTo>
                    <a:pt x="111" y="350"/>
                    <a:pt x="115" y="342"/>
                    <a:pt x="120" y="333"/>
                  </a:cubicBezTo>
                  <a:cubicBezTo>
                    <a:pt x="114" y="323"/>
                    <a:pt x="109" y="312"/>
                    <a:pt x="103" y="303"/>
                  </a:cubicBezTo>
                  <a:cubicBezTo>
                    <a:pt x="207" y="128"/>
                    <a:pt x="396" y="21"/>
                    <a:pt x="598" y="2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2" name="Freeform: Shape 1850">
              <a:extLst>
                <a:ext uri="{FF2B5EF4-FFF2-40B4-BE49-F238E27FC236}">
                  <a16:creationId xmlns:a16="http://schemas.microsoft.com/office/drawing/2014/main" xmlns="" id="{46E889AD-4EC5-304F-ABFA-46CF0B9183BD}"/>
                </a:ext>
              </a:extLst>
            </p:cNvPr>
            <p:cNvSpPr/>
            <p:nvPr/>
          </p:nvSpPr>
          <p:spPr>
            <a:xfrm>
              <a:off x="7376537" y="5215062"/>
              <a:ext cx="430560" cy="4305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97" h="1197">
                  <a:moveTo>
                    <a:pt x="140" y="213"/>
                  </a:moveTo>
                  <a:cubicBezTo>
                    <a:pt x="254" y="78"/>
                    <a:pt x="422" y="0"/>
                    <a:pt x="599" y="0"/>
                  </a:cubicBezTo>
                  <a:cubicBezTo>
                    <a:pt x="778" y="0"/>
                    <a:pt x="947" y="80"/>
                    <a:pt x="1062" y="219"/>
                  </a:cubicBezTo>
                  <a:lnTo>
                    <a:pt x="1048" y="235"/>
                  </a:lnTo>
                  <a:cubicBezTo>
                    <a:pt x="937" y="100"/>
                    <a:pt x="773" y="21"/>
                    <a:pt x="599" y="21"/>
                  </a:cubicBezTo>
                  <a:cubicBezTo>
                    <a:pt x="425" y="21"/>
                    <a:pt x="264" y="98"/>
                    <a:pt x="153" y="230"/>
                  </a:cubicBezTo>
                  <a:close/>
                  <a:moveTo>
                    <a:pt x="1092" y="260"/>
                  </a:moveTo>
                  <a:cubicBezTo>
                    <a:pt x="1361" y="650"/>
                    <a:pt x="1085" y="1197"/>
                    <a:pt x="600" y="1197"/>
                  </a:cubicBezTo>
                  <a:cubicBezTo>
                    <a:pt x="115" y="1197"/>
                    <a:pt x="-166" y="657"/>
                    <a:pt x="107" y="262"/>
                  </a:cubicBezTo>
                  <a:cubicBezTo>
                    <a:pt x="111" y="267"/>
                    <a:pt x="116" y="274"/>
                    <a:pt x="120" y="280"/>
                  </a:cubicBezTo>
                  <a:cubicBezTo>
                    <a:pt x="114" y="289"/>
                    <a:pt x="108" y="298"/>
                    <a:pt x="102" y="308"/>
                  </a:cubicBezTo>
                  <a:cubicBezTo>
                    <a:pt x="184" y="455"/>
                    <a:pt x="200" y="632"/>
                    <a:pt x="147" y="792"/>
                  </a:cubicBezTo>
                  <a:cubicBezTo>
                    <a:pt x="143" y="780"/>
                    <a:pt x="138" y="769"/>
                    <a:pt x="136" y="757"/>
                  </a:cubicBezTo>
                  <a:cubicBezTo>
                    <a:pt x="176" y="613"/>
                    <a:pt x="159" y="460"/>
                    <a:pt x="89" y="327"/>
                  </a:cubicBezTo>
                  <a:cubicBezTo>
                    <a:pt x="-1" y="497"/>
                    <a:pt x="-1" y="701"/>
                    <a:pt x="89" y="871"/>
                  </a:cubicBezTo>
                  <a:cubicBezTo>
                    <a:pt x="96" y="859"/>
                    <a:pt x="101" y="848"/>
                    <a:pt x="107" y="836"/>
                  </a:cubicBezTo>
                  <a:cubicBezTo>
                    <a:pt x="110" y="845"/>
                    <a:pt x="114" y="853"/>
                    <a:pt x="118" y="861"/>
                  </a:cubicBezTo>
                  <a:cubicBezTo>
                    <a:pt x="113" y="872"/>
                    <a:pt x="108" y="882"/>
                    <a:pt x="102" y="891"/>
                  </a:cubicBezTo>
                  <a:cubicBezTo>
                    <a:pt x="206" y="1068"/>
                    <a:pt x="395" y="1176"/>
                    <a:pt x="600" y="1176"/>
                  </a:cubicBezTo>
                  <a:cubicBezTo>
                    <a:pt x="808" y="1176"/>
                    <a:pt x="991" y="1067"/>
                    <a:pt x="1094" y="894"/>
                  </a:cubicBezTo>
                  <a:cubicBezTo>
                    <a:pt x="1089" y="885"/>
                    <a:pt x="1084" y="875"/>
                    <a:pt x="1079" y="866"/>
                  </a:cubicBezTo>
                  <a:cubicBezTo>
                    <a:pt x="1083" y="858"/>
                    <a:pt x="1087" y="849"/>
                    <a:pt x="1091" y="840"/>
                  </a:cubicBezTo>
                  <a:cubicBezTo>
                    <a:pt x="1095" y="851"/>
                    <a:pt x="1101" y="862"/>
                    <a:pt x="1106" y="873"/>
                  </a:cubicBezTo>
                  <a:cubicBezTo>
                    <a:pt x="1199" y="702"/>
                    <a:pt x="1199" y="495"/>
                    <a:pt x="1108" y="325"/>
                  </a:cubicBezTo>
                  <a:cubicBezTo>
                    <a:pt x="1035" y="461"/>
                    <a:pt x="1018" y="617"/>
                    <a:pt x="1062" y="766"/>
                  </a:cubicBezTo>
                  <a:cubicBezTo>
                    <a:pt x="1059" y="777"/>
                    <a:pt x="1055" y="788"/>
                    <a:pt x="1051" y="799"/>
                  </a:cubicBezTo>
                  <a:cubicBezTo>
                    <a:pt x="994" y="637"/>
                    <a:pt x="1010" y="454"/>
                    <a:pt x="1094" y="305"/>
                  </a:cubicBezTo>
                  <a:cubicBezTo>
                    <a:pt x="1089" y="296"/>
                    <a:pt x="1084" y="287"/>
                    <a:pt x="1078" y="279"/>
                  </a:cubicBezTo>
                  <a:cubicBezTo>
                    <a:pt x="1082" y="273"/>
                    <a:pt x="1087" y="267"/>
                    <a:pt x="1092" y="26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3" name="Freeform: Shape 1851">
              <a:extLst>
                <a:ext uri="{FF2B5EF4-FFF2-40B4-BE49-F238E27FC236}">
                  <a16:creationId xmlns:a16="http://schemas.microsoft.com/office/drawing/2014/main" xmlns="" id="{56898967-BE90-794A-8C36-F3D986DD2A1B}"/>
                </a:ext>
              </a:extLst>
            </p:cNvPr>
            <p:cNvSpPr/>
            <p:nvPr/>
          </p:nvSpPr>
          <p:spPr>
            <a:xfrm>
              <a:off x="7744457" y="5215783"/>
              <a:ext cx="402120" cy="429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18" h="1195">
                  <a:moveTo>
                    <a:pt x="58" y="435"/>
                  </a:moveTo>
                  <a:cubicBezTo>
                    <a:pt x="104" y="590"/>
                    <a:pt x="82" y="753"/>
                    <a:pt x="0" y="893"/>
                  </a:cubicBezTo>
                  <a:cubicBezTo>
                    <a:pt x="9" y="907"/>
                    <a:pt x="17" y="922"/>
                    <a:pt x="27" y="936"/>
                  </a:cubicBezTo>
                  <a:cubicBezTo>
                    <a:pt x="31" y="930"/>
                    <a:pt x="36" y="924"/>
                    <a:pt x="40" y="917"/>
                  </a:cubicBezTo>
                  <a:cubicBezTo>
                    <a:pt x="35" y="909"/>
                    <a:pt x="29" y="901"/>
                    <a:pt x="25" y="893"/>
                  </a:cubicBezTo>
                  <a:cubicBezTo>
                    <a:pt x="109" y="744"/>
                    <a:pt x="125" y="562"/>
                    <a:pt x="70" y="402"/>
                  </a:cubicBezTo>
                  <a:cubicBezTo>
                    <a:pt x="65" y="413"/>
                    <a:pt x="61" y="424"/>
                    <a:pt x="58" y="435"/>
                  </a:cubicBezTo>
                  <a:close/>
                  <a:moveTo>
                    <a:pt x="519" y="21"/>
                  </a:moveTo>
                  <a:cubicBezTo>
                    <a:pt x="838" y="21"/>
                    <a:pt x="1096" y="280"/>
                    <a:pt x="1096" y="598"/>
                  </a:cubicBezTo>
                  <a:cubicBezTo>
                    <a:pt x="1096" y="916"/>
                    <a:pt x="838" y="1174"/>
                    <a:pt x="519" y="1174"/>
                  </a:cubicBezTo>
                  <a:cubicBezTo>
                    <a:pt x="346" y="1174"/>
                    <a:pt x="183" y="1097"/>
                    <a:pt x="72" y="962"/>
                  </a:cubicBezTo>
                  <a:cubicBezTo>
                    <a:pt x="69" y="968"/>
                    <a:pt x="64" y="974"/>
                    <a:pt x="60" y="979"/>
                  </a:cubicBezTo>
                  <a:cubicBezTo>
                    <a:pt x="174" y="1116"/>
                    <a:pt x="341" y="1195"/>
                    <a:pt x="519" y="1195"/>
                  </a:cubicBezTo>
                  <a:cubicBezTo>
                    <a:pt x="850" y="1195"/>
                    <a:pt x="1118" y="927"/>
                    <a:pt x="1118" y="598"/>
                  </a:cubicBezTo>
                  <a:cubicBezTo>
                    <a:pt x="1118" y="267"/>
                    <a:pt x="850" y="0"/>
                    <a:pt x="519" y="0"/>
                  </a:cubicBezTo>
                  <a:cubicBezTo>
                    <a:pt x="301" y="0"/>
                    <a:pt x="109" y="116"/>
                    <a:pt x="0" y="302"/>
                  </a:cubicBezTo>
                  <a:cubicBezTo>
                    <a:pt x="11" y="322"/>
                    <a:pt x="21" y="340"/>
                    <a:pt x="29" y="359"/>
                  </a:cubicBezTo>
                  <a:cubicBezTo>
                    <a:pt x="33" y="350"/>
                    <a:pt x="37" y="342"/>
                    <a:pt x="41" y="333"/>
                  </a:cubicBezTo>
                  <a:cubicBezTo>
                    <a:pt x="36" y="323"/>
                    <a:pt x="30" y="312"/>
                    <a:pt x="25" y="303"/>
                  </a:cubicBezTo>
                  <a:cubicBezTo>
                    <a:pt x="128" y="128"/>
                    <a:pt x="316" y="21"/>
                    <a:pt x="519" y="2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8EFC8AE6-2C85-FF40-B1D3-5C19D748758F}"/>
              </a:ext>
            </a:extLst>
          </p:cNvPr>
          <p:cNvSpPr txBox="1"/>
          <p:nvPr/>
        </p:nvSpPr>
        <p:spPr>
          <a:xfrm>
            <a:off x="6752056" y="6232253"/>
            <a:ext cx="30595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Academia</a:t>
            </a:r>
            <a:r>
              <a:rPr lang="en-US" sz="6000" dirty="0" smtClean="0"/>
              <a:t> </a:t>
            </a:r>
            <a:endParaRPr lang="en-US" sz="6000" b="1" dirty="0">
              <a:solidFill>
                <a:schemeClr val="accent6"/>
              </a:solidFill>
              <a:latin typeface="Lato Black" panose="020F0502020204030203" pitchFamily="34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E6BF82DD-8BC1-8D48-8663-A27F8F35F4E4}"/>
              </a:ext>
            </a:extLst>
          </p:cNvPr>
          <p:cNvSpPr txBox="1"/>
          <p:nvPr/>
        </p:nvSpPr>
        <p:spPr>
          <a:xfrm>
            <a:off x="14566044" y="4849091"/>
            <a:ext cx="23826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address the current sense of stagnation and angst </a:t>
            </a:r>
            <a:endParaRPr lang="en-US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8D1B13A-743A-8A4D-9DA1-92331A5E4EB6}"/>
              </a:ext>
            </a:extLst>
          </p:cNvPr>
          <p:cNvSpPr txBox="1"/>
          <p:nvPr/>
        </p:nvSpPr>
        <p:spPr>
          <a:xfrm>
            <a:off x="18798239" y="6232253"/>
            <a:ext cx="1835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 Black" panose="020F0502020204030203" pitchFamily="34" charset="0"/>
                <a:cs typeface="Lato Black" panose="020F0502020204030203" pitchFamily="34" charset="0"/>
              </a:rPr>
              <a:t>future</a:t>
            </a:r>
            <a:endParaRPr lang="en-US" sz="4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26" name="25 - Ορθογώνιο"/>
          <p:cNvSpPr/>
          <p:nvPr/>
        </p:nvSpPr>
        <p:spPr>
          <a:xfrm>
            <a:off x="10814215" y="5652655"/>
            <a:ext cx="29791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Clinical Practice </a:t>
            </a:r>
            <a:endParaRPr lang="el-G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003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3181F287-FE6D-5E4A-90BC-18B2F90B02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143"/>
            <a:ext cx="24377650" cy="13715857"/>
          </a:xfrm>
          <a:prstGeom prst="rect">
            <a:avLst/>
          </a:prstGeom>
        </p:spPr>
      </p:pic>
      <p:grpSp>
        <p:nvGrpSpPr>
          <p:cNvPr id="2" name="Group 20">
            <a:extLst>
              <a:ext uri="{FF2B5EF4-FFF2-40B4-BE49-F238E27FC236}">
                <a16:creationId xmlns:a16="http://schemas.microsoft.com/office/drawing/2014/main" xmlns="" id="{B409EE67-2251-8243-86AC-6F2BF66CC3EC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21">
              <a:extLst>
                <a:ext uri="{FF2B5EF4-FFF2-40B4-BE49-F238E27FC236}">
                  <a16:creationId xmlns:a16="http://schemas.microsoft.com/office/drawing/2014/main" xmlns="" id="{51262784-2AA2-954A-811E-36D20E66210E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5B989656-6588-8E4F-B481-B0BE4E5C1230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Parallelogram 26">
                <a:extLst>
                  <a:ext uri="{FF2B5EF4-FFF2-40B4-BE49-F238E27FC236}">
                    <a16:creationId xmlns:a16="http://schemas.microsoft.com/office/drawing/2014/main" xmlns="" id="{C2932F79-C848-394E-A77E-F63F1B6678B8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2">
              <a:extLst>
                <a:ext uri="{FF2B5EF4-FFF2-40B4-BE49-F238E27FC236}">
                  <a16:creationId xmlns:a16="http://schemas.microsoft.com/office/drawing/2014/main" xmlns="" id="{CBEDC6F7-BD32-8E4C-84A0-A19551E86E4E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4" name="Parallelogram 23">
                <a:extLst>
                  <a:ext uri="{FF2B5EF4-FFF2-40B4-BE49-F238E27FC236}">
                    <a16:creationId xmlns:a16="http://schemas.microsoft.com/office/drawing/2014/main" xmlns="" id="{27269D8A-930B-A940-B214-91AE722D6BDD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38E95284-054A-544D-8F83-5671E5DC3087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A56A623-8C82-4A46-BEE5-80EAAD64E5DA}"/>
              </a:ext>
            </a:extLst>
          </p:cNvPr>
          <p:cNvSpPr txBox="1"/>
          <p:nvPr/>
        </p:nvSpPr>
        <p:spPr>
          <a:xfrm>
            <a:off x="1823783" y="443346"/>
            <a:ext cx="173509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Bradley Hand ITC" pitchFamily="66" charset="0"/>
                <a:ea typeface="Lato Black" panose="020F0502020204030203" pitchFamily="34" charset="0"/>
                <a:cs typeface="Lato Black" panose="020F0502020204030203" pitchFamily="34" charset="0"/>
              </a:rPr>
              <a:t>Academic Profile</a:t>
            </a:r>
            <a:endParaRPr lang="en-US" sz="6000" b="1" dirty="0">
              <a:solidFill>
                <a:schemeClr val="accent6"/>
              </a:solidFill>
              <a:latin typeface="Bradley Hand ITC" pitchFamily="66" charset="0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xmlns="" id="{6F6AC984-9A6E-7846-962E-ED4C51356295}"/>
              </a:ext>
            </a:extLst>
          </p:cNvPr>
          <p:cNvGrpSpPr/>
          <p:nvPr/>
        </p:nvGrpSpPr>
        <p:grpSpPr>
          <a:xfrm>
            <a:off x="1710477" y="2768889"/>
            <a:ext cx="21537449" cy="10027691"/>
            <a:chOff x="1710478" y="2353369"/>
            <a:chExt cx="20374270" cy="10027691"/>
          </a:xfrm>
        </p:grpSpPr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xmlns="" id="{39548E62-9407-2041-9D2D-BD47FEA2953A}"/>
                </a:ext>
              </a:extLst>
            </p:cNvPr>
            <p:cNvSpPr txBox="1">
              <a:spLocks/>
            </p:cNvSpPr>
            <p:nvPr/>
          </p:nvSpPr>
          <p:spPr>
            <a:xfrm>
              <a:off x="1710478" y="5469727"/>
              <a:ext cx="6393925" cy="68911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2800" dirty="0">
                <a:solidFill>
                  <a:srgbClr val="7F7F7F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AEEA7886-08B8-7A41-8E32-6EB1DE40CC4F}"/>
                </a:ext>
              </a:extLst>
            </p:cNvPr>
            <p:cNvSpPr txBox="1"/>
            <p:nvPr/>
          </p:nvSpPr>
          <p:spPr>
            <a:xfrm>
              <a:off x="1823784" y="2353369"/>
              <a:ext cx="413979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Creative Research,</a:t>
              </a:r>
              <a:endParaRPr lang="en-US" sz="4000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xmlns="" id="{209B3177-EFED-1C44-99EF-19C3A54C5E1E}"/>
                </a:ext>
              </a:extLst>
            </p:cNvPr>
            <p:cNvSpPr txBox="1">
              <a:spLocks/>
            </p:cNvSpPr>
            <p:nvPr/>
          </p:nvSpPr>
          <p:spPr>
            <a:xfrm>
              <a:off x="8316227" y="2999699"/>
              <a:ext cx="6780545" cy="165995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Popularity, </a:t>
              </a:r>
            </a:p>
            <a:p>
              <a:pPr algn="l"/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 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294D65DC-C274-2940-A413-74510A9F46BE}"/>
                </a:ext>
              </a:extLst>
            </p:cNvPr>
            <p:cNvSpPr txBox="1"/>
            <p:nvPr/>
          </p:nvSpPr>
          <p:spPr>
            <a:xfrm>
              <a:off x="8816153" y="4458067"/>
              <a:ext cx="413979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xmlns="" id="{07335B67-6E35-604D-ACE9-5E40FF276732}"/>
                </a:ext>
              </a:extLst>
            </p:cNvPr>
            <p:cNvSpPr txBox="1">
              <a:spLocks/>
            </p:cNvSpPr>
            <p:nvPr/>
          </p:nvSpPr>
          <p:spPr>
            <a:xfrm>
              <a:off x="15690823" y="3061255"/>
              <a:ext cx="6393925" cy="9319805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28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“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deeply” </a:t>
              </a:r>
              <a:r>
                <a:rPr lang="en-US" sz="36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phenotyped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disorders genomics, </a:t>
              </a:r>
            </a:p>
            <a:p>
              <a:pPr algn="just"/>
              <a:r>
                <a:rPr lang="en-US" sz="36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transcriptomics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, proteomics and </a:t>
              </a:r>
              <a:r>
                <a:rPr lang="en-US" sz="36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metabolomics</a:t>
              </a:r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-new name for old disease and new diseases identified </a:t>
              </a:r>
            </a:p>
            <a:p>
              <a:pPr algn="just"/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Tissue biopsy will evolve to a mechanistic rather than a morphologic interpretation Epidemiological research will broaden in scope</a:t>
              </a:r>
            </a:p>
            <a:p>
              <a:pPr algn="just"/>
              <a:r>
                <a:rPr lang="en-US" sz="3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Advances in computational science and bio-informatics </a:t>
              </a:r>
              <a:endPara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62D0C1D-117E-5F4D-BA05-6F2B688BC826}"/>
                </a:ext>
              </a:extLst>
            </p:cNvPr>
            <p:cNvSpPr txBox="1"/>
            <p:nvPr/>
          </p:nvSpPr>
          <p:spPr>
            <a:xfrm>
              <a:off x="15804129" y="2353369"/>
              <a:ext cx="53933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Innovative Clinical Care.</a:t>
              </a:r>
              <a:endParaRPr lang="en-US" b="1" u="sng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</p:grpSp>
      <p:sp>
        <p:nvSpPr>
          <p:cNvPr id="22" name="21 - Ορθογώνιο"/>
          <p:cNvSpPr/>
          <p:nvPr/>
        </p:nvSpPr>
        <p:spPr>
          <a:xfrm>
            <a:off x="9448800" y="2768889"/>
            <a:ext cx="4635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Teaching (Training) </a:t>
            </a:r>
            <a:endParaRPr lang="el-GR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22 - Ορθογώνιο"/>
          <p:cNvSpPr/>
          <p:nvPr/>
        </p:nvSpPr>
        <p:spPr>
          <a:xfrm>
            <a:off x="1823785" y="3476774"/>
            <a:ext cx="5602251" cy="8956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smtClean="0">
                <a:solidFill>
                  <a:schemeClr val="tx2"/>
                </a:solidFill>
                <a:latin typeface="Bradley Hand ITC" pitchFamily="66" charset="0"/>
              </a:rPr>
              <a:t>CRISPR/ Cas9 technology for editing the genome, </a:t>
            </a:r>
          </a:p>
          <a:p>
            <a:pPr algn="just"/>
            <a:endParaRPr lang="en-US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dirty="0" smtClean="0">
                <a:solidFill>
                  <a:schemeClr val="tx2"/>
                </a:solidFill>
                <a:latin typeface="Bradley Hand ITC" pitchFamily="66" charset="0"/>
              </a:rPr>
              <a:t>sophisticated imaging, </a:t>
            </a:r>
          </a:p>
          <a:p>
            <a:pPr algn="just"/>
            <a:endParaRPr lang="en-US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dirty="0" smtClean="0">
                <a:solidFill>
                  <a:schemeClr val="tx2"/>
                </a:solidFill>
                <a:latin typeface="Bradley Hand ITC" pitchFamily="66" charset="0"/>
              </a:rPr>
              <a:t>expansion of computational capacities, </a:t>
            </a:r>
          </a:p>
          <a:p>
            <a:pPr algn="just"/>
            <a:endParaRPr lang="en-US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dirty="0" smtClean="0">
                <a:solidFill>
                  <a:schemeClr val="tx2"/>
                </a:solidFill>
                <a:latin typeface="Bradley Hand ITC" pitchFamily="66" charset="0"/>
              </a:rPr>
              <a:t>structural biology, </a:t>
            </a:r>
          </a:p>
          <a:p>
            <a:pPr algn="just"/>
            <a:endParaRPr lang="en-US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dirty="0" smtClean="0">
                <a:solidFill>
                  <a:schemeClr val="tx2"/>
                </a:solidFill>
                <a:latin typeface="Bradley Hand ITC" pitchFamily="66" charset="0"/>
              </a:rPr>
              <a:t>nanotechnology, </a:t>
            </a:r>
          </a:p>
          <a:p>
            <a:pPr algn="just"/>
            <a:endParaRPr lang="en-US" b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i="1" dirty="0" smtClean="0">
                <a:solidFill>
                  <a:schemeClr val="tx2"/>
                </a:solidFill>
                <a:latin typeface="Bradley Hand ITC" pitchFamily="66" charset="0"/>
              </a:rPr>
              <a:t>in-vitro modeling of human disease r</a:t>
            </a:r>
          </a:p>
          <a:p>
            <a:pPr algn="just"/>
            <a:endParaRPr lang="en-US" b="1" i="1" dirty="0" smtClean="0">
              <a:solidFill>
                <a:schemeClr val="tx2"/>
              </a:solidFill>
              <a:latin typeface="Bradley Hand ITC" pitchFamily="66" charset="0"/>
            </a:endParaRPr>
          </a:p>
          <a:p>
            <a:pPr algn="just"/>
            <a:r>
              <a:rPr lang="en-US" b="1" i="1" dirty="0" smtClean="0">
                <a:solidFill>
                  <a:schemeClr val="tx2"/>
                </a:solidFill>
                <a:latin typeface="Bradley Hand ITC" pitchFamily="66" charset="0"/>
              </a:rPr>
              <a:t>regenerative medicine</a:t>
            </a:r>
            <a:endParaRPr lang="el-GR" b="1" dirty="0">
              <a:solidFill>
                <a:schemeClr val="tx2"/>
              </a:solidFill>
            </a:endParaRPr>
          </a:p>
        </p:txBody>
      </p:sp>
      <p:sp>
        <p:nvSpPr>
          <p:cNvPr id="29" name="28 - Ορθογώνιο"/>
          <p:cNvSpPr/>
          <p:nvPr/>
        </p:nvSpPr>
        <p:spPr>
          <a:xfrm>
            <a:off x="8693352" y="4488873"/>
            <a:ext cx="7368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relative lack of inspirational role models  </a:t>
            </a:r>
            <a:endParaRPr lang="el-GR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10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Picture 470">
            <a:extLst>
              <a:ext uri="{FF2B5EF4-FFF2-40B4-BE49-F238E27FC236}">
                <a16:creationId xmlns:a16="http://schemas.microsoft.com/office/drawing/2014/main" xmlns="" id="{DBF3CE15-95C7-6941-8514-B536EA174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471">
            <a:extLst>
              <a:ext uri="{FF2B5EF4-FFF2-40B4-BE49-F238E27FC236}">
                <a16:creationId xmlns:a16="http://schemas.microsoft.com/office/drawing/2014/main" xmlns="" id="{70680C77-2AC0-0846-954C-A079EAF630F9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472">
              <a:extLst>
                <a:ext uri="{FF2B5EF4-FFF2-40B4-BE49-F238E27FC236}">
                  <a16:creationId xmlns:a16="http://schemas.microsoft.com/office/drawing/2014/main" xmlns="" id="{2342CC20-E3EC-2145-92EC-F8DCD95EA90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477" name="Rectangle 476">
                <a:extLst>
                  <a:ext uri="{FF2B5EF4-FFF2-40B4-BE49-F238E27FC236}">
                    <a16:creationId xmlns:a16="http://schemas.microsoft.com/office/drawing/2014/main" xmlns="" id="{D1087F8E-1E6F-6748-8CE0-AC9E337BAC7D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8" name="Parallelogram 477">
                <a:extLst>
                  <a:ext uri="{FF2B5EF4-FFF2-40B4-BE49-F238E27FC236}">
                    <a16:creationId xmlns:a16="http://schemas.microsoft.com/office/drawing/2014/main" xmlns="" id="{D83EB1CE-F518-0547-9B98-1DBADE11B809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473">
              <a:extLst>
                <a:ext uri="{FF2B5EF4-FFF2-40B4-BE49-F238E27FC236}">
                  <a16:creationId xmlns:a16="http://schemas.microsoft.com/office/drawing/2014/main" xmlns="" id="{E641FD5A-D0B2-F543-A7EB-9417CD5849AB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475" name="Parallelogram 474">
                <a:extLst>
                  <a:ext uri="{FF2B5EF4-FFF2-40B4-BE49-F238E27FC236}">
                    <a16:creationId xmlns:a16="http://schemas.microsoft.com/office/drawing/2014/main" xmlns="" id="{3BFE1F22-1003-C748-9ACE-628EBC3FA3C0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6" name="Rectangle 475">
                <a:extLst>
                  <a:ext uri="{FF2B5EF4-FFF2-40B4-BE49-F238E27FC236}">
                    <a16:creationId xmlns:a16="http://schemas.microsoft.com/office/drawing/2014/main" xmlns="" id="{044DCFF3-7BEE-3D4B-A0D5-40EBA470E8E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3">
            <a:extLst>
              <a:ext uri="{FF2B5EF4-FFF2-40B4-BE49-F238E27FC236}">
                <a16:creationId xmlns:a16="http://schemas.microsoft.com/office/drawing/2014/main" xmlns="" id="{6C0DF371-57E0-7B4E-A29F-58F1D4FAD4A5}"/>
              </a:ext>
            </a:extLst>
          </p:cNvPr>
          <p:cNvGrpSpPr/>
          <p:nvPr/>
        </p:nvGrpSpPr>
        <p:grpSpPr>
          <a:xfrm>
            <a:off x="2709228" y="1429274"/>
            <a:ext cx="18947614" cy="9916160"/>
            <a:chOff x="2485077" y="1769166"/>
            <a:chExt cx="19395916" cy="10150776"/>
          </a:xfrm>
        </p:grpSpPr>
        <p:grpSp>
          <p:nvGrpSpPr>
            <p:cNvPr id="6" name="Group 46">
              <a:extLst>
                <a:ext uri="{FF2B5EF4-FFF2-40B4-BE49-F238E27FC236}">
                  <a16:creationId xmlns:a16="http://schemas.microsoft.com/office/drawing/2014/main" xmlns="" id="{C204B5A4-896E-7747-B88D-82C49CA9C874}"/>
                </a:ext>
              </a:extLst>
            </p:cNvPr>
            <p:cNvGrpSpPr/>
            <p:nvPr/>
          </p:nvGrpSpPr>
          <p:grpSpPr>
            <a:xfrm>
              <a:off x="2485077" y="1769166"/>
              <a:ext cx="19395916" cy="10150776"/>
              <a:chOff x="3843499" y="3719582"/>
              <a:chExt cx="16665619" cy="8244192"/>
            </a:xfrm>
            <a:solidFill>
              <a:schemeClr val="accent1"/>
            </a:solidFill>
          </p:grpSpPr>
          <p:sp>
            <p:nvSpPr>
              <p:cNvPr id="48" name="Freeform 781">
                <a:extLst>
                  <a:ext uri="{FF2B5EF4-FFF2-40B4-BE49-F238E27FC236}">
                    <a16:creationId xmlns:a16="http://schemas.microsoft.com/office/drawing/2014/main" xmlns="" id="{EE935DDD-C47C-D84A-91D9-9A43DFF610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8027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9" name="Freeform 403">
                <a:extLst>
                  <a:ext uri="{FF2B5EF4-FFF2-40B4-BE49-F238E27FC236}">
                    <a16:creationId xmlns:a16="http://schemas.microsoft.com/office/drawing/2014/main" xmlns="" id="{65FE6447-437C-6A42-A923-58E5B27338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59435" y="9558687"/>
                <a:ext cx="1904460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50" name="Freeform 404">
                <a:extLst>
                  <a:ext uri="{FF2B5EF4-FFF2-40B4-BE49-F238E27FC236}">
                    <a16:creationId xmlns:a16="http://schemas.microsoft.com/office/drawing/2014/main" xmlns="" id="{A4B527F1-3921-604F-9FF4-D896FE8AB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54" y="5927165"/>
                <a:ext cx="372610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51" name="Freeform 405">
                <a:extLst>
                  <a:ext uri="{FF2B5EF4-FFF2-40B4-BE49-F238E27FC236}">
                    <a16:creationId xmlns:a16="http://schemas.microsoft.com/office/drawing/2014/main" xmlns="" id="{6CA17AE3-EEA8-674D-8B63-3D13C6BB5D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34" y="5337841"/>
                <a:ext cx="503186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52" name="Freeform 406">
                <a:extLst>
                  <a:ext uri="{FF2B5EF4-FFF2-40B4-BE49-F238E27FC236}">
                    <a16:creationId xmlns:a16="http://schemas.microsoft.com/office/drawing/2014/main" xmlns="" id="{60AFAABA-F776-6542-9EEE-C71E95BBCD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45" y="4439516"/>
                <a:ext cx="840765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53" name="Freeform 407">
                <a:extLst>
                  <a:ext uri="{FF2B5EF4-FFF2-40B4-BE49-F238E27FC236}">
                    <a16:creationId xmlns:a16="http://schemas.microsoft.com/office/drawing/2014/main" xmlns="" id="{339A2BB4-A4C1-E044-86E6-220937110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41600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65" name="Freeform 408">
                <a:extLst>
                  <a:ext uri="{FF2B5EF4-FFF2-40B4-BE49-F238E27FC236}">
                    <a16:creationId xmlns:a16="http://schemas.microsoft.com/office/drawing/2014/main" xmlns="" id="{4302FABE-4518-B449-A319-7C752362C9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99561" y="4111405"/>
                <a:ext cx="280256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66" name="Freeform 409">
                <a:extLst>
                  <a:ext uri="{FF2B5EF4-FFF2-40B4-BE49-F238E27FC236}">
                    <a16:creationId xmlns:a16="http://schemas.microsoft.com/office/drawing/2014/main" xmlns="" id="{E633979F-6AEE-3A42-BFD9-4F603D079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16758" y="4120960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67" name="Freeform 410">
                <a:extLst>
                  <a:ext uri="{FF2B5EF4-FFF2-40B4-BE49-F238E27FC236}">
                    <a16:creationId xmlns:a16="http://schemas.microsoft.com/office/drawing/2014/main" xmlns="" id="{F3AF131E-BF42-6A4C-88CC-5A0E37B16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42235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68" name="Freeform 411">
                <a:extLst>
                  <a:ext uri="{FF2B5EF4-FFF2-40B4-BE49-F238E27FC236}">
                    <a16:creationId xmlns:a16="http://schemas.microsoft.com/office/drawing/2014/main" xmlns="" id="{BABAB0C8-0FF9-8242-80D9-414527C85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26316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69" name="Freeform 412">
                <a:extLst>
                  <a:ext uri="{FF2B5EF4-FFF2-40B4-BE49-F238E27FC236}">
                    <a16:creationId xmlns:a16="http://schemas.microsoft.com/office/drawing/2014/main" xmlns="" id="{E101FE86-12DF-B945-B56E-97F1C9EC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26952" y="4729398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0" name="Freeform 413">
                <a:extLst>
                  <a:ext uri="{FF2B5EF4-FFF2-40B4-BE49-F238E27FC236}">
                    <a16:creationId xmlns:a16="http://schemas.microsoft.com/office/drawing/2014/main" xmlns="" id="{59D51932-C6D5-1F45-9A91-34561EE525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6507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1" name="Freeform 414">
                <a:extLst>
                  <a:ext uri="{FF2B5EF4-FFF2-40B4-BE49-F238E27FC236}">
                    <a16:creationId xmlns:a16="http://schemas.microsoft.com/office/drawing/2014/main" xmlns="" id="{BB0BE8A4-AED5-0542-AC26-D6F951A53F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83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2" name="Freeform 415">
                <a:extLst>
                  <a:ext uri="{FF2B5EF4-FFF2-40B4-BE49-F238E27FC236}">
                    <a16:creationId xmlns:a16="http://schemas.microsoft.com/office/drawing/2014/main" xmlns="" id="{BBA6D5FD-418A-9E46-A0B8-0F9442F9A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32683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3" name="Freeform 416">
                <a:extLst>
                  <a:ext uri="{FF2B5EF4-FFF2-40B4-BE49-F238E27FC236}">
                    <a16:creationId xmlns:a16="http://schemas.microsoft.com/office/drawing/2014/main" xmlns="" id="{316FDE8A-A386-8E4A-9B85-44E8441F29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6378" y="4525526"/>
                <a:ext cx="394905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4" name="Freeform 417">
                <a:extLst>
                  <a:ext uri="{FF2B5EF4-FFF2-40B4-BE49-F238E27FC236}">
                    <a16:creationId xmlns:a16="http://schemas.microsoft.com/office/drawing/2014/main" xmlns="" id="{9ED230B8-E2F4-9C45-9885-43BA1CBA1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95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5" name="Freeform 418">
                <a:extLst>
                  <a:ext uri="{FF2B5EF4-FFF2-40B4-BE49-F238E27FC236}">
                    <a16:creationId xmlns:a16="http://schemas.microsoft.com/office/drawing/2014/main" xmlns="" id="{D0F5E234-8367-7445-BF0D-BAB30BB3A5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45425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6" name="Freeform 419">
                <a:extLst>
                  <a:ext uri="{FF2B5EF4-FFF2-40B4-BE49-F238E27FC236}">
                    <a16:creationId xmlns:a16="http://schemas.microsoft.com/office/drawing/2014/main" xmlns="" id="{57F3B312-CB13-8245-8DBD-6BBB52699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70" y="5898496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8" name="Freeform 420">
                <a:extLst>
                  <a:ext uri="{FF2B5EF4-FFF2-40B4-BE49-F238E27FC236}">
                    <a16:creationId xmlns:a16="http://schemas.microsoft.com/office/drawing/2014/main" xmlns="" id="{F05DB89D-642C-414D-85D1-84D5ED79C6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05931" y="6172454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79" name="Freeform 421">
                <a:extLst>
                  <a:ext uri="{FF2B5EF4-FFF2-40B4-BE49-F238E27FC236}">
                    <a16:creationId xmlns:a16="http://schemas.microsoft.com/office/drawing/2014/main" xmlns="" id="{148E0A77-2AF4-0C44-ABCC-2BC12E0777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6696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0" name="Freeform 422">
                <a:extLst>
                  <a:ext uri="{FF2B5EF4-FFF2-40B4-BE49-F238E27FC236}">
                    <a16:creationId xmlns:a16="http://schemas.microsoft.com/office/drawing/2014/main" xmlns="" id="{1A90DAB8-D91A-E34E-A685-B79E5DA5BF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18035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1" name="Freeform 423">
                <a:extLst>
                  <a:ext uri="{FF2B5EF4-FFF2-40B4-BE49-F238E27FC236}">
                    <a16:creationId xmlns:a16="http://schemas.microsoft.com/office/drawing/2014/main" xmlns="" id="{6B996988-1B77-D845-A17F-CDA01F08D9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87463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2" name="Freeform 424">
                <a:extLst>
                  <a:ext uri="{FF2B5EF4-FFF2-40B4-BE49-F238E27FC236}">
                    <a16:creationId xmlns:a16="http://schemas.microsoft.com/office/drawing/2014/main" xmlns="" id="{8DC6BE5A-6661-4D40-A7EB-2CE25805D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75996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3" name="Freeform 425">
                <a:extLst>
                  <a:ext uri="{FF2B5EF4-FFF2-40B4-BE49-F238E27FC236}">
                    <a16:creationId xmlns:a16="http://schemas.microsoft.com/office/drawing/2014/main" xmlns="" id="{2CD145B8-922F-2C4D-BBE1-04CCD7F8F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02748" y="6761778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4" name="Freeform 426">
                <a:extLst>
                  <a:ext uri="{FF2B5EF4-FFF2-40B4-BE49-F238E27FC236}">
                    <a16:creationId xmlns:a16="http://schemas.microsoft.com/office/drawing/2014/main" xmlns="" id="{696B4E9B-DDC5-AF43-97C2-B8EAA89F6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54978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5" name="Freeform 427">
                <a:extLst>
                  <a:ext uri="{FF2B5EF4-FFF2-40B4-BE49-F238E27FC236}">
                    <a16:creationId xmlns:a16="http://schemas.microsoft.com/office/drawing/2014/main" xmlns="" id="{7D2BD68B-DBEC-F945-86B7-7A6F788076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45422" y="6854158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6" name="Freeform 428">
                <a:extLst>
                  <a:ext uri="{FF2B5EF4-FFF2-40B4-BE49-F238E27FC236}">
                    <a16:creationId xmlns:a16="http://schemas.microsoft.com/office/drawing/2014/main" xmlns="" id="{A83B9346-CB49-8747-967C-874796ED92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97652" y="681593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87" name="Freeform 429">
                <a:extLst>
                  <a:ext uri="{FF2B5EF4-FFF2-40B4-BE49-F238E27FC236}">
                    <a16:creationId xmlns:a16="http://schemas.microsoft.com/office/drawing/2014/main" xmlns="" id="{82858F72-4ED4-7D49-84CA-B29BF96AF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3701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grpSp>
            <p:nvGrpSpPr>
              <p:cNvPr id="7" name="Group 87">
                <a:extLst>
                  <a:ext uri="{FF2B5EF4-FFF2-40B4-BE49-F238E27FC236}">
                    <a16:creationId xmlns:a16="http://schemas.microsoft.com/office/drawing/2014/main" xmlns="" id="{54F6242B-208E-B545-8674-7A7844E1FA90}"/>
                  </a:ext>
                </a:extLst>
              </p:cNvPr>
              <p:cNvGrpSpPr/>
              <p:nvPr/>
            </p:nvGrpSpPr>
            <p:grpSpPr>
              <a:xfrm>
                <a:off x="17709756" y="6761778"/>
                <a:ext cx="697449" cy="662593"/>
                <a:chOff x="5961121" y="2686387"/>
                <a:chExt cx="288233" cy="273757"/>
              </a:xfrm>
              <a:grpFill/>
            </p:grpSpPr>
            <p:sp>
              <p:nvSpPr>
                <p:cNvPr id="453" name="Freeform 430">
                  <a:extLst>
                    <a:ext uri="{FF2B5EF4-FFF2-40B4-BE49-F238E27FC236}">
                      <a16:creationId xmlns:a16="http://schemas.microsoft.com/office/drawing/2014/main" xmlns="" id="{B9FCC782-59CE-324E-99E6-2E16D34FCD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Open Sans Light" charset="0"/>
                  </a:endParaRPr>
                </a:p>
              </p:txBody>
            </p:sp>
            <p:sp>
              <p:nvSpPr>
                <p:cNvPr id="454" name="Freeform 431">
                  <a:extLst>
                    <a:ext uri="{FF2B5EF4-FFF2-40B4-BE49-F238E27FC236}">
                      <a16:creationId xmlns:a16="http://schemas.microsoft.com/office/drawing/2014/main" xmlns="" id="{1BD452AF-1901-2443-97AF-37BC14CC7A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38100" cap="flat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Open Sans Light" charset="0"/>
                  </a:endParaRPr>
                </a:p>
              </p:txBody>
            </p:sp>
          </p:grpSp>
          <p:sp>
            <p:nvSpPr>
              <p:cNvPr id="89" name="Freeform 432">
                <a:extLst>
                  <a:ext uri="{FF2B5EF4-FFF2-40B4-BE49-F238E27FC236}">
                    <a16:creationId xmlns:a16="http://schemas.microsoft.com/office/drawing/2014/main" xmlns="" id="{432A0A29-CF9F-9B44-BC34-7335C3FDBF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4911" y="7370216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0" name="Freeform 433">
                <a:extLst>
                  <a:ext uri="{FF2B5EF4-FFF2-40B4-BE49-F238E27FC236}">
                    <a16:creationId xmlns:a16="http://schemas.microsoft.com/office/drawing/2014/main" xmlns="" id="{02FD8A29-DF55-694C-B11A-F16C26E950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3446" y="7370216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1" name="Freeform 434">
                <a:extLst>
                  <a:ext uri="{FF2B5EF4-FFF2-40B4-BE49-F238E27FC236}">
                    <a16:creationId xmlns:a16="http://schemas.microsoft.com/office/drawing/2014/main" xmlns="" id="{1AF5EBA8-A2B6-A946-B191-03F4576D44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52427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2" name="Freeform 435">
                <a:extLst>
                  <a:ext uri="{FF2B5EF4-FFF2-40B4-BE49-F238E27FC236}">
                    <a16:creationId xmlns:a16="http://schemas.microsoft.com/office/drawing/2014/main" xmlns="" id="{2D584AED-B551-FA4B-B070-7D0EE460F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0518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3" name="Freeform 436">
                <a:extLst>
                  <a:ext uri="{FF2B5EF4-FFF2-40B4-BE49-F238E27FC236}">
                    <a16:creationId xmlns:a16="http://schemas.microsoft.com/office/drawing/2014/main" xmlns="" id="{F0DD0CAB-F330-3646-A7BB-DEDC4DBB9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33319" y="7679216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4" name="Freeform 437">
                <a:extLst>
                  <a:ext uri="{FF2B5EF4-FFF2-40B4-BE49-F238E27FC236}">
                    <a16:creationId xmlns:a16="http://schemas.microsoft.com/office/drawing/2014/main" xmlns="" id="{C19C45E9-2DB7-1343-B955-9E64212BD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27" y="7873535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5" name="Freeform 438">
                <a:extLst>
                  <a:ext uri="{FF2B5EF4-FFF2-40B4-BE49-F238E27FC236}">
                    <a16:creationId xmlns:a16="http://schemas.microsoft.com/office/drawing/2014/main" xmlns="" id="{FA0FAB25-F653-4543-8F81-32F3E47918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03386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6" name="Freeform 439">
                <a:extLst>
                  <a:ext uri="{FF2B5EF4-FFF2-40B4-BE49-F238E27FC236}">
                    <a16:creationId xmlns:a16="http://schemas.microsoft.com/office/drawing/2014/main" xmlns="" id="{D635D0C2-08CB-C342-BDD3-67191064F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52429" y="8099708"/>
                <a:ext cx="130574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7" name="Freeform 440">
                <a:extLst>
                  <a:ext uri="{FF2B5EF4-FFF2-40B4-BE49-F238E27FC236}">
                    <a16:creationId xmlns:a16="http://schemas.microsoft.com/office/drawing/2014/main" xmlns="" id="{D648FDB4-9E1E-B24E-8E5E-953B0B85B2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77" y="8163419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8" name="Freeform 441">
                <a:extLst>
                  <a:ext uri="{FF2B5EF4-FFF2-40B4-BE49-F238E27FC236}">
                    <a16:creationId xmlns:a16="http://schemas.microsoft.com/office/drawing/2014/main" xmlns="" id="{84333D2C-D158-DF43-8221-332A2A950B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512" y="8389592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99" name="Freeform 442">
                <a:extLst>
                  <a:ext uri="{FF2B5EF4-FFF2-40B4-BE49-F238E27FC236}">
                    <a16:creationId xmlns:a16="http://schemas.microsoft.com/office/drawing/2014/main" xmlns="" id="{F6117332-0CD0-5548-8F54-CE9845B3C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1727" y="8453303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0" name="Freeform 443">
                <a:extLst>
                  <a:ext uri="{FF2B5EF4-FFF2-40B4-BE49-F238E27FC236}">
                    <a16:creationId xmlns:a16="http://schemas.microsoft.com/office/drawing/2014/main" xmlns="" id="{75D0719F-C83E-874F-8FB9-E3AD90C954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12936" y="8399150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1" name="Freeform 444">
                <a:extLst>
                  <a:ext uri="{FF2B5EF4-FFF2-40B4-BE49-F238E27FC236}">
                    <a16:creationId xmlns:a16="http://schemas.microsoft.com/office/drawing/2014/main" xmlns="" id="{5413C6F0-C9F5-C54C-83E5-781D40F360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79818" y="8472417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2" name="Freeform 445">
                <a:extLst>
                  <a:ext uri="{FF2B5EF4-FFF2-40B4-BE49-F238E27FC236}">
                    <a16:creationId xmlns:a16="http://schemas.microsoft.com/office/drawing/2014/main" xmlns="" id="{E4847078-3C83-4E46-85F4-98AD234C7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98926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3" name="Freeform 446">
                <a:extLst>
                  <a:ext uri="{FF2B5EF4-FFF2-40B4-BE49-F238E27FC236}">
                    <a16:creationId xmlns:a16="http://schemas.microsoft.com/office/drawing/2014/main" xmlns="" id="{0BBF5602-DBD1-8045-BFAB-90E0CB3FF3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53063" y="8520200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4" name="Freeform 447">
                <a:extLst>
                  <a:ext uri="{FF2B5EF4-FFF2-40B4-BE49-F238E27FC236}">
                    <a16:creationId xmlns:a16="http://schemas.microsoft.com/office/drawing/2014/main" xmlns="" id="{A7635253-2C67-8B47-A1D7-D495550D4E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74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5" name="Freeform 448">
                <a:extLst>
                  <a:ext uri="{FF2B5EF4-FFF2-40B4-BE49-F238E27FC236}">
                    <a16:creationId xmlns:a16="http://schemas.microsoft.com/office/drawing/2014/main" xmlns="" id="{0A18A930-A79F-EA4C-B7E2-151AB15153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72174" y="8593469"/>
                <a:ext cx="130574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6" name="Freeform 449">
                <a:extLst>
                  <a:ext uri="{FF2B5EF4-FFF2-40B4-BE49-F238E27FC236}">
                    <a16:creationId xmlns:a16="http://schemas.microsoft.com/office/drawing/2014/main" xmlns="" id="{4B93837E-7B03-5249-9BDC-F3D31FBB57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9371" y="8631694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7" name="Freeform 450">
                <a:extLst>
                  <a:ext uri="{FF2B5EF4-FFF2-40B4-BE49-F238E27FC236}">
                    <a16:creationId xmlns:a16="http://schemas.microsoft.com/office/drawing/2014/main" xmlns="" id="{F4604EF3-D33A-1E43-8263-2DA3230F5C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63256" y="8539313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8" name="Freeform 451">
                <a:extLst>
                  <a:ext uri="{FF2B5EF4-FFF2-40B4-BE49-F238E27FC236}">
                    <a16:creationId xmlns:a16="http://schemas.microsoft.com/office/drawing/2014/main" xmlns="" id="{FBC73D0D-450C-754C-B0A1-7839EA0AC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91283" y="8399150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09" name="Freeform 452">
                <a:extLst>
                  <a:ext uri="{FF2B5EF4-FFF2-40B4-BE49-F238E27FC236}">
                    <a16:creationId xmlns:a16="http://schemas.microsoft.com/office/drawing/2014/main" xmlns="" id="{0C258303-2AB5-2443-BAD9-A3A73EC347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37776" y="8781415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0" name="Freeform 453">
                <a:extLst>
                  <a:ext uri="{FF2B5EF4-FFF2-40B4-BE49-F238E27FC236}">
                    <a16:creationId xmlns:a16="http://schemas.microsoft.com/office/drawing/2014/main" xmlns="" id="{009271F6-3DCB-E641-9B93-7A4B76705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30132" y="8978921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1" name="Freeform 454">
                <a:extLst>
                  <a:ext uri="{FF2B5EF4-FFF2-40B4-BE49-F238E27FC236}">
                    <a16:creationId xmlns:a16="http://schemas.microsoft.com/office/drawing/2014/main" xmlns="" id="{4D61CA26-6F33-7246-B7B4-67E3E570A6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7014" y="9090415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2" name="Freeform 455">
                <a:extLst>
                  <a:ext uri="{FF2B5EF4-FFF2-40B4-BE49-F238E27FC236}">
                    <a16:creationId xmlns:a16="http://schemas.microsoft.com/office/drawing/2014/main" xmlns="" id="{9978B8CC-8049-3C4E-9575-E333894BF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12300" y="9119082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3" name="Freeform 456">
                <a:extLst>
                  <a:ext uri="{FF2B5EF4-FFF2-40B4-BE49-F238E27FC236}">
                    <a16:creationId xmlns:a16="http://schemas.microsoft.com/office/drawing/2014/main" xmlns="" id="{88FC9793-3E07-F149-B0D1-546342C54F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7396" y="9166867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4" name="Freeform 457">
                <a:extLst>
                  <a:ext uri="{FF2B5EF4-FFF2-40B4-BE49-F238E27FC236}">
                    <a16:creationId xmlns:a16="http://schemas.microsoft.com/office/drawing/2014/main" xmlns="" id="{A63C17B6-210A-DF4B-B219-8D5AC49131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21853" y="9326144"/>
                <a:ext cx="429938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5" name="Freeform 458">
                <a:extLst>
                  <a:ext uri="{FF2B5EF4-FFF2-40B4-BE49-F238E27FC236}">
                    <a16:creationId xmlns:a16="http://schemas.microsoft.com/office/drawing/2014/main" xmlns="" id="{63418F81-3C83-C64A-9BDC-5833E07EE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40326" y="9361183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6" name="Freeform 459">
                <a:extLst>
                  <a:ext uri="{FF2B5EF4-FFF2-40B4-BE49-F238E27FC236}">
                    <a16:creationId xmlns:a16="http://schemas.microsoft.com/office/drawing/2014/main" xmlns="" id="{4DD13C72-D7D5-2E4F-B9A8-FD7A2A1DEC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42236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7" name="Freeform 460">
                <a:extLst>
                  <a:ext uri="{FF2B5EF4-FFF2-40B4-BE49-F238E27FC236}">
                    <a16:creationId xmlns:a16="http://schemas.microsoft.com/office/drawing/2014/main" xmlns="" id="{6FF407F6-A97C-7942-8CDD-7EFC5BD02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99562" y="9437635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8" name="Freeform 461">
                <a:extLst>
                  <a:ext uri="{FF2B5EF4-FFF2-40B4-BE49-F238E27FC236}">
                    <a16:creationId xmlns:a16="http://schemas.microsoft.com/office/drawing/2014/main" xmlns="" id="{FAEA40A3-2B76-3E4A-BCEA-471B94439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34592" y="9437635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19" name="Freeform 462">
                <a:extLst>
                  <a:ext uri="{FF2B5EF4-FFF2-40B4-BE49-F238E27FC236}">
                    <a16:creationId xmlns:a16="http://schemas.microsoft.com/office/drawing/2014/main" xmlns="" id="{40E0B147-94AE-5842-A9F3-B01766FCEB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82363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0" name="Freeform 463">
                <a:extLst>
                  <a:ext uri="{FF2B5EF4-FFF2-40B4-BE49-F238E27FC236}">
                    <a16:creationId xmlns:a16="http://schemas.microsoft.com/office/drawing/2014/main" xmlns="" id="{EF3ABB69-94B1-5441-96AE-1A9FEB4AA7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4277" y="9437635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1" name="Freeform 464">
                <a:extLst>
                  <a:ext uri="{FF2B5EF4-FFF2-40B4-BE49-F238E27FC236}">
                    <a16:creationId xmlns:a16="http://schemas.microsoft.com/office/drawing/2014/main" xmlns="" id="{7773A348-5CF7-2F46-B83D-8193ED6FB6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49244" y="9491791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2" name="Freeform 465">
                <a:extLst>
                  <a:ext uri="{FF2B5EF4-FFF2-40B4-BE49-F238E27FC236}">
                    <a16:creationId xmlns:a16="http://schemas.microsoft.com/office/drawing/2014/main" xmlns="" id="{48D28EA1-2B4D-3A46-8F39-95976BE658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74083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3" name="Freeform 466">
                <a:extLst>
                  <a:ext uri="{FF2B5EF4-FFF2-40B4-BE49-F238E27FC236}">
                    <a16:creationId xmlns:a16="http://schemas.microsoft.com/office/drawing/2014/main" xmlns="" id="{AE2FDAA2-E9E0-5A4E-9F6A-BBC334AD2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69627" y="9185981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4" name="Freeform 467">
                <a:extLst>
                  <a:ext uri="{FF2B5EF4-FFF2-40B4-BE49-F238E27FC236}">
                    <a16:creationId xmlns:a16="http://schemas.microsoft.com/office/drawing/2014/main" xmlns="" id="{BF358404-9132-904E-95FB-BCF573CDA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39689" y="8969361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5" name="Freeform 468">
                <a:extLst>
                  <a:ext uri="{FF2B5EF4-FFF2-40B4-BE49-F238E27FC236}">
                    <a16:creationId xmlns:a16="http://schemas.microsoft.com/office/drawing/2014/main" xmlns="" id="{826FB25B-FF9A-E042-AECF-3FC3A80971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62" y="8950247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6" name="Freeform 469">
                <a:extLst>
                  <a:ext uri="{FF2B5EF4-FFF2-40B4-BE49-F238E27FC236}">
                    <a16:creationId xmlns:a16="http://schemas.microsoft.com/office/drawing/2014/main" xmlns="" id="{862C8F9F-0E0A-3F45-9C9C-7019A42A8B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79182" y="8931136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7" name="Freeform 470">
                <a:extLst>
                  <a:ext uri="{FF2B5EF4-FFF2-40B4-BE49-F238E27FC236}">
                    <a16:creationId xmlns:a16="http://schemas.microsoft.com/office/drawing/2014/main" xmlns="" id="{9D4805D8-E778-A24A-A950-6217861E8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81092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8" name="Freeform 471">
                <a:extLst>
                  <a:ext uri="{FF2B5EF4-FFF2-40B4-BE49-F238E27FC236}">
                    <a16:creationId xmlns:a16="http://schemas.microsoft.com/office/drawing/2014/main" xmlns="" id="{AEA1BE10-FFE4-F549-8139-947C2E855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90647" y="9061741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29" name="Freeform 472">
                <a:extLst>
                  <a:ext uri="{FF2B5EF4-FFF2-40B4-BE49-F238E27FC236}">
                    <a16:creationId xmlns:a16="http://schemas.microsoft.com/office/drawing/2014/main" xmlns="" id="{7E097CF1-32A8-FD4D-99BC-23098845D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1857" y="9240134"/>
                <a:ext cx="194268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0" name="Freeform 473">
                <a:extLst>
                  <a:ext uri="{FF2B5EF4-FFF2-40B4-BE49-F238E27FC236}">
                    <a16:creationId xmlns:a16="http://schemas.microsoft.com/office/drawing/2014/main" xmlns="" id="{780F6706-5698-CF42-A421-F101EC2D7C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02113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1" name="Freeform 474">
                <a:extLst>
                  <a:ext uri="{FF2B5EF4-FFF2-40B4-BE49-F238E27FC236}">
                    <a16:creationId xmlns:a16="http://schemas.microsoft.com/office/drawing/2014/main" xmlns="" id="{BEF157DF-3AFE-0146-B0D0-55A1844DD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44149" y="9485423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2" name="Freeform 475">
                <a:extLst>
                  <a:ext uri="{FF2B5EF4-FFF2-40B4-BE49-F238E27FC236}">
                    <a16:creationId xmlns:a16="http://schemas.microsoft.com/office/drawing/2014/main" xmlns="" id="{3011DE8F-DE41-8F47-B1CC-7242CD96D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825" y="9399411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3" name="Freeform 476">
                <a:extLst>
                  <a:ext uri="{FF2B5EF4-FFF2-40B4-BE49-F238E27FC236}">
                    <a16:creationId xmlns:a16="http://schemas.microsoft.com/office/drawing/2014/main" xmlns="" id="{92CE062F-C1D6-8C4E-8075-1F4C564C9E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04022" y="9361183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4" name="Freeform 477">
                <a:extLst>
                  <a:ext uri="{FF2B5EF4-FFF2-40B4-BE49-F238E27FC236}">
                    <a16:creationId xmlns:a16="http://schemas.microsoft.com/office/drawing/2014/main" xmlns="" id="{1372947D-20FF-3142-8F0D-EA616416CC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47970" y="10017406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5" name="Freeform 478">
                <a:extLst>
                  <a:ext uri="{FF2B5EF4-FFF2-40B4-BE49-F238E27FC236}">
                    <a16:creationId xmlns:a16="http://schemas.microsoft.com/office/drawing/2014/main" xmlns="" id="{2F79BC24-F733-F145-9EF5-C6A7B5C52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49244" y="10727782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6" name="Freeform 479">
                <a:extLst>
                  <a:ext uri="{FF2B5EF4-FFF2-40B4-BE49-F238E27FC236}">
                    <a16:creationId xmlns:a16="http://schemas.microsoft.com/office/drawing/2014/main" xmlns="" id="{24B9883C-A0D7-B442-ACD5-A4E7563F1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677908" y="10848834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7" name="Freeform 480">
                <a:extLst>
                  <a:ext uri="{FF2B5EF4-FFF2-40B4-BE49-F238E27FC236}">
                    <a16:creationId xmlns:a16="http://schemas.microsoft.com/office/drawing/2014/main" xmlns="" id="{4E4B5A89-DF76-4F4B-9690-E804B3BE4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59438" y="11055894"/>
                <a:ext cx="366243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8" name="Freeform 481">
                <a:extLst>
                  <a:ext uri="{FF2B5EF4-FFF2-40B4-BE49-F238E27FC236}">
                    <a16:creationId xmlns:a16="http://schemas.microsoft.com/office/drawing/2014/main" xmlns="" id="{C15C8F6A-3FF2-9D49-A7BB-FB4FE8536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6761" y="11412677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39" name="Freeform 482">
                <a:extLst>
                  <a:ext uri="{FF2B5EF4-FFF2-40B4-BE49-F238E27FC236}">
                    <a16:creationId xmlns:a16="http://schemas.microsoft.com/office/drawing/2014/main" xmlns="" id="{41251B90-9621-A742-8103-7C0B53849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43513" y="11065452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0" name="Freeform 483">
                <a:extLst>
                  <a:ext uri="{FF2B5EF4-FFF2-40B4-BE49-F238E27FC236}">
                    <a16:creationId xmlns:a16="http://schemas.microsoft.com/office/drawing/2014/main" xmlns="" id="{91032B02-975E-C842-B3E2-887C66FA3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83640" y="11017669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1" name="Freeform 484">
                <a:extLst>
                  <a:ext uri="{FF2B5EF4-FFF2-40B4-BE49-F238E27FC236}">
                    <a16:creationId xmlns:a16="http://schemas.microsoft.com/office/drawing/2014/main" xmlns="" id="{F1C6C15D-E313-C347-96B9-2E5AB2A4DE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95742" y="11017669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2" name="Freeform 485">
                <a:extLst>
                  <a:ext uri="{FF2B5EF4-FFF2-40B4-BE49-F238E27FC236}">
                    <a16:creationId xmlns:a16="http://schemas.microsoft.com/office/drawing/2014/main" xmlns="" id="{435EB359-2F73-8041-B28E-F9DF3CC799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84910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3" name="Freeform 486">
                <a:extLst>
                  <a:ext uri="{FF2B5EF4-FFF2-40B4-BE49-F238E27FC236}">
                    <a16:creationId xmlns:a16="http://schemas.microsoft.com/office/drawing/2014/main" xmlns="" id="{31CDE79B-B33D-CB45-B5C3-232F70353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65165" y="9606473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4" name="Freeform 487">
                <a:extLst>
                  <a:ext uri="{FF2B5EF4-FFF2-40B4-BE49-F238E27FC236}">
                    <a16:creationId xmlns:a16="http://schemas.microsoft.com/office/drawing/2014/main" xmlns="" id="{01171F1E-D260-C14B-88E5-94CAA935C4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72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5" name="Freeform 488">
                <a:extLst>
                  <a:ext uri="{FF2B5EF4-FFF2-40B4-BE49-F238E27FC236}">
                    <a16:creationId xmlns:a16="http://schemas.microsoft.com/office/drawing/2014/main" xmlns="" id="{069906EB-0996-4C45-BA6D-666C94785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6310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6" name="Freeform 489">
                <a:extLst>
                  <a:ext uri="{FF2B5EF4-FFF2-40B4-BE49-F238E27FC236}">
                    <a16:creationId xmlns:a16="http://schemas.microsoft.com/office/drawing/2014/main" xmlns="" id="{1248ECB8-BB83-ED4E-8E7D-2A4CDCE363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945419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7" name="Freeform 490">
                <a:extLst>
                  <a:ext uri="{FF2B5EF4-FFF2-40B4-BE49-F238E27FC236}">
                    <a16:creationId xmlns:a16="http://schemas.microsoft.com/office/drawing/2014/main" xmlns="" id="{2BF23642-711B-8945-94D0-395A5B62EA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1662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8" name="Freeform 491">
                <a:extLst>
                  <a:ext uri="{FF2B5EF4-FFF2-40B4-BE49-F238E27FC236}">
                    <a16:creationId xmlns:a16="http://schemas.microsoft.com/office/drawing/2014/main" xmlns="" id="{AD10DF1B-D7E8-524E-8CC9-DE2FD2016C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868988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49" name="Freeform 492">
                <a:extLst>
                  <a:ext uri="{FF2B5EF4-FFF2-40B4-BE49-F238E27FC236}">
                    <a16:creationId xmlns:a16="http://schemas.microsoft.com/office/drawing/2014/main" xmlns="" id="{7C734B6D-32C5-D14B-A548-C416841D9A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46696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0" name="Freeform 493">
                <a:extLst>
                  <a:ext uri="{FF2B5EF4-FFF2-40B4-BE49-F238E27FC236}">
                    <a16:creationId xmlns:a16="http://schemas.microsoft.com/office/drawing/2014/main" xmlns="" id="{D57F0A92-5DDA-AE4B-8971-31C89AA870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82" y="6892386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1" name="Freeform 494">
                <a:extLst>
                  <a:ext uri="{FF2B5EF4-FFF2-40B4-BE49-F238E27FC236}">
                    <a16:creationId xmlns:a16="http://schemas.microsoft.com/office/drawing/2014/main" xmlns="" id="{8B773DBE-EE43-2744-B422-478794BA70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73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2" name="Freeform 495">
                <a:extLst>
                  <a:ext uri="{FF2B5EF4-FFF2-40B4-BE49-F238E27FC236}">
                    <a16:creationId xmlns:a16="http://schemas.microsoft.com/office/drawing/2014/main" xmlns="" id="{B08361D7-70EF-C547-AE65-6AB6D20374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44" y="7153601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3" name="Freeform 496">
                <a:extLst>
                  <a:ext uri="{FF2B5EF4-FFF2-40B4-BE49-F238E27FC236}">
                    <a16:creationId xmlns:a16="http://schemas.microsoft.com/office/drawing/2014/main" xmlns="" id="{221F4E3C-61AA-BF4E-8AA2-75ECB59E0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61977" y="7284208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4" name="Freeform 497">
                <a:extLst>
                  <a:ext uri="{FF2B5EF4-FFF2-40B4-BE49-F238E27FC236}">
                    <a16:creationId xmlns:a16="http://schemas.microsoft.com/office/drawing/2014/main" xmlns="" id="{44BB6251-CEDF-2B43-8860-32D46B6115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705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5" name="Freeform 498">
                <a:extLst>
                  <a:ext uri="{FF2B5EF4-FFF2-40B4-BE49-F238E27FC236}">
                    <a16:creationId xmlns:a16="http://schemas.microsoft.com/office/drawing/2014/main" xmlns="" id="{A23A31A1-EAF3-2E47-8CF2-916F5D0C7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93826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6" name="Freeform 499">
                <a:extLst>
                  <a:ext uri="{FF2B5EF4-FFF2-40B4-BE49-F238E27FC236}">
                    <a16:creationId xmlns:a16="http://schemas.microsoft.com/office/drawing/2014/main" xmlns="" id="{761E5207-2B6D-BD49-8980-BD40B2FC90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03380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7" name="Freeform 500">
                <a:extLst>
                  <a:ext uri="{FF2B5EF4-FFF2-40B4-BE49-F238E27FC236}">
                    <a16:creationId xmlns:a16="http://schemas.microsoft.com/office/drawing/2014/main" xmlns="" id="{EFBEFE1A-2D9F-3D40-AAB6-EB351AD0F5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09111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8" name="Freeform 501">
                <a:extLst>
                  <a:ext uri="{FF2B5EF4-FFF2-40B4-BE49-F238E27FC236}">
                    <a16:creationId xmlns:a16="http://schemas.microsoft.com/office/drawing/2014/main" xmlns="" id="{5CB65E1E-F736-8A4D-87C5-29264DFA7B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17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59" name="Freeform 502">
                <a:extLst>
                  <a:ext uri="{FF2B5EF4-FFF2-40B4-BE49-F238E27FC236}">
                    <a16:creationId xmlns:a16="http://schemas.microsoft.com/office/drawing/2014/main" xmlns="" id="{31DFA759-3348-C747-BEDE-2B4EA9941B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302" y="6086441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0" name="Freeform 503">
                <a:extLst>
                  <a:ext uri="{FF2B5EF4-FFF2-40B4-BE49-F238E27FC236}">
                    <a16:creationId xmlns:a16="http://schemas.microsoft.com/office/drawing/2014/main" xmlns="" id="{630BD820-B563-8A4D-BA3F-9459E0217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2426" y="6105555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1" name="Freeform 504">
                <a:extLst>
                  <a:ext uri="{FF2B5EF4-FFF2-40B4-BE49-F238E27FC236}">
                    <a16:creationId xmlns:a16="http://schemas.microsoft.com/office/drawing/2014/main" xmlns="" id="{5388FEFF-5A26-844C-8207-ECE8F5885C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18028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2" name="Freeform 505">
                <a:extLst>
                  <a:ext uri="{FF2B5EF4-FFF2-40B4-BE49-F238E27FC236}">
                    <a16:creationId xmlns:a16="http://schemas.microsoft.com/office/drawing/2014/main" xmlns="" id="{FE93C029-21CD-CB42-A46A-984D864898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9426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3" name="Freeform 506">
                <a:extLst>
                  <a:ext uri="{FF2B5EF4-FFF2-40B4-BE49-F238E27FC236}">
                    <a16:creationId xmlns:a16="http://schemas.microsoft.com/office/drawing/2014/main" xmlns="" id="{FEA82652-1B72-914F-9961-6BBAD8C1BB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88093" y="5994061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4" name="Freeform 507">
                <a:extLst>
                  <a:ext uri="{FF2B5EF4-FFF2-40B4-BE49-F238E27FC236}">
                    <a16:creationId xmlns:a16="http://schemas.microsoft.com/office/drawing/2014/main" xmlns="" id="{77662942-401A-3D43-81D5-EB56A349B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54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5" name="Freeform 508">
                <a:extLst>
                  <a:ext uri="{FF2B5EF4-FFF2-40B4-BE49-F238E27FC236}">
                    <a16:creationId xmlns:a16="http://schemas.microsoft.com/office/drawing/2014/main" xmlns="" id="{12E42247-9DA0-DD4A-8E7B-8B3CB3A98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54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6" name="Freeform 509">
                <a:extLst>
                  <a:ext uri="{FF2B5EF4-FFF2-40B4-BE49-F238E27FC236}">
                    <a16:creationId xmlns:a16="http://schemas.microsoft.com/office/drawing/2014/main" xmlns="" id="{589C0719-3295-224B-B743-7267D00AEC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16754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7" name="Freeform 510">
                <a:extLst>
                  <a:ext uri="{FF2B5EF4-FFF2-40B4-BE49-F238E27FC236}">
                    <a16:creationId xmlns:a16="http://schemas.microsoft.com/office/drawing/2014/main" xmlns="" id="{4CF7D24A-AC9A-D74E-8FB1-011490D4F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0002" y="6207491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8" name="Freeform 511">
                <a:extLst>
                  <a:ext uri="{FF2B5EF4-FFF2-40B4-BE49-F238E27FC236}">
                    <a16:creationId xmlns:a16="http://schemas.microsoft.com/office/drawing/2014/main" xmlns="" id="{723B6887-1BF2-734A-AA77-0D9CA0121E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30131" y="5787002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69" name="Freeform 512">
                <a:extLst>
                  <a:ext uri="{FF2B5EF4-FFF2-40B4-BE49-F238E27FC236}">
                    <a16:creationId xmlns:a16="http://schemas.microsoft.com/office/drawing/2014/main" xmlns="" id="{A0A29328-C26D-C94E-BC0F-256D1554C3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9" y="11747159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0" name="Freeform 513">
                <a:extLst>
                  <a:ext uri="{FF2B5EF4-FFF2-40B4-BE49-F238E27FC236}">
                    <a16:creationId xmlns:a16="http://schemas.microsoft.com/office/drawing/2014/main" xmlns="" id="{E6FFC68A-CCB8-D846-8FC6-810E70C8B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1144" y="11804497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1" name="Freeform 514">
                <a:extLst>
                  <a:ext uri="{FF2B5EF4-FFF2-40B4-BE49-F238E27FC236}">
                    <a16:creationId xmlns:a16="http://schemas.microsoft.com/office/drawing/2014/main" xmlns="" id="{C3AB3F02-6FDC-634E-9920-3F4B64E58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93" y="11731231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2" name="Freeform 515">
                <a:extLst>
                  <a:ext uri="{FF2B5EF4-FFF2-40B4-BE49-F238E27FC236}">
                    <a16:creationId xmlns:a16="http://schemas.microsoft.com/office/drawing/2014/main" xmlns="" id="{CE1FB046-215E-AB4D-8338-76471FFBC3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76" y="11766272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3" name="Freeform 516">
                <a:extLst>
                  <a:ext uri="{FF2B5EF4-FFF2-40B4-BE49-F238E27FC236}">
                    <a16:creationId xmlns:a16="http://schemas.microsoft.com/office/drawing/2014/main" xmlns="" id="{8AC904BD-46E9-5145-B7EC-89EFFBA96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67" y="11702559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4" name="Freeform 517">
                <a:extLst>
                  <a:ext uri="{FF2B5EF4-FFF2-40B4-BE49-F238E27FC236}">
                    <a16:creationId xmlns:a16="http://schemas.microsoft.com/office/drawing/2014/main" xmlns="" id="{C79F9A84-9B6D-2749-861C-0143B0259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84267" y="11626107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5" name="Freeform 518">
                <a:extLst>
                  <a:ext uri="{FF2B5EF4-FFF2-40B4-BE49-F238E27FC236}">
                    <a16:creationId xmlns:a16="http://schemas.microsoft.com/office/drawing/2014/main" xmlns="" id="{540F9A84-F84F-F948-A9B1-786E5BA7FF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712" y="11505057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6" name="Freeform 519">
                <a:extLst>
                  <a:ext uri="{FF2B5EF4-FFF2-40B4-BE49-F238E27FC236}">
                    <a16:creationId xmlns:a16="http://schemas.microsoft.com/office/drawing/2014/main" xmlns="" id="{25CA579E-B0C1-E048-BBEC-CAD8468F8B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9" y="11587880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7" name="Freeform 520">
                <a:extLst>
                  <a:ext uri="{FF2B5EF4-FFF2-40B4-BE49-F238E27FC236}">
                    <a16:creationId xmlns:a16="http://schemas.microsoft.com/office/drawing/2014/main" xmlns="" id="{D0B169D2-CD49-1449-9615-3730D1079E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65159" y="11466830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8" name="Freeform 521">
                <a:extLst>
                  <a:ext uri="{FF2B5EF4-FFF2-40B4-BE49-F238E27FC236}">
                    <a16:creationId xmlns:a16="http://schemas.microsoft.com/office/drawing/2014/main" xmlns="" id="{8B6DEAE4-BCB0-7A4D-9291-DFB3EEC35E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2931" y="11282067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79" name="Freeform 522">
                <a:extLst>
                  <a:ext uri="{FF2B5EF4-FFF2-40B4-BE49-F238E27FC236}">
                    <a16:creationId xmlns:a16="http://schemas.microsoft.com/office/drawing/2014/main" xmlns="" id="{CFAFA15B-0F50-584D-AF30-1CD331A81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22485" y="11113235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0" name="Freeform 523">
                <a:extLst>
                  <a:ext uri="{FF2B5EF4-FFF2-40B4-BE49-F238E27FC236}">
                    <a16:creationId xmlns:a16="http://schemas.microsoft.com/office/drawing/2014/main" xmlns="" id="{B52B2744-1943-4448-8475-B584445ECD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0382" y="8462859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1" name="Freeform 524">
                <a:extLst>
                  <a:ext uri="{FF2B5EF4-FFF2-40B4-BE49-F238E27FC236}">
                    <a16:creationId xmlns:a16="http://schemas.microsoft.com/office/drawing/2014/main" xmlns="" id="{96625F64-C7AE-094F-8CF5-66E92C48B5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11656" y="8520200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2" name="Freeform 525">
                <a:extLst>
                  <a:ext uri="{FF2B5EF4-FFF2-40B4-BE49-F238E27FC236}">
                    <a16:creationId xmlns:a16="http://schemas.microsoft.com/office/drawing/2014/main" xmlns="" id="{7418CABF-D66D-F848-936E-6706B7155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4397" y="9026702"/>
                <a:ext cx="130574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3" name="Freeform 526">
                <a:extLst>
                  <a:ext uri="{FF2B5EF4-FFF2-40B4-BE49-F238E27FC236}">
                    <a16:creationId xmlns:a16="http://schemas.microsoft.com/office/drawing/2014/main" xmlns="" id="{1D9E86AB-D93E-A646-A1EA-1B548E729E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60064" y="8163419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4" name="Freeform 527">
                <a:extLst>
                  <a:ext uri="{FF2B5EF4-FFF2-40B4-BE49-F238E27FC236}">
                    <a16:creationId xmlns:a16="http://schemas.microsoft.com/office/drawing/2014/main" xmlns="" id="{62FE344D-7397-6A4E-8804-D5329731D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85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5" name="Freeform 528">
                <a:extLst>
                  <a:ext uri="{FF2B5EF4-FFF2-40B4-BE49-F238E27FC236}">
                    <a16:creationId xmlns:a16="http://schemas.microsoft.com/office/drawing/2014/main" xmlns="" id="{C9C21CBE-C78E-094A-BFD9-65E01D5F1C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63" y="7940431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6" name="Freeform 529">
                <a:extLst>
                  <a:ext uri="{FF2B5EF4-FFF2-40B4-BE49-F238E27FC236}">
                    <a16:creationId xmlns:a16="http://schemas.microsoft.com/office/drawing/2014/main" xmlns="" id="{03C361A4-99FD-C340-9B77-F31B712EB2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34585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7" name="Freeform 530">
                <a:extLst>
                  <a:ext uri="{FF2B5EF4-FFF2-40B4-BE49-F238E27FC236}">
                    <a16:creationId xmlns:a16="http://schemas.microsoft.com/office/drawing/2014/main" xmlns="" id="{E975CEB1-9646-5E4D-B0AC-E31E23ED58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0255" y="803281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8" name="Freeform 531">
                <a:extLst>
                  <a:ext uri="{FF2B5EF4-FFF2-40B4-BE49-F238E27FC236}">
                    <a16:creationId xmlns:a16="http://schemas.microsoft.com/office/drawing/2014/main" xmlns="" id="{7CA140A6-A994-864C-8B5C-7C4EA776F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64" y="6656657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89" name="Freeform 532">
                <a:extLst>
                  <a:ext uri="{FF2B5EF4-FFF2-40B4-BE49-F238E27FC236}">
                    <a16:creationId xmlns:a16="http://schemas.microsoft.com/office/drawing/2014/main" xmlns="" id="{AB3F4CD7-4267-BD4A-A8C2-BED3397D44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6242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0" name="Freeform 533">
                <a:extLst>
                  <a:ext uri="{FF2B5EF4-FFF2-40B4-BE49-F238E27FC236}">
                    <a16:creationId xmlns:a16="http://schemas.microsoft.com/office/drawing/2014/main" xmlns="" id="{6E7C6BCA-6D4E-CD47-B38A-5440C674D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71526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1" name="Freeform 534">
                <a:extLst>
                  <a:ext uri="{FF2B5EF4-FFF2-40B4-BE49-F238E27FC236}">
                    <a16:creationId xmlns:a16="http://schemas.microsoft.com/office/drawing/2014/main" xmlns="" id="{87FEF85E-3611-FA45-9C7C-CF0DA8E60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00193" y="6481449"/>
                <a:ext cx="146495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2" name="Freeform 535">
                <a:extLst>
                  <a:ext uri="{FF2B5EF4-FFF2-40B4-BE49-F238E27FC236}">
                    <a16:creationId xmlns:a16="http://schemas.microsoft.com/office/drawing/2014/main" xmlns="" id="{4433CFD4-BB4C-154D-A301-A984ECCB96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32676" y="6385884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3" name="Freeform 536">
                <a:extLst>
                  <a:ext uri="{FF2B5EF4-FFF2-40B4-BE49-F238E27FC236}">
                    <a16:creationId xmlns:a16="http://schemas.microsoft.com/office/drawing/2014/main" xmlns="" id="{E51CCE13-8D77-0C4E-9F6B-648A61390B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74715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4" name="Freeform 537">
                <a:extLst>
                  <a:ext uri="{FF2B5EF4-FFF2-40B4-BE49-F238E27FC236}">
                    <a16:creationId xmlns:a16="http://schemas.microsoft.com/office/drawing/2014/main" xmlns="" id="{66B637EE-9E14-D14F-8C02-9C02503A6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2423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5" name="Freeform 538">
                <a:extLst>
                  <a:ext uri="{FF2B5EF4-FFF2-40B4-BE49-F238E27FC236}">
                    <a16:creationId xmlns:a16="http://schemas.microsoft.com/office/drawing/2014/main" xmlns="" id="{BF6E88DA-DE23-C147-AEEE-3387A90A99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12296" y="5787002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6" name="Freeform 539">
                <a:extLst>
                  <a:ext uri="{FF2B5EF4-FFF2-40B4-BE49-F238E27FC236}">
                    <a16:creationId xmlns:a16="http://schemas.microsoft.com/office/drawing/2014/main" xmlns="" id="{A51AE010-0EF5-5A4E-81F6-2B748973B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68981" y="6283948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7" name="Freeform 540">
                <a:extLst>
                  <a:ext uri="{FF2B5EF4-FFF2-40B4-BE49-F238E27FC236}">
                    <a16:creationId xmlns:a16="http://schemas.microsoft.com/office/drawing/2014/main" xmlns="" id="{BDB95747-ADC9-C748-B1C9-808D9EBA0D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70890" y="6057775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8" name="Freeform 541">
                <a:extLst>
                  <a:ext uri="{FF2B5EF4-FFF2-40B4-BE49-F238E27FC236}">
                    <a16:creationId xmlns:a16="http://schemas.microsoft.com/office/drawing/2014/main" xmlns="" id="{8A90E21E-2632-E84C-A6DD-530076DA2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2229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199" name="Freeform 542">
                <a:extLst>
                  <a:ext uri="{FF2B5EF4-FFF2-40B4-BE49-F238E27FC236}">
                    <a16:creationId xmlns:a16="http://schemas.microsoft.com/office/drawing/2014/main" xmlns="" id="{C042DE71-0FF2-CE4E-90EC-39F5215BD9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82993" y="5618167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0" name="Freeform 543">
                <a:extLst>
                  <a:ext uri="{FF2B5EF4-FFF2-40B4-BE49-F238E27FC236}">
                    <a16:creationId xmlns:a16="http://schemas.microsoft.com/office/drawing/2014/main" xmlns="" id="{A99B929C-4E22-1B4B-ABEF-D1C6F21EED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18661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1" name="Freeform 544">
                <a:extLst>
                  <a:ext uri="{FF2B5EF4-FFF2-40B4-BE49-F238E27FC236}">
                    <a16:creationId xmlns:a16="http://schemas.microsoft.com/office/drawing/2014/main" xmlns="" id="{126E8DCC-CC2A-224A-BCB6-FA0F38209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23756" y="5395179"/>
                <a:ext cx="318473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2" name="Freeform 545">
                <a:extLst>
                  <a:ext uri="{FF2B5EF4-FFF2-40B4-BE49-F238E27FC236}">
                    <a16:creationId xmlns:a16="http://schemas.microsoft.com/office/drawing/2014/main" xmlns="" id="{3D87005F-DCC1-5A4C-9FF6-3F1CAAD1F2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7963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3" name="Freeform 546">
                <a:extLst>
                  <a:ext uri="{FF2B5EF4-FFF2-40B4-BE49-F238E27FC236}">
                    <a16:creationId xmlns:a16="http://schemas.microsoft.com/office/drawing/2014/main" xmlns="" id="{86349200-B185-164D-B94F-2C11FBB0B2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28852" y="5385621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4" name="Freeform 547">
                <a:extLst>
                  <a:ext uri="{FF2B5EF4-FFF2-40B4-BE49-F238E27FC236}">
                    <a16:creationId xmlns:a16="http://schemas.microsoft.com/office/drawing/2014/main" xmlns="" id="{D2F83EA6-6D7A-924C-B606-13931E1AB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42864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5" name="Freeform 548">
                <a:extLst>
                  <a:ext uri="{FF2B5EF4-FFF2-40B4-BE49-F238E27FC236}">
                    <a16:creationId xmlns:a16="http://schemas.microsoft.com/office/drawing/2014/main" xmlns="" id="{90C4D0E6-900A-6148-AF9C-5888EB8FC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7" y="4719845"/>
                <a:ext cx="1343951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6" name="Freeform 549">
                <a:extLst>
                  <a:ext uri="{FF2B5EF4-FFF2-40B4-BE49-F238E27FC236}">
                    <a16:creationId xmlns:a16="http://schemas.microsoft.com/office/drawing/2014/main" xmlns="" id="{13683592-7ECF-B14E-BEB3-3B63A93AD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64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7" name="Freeform 550">
                <a:extLst>
                  <a:ext uri="{FF2B5EF4-FFF2-40B4-BE49-F238E27FC236}">
                    <a16:creationId xmlns:a16="http://schemas.microsoft.com/office/drawing/2014/main" xmlns="" id="{864F701F-8E6A-1940-B65B-23831A599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03376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8" name="Freeform 551">
                <a:extLst>
                  <a:ext uri="{FF2B5EF4-FFF2-40B4-BE49-F238E27FC236}">
                    <a16:creationId xmlns:a16="http://schemas.microsoft.com/office/drawing/2014/main" xmlns="" id="{FFECEF7B-7E0C-4647-B410-9FA001ACDE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91911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09" name="Freeform 552">
                <a:extLst>
                  <a:ext uri="{FF2B5EF4-FFF2-40B4-BE49-F238E27FC236}">
                    <a16:creationId xmlns:a16="http://schemas.microsoft.com/office/drawing/2014/main" xmlns="" id="{633FFD93-26F2-6A4D-A3BF-61CEBD136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9999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0" name="Freeform 553">
                <a:extLst>
                  <a:ext uri="{FF2B5EF4-FFF2-40B4-BE49-F238E27FC236}">
                    <a16:creationId xmlns:a16="http://schemas.microsoft.com/office/drawing/2014/main" xmlns="" id="{864C0B5A-1A17-E94B-AEC3-3FD43082D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2358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1" name="Freeform 554">
                <a:extLst>
                  <a:ext uri="{FF2B5EF4-FFF2-40B4-BE49-F238E27FC236}">
                    <a16:creationId xmlns:a16="http://schemas.microsoft.com/office/drawing/2014/main" xmlns="" id="{B2A7A686-9C88-9443-9BB7-19BF162180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28216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2" name="Freeform 555">
                <a:extLst>
                  <a:ext uri="{FF2B5EF4-FFF2-40B4-BE49-F238E27FC236}">
                    <a16:creationId xmlns:a16="http://schemas.microsoft.com/office/drawing/2014/main" xmlns="" id="{5419C8F2-1B0F-8242-89AF-DA4473BCF0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567" y="4738956"/>
                <a:ext cx="245223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3" name="Freeform 556">
                <a:extLst>
                  <a:ext uri="{FF2B5EF4-FFF2-40B4-BE49-F238E27FC236}">
                    <a16:creationId xmlns:a16="http://schemas.microsoft.com/office/drawing/2014/main" xmlns="" id="{E70A5CE8-7BAC-6E4B-A9C8-A5E6180BB7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9742" y="6433669"/>
                <a:ext cx="270700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4" name="Freeform 557">
                <a:extLst>
                  <a:ext uri="{FF2B5EF4-FFF2-40B4-BE49-F238E27FC236}">
                    <a16:creationId xmlns:a16="http://schemas.microsoft.com/office/drawing/2014/main" xmlns="" id="{1341993E-9EEB-A743-A34E-685DCC86C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6368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5" name="Freeform 558">
                <a:extLst>
                  <a:ext uri="{FF2B5EF4-FFF2-40B4-BE49-F238E27FC236}">
                    <a16:creationId xmlns:a16="http://schemas.microsoft.com/office/drawing/2014/main" xmlns="" id="{8A94071C-A93C-4D45-B35B-02DFA81737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923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6" name="Freeform 559">
                <a:extLst>
                  <a:ext uri="{FF2B5EF4-FFF2-40B4-BE49-F238E27FC236}">
                    <a16:creationId xmlns:a16="http://schemas.microsoft.com/office/drawing/2014/main" xmlns="" id="{DBB31796-384F-9144-AA67-B2BD0F9DF1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8150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7" name="Freeform 560">
                <a:extLst>
                  <a:ext uri="{FF2B5EF4-FFF2-40B4-BE49-F238E27FC236}">
                    <a16:creationId xmlns:a16="http://schemas.microsoft.com/office/drawing/2014/main" xmlns="" id="{BD0B8AB9-8E43-F749-8CF7-3CD8E9668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673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8" name="Freeform 561">
                <a:extLst>
                  <a:ext uri="{FF2B5EF4-FFF2-40B4-BE49-F238E27FC236}">
                    <a16:creationId xmlns:a16="http://schemas.microsoft.com/office/drawing/2014/main" xmlns="" id="{98C9A963-EABA-8C4B-8D2E-BDC89966A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5347" y="5994061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19" name="Freeform 562">
                <a:extLst>
                  <a:ext uri="{FF2B5EF4-FFF2-40B4-BE49-F238E27FC236}">
                    <a16:creationId xmlns:a16="http://schemas.microsoft.com/office/drawing/2014/main" xmlns="" id="{C27164F4-953F-B040-8D27-DBC024DB53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30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0" name="Freeform 563">
                <a:extLst>
                  <a:ext uri="{FF2B5EF4-FFF2-40B4-BE49-F238E27FC236}">
                    <a16:creationId xmlns:a16="http://schemas.microsoft.com/office/drawing/2014/main" xmlns="" id="{0F5B6498-4784-164E-8911-435D50A764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4009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1" name="Freeform 564">
                <a:extLst>
                  <a:ext uri="{FF2B5EF4-FFF2-40B4-BE49-F238E27FC236}">
                    <a16:creationId xmlns:a16="http://schemas.microsoft.com/office/drawing/2014/main" xmlns="" id="{F40C6780-C2F3-7946-80A9-35CDB5602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900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2" name="Freeform 565">
                <a:extLst>
                  <a:ext uri="{FF2B5EF4-FFF2-40B4-BE49-F238E27FC236}">
                    <a16:creationId xmlns:a16="http://schemas.microsoft.com/office/drawing/2014/main" xmlns="" id="{59CB0A8F-10C8-F541-82D7-A9F36A976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812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3" name="Freeform 566">
                <a:extLst>
                  <a:ext uri="{FF2B5EF4-FFF2-40B4-BE49-F238E27FC236}">
                    <a16:creationId xmlns:a16="http://schemas.microsoft.com/office/drawing/2014/main" xmlns="" id="{78B99A52-9231-BA47-A058-8132935F23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4582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4" name="Freeform 567">
                <a:extLst>
                  <a:ext uri="{FF2B5EF4-FFF2-40B4-BE49-F238E27FC236}">
                    <a16:creationId xmlns:a16="http://schemas.microsoft.com/office/drawing/2014/main" xmlns="" id="{C90644F4-4980-4F4B-945D-08A56748AD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734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5" name="Freeform 568">
                <a:extLst>
                  <a:ext uri="{FF2B5EF4-FFF2-40B4-BE49-F238E27FC236}">
                    <a16:creationId xmlns:a16="http://schemas.microsoft.com/office/drawing/2014/main" xmlns="" id="{24DE4608-7ECB-E34A-ABE4-4EA5E68C8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1269" y="6236163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6" name="Freeform 569">
                <a:extLst>
                  <a:ext uri="{FF2B5EF4-FFF2-40B4-BE49-F238E27FC236}">
                    <a16:creationId xmlns:a16="http://schemas.microsoft.com/office/drawing/2014/main" xmlns="" id="{304AE260-247D-DD4F-B2B8-137AD9FD7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66431" y="5076623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7" name="Freeform 570">
                <a:extLst>
                  <a:ext uri="{FF2B5EF4-FFF2-40B4-BE49-F238E27FC236}">
                    <a16:creationId xmlns:a16="http://schemas.microsoft.com/office/drawing/2014/main" xmlns="" id="{64F00D9F-78E6-0145-96EA-8C0F27EE6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99554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8" name="Freeform 571">
                <a:extLst>
                  <a:ext uri="{FF2B5EF4-FFF2-40B4-BE49-F238E27FC236}">
                    <a16:creationId xmlns:a16="http://schemas.microsoft.com/office/drawing/2014/main" xmlns="" id="{F1ECBB3C-36D2-2643-A33B-831F949595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42228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29" name="Freeform 572">
                <a:extLst>
                  <a:ext uri="{FF2B5EF4-FFF2-40B4-BE49-F238E27FC236}">
                    <a16:creationId xmlns:a16="http://schemas.microsoft.com/office/drawing/2014/main" xmlns="" id="{1C9CBF44-C19E-2C48-990F-555F5E1FD6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8" y="4777183"/>
                <a:ext cx="859874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0" name="Freeform 573">
                <a:extLst>
                  <a:ext uri="{FF2B5EF4-FFF2-40B4-BE49-F238E27FC236}">
                    <a16:creationId xmlns:a16="http://schemas.microsoft.com/office/drawing/2014/main" xmlns="" id="{603233A8-B892-A842-91D3-28EE36051E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09745" y="4738956"/>
                <a:ext cx="130574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1" name="Freeform 574">
                <a:extLst>
                  <a:ext uri="{FF2B5EF4-FFF2-40B4-BE49-F238E27FC236}">
                    <a16:creationId xmlns:a16="http://schemas.microsoft.com/office/drawing/2014/main" xmlns="" id="{91983AC9-CA51-4A4B-8F52-04BD0CE28E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51" y="4700729"/>
                <a:ext cx="296178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2" name="Freeform 575">
                <a:extLst>
                  <a:ext uri="{FF2B5EF4-FFF2-40B4-BE49-F238E27FC236}">
                    <a16:creationId xmlns:a16="http://schemas.microsoft.com/office/drawing/2014/main" xmlns="" id="{AEA4BA2D-E43C-234F-B649-FC71E6FCD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037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3" name="Freeform 576">
                <a:extLst>
                  <a:ext uri="{FF2B5EF4-FFF2-40B4-BE49-F238E27FC236}">
                    <a16:creationId xmlns:a16="http://schemas.microsoft.com/office/drawing/2014/main" xmlns="" id="{44C28CB9-1B8C-EB40-82A0-525DA1BEFE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3947" y="4675245"/>
                <a:ext cx="503186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4" name="Freeform 577">
                <a:extLst>
                  <a:ext uri="{FF2B5EF4-FFF2-40B4-BE49-F238E27FC236}">
                    <a16:creationId xmlns:a16="http://schemas.microsoft.com/office/drawing/2014/main" xmlns="" id="{2D6A2A0B-7F79-3F45-9AD4-ABE3C0AE0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1655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5" name="Freeform 578">
                <a:extLst>
                  <a:ext uri="{FF2B5EF4-FFF2-40B4-BE49-F238E27FC236}">
                    <a16:creationId xmlns:a16="http://schemas.microsoft.com/office/drawing/2014/main" xmlns="" id="{98A01800-D1D0-5445-8F52-B27528A4D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5221" y="4420403"/>
                <a:ext cx="560509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6" name="Freeform 579">
                <a:extLst>
                  <a:ext uri="{FF2B5EF4-FFF2-40B4-BE49-F238E27FC236}">
                    <a16:creationId xmlns:a16="http://schemas.microsoft.com/office/drawing/2014/main" xmlns="" id="{0324D828-814D-9B43-BCC8-FBADD09DA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9678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7" name="Freeform 580">
                <a:extLst>
                  <a:ext uri="{FF2B5EF4-FFF2-40B4-BE49-F238E27FC236}">
                    <a16:creationId xmlns:a16="http://schemas.microsoft.com/office/drawing/2014/main" xmlns="" id="{6E602314-ABD9-1B42-BECF-F9627525CD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74074" y="4385363"/>
                <a:ext cx="343950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8" name="Freeform 581">
                <a:extLst>
                  <a:ext uri="{FF2B5EF4-FFF2-40B4-BE49-F238E27FC236}">
                    <a16:creationId xmlns:a16="http://schemas.microsoft.com/office/drawing/2014/main" xmlns="" id="{18E85571-C4BD-B742-AEB0-A3C0A0D22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6686" y="4449069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39" name="Freeform 582">
                <a:extLst>
                  <a:ext uri="{FF2B5EF4-FFF2-40B4-BE49-F238E27FC236}">
                    <a16:creationId xmlns:a16="http://schemas.microsoft.com/office/drawing/2014/main" xmlns="" id="{A00BAD5B-70A0-144B-B9AF-E5D472D5B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0381" y="4318467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0" name="Freeform 583">
                <a:extLst>
                  <a:ext uri="{FF2B5EF4-FFF2-40B4-BE49-F238E27FC236}">
                    <a16:creationId xmlns:a16="http://schemas.microsoft.com/office/drawing/2014/main" xmlns="" id="{B7F4A4F3-C586-BD41-8667-F7B393C4D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7577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1" name="Freeform 584">
                <a:extLst>
                  <a:ext uri="{FF2B5EF4-FFF2-40B4-BE49-F238E27FC236}">
                    <a16:creationId xmlns:a16="http://schemas.microsoft.com/office/drawing/2014/main" xmlns="" id="{8A15FE40-C7A2-6C4A-854C-ABAC6CD213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29489" y="4251568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2" name="Freeform 585">
                <a:extLst>
                  <a:ext uri="{FF2B5EF4-FFF2-40B4-BE49-F238E27FC236}">
                    <a16:creationId xmlns:a16="http://schemas.microsoft.com/office/drawing/2014/main" xmlns="" id="{D8E4C1E7-3FF7-F542-93AF-B9F2BBC1FB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07195" y="4449069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3" name="Freeform 586">
                <a:extLst>
                  <a:ext uri="{FF2B5EF4-FFF2-40B4-BE49-F238E27FC236}">
                    <a16:creationId xmlns:a16="http://schemas.microsoft.com/office/drawing/2014/main" xmlns="" id="{B6B61B0B-23FB-D144-924D-E6ACCB5DA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8534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4" name="Freeform 587">
                <a:extLst>
                  <a:ext uri="{FF2B5EF4-FFF2-40B4-BE49-F238E27FC236}">
                    <a16:creationId xmlns:a16="http://schemas.microsoft.com/office/drawing/2014/main" xmlns="" id="{136D1AB4-0C07-5848-90F2-4C1BC4B9E8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9425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5" name="Freeform 588">
                <a:extLst>
                  <a:ext uri="{FF2B5EF4-FFF2-40B4-BE49-F238E27FC236}">
                    <a16:creationId xmlns:a16="http://schemas.microsoft.com/office/drawing/2014/main" xmlns="" id="{18CD7223-01D4-2A41-B9D1-BCDEBE9C31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1208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6" name="Freeform 589">
                <a:extLst>
                  <a:ext uri="{FF2B5EF4-FFF2-40B4-BE49-F238E27FC236}">
                    <a16:creationId xmlns:a16="http://schemas.microsoft.com/office/drawing/2014/main" xmlns="" id="{DD829735-97B9-4C40-B949-74A5ED3E29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30763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7" name="Freeform 590">
                <a:extLst>
                  <a:ext uri="{FF2B5EF4-FFF2-40B4-BE49-F238E27FC236}">
                    <a16:creationId xmlns:a16="http://schemas.microsoft.com/office/drawing/2014/main" xmlns="" id="{600CA3BE-D5B4-304D-BF49-269D111730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8407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8" name="Freeform 591">
                <a:extLst>
                  <a:ext uri="{FF2B5EF4-FFF2-40B4-BE49-F238E27FC236}">
                    <a16:creationId xmlns:a16="http://schemas.microsoft.com/office/drawing/2014/main" xmlns="" id="{9D3D7400-AC30-524C-A40D-AE7CAA9C08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16751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49" name="Freeform 592">
                <a:extLst>
                  <a:ext uri="{FF2B5EF4-FFF2-40B4-BE49-F238E27FC236}">
                    <a16:creationId xmlns:a16="http://schemas.microsoft.com/office/drawing/2014/main" xmlns="" id="{6D2A090E-8576-884A-9538-E454256BFE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57513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0" name="Freeform 593">
                <a:extLst>
                  <a:ext uri="{FF2B5EF4-FFF2-40B4-BE49-F238E27FC236}">
                    <a16:creationId xmlns:a16="http://schemas.microsoft.com/office/drawing/2014/main" xmlns="" id="{BC4B4C75-8B2D-6D4C-A935-B1558BB7D5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8660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1" name="Freeform 594">
                <a:extLst>
                  <a:ext uri="{FF2B5EF4-FFF2-40B4-BE49-F238E27FC236}">
                    <a16:creationId xmlns:a16="http://schemas.microsoft.com/office/drawing/2014/main" xmlns="" id="{9A7D010A-097A-0E4B-897D-FD4065BC99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01463" y="4251568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2" name="Freeform 595">
                <a:extLst>
                  <a:ext uri="{FF2B5EF4-FFF2-40B4-BE49-F238E27FC236}">
                    <a16:creationId xmlns:a16="http://schemas.microsoft.com/office/drawing/2014/main" xmlns="" id="{C4334332-2921-6E45-8502-5855275FC7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06560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3" name="Freeform 596">
                <a:extLst>
                  <a:ext uri="{FF2B5EF4-FFF2-40B4-BE49-F238E27FC236}">
                    <a16:creationId xmlns:a16="http://schemas.microsoft.com/office/drawing/2014/main" xmlns="" id="{33C4F4A0-8F16-B648-B28B-322D513509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7" y="4560566"/>
                <a:ext cx="156051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4" name="Freeform 597">
                <a:extLst>
                  <a:ext uri="{FF2B5EF4-FFF2-40B4-BE49-F238E27FC236}">
                    <a16:creationId xmlns:a16="http://schemas.microsoft.com/office/drawing/2014/main" xmlns="" id="{738D8C06-99C7-F145-867E-3EAF19A6AA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70254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5" name="Freeform 598">
                <a:extLst>
                  <a:ext uri="{FF2B5EF4-FFF2-40B4-BE49-F238E27FC236}">
                    <a16:creationId xmlns:a16="http://schemas.microsoft.com/office/drawing/2014/main" xmlns="" id="{A6482875-BA51-4A4B-AA6B-8880DE71F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39043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6" name="Freeform 599">
                <a:extLst>
                  <a:ext uri="{FF2B5EF4-FFF2-40B4-BE49-F238E27FC236}">
                    <a16:creationId xmlns:a16="http://schemas.microsoft.com/office/drawing/2014/main" xmlns="" id="{BF840BF9-62E5-FE4D-B9FD-79776763A4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3629" y="4449069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7" name="Freeform 600">
                <a:extLst>
                  <a:ext uri="{FF2B5EF4-FFF2-40B4-BE49-F238E27FC236}">
                    <a16:creationId xmlns:a16="http://schemas.microsoft.com/office/drawing/2014/main" xmlns="" id="{6C4546F6-2471-1F4A-A7B8-E47C84907A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96" y="4420403"/>
                <a:ext cx="831212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8" name="Freeform 601">
                <a:extLst>
                  <a:ext uri="{FF2B5EF4-FFF2-40B4-BE49-F238E27FC236}">
                    <a16:creationId xmlns:a16="http://schemas.microsoft.com/office/drawing/2014/main" xmlns="" id="{6B5C0EC9-BA9C-0745-AC7D-E7F0F36492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7007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59" name="Freeform 602">
                <a:extLst>
                  <a:ext uri="{FF2B5EF4-FFF2-40B4-BE49-F238E27FC236}">
                    <a16:creationId xmlns:a16="http://schemas.microsoft.com/office/drawing/2014/main" xmlns="" id="{40F4EAB0-6A51-1C4E-BC1A-7D3BD15259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9934" y="3767367"/>
                <a:ext cx="1455416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0" name="Freeform 604">
                <a:extLst>
                  <a:ext uri="{FF2B5EF4-FFF2-40B4-BE49-F238E27FC236}">
                    <a16:creationId xmlns:a16="http://schemas.microsoft.com/office/drawing/2014/main" xmlns="" id="{A341480E-D4F0-184B-9864-6F7F27E1C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01466" y="4187857"/>
                <a:ext cx="130574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1" name="Freeform 605">
                <a:extLst>
                  <a:ext uri="{FF2B5EF4-FFF2-40B4-BE49-F238E27FC236}">
                    <a16:creationId xmlns:a16="http://schemas.microsoft.com/office/drawing/2014/main" xmlns="" id="{512D7434-207E-2A4A-B29F-54AB2573B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38407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2" name="Freeform 606">
                <a:extLst>
                  <a:ext uri="{FF2B5EF4-FFF2-40B4-BE49-F238E27FC236}">
                    <a16:creationId xmlns:a16="http://schemas.microsoft.com/office/drawing/2014/main" xmlns="" id="{51921B51-31EA-D841-9B3C-B4B11D8B33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80446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3" name="Freeform 607">
                <a:extLst>
                  <a:ext uri="{FF2B5EF4-FFF2-40B4-BE49-F238E27FC236}">
                    <a16:creationId xmlns:a16="http://schemas.microsoft.com/office/drawing/2014/main" xmlns="" id="{86A88977-3821-9041-826A-4A67C7A298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5282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4" name="Freeform 608">
                <a:extLst>
                  <a:ext uri="{FF2B5EF4-FFF2-40B4-BE49-F238E27FC236}">
                    <a16:creationId xmlns:a16="http://schemas.microsoft.com/office/drawing/2014/main" xmlns="" id="{A39F6B14-F66E-8441-9D67-EB6DF00F9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164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5" name="Freeform 609">
                <a:extLst>
                  <a:ext uri="{FF2B5EF4-FFF2-40B4-BE49-F238E27FC236}">
                    <a16:creationId xmlns:a16="http://schemas.microsoft.com/office/drawing/2014/main" xmlns="" id="{56966B42-2F00-4642-A621-DC7BA7DFAB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9931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6" name="Freeform 610">
                <a:extLst>
                  <a:ext uri="{FF2B5EF4-FFF2-40B4-BE49-F238E27FC236}">
                    <a16:creationId xmlns:a16="http://schemas.microsoft.com/office/drawing/2014/main" xmlns="" id="{3DB18EC7-C828-934D-80EC-6859020140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61981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7" name="Freeform 611">
                <a:extLst>
                  <a:ext uri="{FF2B5EF4-FFF2-40B4-BE49-F238E27FC236}">
                    <a16:creationId xmlns:a16="http://schemas.microsoft.com/office/drawing/2014/main" xmlns="" id="{3E1C4108-B6C2-8E41-BD75-E8E3D9DD6B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40962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8" name="Freeform 612">
                <a:extLst>
                  <a:ext uri="{FF2B5EF4-FFF2-40B4-BE49-F238E27FC236}">
                    <a16:creationId xmlns:a16="http://schemas.microsoft.com/office/drawing/2014/main" xmlns="" id="{42CAE20A-B4F8-2340-908E-2A58A16C5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1345" y="10785121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69" name="Rectangle 613">
                <a:extLst>
                  <a:ext uri="{FF2B5EF4-FFF2-40B4-BE49-F238E27FC236}">
                    <a16:creationId xmlns:a16="http://schemas.microsoft.com/office/drawing/2014/main" xmlns="" id="{CFC1F299-605B-6045-B420-2F3ADA956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51788" y="5197675"/>
                <a:ext cx="3187" cy="3188"/>
              </a:xfrm>
              <a:prstGeom prst="rect">
                <a:avLst/>
              </a:pr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0" name="Freeform 614">
                <a:extLst>
                  <a:ext uri="{FF2B5EF4-FFF2-40B4-BE49-F238E27FC236}">
                    <a16:creationId xmlns:a16="http://schemas.microsoft.com/office/drawing/2014/main" xmlns="" id="{60B73965-C685-CF48-9EE3-DB449FC99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57516" y="10504795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1" name="Freeform 615">
                <a:extLst>
                  <a:ext uri="{FF2B5EF4-FFF2-40B4-BE49-F238E27FC236}">
                    <a16:creationId xmlns:a16="http://schemas.microsoft.com/office/drawing/2014/main" xmlns="" id="{52B45513-40B6-E140-9D56-59CD8F6BC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11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2" name="Freeform 616">
                <a:extLst>
                  <a:ext uri="{FF2B5EF4-FFF2-40B4-BE49-F238E27FC236}">
                    <a16:creationId xmlns:a16="http://schemas.microsoft.com/office/drawing/2014/main" xmlns="" id="{00EF8F0D-B0F6-F549-B95D-5A0BAF318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3629" y="11766268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3" name="Freeform 617">
                <a:extLst>
                  <a:ext uri="{FF2B5EF4-FFF2-40B4-BE49-F238E27FC236}">
                    <a16:creationId xmlns:a16="http://schemas.microsoft.com/office/drawing/2014/main" xmlns="" id="{2CC49265-FAF3-CA4D-82D7-A90E10FEE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5288" y="11747159"/>
                <a:ext cx="280256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4" name="Freeform 618">
                <a:extLst>
                  <a:ext uri="{FF2B5EF4-FFF2-40B4-BE49-F238E27FC236}">
                    <a16:creationId xmlns:a16="http://schemas.microsoft.com/office/drawing/2014/main" xmlns="" id="{CFA1BB1F-FBF7-7045-B162-C57E43D9E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60699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5" name="Freeform 619">
                <a:extLst>
                  <a:ext uri="{FF2B5EF4-FFF2-40B4-BE49-F238E27FC236}">
                    <a16:creationId xmlns:a16="http://schemas.microsoft.com/office/drawing/2014/main" xmlns="" id="{27050486-2940-D14B-8675-CE56F81EBC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30764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6" name="Freeform 620">
                <a:extLst>
                  <a:ext uri="{FF2B5EF4-FFF2-40B4-BE49-F238E27FC236}">
                    <a16:creationId xmlns:a16="http://schemas.microsoft.com/office/drawing/2014/main" xmlns="" id="{D1A3FF57-388F-CD4B-8383-8AF5382C58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86815" y="8752743"/>
                <a:ext cx="207006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7" name="Freeform 621">
                <a:extLst>
                  <a:ext uri="{FF2B5EF4-FFF2-40B4-BE49-F238E27FC236}">
                    <a16:creationId xmlns:a16="http://schemas.microsoft.com/office/drawing/2014/main" xmlns="" id="{AC6F386A-6B57-AF4C-B667-7F19580F7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55606" y="8771859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8" name="Freeform 622">
                <a:extLst>
                  <a:ext uri="{FF2B5EF4-FFF2-40B4-BE49-F238E27FC236}">
                    <a16:creationId xmlns:a16="http://schemas.microsoft.com/office/drawing/2014/main" xmlns="" id="{E69A2AB8-8CE8-174C-AB3F-3D062B750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1211" y="8453303"/>
                <a:ext cx="754780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79" name="Freeform 623">
                <a:extLst>
                  <a:ext uri="{FF2B5EF4-FFF2-40B4-BE49-F238E27FC236}">
                    <a16:creationId xmlns:a16="http://schemas.microsoft.com/office/drawing/2014/main" xmlns="" id="{82ECB4F5-BCCD-FF4E-AAF2-7E50FA563F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23120" y="8978916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0" name="Freeform 624">
                <a:extLst>
                  <a:ext uri="{FF2B5EF4-FFF2-40B4-BE49-F238E27FC236}">
                    <a16:creationId xmlns:a16="http://schemas.microsoft.com/office/drawing/2014/main" xmlns="" id="{92992A79-E0B9-004A-B414-63B557E547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458" y="9036257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1" name="Freeform 625">
                <a:extLst>
                  <a:ext uri="{FF2B5EF4-FFF2-40B4-BE49-F238E27FC236}">
                    <a16:creationId xmlns:a16="http://schemas.microsoft.com/office/drawing/2014/main" xmlns="" id="{17B7990B-929D-774C-9021-51F58EAB0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58790" y="9867685"/>
                <a:ext cx="407643" cy="1984597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2" name="Freeform 626">
                <a:extLst>
                  <a:ext uri="{FF2B5EF4-FFF2-40B4-BE49-F238E27FC236}">
                    <a16:creationId xmlns:a16="http://schemas.microsoft.com/office/drawing/2014/main" xmlns="" id="{C573E40B-9C94-E14C-AE76-F90311AAA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35859" y="9485418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3" name="Freeform 627">
                <a:extLst>
                  <a:ext uri="{FF2B5EF4-FFF2-40B4-BE49-F238E27FC236}">
                    <a16:creationId xmlns:a16="http://schemas.microsoft.com/office/drawing/2014/main" xmlns="" id="{0DED60DE-539D-8546-A7A7-5C3F5727C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73441" y="9950508"/>
                <a:ext cx="420383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4" name="Freeform 628">
                <a:extLst>
                  <a:ext uri="{FF2B5EF4-FFF2-40B4-BE49-F238E27FC236}">
                    <a16:creationId xmlns:a16="http://schemas.microsoft.com/office/drawing/2014/main" xmlns="" id="{8FA195AD-F46B-F84E-957A-CC0B9AB489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41593" y="8800526"/>
                <a:ext cx="1856688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5" name="Freeform 629">
                <a:extLst>
                  <a:ext uri="{FF2B5EF4-FFF2-40B4-BE49-F238E27FC236}">
                    <a16:creationId xmlns:a16="http://schemas.microsoft.com/office/drawing/2014/main" xmlns="" id="{A661A014-02FF-D340-BA3F-99FFDA0E2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61338" y="10485681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6" name="Freeform 630">
                <a:extLst>
                  <a:ext uri="{FF2B5EF4-FFF2-40B4-BE49-F238E27FC236}">
                    <a16:creationId xmlns:a16="http://schemas.microsoft.com/office/drawing/2014/main" xmlns="" id="{68CBFF5A-ECD9-D844-949F-09522A8EAC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41593" y="10074745"/>
                <a:ext cx="961783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7" name="Freeform 631">
                <a:extLst>
                  <a:ext uri="{FF2B5EF4-FFF2-40B4-BE49-F238E27FC236}">
                    <a16:creationId xmlns:a16="http://schemas.microsoft.com/office/drawing/2014/main" xmlns="" id="{DDA89A7B-F6CF-E443-9016-991B1F4CE3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7387" y="8313140"/>
                <a:ext cx="203824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8" name="Freeform 632">
                <a:extLst>
                  <a:ext uri="{FF2B5EF4-FFF2-40B4-BE49-F238E27FC236}">
                    <a16:creationId xmlns:a16="http://schemas.microsoft.com/office/drawing/2014/main" xmlns="" id="{F2DE58DE-6C2D-3C4A-9290-79E1BFBA26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81084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89" name="Freeform 633">
                <a:extLst>
                  <a:ext uri="{FF2B5EF4-FFF2-40B4-BE49-F238E27FC236}">
                    <a16:creationId xmlns:a16="http://schemas.microsoft.com/office/drawing/2014/main" xmlns="" id="{0AB2C838-2A06-CB42-8F8D-FDA3FBAFC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02737" y="8360921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0" name="Freeform 634">
                <a:extLst>
                  <a:ext uri="{FF2B5EF4-FFF2-40B4-BE49-F238E27FC236}">
                    <a16:creationId xmlns:a16="http://schemas.microsoft.com/office/drawing/2014/main" xmlns="" id="{11F0EDC5-48DB-1041-B9D1-6BDB3403C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91272" y="8192091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1" name="Freeform 635">
                <a:extLst>
                  <a:ext uri="{FF2B5EF4-FFF2-40B4-BE49-F238E27FC236}">
                    <a16:creationId xmlns:a16="http://schemas.microsoft.com/office/drawing/2014/main" xmlns="" id="{07A64CF8-14A3-DA48-B850-C53EC57D0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4330" y="7453043"/>
                <a:ext cx="1398093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2" name="Freeform 636">
                <a:extLst>
                  <a:ext uri="{FF2B5EF4-FFF2-40B4-BE49-F238E27FC236}">
                    <a16:creationId xmlns:a16="http://schemas.microsoft.com/office/drawing/2014/main" xmlns="" id="{2AD75F61-1E52-E54F-BAC3-AD6A70A917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402" y="8287656"/>
                <a:ext cx="280256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3" name="Freeform 637">
                <a:extLst>
                  <a:ext uri="{FF2B5EF4-FFF2-40B4-BE49-F238E27FC236}">
                    <a16:creationId xmlns:a16="http://schemas.microsoft.com/office/drawing/2014/main" xmlns="" id="{D2EA5812-E14F-D24C-BE3F-7494F978C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402" y="8163419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4" name="Freeform 638">
                <a:extLst>
                  <a:ext uri="{FF2B5EF4-FFF2-40B4-BE49-F238E27FC236}">
                    <a16:creationId xmlns:a16="http://schemas.microsoft.com/office/drawing/2014/main" xmlns="" id="{F06DE561-B496-4C4D-BCF0-FA3EAD0B1F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2035" y="8080592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5" name="Freeform 639">
                <a:extLst>
                  <a:ext uri="{FF2B5EF4-FFF2-40B4-BE49-F238E27FC236}">
                    <a16:creationId xmlns:a16="http://schemas.microsoft.com/office/drawing/2014/main" xmlns="" id="{B4E3BC6B-F2FA-A34A-BA06-4E25D49DE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3503" y="8080592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6" name="Freeform 640">
                <a:extLst>
                  <a:ext uri="{FF2B5EF4-FFF2-40B4-BE49-F238E27FC236}">
                    <a16:creationId xmlns:a16="http://schemas.microsoft.com/office/drawing/2014/main" xmlns="" id="{4A107108-257D-B846-ABB7-796872EF9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3499" y="4965129"/>
                <a:ext cx="1812106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7" name="Freeform 641">
                <a:extLst>
                  <a:ext uri="{FF2B5EF4-FFF2-40B4-BE49-F238E27FC236}">
                    <a16:creationId xmlns:a16="http://schemas.microsoft.com/office/drawing/2014/main" xmlns="" id="{1248D0C6-DCC3-C842-A3AD-7E0E06109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8086" y="6516489"/>
                <a:ext cx="2697455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8" name="Freeform 642">
                <a:extLst>
                  <a:ext uri="{FF2B5EF4-FFF2-40B4-BE49-F238E27FC236}">
                    <a16:creationId xmlns:a16="http://schemas.microsoft.com/office/drawing/2014/main" xmlns="" id="{94D55588-F9AC-1045-A2B9-998F5EAD897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309" y="4907791"/>
                <a:ext cx="3984080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299" name="Freeform 643">
                <a:extLst>
                  <a:ext uri="{FF2B5EF4-FFF2-40B4-BE49-F238E27FC236}">
                    <a16:creationId xmlns:a16="http://schemas.microsoft.com/office/drawing/2014/main" xmlns="" id="{A7437A32-7B83-3F4B-A57A-2EDC794BCD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43512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0" name="Freeform 644">
                <a:extLst>
                  <a:ext uri="{FF2B5EF4-FFF2-40B4-BE49-F238E27FC236}">
                    <a16:creationId xmlns:a16="http://schemas.microsoft.com/office/drawing/2014/main" xmlns="" id="{FCF9BA05-22DD-6147-BD73-EF8F0D848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19944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1" name="Freeform 645">
                <a:extLst>
                  <a:ext uri="{FF2B5EF4-FFF2-40B4-BE49-F238E27FC236}">
                    <a16:creationId xmlns:a16="http://schemas.microsoft.com/office/drawing/2014/main" xmlns="" id="{6383E31E-C337-2640-B6F3-064164896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73444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2" name="Freeform 646">
                <a:extLst>
                  <a:ext uri="{FF2B5EF4-FFF2-40B4-BE49-F238E27FC236}">
                    <a16:creationId xmlns:a16="http://schemas.microsoft.com/office/drawing/2014/main" xmlns="" id="{447DCF2E-CD94-9449-B7CF-BCB777784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2870" y="6545160"/>
                <a:ext cx="347132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3" name="Freeform 647">
                <a:extLst>
                  <a:ext uri="{FF2B5EF4-FFF2-40B4-BE49-F238E27FC236}">
                    <a16:creationId xmlns:a16="http://schemas.microsoft.com/office/drawing/2014/main" xmlns="" id="{FAAC71BC-B5FE-5B42-B409-0CEFF1C4D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21850" y="6656654"/>
                <a:ext cx="531848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4" name="Freeform 648">
                <a:extLst>
                  <a:ext uri="{FF2B5EF4-FFF2-40B4-BE49-F238E27FC236}">
                    <a16:creationId xmlns:a16="http://schemas.microsoft.com/office/drawing/2014/main" xmlns="" id="{4B9C3366-DBA5-6A48-96DD-F9D549E85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0767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5" name="Freeform 649">
                <a:extLst>
                  <a:ext uri="{FF2B5EF4-FFF2-40B4-BE49-F238E27FC236}">
                    <a16:creationId xmlns:a16="http://schemas.microsoft.com/office/drawing/2014/main" xmlns="" id="{80848C94-BD37-9844-B712-C938A9AA1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70893" y="6414553"/>
                <a:ext cx="617835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6" name="Freeform 650">
                <a:extLst>
                  <a:ext uri="{FF2B5EF4-FFF2-40B4-BE49-F238E27FC236}">
                    <a16:creationId xmlns:a16="http://schemas.microsoft.com/office/drawing/2014/main" xmlns="" id="{04D7B21D-FCA6-BD4F-B41F-3AF3D5DF1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83632" y="6621615"/>
                <a:ext cx="207006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7" name="Freeform 651">
                <a:extLst>
                  <a:ext uri="{FF2B5EF4-FFF2-40B4-BE49-F238E27FC236}">
                    <a16:creationId xmlns:a16="http://schemas.microsoft.com/office/drawing/2014/main" xmlns="" id="{21248A4C-2707-5A49-B627-F93875627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08475" y="6395439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8" name="Freeform 652">
                <a:extLst>
                  <a:ext uri="{FF2B5EF4-FFF2-40B4-BE49-F238E27FC236}">
                    <a16:creationId xmlns:a16="http://schemas.microsoft.com/office/drawing/2014/main" xmlns="" id="{5F46FA76-36C4-A547-89E5-A05CF56893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67711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09" name="Freeform 653">
                <a:extLst>
                  <a:ext uri="{FF2B5EF4-FFF2-40B4-BE49-F238E27FC236}">
                    <a16:creationId xmlns:a16="http://schemas.microsoft.com/office/drawing/2014/main" xmlns="" id="{A73827C4-24F1-A542-9657-148E7956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53061" y="6264832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0" name="Freeform 654">
                <a:extLst>
                  <a:ext uri="{FF2B5EF4-FFF2-40B4-BE49-F238E27FC236}">
                    <a16:creationId xmlns:a16="http://schemas.microsoft.com/office/drawing/2014/main" xmlns="" id="{F4D7BB41-60F2-E74A-8A2A-70946D68E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79173" y="5984503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1" name="Freeform 655">
                <a:extLst>
                  <a:ext uri="{FF2B5EF4-FFF2-40B4-BE49-F238E27FC236}">
                    <a16:creationId xmlns:a16="http://schemas.microsoft.com/office/drawing/2014/main" xmlns="" id="{E5B89CAB-3CEC-8145-82D0-D33819CB20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77264" y="6172454"/>
                <a:ext cx="417198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2" name="Freeform 656">
                <a:extLst>
                  <a:ext uri="{FF2B5EF4-FFF2-40B4-BE49-F238E27FC236}">
                    <a16:creationId xmlns:a16="http://schemas.microsoft.com/office/drawing/2014/main" xmlns="" id="{80C56B3F-D90D-DD46-A80B-CFB2CE99D2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35" y="6322173"/>
                <a:ext cx="831212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3" name="Freeform 657">
                <a:extLst>
                  <a:ext uri="{FF2B5EF4-FFF2-40B4-BE49-F238E27FC236}">
                    <a16:creationId xmlns:a16="http://schemas.microsoft.com/office/drawing/2014/main" xmlns="" id="{320836F9-F18F-464B-8B96-727819626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51788" y="6506933"/>
                <a:ext cx="280256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4" name="Freeform 658">
                <a:extLst>
                  <a:ext uri="{FF2B5EF4-FFF2-40B4-BE49-F238E27FC236}">
                    <a16:creationId xmlns:a16="http://schemas.microsoft.com/office/drawing/2014/main" xmlns="" id="{C2732235-D55C-C940-B67D-8EF594B0E2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703" y="6086441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5" name="Freeform 659">
                <a:extLst>
                  <a:ext uri="{FF2B5EF4-FFF2-40B4-BE49-F238E27FC236}">
                    <a16:creationId xmlns:a16="http://schemas.microsoft.com/office/drawing/2014/main" xmlns="" id="{DB9889F4-55DC-DD41-86C7-14D577837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94" y="6067328"/>
                <a:ext cx="270700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6" name="Freeform 660">
                <a:extLst>
                  <a:ext uri="{FF2B5EF4-FFF2-40B4-BE49-F238E27FC236}">
                    <a16:creationId xmlns:a16="http://schemas.microsoft.com/office/drawing/2014/main" xmlns="" id="{28D4A214-3A70-E841-A42B-B47F0BDE07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58794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7" name="Freeform 661">
                <a:extLst>
                  <a:ext uri="{FF2B5EF4-FFF2-40B4-BE49-F238E27FC236}">
                    <a16:creationId xmlns:a16="http://schemas.microsoft.com/office/drawing/2014/main" xmlns="" id="{F5FF95F9-7A38-DC4E-8E65-679088609B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60703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8" name="Freeform 662">
                <a:extLst>
                  <a:ext uri="{FF2B5EF4-FFF2-40B4-BE49-F238E27FC236}">
                    <a16:creationId xmlns:a16="http://schemas.microsoft.com/office/drawing/2014/main" xmlns="" id="{239DB47A-E41F-9B4A-9713-CE7D3F8E6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17" y="6143782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19" name="Freeform 663">
                <a:extLst>
                  <a:ext uri="{FF2B5EF4-FFF2-40B4-BE49-F238E27FC236}">
                    <a16:creationId xmlns:a16="http://schemas.microsoft.com/office/drawing/2014/main" xmlns="" id="{43CC5624-4972-5844-A7D7-A7F822022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29" y="6162893"/>
                <a:ext cx="445860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0" name="Freeform 664">
                <a:extLst>
                  <a:ext uri="{FF2B5EF4-FFF2-40B4-BE49-F238E27FC236}">
                    <a16:creationId xmlns:a16="http://schemas.microsoft.com/office/drawing/2014/main" xmlns="" id="{68BA492C-F711-904C-802B-010000678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29" y="6573832"/>
                <a:ext cx="429938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1" name="Freeform 665">
                <a:extLst>
                  <a:ext uri="{FF2B5EF4-FFF2-40B4-BE49-F238E27FC236}">
                    <a16:creationId xmlns:a16="http://schemas.microsoft.com/office/drawing/2014/main" xmlns="" id="{CB872082-9F9F-A94D-8BEA-0BF29AEF35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29494" y="6564274"/>
                <a:ext cx="156051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2" name="Freeform 666">
                <a:extLst>
                  <a:ext uri="{FF2B5EF4-FFF2-40B4-BE49-F238E27FC236}">
                    <a16:creationId xmlns:a16="http://schemas.microsoft.com/office/drawing/2014/main" xmlns="" id="{B9A85547-8B5C-2D4C-A06F-1BD1D72B69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3189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3" name="Freeform 667">
                <a:extLst>
                  <a:ext uri="{FF2B5EF4-FFF2-40B4-BE49-F238E27FC236}">
                    <a16:creationId xmlns:a16="http://schemas.microsoft.com/office/drawing/2014/main" xmlns="" id="{3E67C475-D7E1-1248-BC64-B3598A5535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712935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4" name="Freeform 668">
                <a:extLst>
                  <a:ext uri="{FF2B5EF4-FFF2-40B4-BE49-F238E27FC236}">
                    <a16:creationId xmlns:a16="http://schemas.microsoft.com/office/drawing/2014/main" xmlns="" id="{480B3CD7-6BCD-2145-AE7A-7F45C4079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23124" y="6771334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5" name="Freeform 669">
                <a:extLst>
                  <a:ext uri="{FF2B5EF4-FFF2-40B4-BE49-F238E27FC236}">
                    <a16:creationId xmlns:a16="http://schemas.microsoft.com/office/drawing/2014/main" xmlns="" id="{72BBD155-9B00-6748-A6FC-EB0158820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44142" y="6704437"/>
                <a:ext cx="207006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6" name="Freeform 670">
                <a:extLst>
                  <a:ext uri="{FF2B5EF4-FFF2-40B4-BE49-F238E27FC236}">
                    <a16:creationId xmlns:a16="http://schemas.microsoft.com/office/drawing/2014/main" xmlns="" id="{AA0FF3F1-5D8D-294F-89F7-0753B370BB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32679" y="6554719"/>
                <a:ext cx="328029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7" name="Freeform 671">
                <a:extLst>
                  <a:ext uri="{FF2B5EF4-FFF2-40B4-BE49-F238E27FC236}">
                    <a16:creationId xmlns:a16="http://schemas.microsoft.com/office/drawing/2014/main" xmlns="" id="{3BBE2FFE-596F-D14E-B4DE-091F81C06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20574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8" name="Freeform 672">
                <a:extLst>
                  <a:ext uri="{FF2B5EF4-FFF2-40B4-BE49-F238E27FC236}">
                    <a16:creationId xmlns:a16="http://schemas.microsoft.com/office/drawing/2014/main" xmlns="" id="{FDD0DFD7-A268-FE44-B5E8-3948A7CCF3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81724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29" name="Freeform 673">
                <a:extLst>
                  <a:ext uri="{FF2B5EF4-FFF2-40B4-BE49-F238E27FC236}">
                    <a16:creationId xmlns:a16="http://schemas.microsoft.com/office/drawing/2014/main" xmlns="" id="{91B253F9-596D-ED4F-A112-D50C6F99E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82361" y="6911499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0" name="Freeform 674">
                <a:extLst>
                  <a:ext uri="{FF2B5EF4-FFF2-40B4-BE49-F238E27FC236}">
                    <a16:creationId xmlns:a16="http://schemas.microsoft.com/office/drawing/2014/main" xmlns="" id="{AD3A028E-2DFD-AB44-9667-62C63B05A4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30129" y="6930613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1" name="Freeform 675">
                <a:extLst>
                  <a:ext uri="{FF2B5EF4-FFF2-40B4-BE49-F238E27FC236}">
                    <a16:creationId xmlns:a16="http://schemas.microsoft.com/office/drawing/2014/main" xmlns="" id="{11A3D706-04F6-F443-9F92-A2E20BC7FF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55610" y="6984764"/>
                <a:ext cx="178346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2" name="Freeform 676">
                <a:extLst>
                  <a:ext uri="{FF2B5EF4-FFF2-40B4-BE49-F238E27FC236}">
                    <a16:creationId xmlns:a16="http://schemas.microsoft.com/office/drawing/2014/main" xmlns="" id="{AD5950B8-563B-B543-8877-278C22A05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22489" y="7061218"/>
                <a:ext cx="923568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3" name="Freeform 677">
                <a:extLst>
                  <a:ext uri="{FF2B5EF4-FFF2-40B4-BE49-F238E27FC236}">
                    <a16:creationId xmlns:a16="http://schemas.microsoft.com/office/drawing/2014/main" xmlns="" id="{8BF16B6C-E3A9-2147-BE3C-0A9B143F5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41597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4" name="Freeform 678">
                <a:extLst>
                  <a:ext uri="{FF2B5EF4-FFF2-40B4-BE49-F238E27FC236}">
                    <a16:creationId xmlns:a16="http://schemas.microsoft.com/office/drawing/2014/main" xmlns="" id="{B6410D4A-2546-AC45-A403-F3C17225C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525034" y="6844600"/>
                <a:ext cx="328029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5" name="Freeform 679">
                <a:extLst>
                  <a:ext uri="{FF2B5EF4-FFF2-40B4-BE49-F238E27FC236}">
                    <a16:creationId xmlns:a16="http://schemas.microsoft.com/office/drawing/2014/main" xmlns="" id="{F6A6C5A4-5D80-F242-B53F-081C127E9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51153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6" name="Freeform 680">
                <a:extLst>
                  <a:ext uri="{FF2B5EF4-FFF2-40B4-BE49-F238E27FC236}">
                    <a16:creationId xmlns:a16="http://schemas.microsoft.com/office/drawing/2014/main" xmlns="" id="{E962A213-2754-634F-BFF4-56C2D3EB3A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3954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7" name="Freeform 681">
                <a:extLst>
                  <a:ext uri="{FF2B5EF4-FFF2-40B4-BE49-F238E27FC236}">
                    <a16:creationId xmlns:a16="http://schemas.microsoft.com/office/drawing/2014/main" xmlns="" id="{C372BEA7-C6E3-5943-922A-1524AE3B2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11662" y="7220495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8" name="Freeform 682">
                <a:extLst>
                  <a:ext uri="{FF2B5EF4-FFF2-40B4-BE49-F238E27FC236}">
                    <a16:creationId xmlns:a16="http://schemas.microsoft.com/office/drawing/2014/main" xmlns="" id="{14EB9CEA-A698-F446-B0F6-2E92AA602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461341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39" name="Freeform 683">
                <a:extLst>
                  <a:ext uri="{FF2B5EF4-FFF2-40B4-BE49-F238E27FC236}">
                    <a16:creationId xmlns:a16="http://schemas.microsoft.com/office/drawing/2014/main" xmlns="" id="{12CE8364-3078-4543-AB39-050DE56BAA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72168" y="6946541"/>
                <a:ext cx="885351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0" name="Freeform 684">
                <a:extLst>
                  <a:ext uri="{FF2B5EF4-FFF2-40B4-BE49-F238E27FC236}">
                    <a16:creationId xmlns:a16="http://schemas.microsoft.com/office/drawing/2014/main" xmlns="" id="{16CA111E-C113-1042-8854-5296BFFC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73442" y="7481712"/>
                <a:ext cx="980892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1" name="Freeform 685">
                <a:extLst>
                  <a:ext uri="{FF2B5EF4-FFF2-40B4-BE49-F238E27FC236}">
                    <a16:creationId xmlns:a16="http://schemas.microsoft.com/office/drawing/2014/main" xmlns="" id="{863D6296-62D8-6144-ADB8-EFF38F8364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51" y="7424369"/>
                <a:ext cx="194268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2" name="Freeform 686">
                <a:extLst>
                  <a:ext uri="{FF2B5EF4-FFF2-40B4-BE49-F238E27FC236}">
                    <a16:creationId xmlns:a16="http://schemas.microsoft.com/office/drawing/2014/main" xmlns="" id="{DC3E2D7E-D43E-9849-8C93-2903CB43B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02106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3" name="Freeform 687">
                <a:extLst>
                  <a:ext uri="{FF2B5EF4-FFF2-40B4-BE49-F238E27FC236}">
                    <a16:creationId xmlns:a16="http://schemas.microsoft.com/office/drawing/2014/main" xmlns="" id="{A7CA7FDA-0769-084A-A3D5-FC189EA25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92551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4" name="Freeform 688">
                <a:extLst>
                  <a:ext uri="{FF2B5EF4-FFF2-40B4-BE49-F238E27FC236}">
                    <a16:creationId xmlns:a16="http://schemas.microsoft.com/office/drawing/2014/main" xmlns="" id="{2F3A0456-1A3E-7E41-9165-3602D50E33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54336" y="7424369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5" name="Freeform 689">
                <a:extLst>
                  <a:ext uri="{FF2B5EF4-FFF2-40B4-BE49-F238E27FC236}">
                    <a16:creationId xmlns:a16="http://schemas.microsoft.com/office/drawing/2014/main" xmlns="" id="{30F630E8-9C0D-5D4B-834D-2F8313AB6C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28220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6" name="Freeform 690">
                <a:extLst>
                  <a:ext uri="{FF2B5EF4-FFF2-40B4-BE49-F238E27FC236}">
                    <a16:creationId xmlns:a16="http://schemas.microsoft.com/office/drawing/2014/main" xmlns="" id="{E5A50273-8044-8343-80AD-D4CFAF66F4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46057" y="8137935"/>
                <a:ext cx="496815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7" name="Freeform 691">
                <a:extLst>
                  <a:ext uri="{FF2B5EF4-FFF2-40B4-BE49-F238E27FC236}">
                    <a16:creationId xmlns:a16="http://schemas.microsoft.com/office/drawing/2014/main" xmlns="" id="{2FC86976-AA2F-4D44-ACB8-403F5BB89F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85545" y="7790708"/>
                <a:ext cx="382165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8" name="Freeform 692">
                <a:extLst>
                  <a:ext uri="{FF2B5EF4-FFF2-40B4-BE49-F238E27FC236}">
                    <a16:creationId xmlns:a16="http://schemas.microsoft.com/office/drawing/2014/main" xmlns="" id="{0B553532-3A51-1C4D-AB99-291048D175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97646" y="6892386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49" name="Freeform 693">
                <a:extLst>
                  <a:ext uri="{FF2B5EF4-FFF2-40B4-BE49-F238E27FC236}">
                    <a16:creationId xmlns:a16="http://schemas.microsoft.com/office/drawing/2014/main" xmlns="" id="{ABD62EF4-FCD3-5E4B-8E5F-39D1A21079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73445" y="6752222"/>
                <a:ext cx="831212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0" name="Freeform 694">
                <a:extLst>
                  <a:ext uri="{FF2B5EF4-FFF2-40B4-BE49-F238E27FC236}">
                    <a16:creationId xmlns:a16="http://schemas.microsoft.com/office/drawing/2014/main" xmlns="" id="{6CDF5A04-2482-0648-BDB6-830DCF6EF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25037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1" name="Freeform 695">
                <a:extLst>
                  <a:ext uri="{FF2B5EF4-FFF2-40B4-BE49-F238E27FC236}">
                    <a16:creationId xmlns:a16="http://schemas.microsoft.com/office/drawing/2014/main" xmlns="" id="{6278DCF9-96EE-5444-AB8F-F034D03441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95099" y="6921055"/>
                <a:ext cx="681527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2" name="Freeform 696">
                <a:extLst>
                  <a:ext uri="{FF2B5EF4-FFF2-40B4-BE49-F238E27FC236}">
                    <a16:creationId xmlns:a16="http://schemas.microsoft.com/office/drawing/2014/main" xmlns="" id="{163A9C84-A30D-B64F-A7B0-08B473FF9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14846" y="7013435"/>
                <a:ext cx="372610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3" name="Freeform 697">
                <a:extLst>
                  <a:ext uri="{FF2B5EF4-FFF2-40B4-BE49-F238E27FC236}">
                    <a16:creationId xmlns:a16="http://schemas.microsoft.com/office/drawing/2014/main" xmlns="" id="{7535B16C-3E21-0A46-9861-E06E4281D6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5484" y="7230053"/>
                <a:ext cx="773889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4" name="Freeform 698">
                <a:extLst>
                  <a:ext uri="{FF2B5EF4-FFF2-40B4-BE49-F238E27FC236}">
                    <a16:creationId xmlns:a16="http://schemas.microsoft.com/office/drawing/2014/main" xmlns="" id="{DAA13C6B-9038-494B-9BE5-FCE61EA86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77266" y="7144043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5" name="Freeform 699">
                <a:extLst>
                  <a:ext uri="{FF2B5EF4-FFF2-40B4-BE49-F238E27FC236}">
                    <a16:creationId xmlns:a16="http://schemas.microsoft.com/office/drawing/2014/main" xmlns="" id="{8128D9E8-B527-DE4F-9D50-6D7BD1541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13572" y="6742664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6" name="Freeform 700">
                <a:extLst>
                  <a:ext uri="{FF2B5EF4-FFF2-40B4-BE49-F238E27FC236}">
                    <a16:creationId xmlns:a16="http://schemas.microsoft.com/office/drawing/2014/main" xmlns="" id="{4353A07A-C07A-6147-8165-2892EACD0A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824398" y="6153340"/>
                <a:ext cx="1894907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7" name="Freeform 701">
                <a:extLst>
                  <a:ext uri="{FF2B5EF4-FFF2-40B4-BE49-F238E27FC236}">
                    <a16:creationId xmlns:a16="http://schemas.microsoft.com/office/drawing/2014/main" xmlns="" id="{7CE56BDC-C51E-F14D-902C-2A186EFEC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49878" y="7284206"/>
                <a:ext cx="1308918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8" name="Freeform 702">
                <a:extLst>
                  <a:ext uri="{FF2B5EF4-FFF2-40B4-BE49-F238E27FC236}">
                    <a16:creationId xmlns:a16="http://schemas.microsoft.com/office/drawing/2014/main" xmlns="" id="{8A189955-CC63-4B41-9402-650773F70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26311" y="7669658"/>
                <a:ext cx="382165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59" name="Freeform 703">
                <a:extLst>
                  <a:ext uri="{FF2B5EF4-FFF2-40B4-BE49-F238E27FC236}">
                    <a16:creationId xmlns:a16="http://schemas.microsoft.com/office/drawing/2014/main" xmlns="" id="{171F2DE9-9EB2-8A42-97E1-3BBFC41CB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67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0" name="Freeform 704">
                <a:extLst>
                  <a:ext uri="{FF2B5EF4-FFF2-40B4-BE49-F238E27FC236}">
                    <a16:creationId xmlns:a16="http://schemas.microsoft.com/office/drawing/2014/main" xmlns="" id="{48182253-5691-E049-8A00-BEA8FBB2EF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49241" y="8071036"/>
                <a:ext cx="391721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1" name="Freeform 705">
                <a:extLst>
                  <a:ext uri="{FF2B5EF4-FFF2-40B4-BE49-F238E27FC236}">
                    <a16:creationId xmlns:a16="http://schemas.microsoft.com/office/drawing/2014/main" xmlns="" id="{F579D149-08C3-B24D-86DD-C1646EFCD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62618" y="7921315"/>
                <a:ext cx="356688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2" name="Freeform 706">
                <a:extLst>
                  <a:ext uri="{FF2B5EF4-FFF2-40B4-BE49-F238E27FC236}">
                    <a16:creationId xmlns:a16="http://schemas.microsoft.com/office/drawing/2014/main" xmlns="" id="{70E0982A-1B54-BA41-873C-864856E51B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9815" y="7978656"/>
                <a:ext cx="343950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3" name="Freeform 707">
                <a:extLst>
                  <a:ext uri="{FF2B5EF4-FFF2-40B4-BE49-F238E27FC236}">
                    <a16:creationId xmlns:a16="http://schemas.microsoft.com/office/drawing/2014/main" xmlns="" id="{2BC6A58D-F47D-944C-8A0E-708CF2B5C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54337" y="9119079"/>
                <a:ext cx="420383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4" name="Freeform 708">
                <a:extLst>
                  <a:ext uri="{FF2B5EF4-FFF2-40B4-BE49-F238E27FC236}">
                    <a16:creationId xmlns:a16="http://schemas.microsoft.com/office/drawing/2014/main" xmlns="" id="{F737AB3A-164E-4D4F-A881-D01FA1A482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65166" y="9176423"/>
                <a:ext cx="477708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5" name="Freeform 709">
                <a:extLst>
                  <a:ext uri="{FF2B5EF4-FFF2-40B4-BE49-F238E27FC236}">
                    <a16:creationId xmlns:a16="http://schemas.microsoft.com/office/drawing/2014/main" xmlns="" id="{06175E92-26D3-2947-89B5-6E804FF07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81089" y="8829198"/>
                <a:ext cx="477708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6" name="Freeform 710">
                <a:extLst>
                  <a:ext uri="{FF2B5EF4-FFF2-40B4-BE49-F238E27FC236}">
                    <a16:creationId xmlns:a16="http://schemas.microsoft.com/office/drawing/2014/main" xmlns="" id="{F83913E3-339B-784F-8C73-F978965E5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09750" y="8717701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7" name="Freeform 711">
                <a:extLst>
                  <a:ext uri="{FF2B5EF4-FFF2-40B4-BE49-F238E27FC236}">
                    <a16:creationId xmlns:a16="http://schemas.microsoft.com/office/drawing/2014/main" xmlns="" id="{A82EEDF8-D307-D74A-A4A5-05B0125E4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76631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8" name="Freeform 712">
                <a:extLst>
                  <a:ext uri="{FF2B5EF4-FFF2-40B4-BE49-F238E27FC236}">
                    <a16:creationId xmlns:a16="http://schemas.microsoft.com/office/drawing/2014/main" xmlns="" id="{79C91147-C9D7-3541-A66F-FA7E4562B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410388" y="7574093"/>
                <a:ext cx="347132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69" name="Freeform 713">
                <a:extLst>
                  <a:ext uri="{FF2B5EF4-FFF2-40B4-BE49-F238E27FC236}">
                    <a16:creationId xmlns:a16="http://schemas.microsoft.com/office/drawing/2014/main" xmlns="" id="{B6834B00-ED45-B94B-8F16-EAE1D5DFB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372171" y="8360921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0" name="Freeform 714">
                <a:extLst>
                  <a:ext uri="{FF2B5EF4-FFF2-40B4-BE49-F238E27FC236}">
                    <a16:creationId xmlns:a16="http://schemas.microsoft.com/office/drawing/2014/main" xmlns="" id="{D326D7FB-AC11-C742-85DB-C78F80666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70259" y="8743185"/>
                <a:ext cx="207006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1" name="Freeform 715">
                <a:extLst>
                  <a:ext uri="{FF2B5EF4-FFF2-40B4-BE49-F238E27FC236}">
                    <a16:creationId xmlns:a16="http://schemas.microsoft.com/office/drawing/2014/main" xmlns="" id="{DE9BC50E-E6BE-F646-93F5-448C2574D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04655" y="6264832"/>
                <a:ext cx="2799367" cy="1825318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2" name="Freeform 716">
                <a:extLst>
                  <a:ext uri="{FF2B5EF4-FFF2-40B4-BE49-F238E27FC236}">
                    <a16:creationId xmlns:a16="http://schemas.microsoft.com/office/drawing/2014/main" xmlns="" id="{B3EBABA1-6766-0D48-B1F2-2058B5EEFB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47967" y="6357215"/>
                <a:ext cx="1464969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3" name="Freeform 717">
                <a:extLst>
                  <a:ext uri="{FF2B5EF4-FFF2-40B4-BE49-F238E27FC236}">
                    <a16:creationId xmlns:a16="http://schemas.microsoft.com/office/drawing/2014/main" xmlns="" id="{1FAB08F5-1F4C-FA41-9FEE-4503D4C361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302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4" name="Freeform 718">
                <a:extLst>
                  <a:ext uri="{FF2B5EF4-FFF2-40B4-BE49-F238E27FC236}">
                    <a16:creationId xmlns:a16="http://schemas.microsoft.com/office/drawing/2014/main" xmlns="" id="{1678EECC-56D6-DA44-809A-2DD1AF03F9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49240" y="5057512"/>
                <a:ext cx="503186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5" name="Freeform 719">
                <a:extLst>
                  <a:ext uri="{FF2B5EF4-FFF2-40B4-BE49-F238E27FC236}">
                    <a16:creationId xmlns:a16="http://schemas.microsoft.com/office/drawing/2014/main" xmlns="" id="{CEFB1491-6FB8-1640-8A0C-7908D8551C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9493" y="4965129"/>
                <a:ext cx="1194269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6" name="Freeform 720">
                <a:extLst>
                  <a:ext uri="{FF2B5EF4-FFF2-40B4-BE49-F238E27FC236}">
                    <a16:creationId xmlns:a16="http://schemas.microsoft.com/office/drawing/2014/main" xmlns="" id="{884315A6-BBFD-6346-9DAB-A3A211C337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945416" y="4366247"/>
                <a:ext cx="7563702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7" name="Freeform 721">
                <a:extLst>
                  <a:ext uri="{FF2B5EF4-FFF2-40B4-BE49-F238E27FC236}">
                    <a16:creationId xmlns:a16="http://schemas.microsoft.com/office/drawing/2014/main" xmlns="" id="{D1BFB262-5EF0-E643-AF88-18A671586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93828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8" name="Freeform 722">
                <a:extLst>
                  <a:ext uri="{FF2B5EF4-FFF2-40B4-BE49-F238E27FC236}">
                    <a16:creationId xmlns:a16="http://schemas.microsoft.com/office/drawing/2014/main" xmlns="" id="{ECB113D3-0879-AE4D-95EE-385E71FDC2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22490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79" name="Freeform 723">
                <a:extLst>
                  <a:ext uri="{FF2B5EF4-FFF2-40B4-BE49-F238E27FC236}">
                    <a16:creationId xmlns:a16="http://schemas.microsoft.com/office/drawing/2014/main" xmlns="" id="{8B2B2DA2-C327-1F4D-AC5C-94C0B8CE4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83637" y="7153601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0" name="Freeform 724">
                <a:extLst>
                  <a:ext uri="{FF2B5EF4-FFF2-40B4-BE49-F238E27FC236}">
                    <a16:creationId xmlns:a16="http://schemas.microsoft.com/office/drawing/2014/main" xmlns="" id="{507F171B-560E-0E4D-949E-2FB713C58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00836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1" name="Freeform 725">
                <a:extLst>
                  <a:ext uri="{FF2B5EF4-FFF2-40B4-BE49-F238E27FC236}">
                    <a16:creationId xmlns:a16="http://schemas.microsoft.com/office/drawing/2014/main" xmlns="" id="{B1398738-B5C9-9B49-88E2-8490EFFB0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9749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2" name="Freeform 726">
                <a:extLst>
                  <a:ext uri="{FF2B5EF4-FFF2-40B4-BE49-F238E27FC236}">
                    <a16:creationId xmlns:a16="http://schemas.microsoft.com/office/drawing/2014/main" xmlns="" id="{53BB442E-BD6E-994F-9A3B-B033490AB6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21211" y="6153340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3" name="Freeform 727">
                <a:extLst>
                  <a:ext uri="{FF2B5EF4-FFF2-40B4-BE49-F238E27FC236}">
                    <a16:creationId xmlns:a16="http://schemas.microsoft.com/office/drawing/2014/main" xmlns="" id="{CF4EB1DA-4FCD-2948-9982-E20A4F3377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72" y="6854158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4" name="Freeform 728">
                <a:extLst>
                  <a:ext uri="{FF2B5EF4-FFF2-40B4-BE49-F238E27FC236}">
                    <a16:creationId xmlns:a16="http://schemas.microsoft.com/office/drawing/2014/main" xmlns="" id="{F8E2C653-D012-4E43-9631-B91476CE8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67072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5" name="Freeform 729">
                <a:extLst>
                  <a:ext uri="{FF2B5EF4-FFF2-40B4-BE49-F238E27FC236}">
                    <a16:creationId xmlns:a16="http://schemas.microsoft.com/office/drawing/2014/main" xmlns="" id="{16B404FE-CA42-F84F-B692-2A09EE3980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21" y="9510902"/>
                <a:ext cx="493633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6" name="Freeform 730">
                <a:extLst>
                  <a:ext uri="{FF2B5EF4-FFF2-40B4-BE49-F238E27FC236}">
                    <a16:creationId xmlns:a16="http://schemas.microsoft.com/office/drawing/2014/main" xmlns="" id="{E3C62AF6-50C9-4F44-888D-6505E60EF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81086" y="9485418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7" name="Freeform 731">
                <a:extLst>
                  <a:ext uri="{FF2B5EF4-FFF2-40B4-BE49-F238E27FC236}">
                    <a16:creationId xmlns:a16="http://schemas.microsoft.com/office/drawing/2014/main" xmlns="" id="{18A03B49-4143-7C45-8A79-D4CC7E80AF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74715" y="9418522"/>
                <a:ext cx="560509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8" name="Freeform 732">
                <a:extLst>
                  <a:ext uri="{FF2B5EF4-FFF2-40B4-BE49-F238E27FC236}">
                    <a16:creationId xmlns:a16="http://schemas.microsoft.com/office/drawing/2014/main" xmlns="" id="{E38FA4AC-7FDE-0941-BE44-B1FC4A93E9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47966" y="9839014"/>
                <a:ext cx="595542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89" name="Freeform 733">
                <a:extLst>
                  <a:ext uri="{FF2B5EF4-FFF2-40B4-BE49-F238E27FC236}">
                    <a16:creationId xmlns:a16="http://schemas.microsoft.com/office/drawing/2014/main" xmlns="" id="{16346FC3-B83B-6348-963D-46D25437AD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88" y="8781415"/>
                <a:ext cx="850321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0" name="Freeform 734">
                <a:extLst>
                  <a:ext uri="{FF2B5EF4-FFF2-40B4-BE49-F238E27FC236}">
                    <a16:creationId xmlns:a16="http://schemas.microsoft.com/office/drawing/2014/main" xmlns="" id="{65F9705F-A2AE-5847-8316-C76271A208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54333" y="9307030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1" name="Freeform 735">
                <a:extLst>
                  <a:ext uri="{FF2B5EF4-FFF2-40B4-BE49-F238E27FC236}">
                    <a16:creationId xmlns:a16="http://schemas.microsoft.com/office/drawing/2014/main" xmlns="" id="{E215196C-DBC9-C547-9FD1-C2156DE0F4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591915" y="9867685"/>
                <a:ext cx="429938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2" name="Freeform 736">
                <a:extLst>
                  <a:ext uri="{FF2B5EF4-FFF2-40B4-BE49-F238E27FC236}">
                    <a16:creationId xmlns:a16="http://schemas.microsoft.com/office/drawing/2014/main" xmlns="" id="{2B23689B-084D-B345-AF2C-00B4924819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24398" y="9775302"/>
                <a:ext cx="366243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3" name="Freeform 737">
                <a:extLst>
                  <a:ext uri="{FF2B5EF4-FFF2-40B4-BE49-F238E27FC236}">
                    <a16:creationId xmlns:a16="http://schemas.microsoft.com/office/drawing/2014/main" xmlns="" id="{044C16EC-AE07-EC48-905C-CFDA34F6F9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9621" y="10259505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4" name="Freeform 738">
                <a:extLst>
                  <a:ext uri="{FF2B5EF4-FFF2-40B4-BE49-F238E27FC236}">
                    <a16:creationId xmlns:a16="http://schemas.microsoft.com/office/drawing/2014/main" xmlns="" id="{BFDEFC56-2A30-E845-994A-75CC00E004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442232" y="10090673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5" name="Freeform 739">
                <a:extLst>
                  <a:ext uri="{FF2B5EF4-FFF2-40B4-BE49-F238E27FC236}">
                    <a16:creationId xmlns:a16="http://schemas.microsoft.com/office/drawing/2014/main" xmlns="" id="{3C7F06F1-D46B-8A4D-9B58-6E41B6273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19938" y="10399671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6" name="Freeform 740">
                <a:extLst>
                  <a:ext uri="{FF2B5EF4-FFF2-40B4-BE49-F238E27FC236}">
                    <a16:creationId xmlns:a16="http://schemas.microsoft.com/office/drawing/2014/main" xmlns="" id="{AE549A74-37E5-2E45-AED0-4753C0B18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63888" y="9240129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7" name="Freeform 741">
                <a:extLst>
                  <a:ext uri="{FF2B5EF4-FFF2-40B4-BE49-F238E27FC236}">
                    <a16:creationId xmlns:a16="http://schemas.microsoft.com/office/drawing/2014/main" xmlns="" id="{DDD4F0A2-B05C-C840-A0F0-50C64CFC5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19300" y="8857867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8" name="Freeform 742">
                <a:extLst>
                  <a:ext uri="{FF2B5EF4-FFF2-40B4-BE49-F238E27FC236}">
                    <a16:creationId xmlns:a16="http://schemas.microsoft.com/office/drawing/2014/main" xmlns="" id="{83A8752C-E5BA-1C4D-AE70-7F15C4539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59429" y="8520197"/>
                <a:ext cx="595542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399" name="Freeform 743">
                <a:extLst>
                  <a:ext uri="{FF2B5EF4-FFF2-40B4-BE49-F238E27FC236}">
                    <a16:creationId xmlns:a16="http://schemas.microsoft.com/office/drawing/2014/main" xmlns="" id="{C7087BDB-7D68-0D4C-89BD-C47CC2B401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7008" y="7921315"/>
                <a:ext cx="1092359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0" name="Freeform 744">
                <a:extLst>
                  <a:ext uri="{FF2B5EF4-FFF2-40B4-BE49-F238E27FC236}">
                    <a16:creationId xmlns:a16="http://schemas.microsoft.com/office/drawing/2014/main" xmlns="" id="{799502C2-D5C8-2E44-9E0E-7CF5C40226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4268" y="7940429"/>
                <a:ext cx="767517" cy="946107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1" name="Freeform 745">
                <a:extLst>
                  <a:ext uri="{FF2B5EF4-FFF2-40B4-BE49-F238E27FC236}">
                    <a16:creationId xmlns:a16="http://schemas.microsoft.com/office/drawing/2014/main" xmlns="" id="{F371F9D6-E52A-7242-87DE-507601B7A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56248" y="8182530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2" name="Freeform 746">
                <a:extLst>
                  <a:ext uri="{FF2B5EF4-FFF2-40B4-BE49-F238E27FC236}">
                    <a16:creationId xmlns:a16="http://schemas.microsoft.com/office/drawing/2014/main" xmlns="" id="{9AE7C845-18B9-664D-84B7-FDE3F5A31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00194" y="8313140"/>
                <a:ext cx="691083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3" name="Freeform 747">
                <a:extLst>
                  <a:ext uri="{FF2B5EF4-FFF2-40B4-BE49-F238E27FC236}">
                    <a16:creationId xmlns:a16="http://schemas.microsoft.com/office/drawing/2014/main" xmlns="" id="{FB109A4F-C15C-5040-BF9F-E64685E8E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235227" y="8481973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4" name="Freeform 748">
                <a:extLst>
                  <a:ext uri="{FF2B5EF4-FFF2-40B4-BE49-F238E27FC236}">
                    <a16:creationId xmlns:a16="http://schemas.microsoft.com/office/drawing/2014/main" xmlns="" id="{D8D6CD18-0BEA-F44F-8D08-B25B22EC12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01471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5" name="Freeform 749">
                <a:extLst>
                  <a:ext uri="{FF2B5EF4-FFF2-40B4-BE49-F238E27FC236}">
                    <a16:creationId xmlns:a16="http://schemas.microsoft.com/office/drawing/2014/main" xmlns="" id="{D3277832-6820-F54D-BF6A-F3EBE5AD2B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40961" y="8848311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6" name="Freeform 750">
                <a:extLst>
                  <a:ext uri="{FF2B5EF4-FFF2-40B4-BE49-F238E27FC236}">
                    <a16:creationId xmlns:a16="http://schemas.microsoft.com/office/drawing/2014/main" xmlns="" id="{55AC5FBB-3EEF-8745-89FC-EF7D216057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97" y="9147751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7" name="Freeform 751">
                <a:extLst>
                  <a:ext uri="{FF2B5EF4-FFF2-40B4-BE49-F238E27FC236}">
                    <a16:creationId xmlns:a16="http://schemas.microsoft.com/office/drawing/2014/main" xmlns="" id="{FD457230-DD02-C744-B2EC-CADA995442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12297" y="9090413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8" name="Freeform 752">
                <a:extLst>
                  <a:ext uri="{FF2B5EF4-FFF2-40B4-BE49-F238E27FC236}">
                    <a16:creationId xmlns:a16="http://schemas.microsoft.com/office/drawing/2014/main" xmlns="" id="{90E8D803-696E-7344-95FE-D02E3E2AB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31406" y="9061741"/>
                <a:ext cx="503186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09" name="Freeform 753">
                <a:extLst>
                  <a:ext uri="{FF2B5EF4-FFF2-40B4-BE49-F238E27FC236}">
                    <a16:creationId xmlns:a16="http://schemas.microsoft.com/office/drawing/2014/main" xmlns="" id="{3CE4C122-23A6-B342-AF74-99EA661086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17393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0" name="Freeform 754">
                <a:extLst>
                  <a:ext uri="{FF2B5EF4-FFF2-40B4-BE49-F238E27FC236}">
                    <a16:creationId xmlns:a16="http://schemas.microsoft.com/office/drawing/2014/main" xmlns="" id="{A4E1C401-5124-4643-8972-03B95C9EEB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15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1" name="Freeform 755">
                <a:extLst>
                  <a:ext uri="{FF2B5EF4-FFF2-40B4-BE49-F238E27FC236}">
                    <a16:creationId xmlns:a16="http://schemas.microsoft.com/office/drawing/2014/main" xmlns="" id="{8F4046F0-C4DB-BA48-B603-227E90B71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98282" y="8427819"/>
                <a:ext cx="343950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2" name="Freeform 756">
                <a:extLst>
                  <a:ext uri="{FF2B5EF4-FFF2-40B4-BE49-F238E27FC236}">
                    <a16:creationId xmlns:a16="http://schemas.microsoft.com/office/drawing/2014/main" xmlns="" id="{0DAFCF0F-81C9-E94C-963D-C87B51B4E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32043" y="8453303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3" name="Freeform 757">
                <a:extLst>
                  <a:ext uri="{FF2B5EF4-FFF2-40B4-BE49-F238E27FC236}">
                    <a16:creationId xmlns:a16="http://schemas.microsoft.com/office/drawing/2014/main" xmlns="" id="{771F2C89-0A74-0C4C-A340-B4654CD8C2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827584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4" name="Freeform 758">
                <a:extLst>
                  <a:ext uri="{FF2B5EF4-FFF2-40B4-BE49-F238E27FC236}">
                    <a16:creationId xmlns:a16="http://schemas.microsoft.com/office/drawing/2014/main" xmlns="" id="{293CE11D-6FF6-8548-9D83-440C32C283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32679" y="8322691"/>
                <a:ext cx="394905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5" name="Freeform 759">
                <a:extLst>
                  <a:ext uri="{FF2B5EF4-FFF2-40B4-BE49-F238E27FC236}">
                    <a16:creationId xmlns:a16="http://schemas.microsoft.com/office/drawing/2014/main" xmlns="" id="{FD5D7810-9AF4-4B4D-BDB7-6BBC7F397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7010" y="8529753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6" name="Freeform 760">
                <a:extLst>
                  <a:ext uri="{FF2B5EF4-FFF2-40B4-BE49-F238E27FC236}">
                    <a16:creationId xmlns:a16="http://schemas.microsoft.com/office/drawing/2014/main" xmlns="" id="{6C4C5ACE-3BDF-1E46-A840-1C59C54D92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34" y="8539311"/>
                <a:ext cx="296178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7" name="Freeform 761">
                <a:extLst>
                  <a:ext uri="{FF2B5EF4-FFF2-40B4-BE49-F238E27FC236}">
                    <a16:creationId xmlns:a16="http://schemas.microsoft.com/office/drawing/2014/main" xmlns="" id="{EB37F1C5-B8EC-0D41-BA61-0516A4BE26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47328" y="8529753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8" name="Freeform 762">
                <a:extLst>
                  <a:ext uri="{FF2B5EF4-FFF2-40B4-BE49-F238E27FC236}">
                    <a16:creationId xmlns:a16="http://schemas.microsoft.com/office/drawing/2014/main" xmlns="" id="{E3437E2F-3B35-BC49-8804-73128B18AF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79175" y="8558422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19" name="Freeform 763">
                <a:extLst>
                  <a:ext uri="{FF2B5EF4-FFF2-40B4-BE49-F238E27FC236}">
                    <a16:creationId xmlns:a16="http://schemas.microsoft.com/office/drawing/2014/main" xmlns="" id="{C66A48CE-FD58-144D-99F9-397924715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61976" y="8631691"/>
                <a:ext cx="207006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0" name="Freeform 764">
                <a:extLst>
                  <a:ext uri="{FF2B5EF4-FFF2-40B4-BE49-F238E27FC236}">
                    <a16:creationId xmlns:a16="http://schemas.microsoft.com/office/drawing/2014/main" xmlns="" id="{B0B6258F-8C30-C648-BD15-F309733C8C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15478" y="8443745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1" name="Freeform 765">
                <a:extLst>
                  <a:ext uri="{FF2B5EF4-FFF2-40B4-BE49-F238E27FC236}">
                    <a16:creationId xmlns:a16="http://schemas.microsoft.com/office/drawing/2014/main" xmlns="" id="{67BB44CF-CF04-CA45-82C6-DC1558ECAF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29493" y="8453303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2" name="Freeform 766">
                <a:extLst>
                  <a:ext uri="{FF2B5EF4-FFF2-40B4-BE49-F238E27FC236}">
                    <a16:creationId xmlns:a16="http://schemas.microsoft.com/office/drawing/2014/main" xmlns="" id="{B174214B-8671-6B49-B531-28B3C2F4E1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9937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3" name="Freeform 767">
                <a:extLst>
                  <a:ext uri="{FF2B5EF4-FFF2-40B4-BE49-F238E27FC236}">
                    <a16:creationId xmlns:a16="http://schemas.microsoft.com/office/drawing/2014/main" xmlns="" id="{DFD38359-2D27-E343-B8A4-E9A1267E8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29" y="7733369"/>
                <a:ext cx="560509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4" name="Freeform 768">
                <a:extLst>
                  <a:ext uri="{FF2B5EF4-FFF2-40B4-BE49-F238E27FC236}">
                    <a16:creationId xmlns:a16="http://schemas.microsoft.com/office/drawing/2014/main" xmlns="" id="{6DE7168D-2685-7146-A24C-9A8E28D5D2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00829" y="8258982"/>
                <a:ext cx="270700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5" name="Freeform 769">
                <a:extLst>
                  <a:ext uri="{FF2B5EF4-FFF2-40B4-BE49-F238E27FC236}">
                    <a16:creationId xmlns:a16="http://schemas.microsoft.com/office/drawing/2014/main" xmlns="" id="{7874DC48-404E-BE4E-9159-406FB26A5D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36499" y="7838490"/>
                <a:ext cx="783439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6" name="Freeform 770">
                <a:extLst>
                  <a:ext uri="{FF2B5EF4-FFF2-40B4-BE49-F238E27FC236}">
                    <a16:creationId xmlns:a16="http://schemas.microsoft.com/office/drawing/2014/main" xmlns="" id="{5E45DC0F-3AAA-D245-A414-E2770E4802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814845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7" name="Freeform 771">
                <a:extLst>
                  <a:ext uri="{FF2B5EF4-FFF2-40B4-BE49-F238E27FC236}">
                    <a16:creationId xmlns:a16="http://schemas.microsoft.com/office/drawing/2014/main" xmlns="" id="{CAD13F95-1D72-B847-B50E-27A63130E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050511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8" name="Freeform 772">
                <a:extLst>
                  <a:ext uri="{FF2B5EF4-FFF2-40B4-BE49-F238E27FC236}">
                    <a16:creationId xmlns:a16="http://schemas.microsoft.com/office/drawing/2014/main" xmlns="" id="{37DC28D6-4395-2C44-8B12-E8664A9985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33317" y="7424369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29" name="Freeform 773">
                <a:extLst>
                  <a:ext uri="{FF2B5EF4-FFF2-40B4-BE49-F238E27FC236}">
                    <a16:creationId xmlns:a16="http://schemas.microsoft.com/office/drawing/2014/main" xmlns="" id="{8A31539F-BB7E-DF43-ACEB-26B7F4D5D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10384" y="7714256"/>
                <a:ext cx="391721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0" name="Freeform 774">
                <a:extLst>
                  <a:ext uri="{FF2B5EF4-FFF2-40B4-BE49-F238E27FC236}">
                    <a16:creationId xmlns:a16="http://schemas.microsoft.com/office/drawing/2014/main" xmlns="" id="{F88EDED0-7D23-754D-9A38-A23A8A0221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8281" y="7265092"/>
                <a:ext cx="560509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1" name="Freeform 775">
                <a:extLst>
                  <a:ext uri="{FF2B5EF4-FFF2-40B4-BE49-F238E27FC236}">
                    <a16:creationId xmlns:a16="http://schemas.microsoft.com/office/drawing/2014/main" xmlns="" id="{12E5DA35-8328-1F44-8181-52936A19F4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95736" y="7220495"/>
                <a:ext cx="968154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2" name="Freeform 776">
                <a:extLst>
                  <a:ext uri="{FF2B5EF4-FFF2-40B4-BE49-F238E27FC236}">
                    <a16:creationId xmlns:a16="http://schemas.microsoft.com/office/drawing/2014/main" xmlns="" id="{76C10A85-C9B5-504A-99B4-8738E3348A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95732" y="3719582"/>
                <a:ext cx="2850322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3" name="Freeform 777">
                <a:extLst>
                  <a:ext uri="{FF2B5EF4-FFF2-40B4-BE49-F238E27FC236}">
                    <a16:creationId xmlns:a16="http://schemas.microsoft.com/office/drawing/2014/main" xmlns="" id="{452C1C60-BEE7-D84A-AA14-143428CDB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36497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4" name="Freeform 778">
                <a:extLst>
                  <a:ext uri="{FF2B5EF4-FFF2-40B4-BE49-F238E27FC236}">
                    <a16:creationId xmlns:a16="http://schemas.microsoft.com/office/drawing/2014/main" xmlns="" id="{90FD3ED2-1CBA-9741-A765-9D7EAA2E29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4270" y="4965129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5" name="Freeform 779">
                <a:extLst>
                  <a:ext uri="{FF2B5EF4-FFF2-40B4-BE49-F238E27FC236}">
                    <a16:creationId xmlns:a16="http://schemas.microsoft.com/office/drawing/2014/main" xmlns="" id="{09E02BB9-3D64-9349-8EAC-8CDADBC4C6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2932" y="3859745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6" name="Freeform 780">
                <a:extLst>
                  <a:ext uri="{FF2B5EF4-FFF2-40B4-BE49-F238E27FC236}">
                    <a16:creationId xmlns:a16="http://schemas.microsoft.com/office/drawing/2014/main" xmlns="" id="{B0292602-31A3-1F4E-8C76-F9FB733CD9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28218" y="3776918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7" name="Freeform 782">
                <a:extLst>
                  <a:ext uri="{FF2B5EF4-FFF2-40B4-BE49-F238E27FC236}">
                    <a16:creationId xmlns:a16="http://schemas.microsoft.com/office/drawing/2014/main" xmlns="" id="{0131C2DD-7188-3347-8B6D-B8A7B4B982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35225" y="3897972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8" name="Freeform 783">
                <a:extLst>
                  <a:ext uri="{FF2B5EF4-FFF2-40B4-BE49-F238E27FC236}">
                    <a16:creationId xmlns:a16="http://schemas.microsoft.com/office/drawing/2014/main" xmlns="" id="{A45492B2-00FF-ED4C-9E58-E8DEC98542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75" y="3936197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39" name="Freeform 784">
                <a:extLst>
                  <a:ext uri="{FF2B5EF4-FFF2-40B4-BE49-F238E27FC236}">
                    <a16:creationId xmlns:a16="http://schemas.microsoft.com/office/drawing/2014/main" xmlns="" id="{94AE1E3D-F7B8-7F40-BD4F-E956E035B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08475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0" name="Freeform 785">
                <a:extLst>
                  <a:ext uri="{FF2B5EF4-FFF2-40B4-BE49-F238E27FC236}">
                    <a16:creationId xmlns:a16="http://schemas.microsoft.com/office/drawing/2014/main" xmlns="" id="{96BC9406-0F8C-AD4A-9D5B-27F248DE4E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27583" y="4589232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1" name="Freeform 786">
                <a:extLst>
                  <a:ext uri="{FF2B5EF4-FFF2-40B4-BE49-F238E27FC236}">
                    <a16:creationId xmlns:a16="http://schemas.microsoft.com/office/drawing/2014/main" xmlns="" id="{6D9A4585-8678-D848-8C7C-C98A6FA557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66434" y="4796294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2" name="Freeform 787">
                <a:extLst>
                  <a:ext uri="{FF2B5EF4-FFF2-40B4-BE49-F238E27FC236}">
                    <a16:creationId xmlns:a16="http://schemas.microsoft.com/office/drawing/2014/main" xmlns="" id="{CE876840-A6BA-3046-AC92-7A89167804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37774" y="4777183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3" name="Freeform 788">
                <a:extLst>
                  <a:ext uri="{FF2B5EF4-FFF2-40B4-BE49-F238E27FC236}">
                    <a16:creationId xmlns:a16="http://schemas.microsoft.com/office/drawing/2014/main" xmlns="" id="{75E6E813-0286-494C-9449-6054343E33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07201" y="4974685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4" name="Freeform 789">
                <a:extLst>
                  <a:ext uri="{FF2B5EF4-FFF2-40B4-BE49-F238E27FC236}">
                    <a16:creationId xmlns:a16="http://schemas.microsoft.com/office/drawing/2014/main" xmlns="" id="{F5D1FB45-4393-E441-B37B-77AC00C890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05288" y="5067067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5" name="Freeform 790">
                <a:extLst>
                  <a:ext uri="{FF2B5EF4-FFF2-40B4-BE49-F238E27FC236}">
                    <a16:creationId xmlns:a16="http://schemas.microsoft.com/office/drawing/2014/main" xmlns="" id="{4E3F3B39-CA53-EE4E-B52C-5129D62E9F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2485" y="4946016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6" name="Freeform 791">
                <a:extLst>
                  <a:ext uri="{FF2B5EF4-FFF2-40B4-BE49-F238E27FC236}">
                    <a16:creationId xmlns:a16="http://schemas.microsoft.com/office/drawing/2014/main" xmlns="" id="{8A3DB566-F662-F342-9821-284D798201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98" y="4347133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7" name="Freeform 792">
                <a:extLst>
                  <a:ext uri="{FF2B5EF4-FFF2-40B4-BE49-F238E27FC236}">
                    <a16:creationId xmlns:a16="http://schemas.microsoft.com/office/drawing/2014/main" xmlns="" id="{975CFFCC-F1BA-F345-8DEE-1CBA89355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89366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8" name="Freeform 793">
                <a:extLst>
                  <a:ext uri="{FF2B5EF4-FFF2-40B4-BE49-F238E27FC236}">
                    <a16:creationId xmlns:a16="http://schemas.microsoft.com/office/drawing/2014/main" xmlns="" id="{FF373140-9DCE-7F46-83F9-A7225F1DC6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65798" y="4206968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49" name="Freeform 794">
                <a:extLst>
                  <a:ext uri="{FF2B5EF4-FFF2-40B4-BE49-F238E27FC236}">
                    <a16:creationId xmlns:a16="http://schemas.microsoft.com/office/drawing/2014/main" xmlns="" id="{832F5412-77A2-4A45-9768-1406E658A9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4841" y="4394916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50" name="Freeform 795">
                <a:extLst>
                  <a:ext uri="{FF2B5EF4-FFF2-40B4-BE49-F238E27FC236}">
                    <a16:creationId xmlns:a16="http://schemas.microsoft.com/office/drawing/2014/main" xmlns="" id="{930B24DF-90BC-8D40-B96C-5DA0929F9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72164" y="4394916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51" name="Freeform 796">
                <a:extLst>
                  <a:ext uri="{FF2B5EF4-FFF2-40B4-BE49-F238E27FC236}">
                    <a16:creationId xmlns:a16="http://schemas.microsoft.com/office/drawing/2014/main" xmlns="" id="{F8483216-238C-6D44-B3EC-7E920A6706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5417" y="3802407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  <p:sp>
            <p:nvSpPr>
              <p:cNvPr id="452" name="Freeform 797">
                <a:extLst>
                  <a:ext uri="{FF2B5EF4-FFF2-40B4-BE49-F238E27FC236}">
                    <a16:creationId xmlns:a16="http://schemas.microsoft.com/office/drawing/2014/main" xmlns="" id="{2D458086-FD13-FB42-89F2-D68FCFD5DE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Open Sans Light" charset="0"/>
                </a:endParaRPr>
              </a:p>
            </p:txBody>
          </p:sp>
        </p:grpSp>
        <p:grpSp>
          <p:nvGrpSpPr>
            <p:cNvPr id="8" name="Group 454">
              <a:extLst>
                <a:ext uri="{FF2B5EF4-FFF2-40B4-BE49-F238E27FC236}">
                  <a16:creationId xmlns:a16="http://schemas.microsoft.com/office/drawing/2014/main" xmlns="" id="{A8CD337E-237F-964A-9683-10A79FC62A2F}"/>
                </a:ext>
              </a:extLst>
            </p:cNvPr>
            <p:cNvGrpSpPr/>
            <p:nvPr/>
          </p:nvGrpSpPr>
          <p:grpSpPr>
            <a:xfrm>
              <a:off x="5720260" y="5784392"/>
              <a:ext cx="2214616" cy="562232"/>
              <a:chOff x="6030098" y="5716379"/>
              <a:chExt cx="2214616" cy="562232"/>
            </a:xfrm>
          </p:grpSpPr>
          <p:sp>
            <p:nvSpPr>
              <p:cNvPr id="456" name="Rectangle 455">
                <a:extLst>
                  <a:ext uri="{FF2B5EF4-FFF2-40B4-BE49-F238E27FC236}">
                    <a16:creationId xmlns:a16="http://schemas.microsoft.com/office/drawing/2014/main" xmlns="" id="{5E1E92EE-0411-CF4F-B969-8471D55016DC}"/>
                  </a:ext>
                </a:extLst>
              </p:cNvPr>
              <p:cNvSpPr/>
              <p:nvPr/>
            </p:nvSpPr>
            <p:spPr>
              <a:xfrm>
                <a:off x="6030098" y="5716379"/>
                <a:ext cx="2214616" cy="42012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457" name="Triangle 456">
                <a:extLst>
                  <a:ext uri="{FF2B5EF4-FFF2-40B4-BE49-F238E27FC236}">
                    <a16:creationId xmlns:a16="http://schemas.microsoft.com/office/drawing/2014/main" xmlns="" id="{2D65D9E0-A7F4-D645-89F6-DEE4CEFFDC39}"/>
                  </a:ext>
                </a:extLst>
              </p:cNvPr>
              <p:cNvSpPr/>
              <p:nvPr/>
            </p:nvSpPr>
            <p:spPr>
              <a:xfrm rot="10800000">
                <a:off x="6281725" y="5994405"/>
                <a:ext cx="716079" cy="284206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457">
              <a:extLst>
                <a:ext uri="{FF2B5EF4-FFF2-40B4-BE49-F238E27FC236}">
                  <a16:creationId xmlns:a16="http://schemas.microsoft.com/office/drawing/2014/main" xmlns="" id="{9DD75F95-C4BD-E94C-B90B-DA23B45061F5}"/>
                </a:ext>
              </a:extLst>
            </p:cNvPr>
            <p:cNvGrpSpPr/>
            <p:nvPr/>
          </p:nvGrpSpPr>
          <p:grpSpPr>
            <a:xfrm>
              <a:off x="14677994" y="4785325"/>
              <a:ext cx="2214616" cy="562232"/>
              <a:chOff x="6030098" y="5716379"/>
              <a:chExt cx="2214616" cy="562232"/>
            </a:xfrm>
          </p:grpSpPr>
          <p:sp>
            <p:nvSpPr>
              <p:cNvPr id="459" name="Rectangle 458">
                <a:extLst>
                  <a:ext uri="{FF2B5EF4-FFF2-40B4-BE49-F238E27FC236}">
                    <a16:creationId xmlns:a16="http://schemas.microsoft.com/office/drawing/2014/main" xmlns="" id="{093D42F9-E33B-9A44-BEE9-B99DBB3498D0}"/>
                  </a:ext>
                </a:extLst>
              </p:cNvPr>
              <p:cNvSpPr/>
              <p:nvPr/>
            </p:nvSpPr>
            <p:spPr>
              <a:xfrm>
                <a:off x="6030098" y="5716379"/>
                <a:ext cx="2214616" cy="42012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0" name="Triangle 459">
                <a:extLst>
                  <a:ext uri="{FF2B5EF4-FFF2-40B4-BE49-F238E27FC236}">
                    <a16:creationId xmlns:a16="http://schemas.microsoft.com/office/drawing/2014/main" xmlns="" id="{AC7BEEFE-C7F8-AC4A-B116-1B9459C0DD8F}"/>
                  </a:ext>
                </a:extLst>
              </p:cNvPr>
              <p:cNvSpPr/>
              <p:nvPr/>
            </p:nvSpPr>
            <p:spPr>
              <a:xfrm rot="10800000">
                <a:off x="6281725" y="5994405"/>
                <a:ext cx="716079" cy="284206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460">
              <a:extLst>
                <a:ext uri="{FF2B5EF4-FFF2-40B4-BE49-F238E27FC236}">
                  <a16:creationId xmlns:a16="http://schemas.microsoft.com/office/drawing/2014/main" xmlns="" id="{85E13ED5-3735-734B-82CC-E5A52903C495}"/>
                </a:ext>
              </a:extLst>
            </p:cNvPr>
            <p:cNvGrpSpPr/>
            <p:nvPr/>
          </p:nvGrpSpPr>
          <p:grpSpPr>
            <a:xfrm>
              <a:off x="18754591" y="9573990"/>
              <a:ext cx="2214616" cy="531833"/>
              <a:chOff x="6161228" y="5746778"/>
              <a:chExt cx="2214616" cy="531833"/>
            </a:xfrm>
          </p:grpSpPr>
          <p:sp>
            <p:nvSpPr>
              <p:cNvPr id="462" name="Rectangle 461">
                <a:extLst>
                  <a:ext uri="{FF2B5EF4-FFF2-40B4-BE49-F238E27FC236}">
                    <a16:creationId xmlns:a16="http://schemas.microsoft.com/office/drawing/2014/main" xmlns="" id="{D783E709-582E-3A42-A5D4-8A9AB45F220D}"/>
                  </a:ext>
                </a:extLst>
              </p:cNvPr>
              <p:cNvSpPr/>
              <p:nvPr/>
            </p:nvSpPr>
            <p:spPr>
              <a:xfrm>
                <a:off x="6161228" y="5746778"/>
                <a:ext cx="2214616" cy="42012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3" name="Triangle 462">
                <a:extLst>
                  <a:ext uri="{FF2B5EF4-FFF2-40B4-BE49-F238E27FC236}">
                    <a16:creationId xmlns:a16="http://schemas.microsoft.com/office/drawing/2014/main" xmlns="" id="{2430EA09-994B-C94C-9E0C-A218593DFEBC}"/>
                  </a:ext>
                </a:extLst>
              </p:cNvPr>
              <p:cNvSpPr/>
              <p:nvPr/>
            </p:nvSpPr>
            <p:spPr>
              <a:xfrm rot="10800000">
                <a:off x="6281725" y="5994405"/>
                <a:ext cx="716079" cy="284206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463">
              <a:extLst>
                <a:ext uri="{FF2B5EF4-FFF2-40B4-BE49-F238E27FC236}">
                  <a16:creationId xmlns:a16="http://schemas.microsoft.com/office/drawing/2014/main" xmlns="" id="{35A72C26-12F0-1841-BF5B-E70162293335}"/>
                </a:ext>
              </a:extLst>
            </p:cNvPr>
            <p:cNvGrpSpPr/>
            <p:nvPr/>
          </p:nvGrpSpPr>
          <p:grpSpPr>
            <a:xfrm>
              <a:off x="6702394" y="8646125"/>
              <a:ext cx="2214616" cy="562232"/>
              <a:chOff x="6030098" y="5716379"/>
              <a:chExt cx="2214616" cy="562232"/>
            </a:xfrm>
          </p:grpSpPr>
          <p:sp>
            <p:nvSpPr>
              <p:cNvPr id="465" name="Rectangle 464">
                <a:extLst>
                  <a:ext uri="{FF2B5EF4-FFF2-40B4-BE49-F238E27FC236}">
                    <a16:creationId xmlns:a16="http://schemas.microsoft.com/office/drawing/2014/main" xmlns="" id="{5D7AF644-F099-2B48-A4AC-F299A8D740E2}"/>
                  </a:ext>
                </a:extLst>
              </p:cNvPr>
              <p:cNvSpPr/>
              <p:nvPr/>
            </p:nvSpPr>
            <p:spPr>
              <a:xfrm>
                <a:off x="6030098" y="5716379"/>
                <a:ext cx="2214616" cy="420129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6" name="Triangle 465">
                <a:extLst>
                  <a:ext uri="{FF2B5EF4-FFF2-40B4-BE49-F238E27FC236}">
                    <a16:creationId xmlns:a16="http://schemas.microsoft.com/office/drawing/2014/main" xmlns="" id="{F9D8A211-7135-2449-B261-393FBC488320}"/>
                  </a:ext>
                </a:extLst>
              </p:cNvPr>
              <p:cNvSpPr/>
              <p:nvPr/>
            </p:nvSpPr>
            <p:spPr>
              <a:xfrm rot="10800000">
                <a:off x="7246925" y="5994405"/>
                <a:ext cx="716079" cy="284206"/>
              </a:xfrm>
              <a:prstGeom prst="triangl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7" name="Subtitle 2">
              <a:extLst>
                <a:ext uri="{FF2B5EF4-FFF2-40B4-BE49-F238E27FC236}">
                  <a16:creationId xmlns:a16="http://schemas.microsoft.com/office/drawing/2014/main" xmlns="" id="{BF7CF3E3-4584-2148-A1FE-40B5113EB9BF}"/>
                </a:ext>
              </a:extLst>
            </p:cNvPr>
            <p:cNvSpPr txBox="1">
              <a:spLocks/>
            </p:cNvSpPr>
            <p:nvPr/>
          </p:nvSpPr>
          <p:spPr>
            <a:xfrm>
              <a:off x="5712051" y="5526677"/>
              <a:ext cx="2231110" cy="829666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solidFill>
                    <a:srgbClr val="FFFF00"/>
                  </a:solidFill>
                  <a:latin typeface="Bradley Hand ITC" pitchFamily="66" charset="0"/>
                  <a:ea typeface="Lato" charset="0"/>
                  <a:cs typeface="Lato" charset="0"/>
                </a:rPr>
                <a:t>FUNDS</a:t>
              </a:r>
              <a:r>
                <a:rPr lang="en-US" sz="2000" dirty="0" smtClean="0">
                  <a:solidFill>
                    <a:schemeClr val="bg1"/>
                  </a:solidFill>
                  <a:latin typeface="Lato" charset="0"/>
                  <a:ea typeface="Lato" charset="0"/>
                  <a:cs typeface="Lato" charset="0"/>
                </a:rPr>
                <a:t> </a:t>
              </a:r>
              <a:endParaRPr lang="en-US" sz="20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468" name="Subtitle 2">
              <a:extLst>
                <a:ext uri="{FF2B5EF4-FFF2-40B4-BE49-F238E27FC236}">
                  <a16:creationId xmlns:a16="http://schemas.microsoft.com/office/drawing/2014/main" xmlns="" id="{B04C8D42-676B-6347-91B6-4936F3063E13}"/>
                </a:ext>
              </a:extLst>
            </p:cNvPr>
            <p:cNvSpPr txBox="1">
              <a:spLocks/>
            </p:cNvSpPr>
            <p:nvPr/>
          </p:nvSpPr>
          <p:spPr>
            <a:xfrm>
              <a:off x="6514342" y="8566070"/>
              <a:ext cx="2543464" cy="678439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>
                  <a:solidFill>
                    <a:srgbClr val="FFFF00"/>
                  </a:solidFill>
                  <a:latin typeface="Bradley Hand ITC" pitchFamily="66" charset="0"/>
                  <a:ea typeface="Lato" charset="0"/>
                  <a:cs typeface="Lato" charset="0"/>
                </a:rPr>
                <a:t>PRIORITIES</a:t>
              </a:r>
              <a:endParaRPr lang="en-US" dirty="0">
                <a:solidFill>
                  <a:srgbClr val="FFFF00"/>
                </a:solidFill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469" name="Subtitle 2">
              <a:extLst>
                <a:ext uri="{FF2B5EF4-FFF2-40B4-BE49-F238E27FC236}">
                  <a16:creationId xmlns:a16="http://schemas.microsoft.com/office/drawing/2014/main" xmlns="" id="{0AF88086-03FB-864E-B776-7642D6B81C0C}"/>
                </a:ext>
              </a:extLst>
            </p:cNvPr>
            <p:cNvSpPr txBox="1">
              <a:spLocks/>
            </p:cNvSpPr>
            <p:nvPr/>
          </p:nvSpPr>
          <p:spPr>
            <a:xfrm>
              <a:off x="14447185" y="4710166"/>
              <a:ext cx="2586134" cy="60282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 smtClean="0">
                  <a:solidFill>
                    <a:srgbClr val="FFFF00"/>
                  </a:solidFill>
                  <a:latin typeface="Bradley Hand ITC" pitchFamily="66" charset="0"/>
                  <a:ea typeface="Lato" charset="0"/>
                  <a:cs typeface="Lato" charset="0"/>
                </a:rPr>
                <a:t>SMALL GROUPS</a:t>
              </a:r>
              <a:endParaRPr lang="en-US" sz="2000" dirty="0">
                <a:solidFill>
                  <a:srgbClr val="FFFF00"/>
                </a:solidFill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470" name="Subtitle 2">
              <a:extLst>
                <a:ext uri="{FF2B5EF4-FFF2-40B4-BE49-F238E27FC236}">
                  <a16:creationId xmlns:a16="http://schemas.microsoft.com/office/drawing/2014/main" xmlns="" id="{72BD8054-C2B8-2F41-8790-525EEFD5136C}"/>
                </a:ext>
              </a:extLst>
            </p:cNvPr>
            <p:cNvSpPr txBox="1">
              <a:spLocks/>
            </p:cNvSpPr>
            <p:nvPr/>
          </p:nvSpPr>
          <p:spPr>
            <a:xfrm>
              <a:off x="18337379" y="9458436"/>
              <a:ext cx="2737888" cy="602824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dirty="0" smtClean="0">
                  <a:solidFill>
                    <a:srgbClr val="FFFF00"/>
                  </a:solidFill>
                  <a:latin typeface="Bradley Hand ITC" pitchFamily="66" charset="0"/>
                  <a:ea typeface="Lato" charset="0"/>
                  <a:cs typeface="Lato" charset="0"/>
                </a:rPr>
                <a:t>INDIVIDUALS</a:t>
              </a:r>
              <a:endParaRPr lang="en-US" sz="2000" dirty="0">
                <a:solidFill>
                  <a:srgbClr val="FFFF00"/>
                </a:solidFill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</p:grpSp>
      <p:pic>
        <p:nvPicPr>
          <p:cNvPr id="45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01838" y="5042465"/>
            <a:ext cx="8396623" cy="598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51755" y="11287958"/>
            <a:ext cx="3133725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292810" y="11287958"/>
            <a:ext cx="15335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260221" y="11754683"/>
            <a:ext cx="333783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174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EC2DF218-0B75-E648-8AE5-C43E4E0D4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47F2952-E719-3949-8782-F2E9FC68B4E7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FFEF4C1F-24CB-6349-8EE9-5CF5E7877203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0391EFFC-3B42-6A42-A6A1-6E8BF84047B4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Parallelogram 22">
                <a:extLst>
                  <a:ext uri="{FF2B5EF4-FFF2-40B4-BE49-F238E27FC236}">
                    <a16:creationId xmlns:a16="http://schemas.microsoft.com/office/drawing/2014/main" xmlns="" id="{97992EC2-F910-DA45-A7BC-237BAD0F3C17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DD78E7B0-94F7-164D-B82D-6E015D0697E1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ACE5C55-87E0-C448-9EE0-87F2F2111C5E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5A69CDA5-73BD-E649-B18A-4A6DF677A3F0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A1934A0-0E5A-4F43-AFF6-738F12029E7B}"/>
              </a:ext>
            </a:extLst>
          </p:cNvPr>
          <p:cNvGrpSpPr/>
          <p:nvPr/>
        </p:nvGrpSpPr>
        <p:grpSpPr>
          <a:xfrm>
            <a:off x="1480193" y="2768890"/>
            <a:ext cx="21417268" cy="4740109"/>
            <a:chOff x="1480193" y="5168445"/>
            <a:chExt cx="21417268" cy="3680713"/>
          </a:xfrm>
        </p:grpSpPr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987E3186-B542-5E49-AB3C-5C0417788517}"/>
                </a:ext>
              </a:extLst>
            </p:cNvPr>
            <p:cNvSpPr txBox="1">
              <a:spLocks/>
            </p:cNvSpPr>
            <p:nvPr/>
          </p:nvSpPr>
          <p:spPr>
            <a:xfrm>
              <a:off x="1480193" y="5814776"/>
              <a:ext cx="9997394" cy="3034382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ts val="4299"/>
                </a:lnSpc>
                <a:buFont typeface="Wingdings" pitchFamily="2" charset="2"/>
                <a:buChar char="§"/>
              </a:pPr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Obesity, diabetes, </a:t>
              </a:r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renovascular</a:t>
              </a:r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 diseases, </a:t>
              </a:r>
              <a:r>
                <a:rPr lang="en-US" sz="4000" b="1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  <a:ea typeface="Lato" charset="0"/>
                  <a:cs typeface="Lato" charset="0"/>
                </a:rPr>
                <a:t>glomerulonephrities</a:t>
              </a:r>
              <a:endPara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  <a:p>
              <a:pPr algn="l">
                <a:buFont typeface="Wingdings" pitchFamily="2" charset="2"/>
                <a:buChar char="§"/>
              </a:pPr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   greater use of telemedicine,</a:t>
              </a:r>
            </a:p>
            <a:p>
              <a:pPr algn="l">
                <a:buFont typeface="Wingdings" pitchFamily="2" charset="2"/>
                <a:buChar char="§"/>
              </a:pPr>
              <a:r>
                <a:rPr lang="en-US" sz="40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radley Hand ITC" pitchFamily="66" charset="0"/>
                </a:rPr>
                <a:t>    including internet-based consultations</a:t>
              </a:r>
            </a:p>
            <a:p>
              <a:pPr algn="l">
                <a:buFont typeface="Wingdings" pitchFamily="2" charset="2"/>
                <a:buChar char="§"/>
              </a:pPr>
              <a:endPara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  <a:ea typeface="Lato" charset="0"/>
                <a:cs typeface="Lato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FE1A6096-4B31-E64F-B43F-D3A0CF50D5E7}"/>
                </a:ext>
              </a:extLst>
            </p:cNvPr>
            <p:cNvSpPr txBox="1"/>
            <p:nvPr/>
          </p:nvSpPr>
          <p:spPr>
            <a:xfrm>
              <a:off x="1642027" y="5168445"/>
              <a:ext cx="5499799" cy="50187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xmlns="" id="{E7D9748F-5FB9-4F4C-BC1B-750C28061612}"/>
                </a:ext>
              </a:extLst>
            </p:cNvPr>
            <p:cNvSpPr txBox="1">
              <a:spLocks/>
            </p:cNvSpPr>
            <p:nvPr/>
          </p:nvSpPr>
          <p:spPr>
            <a:xfrm>
              <a:off x="12872372" y="5814776"/>
              <a:ext cx="10025089" cy="555113"/>
            </a:xfrm>
            <a:prstGeom prst="rect">
              <a:avLst/>
            </a:prstGeom>
          </p:spPr>
          <p:txBody>
            <a:bodyPr vert="horz" wrap="square" lIns="217433" tIns="108718" rIns="217433" bIns="108718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57200" indent="-457200" algn="l">
                <a:lnSpc>
                  <a:spcPts val="4299"/>
                </a:lnSpc>
                <a:buFont typeface="Arial" panose="020B0604020202020204" pitchFamily="34" charset="0"/>
                <a:buChar char="•"/>
              </a:pPr>
              <a:endParaRPr lang="en-US" sz="2800" dirty="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2D38FAAC-105C-8C41-8BC9-46CFFF64967F}"/>
                </a:ext>
              </a:extLst>
            </p:cNvPr>
            <p:cNvSpPr txBox="1"/>
            <p:nvPr/>
          </p:nvSpPr>
          <p:spPr>
            <a:xfrm>
              <a:off x="13034208" y="5168445"/>
              <a:ext cx="5499799" cy="50187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accent6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</p:grpSp>
      <p:sp>
        <p:nvSpPr>
          <p:cNvPr id="24" name="23 - Ορθογώνιο"/>
          <p:cNvSpPr/>
          <p:nvPr/>
        </p:nvSpPr>
        <p:spPr>
          <a:xfrm>
            <a:off x="7924800" y="1753227"/>
            <a:ext cx="95042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CLINIcAL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 </a:t>
            </a:r>
            <a:r>
              <a:rPr lang="en-US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PRAcTIcE</a:t>
            </a:r>
            <a:endParaRPr lang="el-G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26 - Ορθογώνιο"/>
          <p:cNvSpPr/>
          <p:nvPr/>
        </p:nvSpPr>
        <p:spPr>
          <a:xfrm>
            <a:off x="12872371" y="3601250"/>
            <a:ext cx="1002508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A dispassionate examination of the potential impact of these changes on Nephrology practice leads to a conclusion that the incidence of newly treated ESRD patients will likely decline, at least in well-developed nations. If the mortality rate among dialysis-treated ESRD stabilizes, then the overall prevalence rate must also decline.</a:t>
            </a:r>
            <a:endParaRPr lang="el-GR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017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6567" y="831273"/>
            <a:ext cx="17521084" cy="1191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277548"/>
            <a:chOff x="6473106" y="6044397"/>
            <a:chExt cx="11431436" cy="22775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</a:t>
              </a:r>
              <a:r>
                <a:rPr lang="en-US" dirty="0" smtClean="0">
                  <a:latin typeface="Lato" charset="0"/>
                  <a:ea typeface="Lato" charset="0"/>
                  <a:cs typeface="Lato" charset="0"/>
                </a:rPr>
                <a:t>marketing. </a:t>
              </a:r>
              <a:endParaRPr lang="en-US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9915" y="2438400"/>
            <a:ext cx="13343711" cy="1030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1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49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71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886691" y="70"/>
            <a:ext cx="25797164" cy="1298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277548"/>
            <a:chOff x="6473106" y="6044397"/>
            <a:chExt cx="11431436" cy="227754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0000" b="1" dirty="0">
                <a:solidFill>
                  <a:schemeClr val="accent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en-US" dirty="0"/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1084" y="7073443"/>
            <a:ext cx="5800725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4DA1FFD-57F6-164D-83DF-FA6CA3347D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9">
            <a:extLst>
              <a:ext uri="{FF2B5EF4-FFF2-40B4-BE49-F238E27FC236}">
                <a16:creationId xmlns:a16="http://schemas.microsoft.com/office/drawing/2014/main" xmlns="" id="{8D35D43E-16F3-7147-838B-03BD7530648B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0">
              <a:extLst>
                <a:ext uri="{FF2B5EF4-FFF2-40B4-BE49-F238E27FC236}">
                  <a16:creationId xmlns:a16="http://schemas.microsoft.com/office/drawing/2014/main" xmlns="" id="{22F70128-45A2-FA40-8576-F9E94DC29F76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F4E8E120-C668-F54C-B079-CB88517C8D6A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Parallelogram 19">
                <a:extLst>
                  <a:ext uri="{FF2B5EF4-FFF2-40B4-BE49-F238E27FC236}">
                    <a16:creationId xmlns:a16="http://schemas.microsoft.com/office/drawing/2014/main" xmlns="" id="{B2464971-3EBB-7C47-85BC-970312B4ADAB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15">
              <a:extLst>
                <a:ext uri="{FF2B5EF4-FFF2-40B4-BE49-F238E27FC236}">
                  <a16:creationId xmlns:a16="http://schemas.microsoft.com/office/drawing/2014/main" xmlns="" id="{51206579-BD28-244C-B04D-9030FA217DB9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17" name="Parallelogram 16">
                <a:extLst>
                  <a:ext uri="{FF2B5EF4-FFF2-40B4-BE49-F238E27FC236}">
                    <a16:creationId xmlns:a16="http://schemas.microsoft.com/office/drawing/2014/main" xmlns="" id="{4D249400-D412-9345-BF06-3D6E53C59B5F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E5739045-2CB4-6346-81A9-491C723583EE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">
            <a:extLst>
              <a:ext uri="{FF2B5EF4-FFF2-40B4-BE49-F238E27FC236}">
                <a16:creationId xmlns:a16="http://schemas.microsoft.com/office/drawing/2014/main" xmlns="" id="{FAAFCB2B-6205-8F4B-BF9A-138C5D7D72FA}"/>
              </a:ext>
            </a:extLst>
          </p:cNvPr>
          <p:cNvGrpSpPr/>
          <p:nvPr/>
        </p:nvGrpSpPr>
        <p:grpSpPr>
          <a:xfrm>
            <a:off x="6473106" y="5442226"/>
            <a:ext cx="11431436" cy="2831546"/>
            <a:chOff x="6473106" y="6044397"/>
            <a:chExt cx="11431436" cy="283154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BB212CA4-3EEF-E14F-BE67-01086B78E608}"/>
                </a:ext>
              </a:extLst>
            </p:cNvPr>
            <p:cNvSpPr txBox="1"/>
            <p:nvPr/>
          </p:nvSpPr>
          <p:spPr>
            <a:xfrm>
              <a:off x="6856566" y="6044397"/>
              <a:ext cx="10664518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0" b="1" dirty="0">
                  <a:solidFill>
                    <a:schemeClr val="accent1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SECTION BREAK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xmlns="" id="{6B181F62-0941-7F44-93C6-8E0735987FE1}"/>
                </a:ext>
              </a:extLst>
            </p:cNvPr>
            <p:cNvSpPr/>
            <p:nvPr/>
          </p:nvSpPr>
          <p:spPr>
            <a:xfrm>
              <a:off x="6473106" y="7675614"/>
              <a:ext cx="114314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Lato" charset="0"/>
                  <a:ea typeface="Lato" charset="0"/>
                  <a:cs typeface="Lato" charset="0"/>
                </a:rPr>
                <a:t>With this in mind, the marketing department would inform the department to create a prototype. </a:t>
              </a:r>
              <a:endParaRPr lang="en-US" dirty="0"/>
            </a:p>
          </p:txBody>
        </p:sp>
      </p:grp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0"/>
            <a:ext cx="24377650" cy="1274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64457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5DE83037-FCAA-5640-BD3C-B64E1010A1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D66A2DDC-693E-734E-A4D1-EB4B26582DA8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3" name="Group 15">
              <a:extLst>
                <a:ext uri="{FF2B5EF4-FFF2-40B4-BE49-F238E27FC236}">
                  <a16:creationId xmlns:a16="http://schemas.microsoft.com/office/drawing/2014/main" xmlns="" id="{B0FE5472-4B21-9449-A451-430FA98B3581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xmlns="" id="{8FC4BB54-B0AB-6345-9BB0-B36E97CB1CB3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Parallelogram 29">
                <a:extLst>
                  <a:ext uri="{FF2B5EF4-FFF2-40B4-BE49-F238E27FC236}">
                    <a16:creationId xmlns:a16="http://schemas.microsoft.com/office/drawing/2014/main" xmlns="" id="{0FE9DEAA-420C-3B41-94DA-9FF2C718ABF6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24">
              <a:extLst>
                <a:ext uri="{FF2B5EF4-FFF2-40B4-BE49-F238E27FC236}">
                  <a16:creationId xmlns:a16="http://schemas.microsoft.com/office/drawing/2014/main" xmlns="" id="{3E4BD618-D6D7-9648-A669-8F76915DF378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7" name="Parallelogram 26">
                <a:extLst>
                  <a:ext uri="{FF2B5EF4-FFF2-40B4-BE49-F238E27FC236}">
                    <a16:creationId xmlns:a16="http://schemas.microsoft.com/office/drawing/2014/main" xmlns="" id="{1460EF4F-A36E-124E-91B5-37E6E94EDE67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id="{56F582F0-79E0-4F4C-A03B-11DD89631E08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xmlns="" id="{84644D67-3572-5047-823A-E20B9A00191C}"/>
              </a:ext>
            </a:extLst>
          </p:cNvPr>
          <p:cNvGrpSpPr/>
          <p:nvPr/>
        </p:nvGrpSpPr>
        <p:grpSpPr>
          <a:xfrm>
            <a:off x="4260731" y="1732280"/>
            <a:ext cx="15577773" cy="9121519"/>
            <a:chOff x="3158744" y="2595880"/>
            <a:chExt cx="5375656" cy="3147700"/>
          </a:xfrm>
        </p:grpSpPr>
        <p:pic>
          <p:nvPicPr>
            <p:cNvPr id="19" name="Picture 18" descr="New Macbook Silver.png">
              <a:extLst>
                <a:ext uri="{FF2B5EF4-FFF2-40B4-BE49-F238E27FC236}">
                  <a16:creationId xmlns:a16="http://schemas.microsoft.com/office/drawing/2014/main" xmlns="" id="{527AC42F-A11C-7048-88B3-94A8BF0CB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8744" y="2595880"/>
              <a:ext cx="5375656" cy="31477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xmlns="" id="{DEA0BDA8-9D28-7340-84AA-33F5EA7DDB5B}"/>
                </a:ext>
              </a:extLst>
            </p:cNvPr>
            <p:cNvSpPr/>
            <p:nvPr/>
          </p:nvSpPr>
          <p:spPr>
            <a:xfrm>
              <a:off x="3764844" y="2841171"/>
              <a:ext cx="4112059" cy="258644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7200"/>
            </a:p>
          </p:txBody>
        </p:sp>
      </p:grpSp>
      <p:grpSp>
        <p:nvGrpSpPr>
          <p:cNvPr id="6" name="Group 30">
            <a:extLst>
              <a:ext uri="{FF2B5EF4-FFF2-40B4-BE49-F238E27FC236}">
                <a16:creationId xmlns:a16="http://schemas.microsoft.com/office/drawing/2014/main" xmlns="" id="{D54A09B1-F655-6B4B-997A-8261B78F7BD0}"/>
              </a:ext>
            </a:extLst>
          </p:cNvPr>
          <p:cNvGrpSpPr/>
          <p:nvPr/>
        </p:nvGrpSpPr>
        <p:grpSpPr>
          <a:xfrm>
            <a:off x="12840184" y="4738766"/>
            <a:ext cx="8473600" cy="1647664"/>
            <a:chOff x="1642026" y="1282118"/>
            <a:chExt cx="8473600" cy="164766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8F451457-81DA-4B4E-87DA-5240D518C338}"/>
                </a:ext>
              </a:extLst>
            </p:cNvPr>
            <p:cNvSpPr txBox="1"/>
            <p:nvPr/>
          </p:nvSpPr>
          <p:spPr>
            <a:xfrm>
              <a:off x="1642026" y="2406562"/>
              <a:ext cx="8473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Lato" charset="0"/>
                  <a:ea typeface="Lato" charset="0"/>
                  <a:cs typeface="Lato" charset="0"/>
                </a:rPr>
                <a:t>Some </a:t>
              </a:r>
              <a:r>
                <a:rPr lang="en-US" sz="2800" dirty="0" smtClean="0">
                  <a:latin typeface="Lato" charset="0"/>
                  <a:ea typeface="Lato" charset="0"/>
                  <a:cs typeface="Lato" charset="0"/>
                </a:rPr>
                <a:t>and </a:t>
              </a:r>
              <a:r>
                <a:rPr lang="en-US" sz="2800" dirty="0">
                  <a:latin typeface="Lato" charset="0"/>
                  <a:ea typeface="Lato" charset="0"/>
                  <a:cs typeface="Lato" charset="0"/>
                </a:rPr>
                <a:t>harder knocks.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E96591C4-C69E-334A-A937-D6F8B782E7A0}"/>
                </a:ext>
              </a:extLst>
            </p:cNvPr>
            <p:cNvSpPr txBox="1"/>
            <p:nvPr/>
          </p:nvSpPr>
          <p:spPr>
            <a:xfrm>
              <a:off x="1642026" y="1282118"/>
              <a:ext cx="754353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>
                  <a:solidFill>
                    <a:schemeClr val="accent6"/>
                  </a:solidFill>
                  <a:latin typeface="Lato Black" panose="020F0502020204030203" pitchFamily="34" charset="0"/>
                  <a:ea typeface="Lato Black" panose="020F0502020204030203" pitchFamily="34" charset="0"/>
                  <a:cs typeface="Lato Black" panose="020F0502020204030203" pitchFamily="34" charset="0"/>
                </a:rPr>
                <a:t>IPAD MOCKUP</a:t>
              </a:r>
            </a:p>
          </p:txBody>
        </p:sp>
      </p:grp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7110" y="2443093"/>
            <a:ext cx="11916075" cy="7495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4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6" cstate="print"/>
          <a:srcRect l="7992" r="7992"/>
          <a:stretch>
            <a:fillRect/>
          </a:stretch>
        </p:blipFill>
        <p:spPr bwMode="auto">
          <a:xfrm flipH="1" flipV="1">
            <a:off x="17401308" y="7495095"/>
            <a:ext cx="12974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27006" y="5863210"/>
            <a:ext cx="3133725" cy="1203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27006" y="7307451"/>
            <a:ext cx="15335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27006" y="8152244"/>
            <a:ext cx="3337830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AutoShape 6" descr="ÎÏÎ¿ÏÎ­Î»ÎµÏÎ¼Î± ÎµÎ¹ÎºÏÎ½Î±Ï Î³Î¹Î± brazilian journal of nephr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1512" name="AutoShape 8" descr="ÎÏÎ¿ÏÎ­Î»ÎµÏÎ¼Î± ÎµÎ¹ÎºÏÎ½Î±Ï Î³Î¹Î± brazilian journal of nephrolog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1514" name="Picture 10" descr="ÎÏÎ¿ÏÎ­Î»ÎµÏÎ¼Î± ÎµÎ¹ÎºÏÎ½Î±Ï Î³Î¹Î± brazilian journal of nephrology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0075534" y="4738766"/>
            <a:ext cx="2895302" cy="40183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17671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BED66A-FE52-1F42-B069-66F92F6CA1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71"/>
            <a:ext cx="24377650" cy="13715857"/>
          </a:xfrm>
          <a:prstGeom prst="rect">
            <a:avLst/>
          </a:prstGeom>
        </p:spPr>
      </p:pic>
      <p:grpSp>
        <p:nvGrpSpPr>
          <p:cNvPr id="2" name="Group 22">
            <a:extLst>
              <a:ext uri="{FF2B5EF4-FFF2-40B4-BE49-F238E27FC236}">
                <a16:creationId xmlns:a16="http://schemas.microsoft.com/office/drawing/2014/main" xmlns="" id="{8A402894-EDBD-AE41-BB55-4A364972E68C}"/>
              </a:ext>
            </a:extLst>
          </p:cNvPr>
          <p:cNvGrpSpPr/>
          <p:nvPr/>
        </p:nvGrpSpPr>
        <p:grpSpPr>
          <a:xfrm>
            <a:off x="1538954" y="7309241"/>
            <a:ext cx="13925550" cy="4052404"/>
            <a:chOff x="5226050" y="4528775"/>
            <a:chExt cx="13925550" cy="4052404"/>
          </a:xfrm>
        </p:grpSpPr>
        <p:sp>
          <p:nvSpPr>
            <p:cNvPr id="6" name="TextBox 5"/>
            <p:cNvSpPr txBox="1"/>
            <p:nvPr/>
          </p:nvSpPr>
          <p:spPr>
            <a:xfrm>
              <a:off x="5226050" y="4528775"/>
              <a:ext cx="13925550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0" b="1" dirty="0">
                  <a:solidFill>
                    <a:schemeClr val="accent6"/>
                  </a:solidFill>
                  <a:latin typeface="Goudy Stout" pitchFamily="18" charset="0"/>
                  <a:ea typeface="Lato Black" panose="020F0502020204030203" pitchFamily="34" charset="0"/>
                  <a:cs typeface="Lato Black" panose="020F0502020204030203" pitchFamily="34" charset="0"/>
                </a:rPr>
                <a:t>THANK</a:t>
              </a:r>
            </a:p>
            <a:p>
              <a:r>
                <a:rPr lang="en-US" sz="10000" b="1" dirty="0">
                  <a:solidFill>
                    <a:schemeClr val="accent6"/>
                  </a:solidFill>
                  <a:latin typeface="Goudy Stout" pitchFamily="18" charset="0"/>
                  <a:ea typeface="Lato Black" panose="020F0502020204030203" pitchFamily="34" charset="0"/>
                  <a:cs typeface="Lato Black" panose="020F0502020204030203" pitchFamily="34" charset="0"/>
                </a:rPr>
                <a:t>YOU…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B57B822-7A0C-6848-BB12-849399ADD4F0}"/>
                </a:ext>
              </a:extLst>
            </p:cNvPr>
            <p:cNvSpPr txBox="1"/>
            <p:nvPr/>
          </p:nvSpPr>
          <p:spPr>
            <a:xfrm>
              <a:off x="5226050" y="7934848"/>
              <a:ext cx="94256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spc="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xmlns="" id="{5E5BCA9E-74A6-D24D-ABE3-AB1C1B7A6FF9}"/>
              </a:ext>
            </a:extLst>
          </p:cNvPr>
          <p:cNvGrpSpPr/>
          <p:nvPr/>
        </p:nvGrpSpPr>
        <p:grpSpPr>
          <a:xfrm>
            <a:off x="0" y="12742606"/>
            <a:ext cx="24377650" cy="973322"/>
            <a:chOff x="0" y="10911840"/>
            <a:chExt cx="24377650" cy="1645920"/>
          </a:xfrm>
        </p:grpSpPr>
        <p:grpSp>
          <p:nvGrpSpPr>
            <p:cNvPr id="7" name="Group 11">
              <a:extLst>
                <a:ext uri="{FF2B5EF4-FFF2-40B4-BE49-F238E27FC236}">
                  <a16:creationId xmlns:a16="http://schemas.microsoft.com/office/drawing/2014/main" xmlns="" id="{C458A894-59A7-BF45-884A-726E6F8AD95A}"/>
                </a:ext>
              </a:extLst>
            </p:cNvPr>
            <p:cNvGrpSpPr/>
            <p:nvPr/>
          </p:nvGrpSpPr>
          <p:grpSpPr>
            <a:xfrm>
              <a:off x="0" y="10911840"/>
              <a:ext cx="19838504" cy="1645920"/>
              <a:chOff x="0" y="10911840"/>
              <a:chExt cx="19838504" cy="164592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44249E1B-2BCF-6048-957D-99A77CF8FC44}"/>
                  </a:ext>
                </a:extLst>
              </p:cNvPr>
              <p:cNvSpPr/>
              <p:nvPr/>
            </p:nvSpPr>
            <p:spPr>
              <a:xfrm>
                <a:off x="0" y="10911840"/>
                <a:ext cx="18238214" cy="164592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Parallelogram 7">
                <a:extLst>
                  <a:ext uri="{FF2B5EF4-FFF2-40B4-BE49-F238E27FC236}">
                    <a16:creationId xmlns:a16="http://schemas.microsoft.com/office/drawing/2014/main" xmlns="" id="{1BB9A963-5B0B-A143-8D39-EE0A9DB0947E}"/>
                  </a:ext>
                </a:extLst>
              </p:cNvPr>
              <p:cNvSpPr/>
              <p:nvPr/>
            </p:nvSpPr>
            <p:spPr>
              <a:xfrm>
                <a:off x="15903627" y="10911840"/>
                <a:ext cx="3934877" cy="1645920"/>
              </a:xfrm>
              <a:prstGeom prst="parallelogram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xmlns="" id="{2732481E-54F2-BA47-BEB5-A532A136B7B5}"/>
                </a:ext>
              </a:extLst>
            </p:cNvPr>
            <p:cNvGrpSpPr/>
            <p:nvPr/>
          </p:nvGrpSpPr>
          <p:grpSpPr>
            <a:xfrm>
              <a:off x="19838504" y="10911840"/>
              <a:ext cx="4539146" cy="1645920"/>
              <a:chOff x="19838504" y="10911840"/>
              <a:chExt cx="4539146" cy="1645920"/>
            </a:xfrm>
            <a:solidFill>
              <a:schemeClr val="accent2"/>
            </a:solidFill>
          </p:grpSpPr>
          <p:sp>
            <p:nvSpPr>
              <p:cNvPr id="21" name="Parallelogram 20">
                <a:extLst>
                  <a:ext uri="{FF2B5EF4-FFF2-40B4-BE49-F238E27FC236}">
                    <a16:creationId xmlns:a16="http://schemas.microsoft.com/office/drawing/2014/main" xmlns="" id="{BA65B20F-3436-4C4C-9C5F-90803B3D346C}"/>
                  </a:ext>
                </a:extLst>
              </p:cNvPr>
              <p:cNvSpPr/>
              <p:nvPr/>
            </p:nvSpPr>
            <p:spPr>
              <a:xfrm>
                <a:off x="19838504" y="10911840"/>
                <a:ext cx="3934877" cy="1645920"/>
              </a:xfrm>
              <a:prstGeom prst="parallelogram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xmlns="" id="{31C2024E-53C5-1A4B-A2DD-D4FB1E3322C6}"/>
                  </a:ext>
                </a:extLst>
              </p:cNvPr>
              <p:cNvSpPr/>
              <p:nvPr/>
            </p:nvSpPr>
            <p:spPr>
              <a:xfrm>
                <a:off x="20454731" y="10911840"/>
                <a:ext cx="3922919" cy="164592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5256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edical 03 1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656E95"/>
      </a:accent1>
      <a:accent2>
        <a:srgbClr val="8D9ACE"/>
      </a:accent2>
      <a:accent3>
        <a:srgbClr val="B9CBE9"/>
      </a:accent3>
      <a:accent4>
        <a:srgbClr val="EAF1FA"/>
      </a:accent4>
      <a:accent5>
        <a:srgbClr val="F9FBFE"/>
      </a:accent5>
      <a:accent6>
        <a:srgbClr val="17364F"/>
      </a:accent6>
      <a:hlink>
        <a:srgbClr val="4B5050"/>
      </a:hlink>
      <a:folHlink>
        <a:srgbClr val="19BB9B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41822</TotalTime>
  <Words>559</Words>
  <Application>Microsoft Office PowerPoint</Application>
  <PresentationFormat>Προσαρμογή</PresentationFormat>
  <Paragraphs>120</Paragraphs>
  <Slides>30</Slides>
  <Notes>30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1" baseType="lpstr">
      <vt:lpstr>Office Theme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Presentations</dc:title>
  <dc:creator>User</dc:creator>
  <cp:lastModifiedBy>Χρήστης των Windows</cp:lastModifiedBy>
  <cp:revision>10107</cp:revision>
  <dcterms:created xsi:type="dcterms:W3CDTF">2014-11-12T21:47:38Z</dcterms:created>
  <dcterms:modified xsi:type="dcterms:W3CDTF">2018-10-10T16:58:40Z</dcterms:modified>
</cp:coreProperties>
</file>