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4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tags/tag5.xml" ContentType="application/vnd.openxmlformats-officedocument.presentationml.tags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tags/tag6.xml" ContentType="application/vnd.openxmlformats-officedocument.presentationml.tags+xml"/>
  <Override PartName="/ppt/notesSlides/notesSlide42.xml" ContentType="application/vnd.openxmlformats-officedocument.presentationml.notesSlide+xml"/>
  <Override PartName="/ppt/tags/tag7.xml" ContentType="application/vnd.openxmlformats-officedocument.presentationml.tags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tags/tag8.xml" ContentType="application/vnd.openxmlformats-officedocument.presentationml.tags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1"/>
    <p:sldMasterId id="2147483674" r:id="rId2"/>
    <p:sldMasterId id="2147483678" r:id="rId3"/>
  </p:sldMasterIdLst>
  <p:notesMasterIdLst>
    <p:notesMasterId r:id="rId67"/>
  </p:notesMasterIdLst>
  <p:handoutMasterIdLst>
    <p:handoutMasterId r:id="rId68"/>
  </p:handoutMasterIdLst>
  <p:sldIdLst>
    <p:sldId id="427" r:id="rId4"/>
    <p:sldId id="432" r:id="rId5"/>
    <p:sldId id="433" r:id="rId6"/>
    <p:sldId id="364" r:id="rId7"/>
    <p:sldId id="270" r:id="rId8"/>
    <p:sldId id="324" r:id="rId9"/>
    <p:sldId id="325" r:id="rId10"/>
    <p:sldId id="327" r:id="rId11"/>
    <p:sldId id="328" r:id="rId12"/>
    <p:sldId id="367" r:id="rId13"/>
    <p:sldId id="381" r:id="rId14"/>
    <p:sldId id="394" r:id="rId15"/>
    <p:sldId id="382" r:id="rId16"/>
    <p:sldId id="395" r:id="rId17"/>
    <p:sldId id="404" r:id="rId18"/>
    <p:sldId id="434" r:id="rId19"/>
    <p:sldId id="403" r:id="rId20"/>
    <p:sldId id="386" r:id="rId21"/>
    <p:sldId id="387" r:id="rId22"/>
    <p:sldId id="388" r:id="rId23"/>
    <p:sldId id="402" r:id="rId24"/>
    <p:sldId id="401" r:id="rId25"/>
    <p:sldId id="400" r:id="rId26"/>
    <p:sldId id="501" r:id="rId27"/>
    <p:sldId id="566" r:id="rId28"/>
    <p:sldId id="520" r:id="rId29"/>
    <p:sldId id="522" r:id="rId30"/>
    <p:sldId id="526" r:id="rId31"/>
    <p:sldId id="527" r:id="rId32"/>
    <p:sldId id="529" r:id="rId33"/>
    <p:sldId id="530" r:id="rId34"/>
    <p:sldId id="531" r:id="rId35"/>
    <p:sldId id="585" r:id="rId36"/>
    <p:sldId id="539" r:id="rId37"/>
    <p:sldId id="589" r:id="rId38"/>
    <p:sldId id="591" r:id="rId39"/>
    <p:sldId id="586" r:id="rId40"/>
    <p:sldId id="574" r:id="rId41"/>
    <p:sldId id="312" r:id="rId42"/>
    <p:sldId id="329" r:id="rId43"/>
    <p:sldId id="330" r:id="rId44"/>
    <p:sldId id="281" r:id="rId45"/>
    <p:sldId id="282" r:id="rId46"/>
    <p:sldId id="331" r:id="rId47"/>
    <p:sldId id="332" r:id="rId48"/>
    <p:sldId id="358" r:id="rId49"/>
    <p:sldId id="356" r:id="rId50"/>
    <p:sldId id="357" r:id="rId51"/>
    <p:sldId id="335" r:id="rId52"/>
    <p:sldId id="337" r:id="rId53"/>
    <p:sldId id="336" r:id="rId54"/>
    <p:sldId id="423" r:id="rId55"/>
    <p:sldId id="466" r:id="rId56"/>
    <p:sldId id="392" r:id="rId57"/>
    <p:sldId id="347" r:id="rId58"/>
    <p:sldId id="340" r:id="rId59"/>
    <p:sldId id="341" r:id="rId60"/>
    <p:sldId id="297" r:id="rId61"/>
    <p:sldId id="353" r:id="rId62"/>
    <p:sldId id="350" r:id="rId63"/>
    <p:sldId id="352" r:id="rId64"/>
    <p:sldId id="366" r:id="rId65"/>
    <p:sldId id="365" r:id="rId66"/>
  </p:sldIdLst>
  <p:sldSz cx="9144000" cy="6858000" type="screen4x3"/>
  <p:notesSz cx="6858000" cy="9144000"/>
  <p:defaultTextStyle>
    <a:defPPr>
      <a:defRPr lang="ar-SA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99"/>
    <a:srgbClr val="CC0000"/>
    <a:srgbClr val="FFFF53"/>
    <a:srgbClr val="FFFF66"/>
    <a:srgbClr val="B40000"/>
    <a:srgbClr val="6600CC"/>
    <a:srgbClr val="003366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3815" autoAdjust="0"/>
    <p:restoredTop sz="98110" autoAdjust="0"/>
  </p:normalViewPr>
  <p:slideViewPr>
    <p:cSldViewPr>
      <p:cViewPr>
        <p:scale>
          <a:sx n="75" d="100"/>
          <a:sy n="75" d="100"/>
        </p:scale>
        <p:origin x="-1278" y="-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4268"/>
    </p:cViewPr>
  </p:sorterViewPr>
  <p:notesViewPr>
    <p:cSldViewPr>
      <p:cViewPr varScale="1">
        <p:scale>
          <a:sx n="56" d="100"/>
          <a:sy n="56" d="100"/>
        </p:scale>
        <p:origin x="-123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71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png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6.png"/><Relationship Id="rId1" Type="http://schemas.openxmlformats.org/officeDocument/2006/relationships/image" Target="../media/image71.png"/><Relationship Id="rId4" Type="http://schemas.openxmlformats.org/officeDocument/2006/relationships/image" Target="../media/image73.png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image" Target="../media/image81.png"/><Relationship Id="rId4" Type="http://schemas.openxmlformats.org/officeDocument/2006/relationships/image" Target="../media/image84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87.png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image" Target="../media/image88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7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8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 eaLnBrk="1" hangingPunct="1">
              <a:defRPr sz="1200"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hh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1" eaLnBrk="1" hangingPunct="1">
              <a:defRPr sz="1200"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1" eaLnBrk="1" hangingPunct="1">
              <a:defRPr sz="1200"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1" eaLnBrk="1" hangingPunct="1">
              <a:defRPr sz="1200">
                <a:latin typeface="Tahoma" panose="020B0604030504040204" pitchFamily="34" charset="0"/>
              </a:defRPr>
            </a:lvl1pPr>
          </a:lstStyle>
          <a:p>
            <a:fld id="{BF5112AA-282A-4884-8B24-B992E7F82C1C}" type="slidenum">
              <a:rPr lang="ar-SA" altLang="es-ES"/>
              <a:pPr/>
              <a:t>0</a:t>
            </a:fld>
            <a:endParaRPr lang="en-U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 eaLnBrk="1" hangingPunct="1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1" eaLnBrk="1" hangingPunct="1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61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4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1" eaLnBrk="1" hangingPunct="1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4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1" eaLnBrk="1" hangingPunct="1"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7061BA3B-ADE6-4C10-B807-978CF4E2B10E}" type="slidenum">
              <a:rPr lang="ar-SA" altLang="es-ES"/>
              <a:pPr/>
              <a:t>‹#›</a:t>
            </a:fld>
            <a:endParaRPr lang="en-U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69636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839D1BA-0341-40A4-9CCC-44F9A0014233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70660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37E12CF-5FDB-4015-B830-3862B337038F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71684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7A76B0-87E9-4390-9A2E-3BA8F5822DE3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72708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9269D76-0D1D-42B7-9572-5FC7841B2C44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73732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34EE49B-8D89-4C83-AA1C-032DBFDB63AA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74756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1D4D59E-C2E1-4481-B1F2-378FA8FD4E8E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6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75780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CD9B24A-1839-4860-B3FC-9B8628AF5BE2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7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76804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4BA408F-6F81-476C-95AD-7521FBBC0523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8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77828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A8CDFF0-5096-48E7-9BFF-7B73CB46F65E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9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78852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AE065D0-125D-40EA-9C04-BD3F45A37323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10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79876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9802B6F-EF86-4650-818A-181212F8A687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11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80900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17E5F38-EE04-41DD-870C-0A1B21D6EACC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12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81924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D94853F-5E9B-4017-9FF0-EE3C1F09AC8E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13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82948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AE1D3DA-9558-4B7B-9EF6-21BE87CB1FA0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83972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54A6506-C9F3-4FA5-9B13-88F222892F5A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15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84996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DFFAB97-FB41-4EAC-A057-DC6EBBD71408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16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86020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E75983A-8C95-4101-B2AF-7A668363E3C9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17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87044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D40EA16-60FD-4B5F-95F4-B5B48D8F576F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18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88068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39FF09A-BD06-41BC-8619-919CD0A4E939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19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89092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91758BD-8BA3-44A5-99DA-651E9765FFF6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20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90116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32C1FB1-6A13-4E45-9571-412DC2755687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21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91140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2C3ADE1-2E55-4056-BFBE-A53276B474C6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22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92164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D863420-6787-40FF-A0F6-ED7E637EA253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23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93188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2BF9DBB-42EE-422A-9C5E-F45B9BB22C96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24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94212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E576E7B-3F1C-4B84-A9E0-6E1A45D3C7D9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25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95236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4EF72FD-4921-4817-A730-FE51A22916A7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26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96260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AF6740D-84E9-4818-B9A0-F57E0ECB75ED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27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97284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D871D84-9AE3-4942-8FC5-DB535FEF3611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28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98308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F5901AD-E03C-4905-A2B5-FE5191972878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29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99332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08B69B6-C765-4556-92C5-6991583B57C9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30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100356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3DA09C8-765B-447B-A694-8F56CE31D742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31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101380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5A9A030-BDE0-47F6-A531-B82C2F07C489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32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102404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8756A3D-AFC7-445C-95CD-D13CE60049D3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33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103428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01F535D-1057-4B6A-87FC-132E1A8E764D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34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104452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D9F37A4-9FBF-4E7F-8C73-769AE7FACE26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35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5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105476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18FC33F-68A2-421D-A94D-B44AB21E6677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36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6499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106500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9211784-A4CB-428C-975E-10B0BCBA30B2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37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7523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107524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C83E8C1-BD75-463C-BE21-5B4EDED31FC0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38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8547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108548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72E4907-DB4E-41BB-A8F5-8C52D59B6CF2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39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109572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0D249C0-445A-48E9-A72D-2CC2C5F833FE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40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0595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110596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AE36B79-BD28-48AE-8307-6E5573CC06E0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41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1619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111620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6616ED3-0923-4763-9808-F393F9CFFABD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42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43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112644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E8C8CCC-46B5-4C13-95B5-F74301B09D52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43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3667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113668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B3E65A0-EDF9-41F8-B672-4F0BA462E21F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44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1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114692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DF354F4-CC9C-4E94-82B3-9C8D95A4505F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45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5715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115716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7579BA5-EEFD-4CEA-8F4B-488CB3FF017B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46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6739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116740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97DC5FD-B6B3-4423-A416-5378DAC2B31D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47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7763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117764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E46E130-7B25-4CF6-87D2-65539A975211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48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8787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118788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C3995F2-CDE2-489B-9107-2003981A8698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49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9811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119812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1EECADE-8A27-431E-86DA-E2662BF2C03E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50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0835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120836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26AB37D-F9F0-4C44-AB7D-64C1CA07ECEE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51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1859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121860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1C6E20D-7F1A-4F32-A232-42DD2537172A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52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883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122884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810B05B-9703-459B-A2A3-EB3CD03FD322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53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3907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123908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93ABB47-86B2-4E51-B328-0EA6EC5F97D9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54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4931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124932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AF4352D-5396-421F-BB6D-4E03AD6CC210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55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5955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125956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8D2B2F6-A9B4-4AD3-8CE4-59E429DF5A66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56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6979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126980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704816E-A20E-41B6-9F35-064C22E53B6D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57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8003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128004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FB23D16-1699-4E7C-B4DE-477A28079317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58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9027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129028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5D92BA5-D555-4848-9705-5FDA18D7E391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59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0051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130052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A2AE1BE-6939-40AB-96EB-1DF3BF4F03CA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60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1075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131076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6EBDAF0-1168-499C-8961-0700A7DDC9D1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61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2099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132100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4EA979B-75A4-43E3-B246-4421958C52B7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62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23" name="عنصر نائب للملاحظات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s-ES"/>
          </a:p>
        </p:txBody>
      </p:sp>
      <p:sp>
        <p:nvSpPr>
          <p:cNvPr id="133124" name="عنصر نائب لرقم الشريحة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12FBA07-A2A1-4BE4-B8DF-2A49EE04B7BC}" type="slidenum">
              <a:rPr lang="ar-SA" altLang="es-ES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63</a:t>
            </a:fld>
            <a:endParaRPr lang="en-US" altLang="es-E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>
                  <a:cs typeface="+mn-cs"/>
                </a:endParaRPr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>
                  <a:cs typeface="+mn-cs"/>
                </a:endParaRPr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>
                  <a:cs typeface="+mn-cs"/>
                </a:endParaRPr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>
                  <a:cs typeface="+mn-cs"/>
                </a:endParaRPr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>
                  <a:cs typeface="+mn-cs"/>
                </a:endParaRPr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cs typeface="+mn-cs"/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cs typeface="+mn-cs"/>
              </a:endParaRPr>
            </a:p>
          </p:txBody>
        </p:sp>
      </p:grpSp>
      <p:sp>
        <p:nvSpPr>
          <p:cNvPr id="171019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1020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41ECB4D-C5F7-4372-BBE1-9BE4DF2E951A}" type="slidenum">
              <a:rPr lang="ar-SA" altLang="es-ES"/>
              <a:pPr/>
              <a:t>‹#›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51803761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4E13C6-B481-487A-AD39-1FC6A17D3272}" type="slidenum">
              <a:rPr lang="ar-SA" altLang="es-ES"/>
              <a:pPr/>
              <a:t>‹#›</a:t>
            </a:fld>
            <a:endParaRPr lang="en-US" altLang="es-E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91629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928345-DB9E-459D-A4A0-A349FA457333}" type="slidenum">
              <a:rPr lang="ar-SA" altLang="es-ES"/>
              <a:pPr/>
              <a:t>‹#›</a:t>
            </a:fld>
            <a:endParaRPr lang="en-US" altLang="es-E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701247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72C032-737E-47B0-A5CF-74E3544EDA4C}" type="slidenum">
              <a:rPr lang="ar-SA" altLang="es-ES"/>
              <a:pPr/>
              <a:t>‹#›</a:t>
            </a:fld>
            <a:endParaRPr lang="en-US" altLang="es-E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85863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90CCD0-A7F9-413F-8A13-1AD137774803}" type="slidenum">
              <a:rPr lang="ar-SA" altLang="es-ES"/>
              <a:pPr/>
              <a:t>‹#›</a:t>
            </a:fld>
            <a:endParaRPr lang="en-US" altLang="es-E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50296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5424A7-847F-4645-A094-6E106D3B0F59}" type="slidenum">
              <a:rPr lang="ar-SA" altLang="es-ES"/>
              <a:pPr/>
              <a:t>‹#›</a:t>
            </a:fld>
            <a:endParaRPr lang="en-US" altLang="es-E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90507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F815B8-34DE-4646-8E41-80F327B0A876}" type="slidenum">
              <a:rPr lang="ar-SA" altLang="es-ES"/>
              <a:pPr/>
              <a:t>‹#›</a:t>
            </a:fld>
            <a:endParaRPr lang="en-US" altLang="es-E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42971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3A9A0D-78C4-41D4-872B-C7E05E8277ED}" type="slidenum">
              <a:rPr lang="ar-SA" altLang="es-ES"/>
              <a:pPr/>
              <a:t>‹#›</a:t>
            </a:fld>
            <a:endParaRPr lang="en-US" altLang="es-E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37975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6C5A13-F6DF-4F36-9CBF-9A09F7485140}" type="slidenum">
              <a:rPr lang="ar-SA" altLang="es-ES"/>
              <a:pPr/>
              <a:t>‹#›</a:t>
            </a:fld>
            <a:endParaRPr lang="en-US" altLang="es-E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35725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F0C307-6DF2-46EF-8CEC-3684442C36CE}" type="slidenum">
              <a:rPr lang="ar-SA" altLang="es-ES"/>
              <a:pPr/>
              <a:t>‹#›</a:t>
            </a:fld>
            <a:endParaRPr lang="en-US" altLang="es-E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19048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8DB831-7537-4242-83FE-4AD0F3685759}" type="slidenum">
              <a:rPr lang="ar-SA" altLang="es-ES"/>
              <a:pPr/>
              <a:t>‹#›</a:t>
            </a:fld>
            <a:endParaRPr lang="en-US" altLang="es-E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81196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00034F-AC29-4BEE-8914-D3592A7A1F43}" type="slidenum">
              <a:rPr lang="ar-SA" altLang="es-ES"/>
              <a:pPr/>
              <a:t>‹#›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76041486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94B8EA-BBDC-47ED-8C66-F5CB6AF9C4F3}" type="slidenum">
              <a:rPr lang="ar-SA" altLang="es-ES"/>
              <a:pPr/>
              <a:t>‹#›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326467558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3778B5-3EC5-4E54-9FA1-6161E89F8C51}" type="slidenum">
              <a:rPr lang="ar-SA" altLang="es-ES"/>
              <a:pPr/>
              <a:t>‹#›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4127705315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66054F-C345-4C00-9FA4-5F45CD874849}" type="slidenum">
              <a:rPr lang="ar-SA" altLang="es-ES"/>
              <a:pPr/>
              <a:t>‹#›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307399267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BD2ED8-8241-49F5-91E8-3EC7BBFE4B37}" type="slidenum">
              <a:rPr lang="ar-SA" altLang="es-ES"/>
              <a:pPr/>
              <a:t>‹#›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160661876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73C83B-6A1E-4E7F-B070-4C1A05F9F126}" type="slidenum">
              <a:rPr lang="ar-SA" altLang="es-ES"/>
              <a:pPr/>
              <a:t>‹#›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147716098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B7DFCF-75E9-41AD-9E6E-07B16012D75B}" type="slidenum">
              <a:rPr lang="ar-SA" altLang="es-ES"/>
              <a:pPr/>
              <a:t>‹#›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970445718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4EA014-E210-4A21-B6E9-10ACE4290708}" type="slidenum">
              <a:rPr lang="ar-SA" altLang="es-ES"/>
              <a:pPr/>
              <a:t>‹#›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87294612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982B9D-46D3-48F5-B860-1D2381E2FBAB}" type="slidenum">
              <a:rPr lang="ar-SA" altLang="es-ES"/>
              <a:pPr/>
              <a:t>‹#›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446694270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21EF89-A26F-4160-B057-BEF79F608D24}" type="slidenum">
              <a:rPr lang="ar-SA" altLang="es-ES"/>
              <a:pPr/>
              <a:t>‹#›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643563946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50D4A4-8042-462D-B193-45A2197C046F}" type="slidenum">
              <a:rPr lang="ar-SA" altLang="es-ES"/>
              <a:pPr/>
              <a:t>‹#›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633295165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invGray">
          <a:xfrm>
            <a:off x="8809038" y="0"/>
            <a:ext cx="334962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SA">
              <a:cs typeface="+mn-cs"/>
            </a:endParaRPr>
          </a:p>
        </p:txBody>
      </p:sp>
      <p:sp>
        <p:nvSpPr>
          <p:cNvPr id="5" name="Freeform 3"/>
          <p:cNvSpPr>
            <a:spLocks/>
          </p:cNvSpPr>
          <p:nvPr/>
        </p:nvSpPr>
        <p:spPr bwMode="white">
          <a:xfrm>
            <a:off x="-9525" y="4489450"/>
            <a:ext cx="5754688" cy="2368550"/>
          </a:xfrm>
          <a:custGeom>
            <a:avLst/>
            <a:gdLst/>
            <a:ahLst/>
            <a:cxnLst>
              <a:cxn ang="0">
                <a:pos x="0" y="1491"/>
              </a:cxn>
              <a:cxn ang="0">
                <a:pos x="0" y="0"/>
              </a:cxn>
              <a:cxn ang="0">
                <a:pos x="171" y="3"/>
              </a:cxn>
              <a:cxn ang="0">
                <a:pos x="355" y="9"/>
              </a:cxn>
              <a:cxn ang="0">
                <a:pos x="499" y="21"/>
              </a:cxn>
              <a:cxn ang="0">
                <a:pos x="650" y="36"/>
              </a:cxn>
              <a:cxn ang="0">
                <a:pos x="809" y="54"/>
              </a:cxn>
              <a:cxn ang="0">
                <a:pos x="957" y="78"/>
              </a:cxn>
              <a:cxn ang="0">
                <a:pos x="1119" y="105"/>
              </a:cxn>
              <a:cxn ang="0">
                <a:pos x="1261" y="133"/>
              </a:cxn>
              <a:cxn ang="0">
                <a:pos x="1441" y="175"/>
              </a:cxn>
              <a:cxn ang="0">
                <a:pos x="1598" y="217"/>
              </a:cxn>
              <a:cxn ang="0">
                <a:pos x="1763" y="269"/>
              </a:cxn>
              <a:cxn ang="0">
                <a:pos x="1887" y="308"/>
              </a:cxn>
              <a:cxn ang="0">
                <a:pos x="2085" y="384"/>
              </a:cxn>
              <a:cxn ang="0">
                <a:pos x="2230" y="444"/>
              </a:cxn>
              <a:cxn ang="0">
                <a:pos x="2456" y="547"/>
              </a:cxn>
              <a:cxn ang="0">
                <a:pos x="2666" y="662"/>
              </a:cxn>
              <a:cxn ang="0">
                <a:pos x="2859" y="786"/>
              </a:cxn>
              <a:cxn ang="0">
                <a:pos x="3046" y="920"/>
              </a:cxn>
              <a:cxn ang="0">
                <a:pos x="3193" y="1038"/>
              </a:cxn>
              <a:cxn ang="0">
                <a:pos x="3332" y="1168"/>
              </a:cxn>
              <a:cxn ang="0">
                <a:pos x="3440" y="1280"/>
              </a:cxn>
              <a:cxn ang="0">
                <a:pos x="3524" y="1380"/>
              </a:cxn>
              <a:cxn ang="0">
                <a:pos x="3624" y="1491"/>
              </a:cxn>
              <a:cxn ang="0">
                <a:pos x="3608" y="1491"/>
              </a:cxn>
              <a:cxn ang="0">
                <a:pos x="0" y="1491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ar-SA">
              <a:cs typeface="+mn-cs"/>
            </a:endParaRPr>
          </a:p>
        </p:txBody>
      </p:sp>
      <p:sp>
        <p:nvSpPr>
          <p:cNvPr id="6" name="Freeform 4"/>
          <p:cNvSpPr>
            <a:spLocks/>
          </p:cNvSpPr>
          <p:nvPr/>
        </p:nvSpPr>
        <p:spPr bwMode="white">
          <a:xfrm>
            <a:off x="0" y="3817938"/>
            <a:ext cx="8164513" cy="3019425"/>
          </a:xfrm>
          <a:custGeom>
            <a:avLst/>
            <a:gdLst/>
            <a:ahLst/>
            <a:cxnLst>
              <a:cxn ang="0">
                <a:pos x="2718" y="405"/>
              </a:cxn>
              <a:cxn ang="0">
                <a:pos x="2466" y="333"/>
              </a:cxn>
              <a:cxn ang="0">
                <a:pos x="2202" y="261"/>
              </a:cxn>
              <a:cxn ang="0">
                <a:pos x="1929" y="198"/>
              </a:cxn>
              <a:cxn ang="0">
                <a:pos x="1695" y="153"/>
              </a:cxn>
              <a:cxn ang="0">
                <a:pos x="1434" y="111"/>
              </a:cxn>
              <a:cxn ang="0">
                <a:pos x="1188" y="75"/>
              </a:cxn>
              <a:cxn ang="0">
                <a:pos x="957" y="48"/>
              </a:cxn>
              <a:cxn ang="0">
                <a:pos x="747" y="30"/>
              </a:cxn>
              <a:cxn ang="0">
                <a:pos x="501" y="15"/>
              </a:cxn>
              <a:cxn ang="0">
                <a:pos x="246" y="3"/>
              </a:cxn>
              <a:cxn ang="0">
                <a:pos x="0" y="0"/>
              </a:cxn>
              <a:cxn ang="0">
                <a:pos x="0" y="275"/>
              </a:cxn>
              <a:cxn ang="0">
                <a:pos x="0" y="345"/>
              </a:cxn>
              <a:cxn ang="0">
                <a:pos x="0" y="275"/>
              </a:cxn>
              <a:cxn ang="0">
                <a:pos x="0" y="342"/>
              </a:cxn>
              <a:cxn ang="0">
                <a:pos x="339" y="351"/>
              </a:cxn>
              <a:cxn ang="0">
                <a:pos x="606" y="372"/>
              </a:cxn>
              <a:cxn ang="0">
                <a:pos x="852" y="399"/>
              </a:cxn>
              <a:cxn ang="0">
                <a:pos x="1068" y="435"/>
              </a:cxn>
              <a:cxn ang="0">
                <a:pos x="1275" y="474"/>
              </a:cxn>
              <a:cxn ang="0">
                <a:pos x="1545" y="540"/>
              </a:cxn>
              <a:cxn ang="0">
                <a:pos x="1761" y="603"/>
              </a:cxn>
              <a:cxn ang="0">
                <a:pos x="1971" y="678"/>
              </a:cxn>
              <a:cxn ang="0">
                <a:pos x="2166" y="747"/>
              </a:cxn>
              <a:cxn ang="0">
                <a:pos x="2397" y="852"/>
              </a:cxn>
              <a:cxn ang="0">
                <a:pos x="2613" y="960"/>
              </a:cxn>
              <a:cxn ang="0">
                <a:pos x="2832" y="1095"/>
              </a:cxn>
              <a:cxn ang="0">
                <a:pos x="3012" y="1212"/>
              </a:cxn>
              <a:cxn ang="0">
                <a:pos x="3186" y="1347"/>
              </a:cxn>
              <a:cxn ang="0">
                <a:pos x="3351" y="1497"/>
              </a:cxn>
              <a:cxn ang="0">
                <a:pos x="3480" y="1629"/>
              </a:cxn>
              <a:cxn ang="0">
                <a:pos x="3612" y="1785"/>
              </a:cxn>
              <a:cxn ang="0">
                <a:pos x="3699" y="1901"/>
              </a:cxn>
              <a:cxn ang="0">
                <a:pos x="5142" y="1901"/>
              </a:cxn>
              <a:cxn ang="0">
                <a:pos x="5076" y="1827"/>
              </a:cxn>
              <a:cxn ang="0">
                <a:pos x="4968" y="1707"/>
              </a:cxn>
              <a:cxn ang="0">
                <a:pos x="4797" y="1539"/>
              </a:cxn>
              <a:cxn ang="0">
                <a:pos x="4617" y="1383"/>
              </a:cxn>
              <a:cxn ang="0">
                <a:pos x="4410" y="1221"/>
              </a:cxn>
              <a:cxn ang="0">
                <a:pos x="4185" y="1071"/>
              </a:cxn>
              <a:cxn ang="0">
                <a:pos x="3960" y="939"/>
              </a:cxn>
              <a:cxn ang="0">
                <a:pos x="3708" y="801"/>
              </a:cxn>
              <a:cxn ang="0">
                <a:pos x="3492" y="702"/>
              </a:cxn>
              <a:cxn ang="0">
                <a:pos x="3231" y="588"/>
              </a:cxn>
              <a:cxn ang="0">
                <a:pos x="2964" y="489"/>
              </a:cxn>
              <a:cxn ang="0">
                <a:pos x="2718" y="405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ar-SA">
              <a:cs typeface="+mn-cs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white">
          <a:xfrm>
            <a:off x="0" y="3146425"/>
            <a:ext cx="9144000" cy="36909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39"/>
              </a:cxn>
              <a:cxn ang="0">
                <a:pos x="558" y="357"/>
              </a:cxn>
              <a:cxn ang="0">
                <a:pos x="807" y="375"/>
              </a:cxn>
              <a:cxn ang="0">
                <a:pos x="1056" y="399"/>
              </a:cxn>
              <a:cxn ang="0">
                <a:pos x="1272" y="426"/>
              </a:cxn>
              <a:cxn ang="0">
                <a:pos x="1539" y="465"/>
              </a:cxn>
              <a:cxn ang="0">
                <a:pos x="1791" y="510"/>
              </a:cxn>
              <a:cxn ang="0">
                <a:pos x="2076" y="570"/>
              </a:cxn>
              <a:cxn ang="0">
                <a:pos x="2334" y="630"/>
              </a:cxn>
              <a:cxn ang="0">
                <a:pos x="2544" y="687"/>
              </a:cxn>
              <a:cxn ang="0">
                <a:pos x="2775" y="759"/>
              </a:cxn>
              <a:cxn ang="0">
                <a:pos x="3003" y="837"/>
              </a:cxn>
              <a:cxn ang="0">
                <a:pos x="3231" y="924"/>
              </a:cxn>
              <a:cxn ang="0">
                <a:pos x="3438" y="1005"/>
              </a:cxn>
              <a:cxn ang="0">
                <a:pos x="3663" y="1110"/>
              </a:cxn>
              <a:cxn ang="0">
                <a:pos x="3903" y="1233"/>
              </a:cxn>
              <a:cxn ang="0">
                <a:pos x="4149" y="1374"/>
              </a:cxn>
              <a:cxn ang="0">
                <a:pos x="4353" y="1506"/>
              </a:cxn>
              <a:cxn ang="0">
                <a:pos x="4491" y="1602"/>
              </a:cxn>
              <a:cxn ang="0">
                <a:pos x="4668" y="1740"/>
              </a:cxn>
              <a:cxn ang="0">
                <a:pos x="4824" y="1875"/>
              </a:cxn>
              <a:cxn ang="0">
                <a:pos x="4968" y="2016"/>
              </a:cxn>
              <a:cxn ang="0">
                <a:pos x="5100" y="2154"/>
              </a:cxn>
              <a:cxn ang="0">
                <a:pos x="5238" y="2324"/>
              </a:cxn>
              <a:cxn ang="0">
                <a:pos x="5759" y="2324"/>
              </a:cxn>
              <a:cxn ang="0">
                <a:pos x="5759" y="1245"/>
              </a:cxn>
              <a:cxn ang="0">
                <a:pos x="5580" y="1119"/>
              </a:cxn>
              <a:cxn ang="0">
                <a:pos x="5400" y="1020"/>
              </a:cxn>
              <a:cxn ang="0">
                <a:pos x="5205" y="918"/>
              </a:cxn>
              <a:cxn ang="0">
                <a:pos x="5031" y="837"/>
              </a:cxn>
              <a:cxn ang="0">
                <a:pos x="4866" y="771"/>
              </a:cxn>
              <a:cxn ang="0">
                <a:pos x="4710" y="711"/>
              </a:cxn>
              <a:cxn ang="0">
                <a:pos x="4545" y="651"/>
              </a:cxn>
              <a:cxn ang="0">
                <a:pos x="4386" y="600"/>
              </a:cxn>
              <a:cxn ang="0">
                <a:pos x="4248" y="552"/>
              </a:cxn>
              <a:cxn ang="0">
                <a:pos x="3993" y="483"/>
              </a:cxn>
              <a:cxn ang="0">
                <a:pos x="3777" y="423"/>
              </a:cxn>
              <a:cxn ang="0">
                <a:pos x="3564" y="375"/>
              </a:cxn>
              <a:cxn ang="0">
                <a:pos x="3282" y="312"/>
              </a:cxn>
              <a:cxn ang="0">
                <a:pos x="3003" y="261"/>
              </a:cxn>
              <a:cxn ang="0">
                <a:pos x="2733" y="213"/>
              </a:cxn>
              <a:cxn ang="0">
                <a:pos x="2451" y="171"/>
              </a:cxn>
              <a:cxn ang="0">
                <a:pos x="2211" y="138"/>
              </a:cxn>
              <a:cxn ang="0">
                <a:pos x="1974" y="108"/>
              </a:cxn>
              <a:cxn ang="0">
                <a:pos x="1665" y="81"/>
              </a:cxn>
              <a:cxn ang="0">
                <a:pos x="1437" y="60"/>
              </a:cxn>
              <a:cxn ang="0">
                <a:pos x="1125" y="36"/>
              </a:cxn>
              <a:cxn ang="0">
                <a:pos x="828" y="21"/>
              </a:cxn>
              <a:cxn ang="0">
                <a:pos x="558" y="12"/>
              </a:cxn>
              <a:cxn ang="0">
                <a:pos x="282" y="3"/>
              </a:cxn>
              <a:cxn ang="0">
                <a:pos x="0" y="0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ar-SA">
              <a:cs typeface="+mn-cs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white">
          <a:xfrm>
            <a:off x="0" y="2460625"/>
            <a:ext cx="9144000" cy="24971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51"/>
              </a:cxn>
              <a:cxn ang="0">
                <a:pos x="282" y="357"/>
              </a:cxn>
              <a:cxn ang="0">
                <a:pos x="627" y="363"/>
              </a:cxn>
              <a:cxn ang="0">
                <a:pos x="960" y="375"/>
              </a:cxn>
              <a:cxn ang="0">
                <a:pos x="1218" y="393"/>
              </a:cxn>
              <a:cxn ang="0">
                <a:pos x="1470" y="411"/>
              </a:cxn>
              <a:cxn ang="0">
                <a:pos x="1746" y="435"/>
              </a:cxn>
              <a:cxn ang="0">
                <a:pos x="2022" y="462"/>
              </a:cxn>
              <a:cxn ang="0">
                <a:pos x="2340" y="504"/>
              </a:cxn>
              <a:cxn ang="0">
                <a:pos x="2664" y="549"/>
              </a:cxn>
              <a:cxn ang="0">
                <a:pos x="2952" y="597"/>
              </a:cxn>
              <a:cxn ang="0">
                <a:pos x="3225" y="648"/>
              </a:cxn>
              <a:cxn ang="0">
                <a:pos x="3513" y="708"/>
              </a:cxn>
              <a:cxn ang="0">
                <a:pos x="3693" y="750"/>
              </a:cxn>
              <a:cxn ang="0">
                <a:pos x="3936" y="810"/>
              </a:cxn>
              <a:cxn ang="0">
                <a:pos x="4095" y="855"/>
              </a:cxn>
              <a:cxn ang="0">
                <a:pos x="4281" y="909"/>
              </a:cxn>
              <a:cxn ang="0">
                <a:pos x="4503" y="981"/>
              </a:cxn>
              <a:cxn ang="0">
                <a:pos x="4704" y="1053"/>
              </a:cxn>
              <a:cxn ang="0">
                <a:pos x="4911" y="1131"/>
              </a:cxn>
              <a:cxn ang="0">
                <a:pos x="5073" y="1197"/>
              </a:cxn>
              <a:cxn ang="0">
                <a:pos x="5256" y="1281"/>
              </a:cxn>
              <a:cxn ang="0">
                <a:pos x="5475" y="1401"/>
              </a:cxn>
              <a:cxn ang="0">
                <a:pos x="5628" y="1482"/>
              </a:cxn>
              <a:cxn ang="0">
                <a:pos x="5759" y="1572"/>
              </a:cxn>
              <a:cxn ang="0">
                <a:pos x="5759" y="633"/>
              </a:cxn>
              <a:cxn ang="0">
                <a:pos x="5493" y="570"/>
              </a:cxn>
              <a:cxn ang="0">
                <a:pos x="5214" y="501"/>
              </a:cxn>
              <a:cxn ang="0">
                <a:pos x="4950" y="444"/>
              </a:cxn>
              <a:cxn ang="0">
                <a:pos x="4701" y="396"/>
              </a:cxn>
              <a:cxn ang="0">
                <a:pos x="4425" y="348"/>
              </a:cxn>
              <a:cxn ang="0">
                <a:pos x="4110" y="294"/>
              </a:cxn>
              <a:cxn ang="0">
                <a:pos x="3813" y="252"/>
              </a:cxn>
              <a:cxn ang="0">
                <a:pos x="3549" y="213"/>
              </a:cxn>
              <a:cxn ang="0">
                <a:pos x="3261" y="183"/>
              </a:cxn>
              <a:cxn ang="0">
                <a:pos x="3015" y="153"/>
              </a:cxn>
              <a:cxn ang="0">
                <a:pos x="2757" y="129"/>
              </a:cxn>
              <a:cxn ang="0">
                <a:pos x="2520" y="105"/>
              </a:cxn>
              <a:cxn ang="0">
                <a:pos x="2301" y="87"/>
              </a:cxn>
              <a:cxn ang="0">
                <a:pos x="2013" y="66"/>
              </a:cxn>
              <a:cxn ang="0">
                <a:pos x="1731" y="48"/>
              </a:cxn>
              <a:cxn ang="0">
                <a:pos x="1524" y="39"/>
              </a:cxn>
              <a:cxn ang="0">
                <a:pos x="1260" y="27"/>
              </a:cxn>
              <a:cxn ang="0">
                <a:pos x="966" y="15"/>
              </a:cxn>
              <a:cxn ang="0">
                <a:pos x="714" y="12"/>
              </a:cxn>
              <a:cxn ang="0">
                <a:pos x="510" y="6"/>
              </a:cxn>
              <a:cxn ang="0">
                <a:pos x="243" y="0"/>
              </a:cxn>
              <a:cxn ang="0">
                <a:pos x="0" y="0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ar-SA">
              <a:cs typeface="+mn-cs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white">
          <a:xfrm>
            <a:off x="0" y="1793875"/>
            <a:ext cx="9144000" cy="15398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39"/>
              </a:cxn>
              <a:cxn ang="0">
                <a:pos x="318" y="342"/>
              </a:cxn>
              <a:cxn ang="0">
                <a:pos x="591" y="348"/>
              </a:cxn>
              <a:cxn ang="0">
                <a:pos x="846" y="354"/>
              </a:cxn>
              <a:cxn ang="0">
                <a:pos x="1074" y="360"/>
              </a:cxn>
              <a:cxn ang="0">
                <a:pos x="1314" y="366"/>
              </a:cxn>
              <a:cxn ang="0">
                <a:pos x="1599" y="381"/>
              </a:cxn>
              <a:cxn ang="0">
                <a:pos x="1911" y="399"/>
              </a:cxn>
              <a:cxn ang="0">
                <a:pos x="2241" y="420"/>
              </a:cxn>
              <a:cxn ang="0">
                <a:pos x="2619" y="453"/>
              </a:cxn>
              <a:cxn ang="0">
                <a:pos x="2889" y="477"/>
              </a:cxn>
              <a:cxn ang="0">
                <a:pos x="3177" y="507"/>
              </a:cxn>
              <a:cxn ang="0">
                <a:pos x="3498" y="543"/>
              </a:cxn>
              <a:cxn ang="0">
                <a:pos x="3813" y="585"/>
              </a:cxn>
              <a:cxn ang="0">
                <a:pos x="4044" y="618"/>
              </a:cxn>
              <a:cxn ang="0">
                <a:pos x="4365" y="669"/>
              </a:cxn>
              <a:cxn ang="0">
                <a:pos x="4683" y="726"/>
              </a:cxn>
              <a:cxn ang="0">
                <a:pos x="4980" y="786"/>
              </a:cxn>
              <a:cxn ang="0">
                <a:pos x="5268" y="846"/>
              </a:cxn>
              <a:cxn ang="0">
                <a:pos x="5646" y="942"/>
              </a:cxn>
              <a:cxn ang="0">
                <a:pos x="5759" y="969"/>
              </a:cxn>
              <a:cxn ang="0">
                <a:pos x="5759" y="0"/>
              </a:cxn>
              <a:cxn ang="0">
                <a:pos x="0" y="0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ar-SA">
              <a:cs typeface="+mn-cs"/>
            </a:endParaRPr>
          </a:p>
        </p:txBody>
      </p:sp>
      <p:sp>
        <p:nvSpPr>
          <p:cNvPr id="10" name="Freeform 8"/>
          <p:cNvSpPr>
            <a:spLocks/>
          </p:cNvSpPr>
          <p:nvPr/>
        </p:nvSpPr>
        <p:spPr bwMode="white">
          <a:xfrm>
            <a:off x="0" y="-20638"/>
            <a:ext cx="9144000" cy="1682751"/>
          </a:xfrm>
          <a:custGeom>
            <a:avLst/>
            <a:gdLst/>
            <a:ahLst/>
            <a:cxnLst>
              <a:cxn ang="0">
                <a:pos x="0" y="753"/>
              </a:cxn>
              <a:cxn ang="0">
                <a:pos x="0" y="1059"/>
              </a:cxn>
              <a:cxn ang="0">
                <a:pos x="5759" y="1059"/>
              </a:cxn>
              <a:cxn ang="0">
                <a:pos x="5759" y="0"/>
              </a:cxn>
              <a:cxn ang="0">
                <a:pos x="5430" y="0"/>
              </a:cxn>
              <a:cxn ang="0">
                <a:pos x="5298" y="84"/>
              </a:cxn>
              <a:cxn ang="0">
                <a:pos x="5136" y="159"/>
              </a:cxn>
              <a:cxn ang="0">
                <a:pos x="4968" y="222"/>
              </a:cxn>
              <a:cxn ang="0">
                <a:pos x="4812" y="267"/>
              </a:cxn>
              <a:cxn ang="0">
                <a:pos x="4626" y="324"/>
              </a:cxn>
              <a:cxn ang="0">
                <a:pos x="4440" y="366"/>
              </a:cxn>
              <a:cxn ang="0">
                <a:pos x="4230" y="414"/>
              </a:cxn>
              <a:cxn ang="0">
                <a:pos x="3939" y="468"/>
              </a:cxn>
              <a:cxn ang="0">
                <a:pos x="3711" y="504"/>
              </a:cxn>
              <a:cxn ang="0">
                <a:pos x="3441" y="543"/>
              </a:cxn>
              <a:cxn ang="0">
                <a:pos x="3189" y="579"/>
              </a:cxn>
              <a:cxn ang="0">
                <a:pos x="2925" y="606"/>
              </a:cxn>
              <a:cxn ang="0">
                <a:pos x="2679" y="633"/>
              </a:cxn>
              <a:cxn ang="0">
                <a:pos x="2418" y="654"/>
              </a:cxn>
              <a:cxn ang="0">
                <a:pos x="2142" y="675"/>
              </a:cxn>
              <a:cxn ang="0">
                <a:pos x="1896" y="693"/>
              </a:cxn>
              <a:cxn ang="0">
                <a:pos x="1647" y="708"/>
              </a:cxn>
              <a:cxn ang="0">
                <a:pos x="1404" y="720"/>
              </a:cxn>
              <a:cxn ang="0">
                <a:pos x="1170" y="732"/>
              </a:cxn>
              <a:cxn ang="0">
                <a:pos x="906" y="738"/>
              </a:cxn>
              <a:cxn ang="0">
                <a:pos x="534" y="747"/>
              </a:cxn>
              <a:cxn ang="0">
                <a:pos x="201" y="753"/>
              </a:cxn>
              <a:cxn ang="0">
                <a:pos x="0" y="753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ar-SA">
              <a:cs typeface="+mn-cs"/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white">
          <a:xfrm>
            <a:off x="0" y="-20638"/>
            <a:ext cx="8388350" cy="1068388"/>
          </a:xfrm>
          <a:custGeom>
            <a:avLst/>
            <a:gdLst/>
            <a:ahLst/>
            <a:cxnLst>
              <a:cxn ang="0">
                <a:pos x="0" y="366"/>
              </a:cxn>
              <a:cxn ang="0">
                <a:pos x="0" y="672"/>
              </a:cxn>
              <a:cxn ang="0">
                <a:pos x="303" y="672"/>
              </a:cxn>
              <a:cxn ang="0">
                <a:pos x="723" y="663"/>
              </a:cxn>
              <a:cxn ang="0">
                <a:pos x="1020" y="654"/>
              </a:cxn>
              <a:cxn ang="0">
                <a:pos x="1302" y="642"/>
              </a:cxn>
              <a:cxn ang="0">
                <a:pos x="1554" y="630"/>
              </a:cxn>
              <a:cxn ang="0">
                <a:pos x="1779" y="615"/>
              </a:cxn>
              <a:cxn ang="0">
                <a:pos x="1962" y="606"/>
              </a:cxn>
              <a:cxn ang="0">
                <a:pos x="2193" y="588"/>
              </a:cxn>
              <a:cxn ang="0">
                <a:pos x="2448" y="570"/>
              </a:cxn>
              <a:cxn ang="0">
                <a:pos x="2700" y="546"/>
              </a:cxn>
              <a:cxn ang="0">
                <a:pos x="2904" y="528"/>
              </a:cxn>
              <a:cxn ang="0">
                <a:pos x="3138" y="498"/>
              </a:cxn>
              <a:cxn ang="0">
                <a:pos x="3324" y="474"/>
              </a:cxn>
              <a:cxn ang="0">
                <a:pos x="3534" y="447"/>
              </a:cxn>
              <a:cxn ang="0">
                <a:pos x="3735" y="420"/>
              </a:cxn>
              <a:cxn ang="0">
                <a:pos x="3933" y="384"/>
              </a:cxn>
              <a:cxn ang="0">
                <a:pos x="4116" y="351"/>
              </a:cxn>
              <a:cxn ang="0">
                <a:pos x="4266" y="318"/>
              </a:cxn>
              <a:cxn ang="0">
                <a:pos x="4446" y="279"/>
              </a:cxn>
              <a:cxn ang="0">
                <a:pos x="4620" y="237"/>
              </a:cxn>
              <a:cxn ang="0">
                <a:pos x="4779" y="192"/>
              </a:cxn>
              <a:cxn ang="0">
                <a:pos x="4920" y="147"/>
              </a:cxn>
              <a:cxn ang="0">
                <a:pos x="5085" y="90"/>
              </a:cxn>
              <a:cxn ang="0">
                <a:pos x="5193" y="42"/>
              </a:cxn>
              <a:cxn ang="0">
                <a:pos x="5283" y="0"/>
              </a:cxn>
              <a:cxn ang="0">
                <a:pos x="3201" y="0"/>
              </a:cxn>
              <a:cxn ang="0">
                <a:pos x="2982" y="57"/>
              </a:cxn>
              <a:cxn ang="0">
                <a:pos x="2775" y="108"/>
              </a:cxn>
              <a:cxn ang="0">
                <a:pos x="2562" y="150"/>
              </a:cxn>
              <a:cxn ang="0">
                <a:pos x="2397" y="183"/>
              </a:cxn>
              <a:cxn ang="0">
                <a:pos x="2205" y="213"/>
              </a:cxn>
              <a:cxn ang="0">
                <a:pos x="2001" y="243"/>
              </a:cxn>
              <a:cxn ang="0">
                <a:pos x="1776" y="273"/>
              </a:cxn>
              <a:cxn ang="0">
                <a:pos x="1536" y="297"/>
              </a:cxn>
              <a:cxn ang="0">
                <a:pos x="1344" y="312"/>
              </a:cxn>
              <a:cxn ang="0">
                <a:pos x="1134" y="330"/>
              </a:cxn>
              <a:cxn ang="0">
                <a:pos x="921" y="342"/>
              </a:cxn>
              <a:cxn ang="0">
                <a:pos x="696" y="354"/>
              </a:cxn>
              <a:cxn ang="0">
                <a:pos x="501" y="360"/>
              </a:cxn>
              <a:cxn ang="0">
                <a:pos x="279" y="366"/>
              </a:cxn>
              <a:cxn ang="0">
                <a:pos x="99" y="369"/>
              </a:cxn>
              <a:cxn ang="0">
                <a:pos x="0" y="366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ar-SA">
              <a:cs typeface="+mn-cs"/>
            </a:endParaRPr>
          </a:p>
        </p:txBody>
      </p:sp>
      <p:sp>
        <p:nvSpPr>
          <p:cNvPr id="12" name="Freeform 10"/>
          <p:cNvSpPr>
            <a:spLocks/>
          </p:cNvSpPr>
          <p:nvPr/>
        </p:nvSpPr>
        <p:spPr bwMode="white">
          <a:xfrm>
            <a:off x="0" y="-20638"/>
            <a:ext cx="4578350" cy="45402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85"/>
              </a:cxn>
              <a:cxn ang="0">
                <a:pos x="192" y="285"/>
              </a:cxn>
              <a:cxn ang="0">
                <a:pos x="384" y="282"/>
              </a:cxn>
              <a:cxn ang="0">
                <a:pos x="579" y="276"/>
              </a:cxn>
              <a:cxn ang="0">
                <a:pos x="789" y="267"/>
              </a:cxn>
              <a:cxn ang="0">
                <a:pos x="999" y="258"/>
              </a:cxn>
              <a:cxn ang="0">
                <a:pos x="1161" y="246"/>
              </a:cxn>
              <a:cxn ang="0">
                <a:pos x="1302" y="234"/>
              </a:cxn>
              <a:cxn ang="0">
                <a:pos x="1458" y="222"/>
              </a:cxn>
              <a:cxn ang="0">
                <a:pos x="1665" y="201"/>
              </a:cxn>
              <a:cxn ang="0">
                <a:pos x="1992" y="159"/>
              </a:cxn>
              <a:cxn ang="0">
                <a:pos x="2301" y="117"/>
              </a:cxn>
              <a:cxn ang="0">
                <a:pos x="2604" y="60"/>
              </a:cxn>
              <a:cxn ang="0">
                <a:pos x="2883" y="0"/>
              </a:cxn>
              <a:cxn ang="0">
                <a:pos x="0" y="0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ar-SA">
              <a:cs typeface="+mn-cs"/>
            </a:endParaRPr>
          </a:p>
        </p:txBody>
      </p:sp>
      <p:sp>
        <p:nvSpPr>
          <p:cNvPr id="35533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35534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0F5B53-B9B6-45E7-917D-856CF1757566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7675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B08CD8-93A6-44F9-B557-5BD95749F7A9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31849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CD969A-28A5-47F1-8328-DC98E029432B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44261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A9C777-B255-48B8-97A1-3371A898743A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50878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5AA1EC-ADA0-4CBF-ACD5-C9B00CB9FCB9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42876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6AA9B1-665B-4E6F-9422-95F932C8C5B7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08889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401AD8-9CDD-4A01-BEDD-8A6A5F1F6559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84106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BC3E5A-93AF-40F4-830F-3D343063D0DA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712127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099A8D-567A-4726-87D5-DDB1AA9D98A0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40893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073FFD-72EF-4C12-99FA-A7BF3DA643F4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90762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571B14-E132-4691-BDE3-0C323AE12DD9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3705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24791E4A-7247-4B8F-9B50-E2DC175B7253}" type="slidenum">
              <a:rPr lang="ar-SA" altLang="es-ES"/>
              <a:pPr/>
              <a:t>‹#›</a:t>
            </a:fld>
            <a:endParaRPr lang="en-US" altLang="es-ES"/>
          </a:p>
        </p:txBody>
      </p:sp>
      <p:grpSp>
        <p:nvGrpSpPr>
          <p:cNvPr id="15364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5368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69990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>
                  <a:cs typeface="+mn-cs"/>
                </a:endParaRPr>
              </a:p>
            </p:txBody>
          </p:sp>
          <p:sp>
            <p:nvSpPr>
              <p:cNvPr id="169991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>
                  <a:cs typeface="+mn-cs"/>
                </a:endParaRPr>
              </a:p>
            </p:txBody>
          </p:sp>
          <p:sp>
            <p:nvSpPr>
              <p:cNvPr id="169992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>
                  <a:cs typeface="+mn-cs"/>
                </a:endParaRPr>
              </a:p>
            </p:txBody>
          </p:sp>
          <p:sp>
            <p:nvSpPr>
              <p:cNvPr id="169993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>
                  <a:cs typeface="+mn-cs"/>
                </a:endParaRPr>
              </a:p>
            </p:txBody>
          </p:sp>
          <p:sp>
            <p:nvSpPr>
              <p:cNvPr id="169994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SA">
                  <a:cs typeface="+mn-cs"/>
                </a:endParaRPr>
              </a:p>
            </p:txBody>
          </p:sp>
        </p:grpSp>
        <p:sp>
          <p:nvSpPr>
            <p:cNvPr id="169995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cs typeface="+mn-cs"/>
              </a:endParaRPr>
            </a:p>
          </p:txBody>
        </p:sp>
        <p:sp>
          <p:nvSpPr>
            <p:cNvPr id="169996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SA">
                <a:cs typeface="+mn-cs"/>
              </a:endParaRPr>
            </a:p>
          </p:txBody>
        </p:sp>
      </p:grpSp>
      <p:sp>
        <p:nvSpPr>
          <p:cNvPr id="169997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6999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999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258" r:id="rId1"/>
    <p:sldLayoutId id="2147485227" r:id="rId2"/>
    <p:sldLayoutId id="2147485228" r:id="rId3"/>
    <p:sldLayoutId id="2147485229" r:id="rId4"/>
    <p:sldLayoutId id="2147485230" r:id="rId5"/>
    <p:sldLayoutId id="2147485231" r:id="rId6"/>
    <p:sldLayoutId id="2147485232" r:id="rId7"/>
    <p:sldLayoutId id="2147485233" r:id="rId8"/>
    <p:sldLayoutId id="2147485234" r:id="rId9"/>
    <p:sldLayoutId id="2147485235" r:id="rId10"/>
    <p:sldLayoutId id="2147485236" r:id="rId11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699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97" grpId="0"/>
      <p:bldP spid="169999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99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69999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99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69999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99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69999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99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69999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99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6999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/>
              <a:t>Click to edit Master title style</a:t>
            </a:r>
          </a:p>
        </p:txBody>
      </p:sp>
      <p:sp>
        <p:nvSpPr>
          <p:cNvPr id="270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/>
              <a:t>Click to edit Master text styles</a:t>
            </a:r>
          </a:p>
          <a:p>
            <a:pPr lvl="1"/>
            <a:r>
              <a:rPr lang="en-US" altLang="es-ES"/>
              <a:t>Second level</a:t>
            </a:r>
          </a:p>
          <a:p>
            <a:pPr lvl="2"/>
            <a:r>
              <a:rPr lang="en-US" altLang="es-ES"/>
              <a:t>Third level</a:t>
            </a:r>
          </a:p>
          <a:p>
            <a:pPr lvl="3"/>
            <a:r>
              <a:rPr lang="en-US" altLang="es-ES"/>
              <a:t>Fourth level</a:t>
            </a:r>
          </a:p>
          <a:p>
            <a:pPr lvl="4"/>
            <a:r>
              <a:rPr lang="en-US" altLang="es-ES"/>
              <a:t>Fifth level</a:t>
            </a:r>
          </a:p>
        </p:txBody>
      </p:sp>
      <p:sp>
        <p:nvSpPr>
          <p:cNvPr id="270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 eaLnBrk="1" hangingPunct="1"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0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 eaLnBrk="1" hangingPunct="1"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0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1" eaLnBrk="1" hangingPunct="1">
              <a:defRPr sz="1400"/>
            </a:lvl1pPr>
          </a:lstStyle>
          <a:p>
            <a:fld id="{D7B230C1-E328-410A-8297-354F9ABB7921}" type="slidenum">
              <a:rPr lang="ar-SA" altLang="es-ES"/>
              <a:pPr/>
              <a:t>‹#›</a:t>
            </a:fld>
            <a:endParaRPr lang="en-US" altLang="es-E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237" r:id="rId1"/>
    <p:sldLayoutId id="2147485238" r:id="rId2"/>
    <p:sldLayoutId id="2147485239" r:id="rId3"/>
    <p:sldLayoutId id="2147485240" r:id="rId4"/>
    <p:sldLayoutId id="2147485241" r:id="rId5"/>
    <p:sldLayoutId id="2147485242" r:id="rId6"/>
    <p:sldLayoutId id="2147485243" r:id="rId7"/>
    <p:sldLayoutId id="2147485244" r:id="rId8"/>
    <p:sldLayoutId id="2147485245" r:id="rId9"/>
    <p:sldLayoutId id="2147485246" r:id="rId10"/>
    <p:sldLayoutId id="2147485247" r:id="rId11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2703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0338" grpId="0"/>
      <p:bldP spid="270339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03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270339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03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270339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03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270339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03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270339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03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27033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/>
          <p:cNvSpPr>
            <a:spLocks noChangeArrowheads="1"/>
          </p:cNvSpPr>
          <p:nvPr/>
        </p:nvSpPr>
        <p:spPr bwMode="invGray">
          <a:xfrm>
            <a:off x="8809038" y="0"/>
            <a:ext cx="334962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SA">
              <a:cs typeface="+mn-cs"/>
            </a:endParaRPr>
          </a:p>
        </p:txBody>
      </p:sp>
      <p:sp>
        <p:nvSpPr>
          <p:cNvPr id="354307" name="Freeform 3"/>
          <p:cNvSpPr>
            <a:spLocks/>
          </p:cNvSpPr>
          <p:nvPr/>
        </p:nvSpPr>
        <p:spPr bwMode="white">
          <a:xfrm>
            <a:off x="-9525" y="4489450"/>
            <a:ext cx="5754688" cy="2368550"/>
          </a:xfrm>
          <a:custGeom>
            <a:avLst/>
            <a:gdLst/>
            <a:ahLst/>
            <a:cxnLst>
              <a:cxn ang="0">
                <a:pos x="0" y="1491"/>
              </a:cxn>
              <a:cxn ang="0">
                <a:pos x="0" y="0"/>
              </a:cxn>
              <a:cxn ang="0">
                <a:pos x="171" y="3"/>
              </a:cxn>
              <a:cxn ang="0">
                <a:pos x="355" y="9"/>
              </a:cxn>
              <a:cxn ang="0">
                <a:pos x="499" y="21"/>
              </a:cxn>
              <a:cxn ang="0">
                <a:pos x="650" y="36"/>
              </a:cxn>
              <a:cxn ang="0">
                <a:pos x="809" y="54"/>
              </a:cxn>
              <a:cxn ang="0">
                <a:pos x="957" y="78"/>
              </a:cxn>
              <a:cxn ang="0">
                <a:pos x="1119" y="105"/>
              </a:cxn>
              <a:cxn ang="0">
                <a:pos x="1261" y="133"/>
              </a:cxn>
              <a:cxn ang="0">
                <a:pos x="1441" y="175"/>
              </a:cxn>
              <a:cxn ang="0">
                <a:pos x="1598" y="217"/>
              </a:cxn>
              <a:cxn ang="0">
                <a:pos x="1763" y="269"/>
              </a:cxn>
              <a:cxn ang="0">
                <a:pos x="1887" y="308"/>
              </a:cxn>
              <a:cxn ang="0">
                <a:pos x="2085" y="384"/>
              </a:cxn>
              <a:cxn ang="0">
                <a:pos x="2230" y="444"/>
              </a:cxn>
              <a:cxn ang="0">
                <a:pos x="2456" y="547"/>
              </a:cxn>
              <a:cxn ang="0">
                <a:pos x="2666" y="662"/>
              </a:cxn>
              <a:cxn ang="0">
                <a:pos x="2859" y="786"/>
              </a:cxn>
              <a:cxn ang="0">
                <a:pos x="3046" y="920"/>
              </a:cxn>
              <a:cxn ang="0">
                <a:pos x="3193" y="1038"/>
              </a:cxn>
              <a:cxn ang="0">
                <a:pos x="3332" y="1168"/>
              </a:cxn>
              <a:cxn ang="0">
                <a:pos x="3440" y="1280"/>
              </a:cxn>
              <a:cxn ang="0">
                <a:pos x="3524" y="1380"/>
              </a:cxn>
              <a:cxn ang="0">
                <a:pos x="3624" y="1491"/>
              </a:cxn>
              <a:cxn ang="0">
                <a:pos x="3608" y="1491"/>
              </a:cxn>
              <a:cxn ang="0">
                <a:pos x="0" y="1491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ar-SA">
              <a:cs typeface="+mn-cs"/>
            </a:endParaRPr>
          </a:p>
        </p:txBody>
      </p:sp>
      <p:sp>
        <p:nvSpPr>
          <p:cNvPr id="354308" name="Freeform 4"/>
          <p:cNvSpPr>
            <a:spLocks/>
          </p:cNvSpPr>
          <p:nvPr/>
        </p:nvSpPr>
        <p:spPr bwMode="white">
          <a:xfrm>
            <a:off x="0" y="3817938"/>
            <a:ext cx="8164513" cy="3019425"/>
          </a:xfrm>
          <a:custGeom>
            <a:avLst/>
            <a:gdLst/>
            <a:ahLst/>
            <a:cxnLst>
              <a:cxn ang="0">
                <a:pos x="2718" y="405"/>
              </a:cxn>
              <a:cxn ang="0">
                <a:pos x="2466" y="333"/>
              </a:cxn>
              <a:cxn ang="0">
                <a:pos x="2202" y="261"/>
              </a:cxn>
              <a:cxn ang="0">
                <a:pos x="1929" y="198"/>
              </a:cxn>
              <a:cxn ang="0">
                <a:pos x="1695" y="153"/>
              </a:cxn>
              <a:cxn ang="0">
                <a:pos x="1434" y="111"/>
              </a:cxn>
              <a:cxn ang="0">
                <a:pos x="1188" y="75"/>
              </a:cxn>
              <a:cxn ang="0">
                <a:pos x="957" y="48"/>
              </a:cxn>
              <a:cxn ang="0">
                <a:pos x="747" y="30"/>
              </a:cxn>
              <a:cxn ang="0">
                <a:pos x="501" y="15"/>
              </a:cxn>
              <a:cxn ang="0">
                <a:pos x="246" y="3"/>
              </a:cxn>
              <a:cxn ang="0">
                <a:pos x="0" y="0"/>
              </a:cxn>
              <a:cxn ang="0">
                <a:pos x="0" y="275"/>
              </a:cxn>
              <a:cxn ang="0">
                <a:pos x="0" y="345"/>
              </a:cxn>
              <a:cxn ang="0">
                <a:pos x="0" y="275"/>
              </a:cxn>
              <a:cxn ang="0">
                <a:pos x="0" y="342"/>
              </a:cxn>
              <a:cxn ang="0">
                <a:pos x="339" y="351"/>
              </a:cxn>
              <a:cxn ang="0">
                <a:pos x="606" y="372"/>
              </a:cxn>
              <a:cxn ang="0">
                <a:pos x="852" y="399"/>
              </a:cxn>
              <a:cxn ang="0">
                <a:pos x="1068" y="435"/>
              </a:cxn>
              <a:cxn ang="0">
                <a:pos x="1275" y="474"/>
              </a:cxn>
              <a:cxn ang="0">
                <a:pos x="1545" y="540"/>
              </a:cxn>
              <a:cxn ang="0">
                <a:pos x="1761" y="603"/>
              </a:cxn>
              <a:cxn ang="0">
                <a:pos x="1971" y="678"/>
              </a:cxn>
              <a:cxn ang="0">
                <a:pos x="2166" y="747"/>
              </a:cxn>
              <a:cxn ang="0">
                <a:pos x="2397" y="852"/>
              </a:cxn>
              <a:cxn ang="0">
                <a:pos x="2613" y="960"/>
              </a:cxn>
              <a:cxn ang="0">
                <a:pos x="2832" y="1095"/>
              </a:cxn>
              <a:cxn ang="0">
                <a:pos x="3012" y="1212"/>
              </a:cxn>
              <a:cxn ang="0">
                <a:pos x="3186" y="1347"/>
              </a:cxn>
              <a:cxn ang="0">
                <a:pos x="3351" y="1497"/>
              </a:cxn>
              <a:cxn ang="0">
                <a:pos x="3480" y="1629"/>
              </a:cxn>
              <a:cxn ang="0">
                <a:pos x="3612" y="1785"/>
              </a:cxn>
              <a:cxn ang="0">
                <a:pos x="3699" y="1901"/>
              </a:cxn>
              <a:cxn ang="0">
                <a:pos x="5142" y="1901"/>
              </a:cxn>
              <a:cxn ang="0">
                <a:pos x="5076" y="1827"/>
              </a:cxn>
              <a:cxn ang="0">
                <a:pos x="4968" y="1707"/>
              </a:cxn>
              <a:cxn ang="0">
                <a:pos x="4797" y="1539"/>
              </a:cxn>
              <a:cxn ang="0">
                <a:pos x="4617" y="1383"/>
              </a:cxn>
              <a:cxn ang="0">
                <a:pos x="4410" y="1221"/>
              </a:cxn>
              <a:cxn ang="0">
                <a:pos x="4185" y="1071"/>
              </a:cxn>
              <a:cxn ang="0">
                <a:pos x="3960" y="939"/>
              </a:cxn>
              <a:cxn ang="0">
                <a:pos x="3708" y="801"/>
              </a:cxn>
              <a:cxn ang="0">
                <a:pos x="3492" y="702"/>
              </a:cxn>
              <a:cxn ang="0">
                <a:pos x="3231" y="588"/>
              </a:cxn>
              <a:cxn ang="0">
                <a:pos x="2964" y="489"/>
              </a:cxn>
              <a:cxn ang="0">
                <a:pos x="2718" y="405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ar-SA">
              <a:cs typeface="+mn-cs"/>
            </a:endParaRPr>
          </a:p>
        </p:txBody>
      </p:sp>
      <p:sp>
        <p:nvSpPr>
          <p:cNvPr id="354309" name="Freeform 5"/>
          <p:cNvSpPr>
            <a:spLocks/>
          </p:cNvSpPr>
          <p:nvPr/>
        </p:nvSpPr>
        <p:spPr bwMode="white">
          <a:xfrm>
            <a:off x="0" y="3146425"/>
            <a:ext cx="9144000" cy="36909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39"/>
              </a:cxn>
              <a:cxn ang="0">
                <a:pos x="558" y="357"/>
              </a:cxn>
              <a:cxn ang="0">
                <a:pos x="807" y="375"/>
              </a:cxn>
              <a:cxn ang="0">
                <a:pos x="1056" y="399"/>
              </a:cxn>
              <a:cxn ang="0">
                <a:pos x="1272" y="426"/>
              </a:cxn>
              <a:cxn ang="0">
                <a:pos x="1539" y="465"/>
              </a:cxn>
              <a:cxn ang="0">
                <a:pos x="1791" y="510"/>
              </a:cxn>
              <a:cxn ang="0">
                <a:pos x="2076" y="570"/>
              </a:cxn>
              <a:cxn ang="0">
                <a:pos x="2334" y="630"/>
              </a:cxn>
              <a:cxn ang="0">
                <a:pos x="2544" y="687"/>
              </a:cxn>
              <a:cxn ang="0">
                <a:pos x="2775" y="759"/>
              </a:cxn>
              <a:cxn ang="0">
                <a:pos x="3003" y="837"/>
              </a:cxn>
              <a:cxn ang="0">
                <a:pos x="3231" y="924"/>
              </a:cxn>
              <a:cxn ang="0">
                <a:pos x="3438" y="1005"/>
              </a:cxn>
              <a:cxn ang="0">
                <a:pos x="3663" y="1110"/>
              </a:cxn>
              <a:cxn ang="0">
                <a:pos x="3903" y="1233"/>
              </a:cxn>
              <a:cxn ang="0">
                <a:pos x="4149" y="1374"/>
              </a:cxn>
              <a:cxn ang="0">
                <a:pos x="4353" y="1506"/>
              </a:cxn>
              <a:cxn ang="0">
                <a:pos x="4491" y="1602"/>
              </a:cxn>
              <a:cxn ang="0">
                <a:pos x="4668" y="1740"/>
              </a:cxn>
              <a:cxn ang="0">
                <a:pos x="4824" y="1875"/>
              </a:cxn>
              <a:cxn ang="0">
                <a:pos x="4968" y="2016"/>
              </a:cxn>
              <a:cxn ang="0">
                <a:pos x="5100" y="2154"/>
              </a:cxn>
              <a:cxn ang="0">
                <a:pos x="5238" y="2324"/>
              </a:cxn>
              <a:cxn ang="0">
                <a:pos x="5759" y="2324"/>
              </a:cxn>
              <a:cxn ang="0">
                <a:pos x="5759" y="1245"/>
              </a:cxn>
              <a:cxn ang="0">
                <a:pos x="5580" y="1119"/>
              </a:cxn>
              <a:cxn ang="0">
                <a:pos x="5400" y="1020"/>
              </a:cxn>
              <a:cxn ang="0">
                <a:pos x="5205" y="918"/>
              </a:cxn>
              <a:cxn ang="0">
                <a:pos x="5031" y="837"/>
              </a:cxn>
              <a:cxn ang="0">
                <a:pos x="4866" y="771"/>
              </a:cxn>
              <a:cxn ang="0">
                <a:pos x="4710" y="711"/>
              </a:cxn>
              <a:cxn ang="0">
                <a:pos x="4545" y="651"/>
              </a:cxn>
              <a:cxn ang="0">
                <a:pos x="4386" y="600"/>
              </a:cxn>
              <a:cxn ang="0">
                <a:pos x="4248" y="552"/>
              </a:cxn>
              <a:cxn ang="0">
                <a:pos x="3993" y="483"/>
              </a:cxn>
              <a:cxn ang="0">
                <a:pos x="3777" y="423"/>
              </a:cxn>
              <a:cxn ang="0">
                <a:pos x="3564" y="375"/>
              </a:cxn>
              <a:cxn ang="0">
                <a:pos x="3282" y="312"/>
              </a:cxn>
              <a:cxn ang="0">
                <a:pos x="3003" y="261"/>
              </a:cxn>
              <a:cxn ang="0">
                <a:pos x="2733" y="213"/>
              </a:cxn>
              <a:cxn ang="0">
                <a:pos x="2451" y="171"/>
              </a:cxn>
              <a:cxn ang="0">
                <a:pos x="2211" y="138"/>
              </a:cxn>
              <a:cxn ang="0">
                <a:pos x="1974" y="108"/>
              </a:cxn>
              <a:cxn ang="0">
                <a:pos x="1665" y="81"/>
              </a:cxn>
              <a:cxn ang="0">
                <a:pos x="1437" y="60"/>
              </a:cxn>
              <a:cxn ang="0">
                <a:pos x="1125" y="36"/>
              </a:cxn>
              <a:cxn ang="0">
                <a:pos x="828" y="21"/>
              </a:cxn>
              <a:cxn ang="0">
                <a:pos x="558" y="12"/>
              </a:cxn>
              <a:cxn ang="0">
                <a:pos x="282" y="3"/>
              </a:cxn>
              <a:cxn ang="0">
                <a:pos x="0" y="0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ar-SA">
              <a:cs typeface="+mn-cs"/>
            </a:endParaRPr>
          </a:p>
        </p:txBody>
      </p:sp>
      <p:sp>
        <p:nvSpPr>
          <p:cNvPr id="354310" name="Freeform 6"/>
          <p:cNvSpPr>
            <a:spLocks/>
          </p:cNvSpPr>
          <p:nvPr/>
        </p:nvSpPr>
        <p:spPr bwMode="white">
          <a:xfrm>
            <a:off x="0" y="2460625"/>
            <a:ext cx="9144000" cy="24971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51"/>
              </a:cxn>
              <a:cxn ang="0">
                <a:pos x="282" y="357"/>
              </a:cxn>
              <a:cxn ang="0">
                <a:pos x="627" y="363"/>
              </a:cxn>
              <a:cxn ang="0">
                <a:pos x="960" y="375"/>
              </a:cxn>
              <a:cxn ang="0">
                <a:pos x="1218" y="393"/>
              </a:cxn>
              <a:cxn ang="0">
                <a:pos x="1470" y="411"/>
              </a:cxn>
              <a:cxn ang="0">
                <a:pos x="1746" y="435"/>
              </a:cxn>
              <a:cxn ang="0">
                <a:pos x="2022" y="462"/>
              </a:cxn>
              <a:cxn ang="0">
                <a:pos x="2340" y="504"/>
              </a:cxn>
              <a:cxn ang="0">
                <a:pos x="2664" y="549"/>
              </a:cxn>
              <a:cxn ang="0">
                <a:pos x="2952" y="597"/>
              </a:cxn>
              <a:cxn ang="0">
                <a:pos x="3225" y="648"/>
              </a:cxn>
              <a:cxn ang="0">
                <a:pos x="3513" y="708"/>
              </a:cxn>
              <a:cxn ang="0">
                <a:pos x="3693" y="750"/>
              </a:cxn>
              <a:cxn ang="0">
                <a:pos x="3936" y="810"/>
              </a:cxn>
              <a:cxn ang="0">
                <a:pos x="4095" y="855"/>
              </a:cxn>
              <a:cxn ang="0">
                <a:pos x="4281" y="909"/>
              </a:cxn>
              <a:cxn ang="0">
                <a:pos x="4503" y="981"/>
              </a:cxn>
              <a:cxn ang="0">
                <a:pos x="4704" y="1053"/>
              </a:cxn>
              <a:cxn ang="0">
                <a:pos x="4911" y="1131"/>
              </a:cxn>
              <a:cxn ang="0">
                <a:pos x="5073" y="1197"/>
              </a:cxn>
              <a:cxn ang="0">
                <a:pos x="5256" y="1281"/>
              </a:cxn>
              <a:cxn ang="0">
                <a:pos x="5475" y="1401"/>
              </a:cxn>
              <a:cxn ang="0">
                <a:pos x="5628" y="1482"/>
              </a:cxn>
              <a:cxn ang="0">
                <a:pos x="5759" y="1572"/>
              </a:cxn>
              <a:cxn ang="0">
                <a:pos x="5759" y="633"/>
              </a:cxn>
              <a:cxn ang="0">
                <a:pos x="5493" y="570"/>
              </a:cxn>
              <a:cxn ang="0">
                <a:pos x="5214" y="501"/>
              </a:cxn>
              <a:cxn ang="0">
                <a:pos x="4950" y="444"/>
              </a:cxn>
              <a:cxn ang="0">
                <a:pos x="4701" y="396"/>
              </a:cxn>
              <a:cxn ang="0">
                <a:pos x="4425" y="348"/>
              </a:cxn>
              <a:cxn ang="0">
                <a:pos x="4110" y="294"/>
              </a:cxn>
              <a:cxn ang="0">
                <a:pos x="3813" y="252"/>
              </a:cxn>
              <a:cxn ang="0">
                <a:pos x="3549" y="213"/>
              </a:cxn>
              <a:cxn ang="0">
                <a:pos x="3261" y="183"/>
              </a:cxn>
              <a:cxn ang="0">
                <a:pos x="3015" y="153"/>
              </a:cxn>
              <a:cxn ang="0">
                <a:pos x="2757" y="129"/>
              </a:cxn>
              <a:cxn ang="0">
                <a:pos x="2520" y="105"/>
              </a:cxn>
              <a:cxn ang="0">
                <a:pos x="2301" y="87"/>
              </a:cxn>
              <a:cxn ang="0">
                <a:pos x="2013" y="66"/>
              </a:cxn>
              <a:cxn ang="0">
                <a:pos x="1731" y="48"/>
              </a:cxn>
              <a:cxn ang="0">
                <a:pos x="1524" y="39"/>
              </a:cxn>
              <a:cxn ang="0">
                <a:pos x="1260" y="27"/>
              </a:cxn>
              <a:cxn ang="0">
                <a:pos x="966" y="15"/>
              </a:cxn>
              <a:cxn ang="0">
                <a:pos x="714" y="12"/>
              </a:cxn>
              <a:cxn ang="0">
                <a:pos x="510" y="6"/>
              </a:cxn>
              <a:cxn ang="0">
                <a:pos x="243" y="0"/>
              </a:cxn>
              <a:cxn ang="0">
                <a:pos x="0" y="0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ar-SA">
              <a:cs typeface="+mn-cs"/>
            </a:endParaRPr>
          </a:p>
        </p:txBody>
      </p:sp>
      <p:sp>
        <p:nvSpPr>
          <p:cNvPr id="354311" name="Freeform 7"/>
          <p:cNvSpPr>
            <a:spLocks/>
          </p:cNvSpPr>
          <p:nvPr/>
        </p:nvSpPr>
        <p:spPr bwMode="white">
          <a:xfrm>
            <a:off x="0" y="1793875"/>
            <a:ext cx="9144000" cy="15398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39"/>
              </a:cxn>
              <a:cxn ang="0">
                <a:pos x="318" y="342"/>
              </a:cxn>
              <a:cxn ang="0">
                <a:pos x="591" y="348"/>
              </a:cxn>
              <a:cxn ang="0">
                <a:pos x="846" y="354"/>
              </a:cxn>
              <a:cxn ang="0">
                <a:pos x="1074" y="360"/>
              </a:cxn>
              <a:cxn ang="0">
                <a:pos x="1314" y="366"/>
              </a:cxn>
              <a:cxn ang="0">
                <a:pos x="1599" y="381"/>
              </a:cxn>
              <a:cxn ang="0">
                <a:pos x="1911" y="399"/>
              </a:cxn>
              <a:cxn ang="0">
                <a:pos x="2241" y="420"/>
              </a:cxn>
              <a:cxn ang="0">
                <a:pos x="2619" y="453"/>
              </a:cxn>
              <a:cxn ang="0">
                <a:pos x="2889" y="477"/>
              </a:cxn>
              <a:cxn ang="0">
                <a:pos x="3177" y="507"/>
              </a:cxn>
              <a:cxn ang="0">
                <a:pos x="3498" y="543"/>
              </a:cxn>
              <a:cxn ang="0">
                <a:pos x="3813" y="585"/>
              </a:cxn>
              <a:cxn ang="0">
                <a:pos x="4044" y="618"/>
              </a:cxn>
              <a:cxn ang="0">
                <a:pos x="4365" y="669"/>
              </a:cxn>
              <a:cxn ang="0">
                <a:pos x="4683" y="726"/>
              </a:cxn>
              <a:cxn ang="0">
                <a:pos x="4980" y="786"/>
              </a:cxn>
              <a:cxn ang="0">
                <a:pos x="5268" y="846"/>
              </a:cxn>
              <a:cxn ang="0">
                <a:pos x="5646" y="942"/>
              </a:cxn>
              <a:cxn ang="0">
                <a:pos x="5759" y="969"/>
              </a:cxn>
              <a:cxn ang="0">
                <a:pos x="5759" y="0"/>
              </a:cxn>
              <a:cxn ang="0">
                <a:pos x="0" y="0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ar-SA">
              <a:cs typeface="+mn-cs"/>
            </a:endParaRPr>
          </a:p>
        </p:txBody>
      </p:sp>
      <p:sp>
        <p:nvSpPr>
          <p:cNvPr id="354312" name="Freeform 8"/>
          <p:cNvSpPr>
            <a:spLocks/>
          </p:cNvSpPr>
          <p:nvPr/>
        </p:nvSpPr>
        <p:spPr bwMode="white">
          <a:xfrm>
            <a:off x="0" y="-20638"/>
            <a:ext cx="9144000" cy="1682751"/>
          </a:xfrm>
          <a:custGeom>
            <a:avLst/>
            <a:gdLst/>
            <a:ahLst/>
            <a:cxnLst>
              <a:cxn ang="0">
                <a:pos x="0" y="753"/>
              </a:cxn>
              <a:cxn ang="0">
                <a:pos x="0" y="1059"/>
              </a:cxn>
              <a:cxn ang="0">
                <a:pos x="5759" y="1059"/>
              </a:cxn>
              <a:cxn ang="0">
                <a:pos x="5759" y="0"/>
              </a:cxn>
              <a:cxn ang="0">
                <a:pos x="5430" y="0"/>
              </a:cxn>
              <a:cxn ang="0">
                <a:pos x="5298" y="84"/>
              </a:cxn>
              <a:cxn ang="0">
                <a:pos x="5136" y="159"/>
              </a:cxn>
              <a:cxn ang="0">
                <a:pos x="4968" y="222"/>
              </a:cxn>
              <a:cxn ang="0">
                <a:pos x="4812" y="267"/>
              </a:cxn>
              <a:cxn ang="0">
                <a:pos x="4626" y="324"/>
              </a:cxn>
              <a:cxn ang="0">
                <a:pos x="4440" y="366"/>
              </a:cxn>
              <a:cxn ang="0">
                <a:pos x="4230" y="414"/>
              </a:cxn>
              <a:cxn ang="0">
                <a:pos x="3939" y="468"/>
              </a:cxn>
              <a:cxn ang="0">
                <a:pos x="3711" y="504"/>
              </a:cxn>
              <a:cxn ang="0">
                <a:pos x="3441" y="543"/>
              </a:cxn>
              <a:cxn ang="0">
                <a:pos x="3189" y="579"/>
              </a:cxn>
              <a:cxn ang="0">
                <a:pos x="2925" y="606"/>
              </a:cxn>
              <a:cxn ang="0">
                <a:pos x="2679" y="633"/>
              </a:cxn>
              <a:cxn ang="0">
                <a:pos x="2418" y="654"/>
              </a:cxn>
              <a:cxn ang="0">
                <a:pos x="2142" y="675"/>
              </a:cxn>
              <a:cxn ang="0">
                <a:pos x="1896" y="693"/>
              </a:cxn>
              <a:cxn ang="0">
                <a:pos x="1647" y="708"/>
              </a:cxn>
              <a:cxn ang="0">
                <a:pos x="1404" y="720"/>
              </a:cxn>
              <a:cxn ang="0">
                <a:pos x="1170" y="732"/>
              </a:cxn>
              <a:cxn ang="0">
                <a:pos x="906" y="738"/>
              </a:cxn>
              <a:cxn ang="0">
                <a:pos x="534" y="747"/>
              </a:cxn>
              <a:cxn ang="0">
                <a:pos x="201" y="753"/>
              </a:cxn>
              <a:cxn ang="0">
                <a:pos x="0" y="753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ar-SA">
              <a:cs typeface="+mn-cs"/>
            </a:endParaRPr>
          </a:p>
        </p:txBody>
      </p:sp>
      <p:sp>
        <p:nvSpPr>
          <p:cNvPr id="354313" name="Freeform 9"/>
          <p:cNvSpPr>
            <a:spLocks/>
          </p:cNvSpPr>
          <p:nvPr/>
        </p:nvSpPr>
        <p:spPr bwMode="white">
          <a:xfrm>
            <a:off x="0" y="-20638"/>
            <a:ext cx="8388350" cy="1068388"/>
          </a:xfrm>
          <a:custGeom>
            <a:avLst/>
            <a:gdLst/>
            <a:ahLst/>
            <a:cxnLst>
              <a:cxn ang="0">
                <a:pos x="0" y="366"/>
              </a:cxn>
              <a:cxn ang="0">
                <a:pos x="0" y="672"/>
              </a:cxn>
              <a:cxn ang="0">
                <a:pos x="303" y="672"/>
              </a:cxn>
              <a:cxn ang="0">
                <a:pos x="723" y="663"/>
              </a:cxn>
              <a:cxn ang="0">
                <a:pos x="1020" y="654"/>
              </a:cxn>
              <a:cxn ang="0">
                <a:pos x="1302" y="642"/>
              </a:cxn>
              <a:cxn ang="0">
                <a:pos x="1554" y="630"/>
              </a:cxn>
              <a:cxn ang="0">
                <a:pos x="1779" y="615"/>
              </a:cxn>
              <a:cxn ang="0">
                <a:pos x="1962" y="606"/>
              </a:cxn>
              <a:cxn ang="0">
                <a:pos x="2193" y="588"/>
              </a:cxn>
              <a:cxn ang="0">
                <a:pos x="2448" y="570"/>
              </a:cxn>
              <a:cxn ang="0">
                <a:pos x="2700" y="546"/>
              </a:cxn>
              <a:cxn ang="0">
                <a:pos x="2904" y="528"/>
              </a:cxn>
              <a:cxn ang="0">
                <a:pos x="3138" y="498"/>
              </a:cxn>
              <a:cxn ang="0">
                <a:pos x="3324" y="474"/>
              </a:cxn>
              <a:cxn ang="0">
                <a:pos x="3534" y="447"/>
              </a:cxn>
              <a:cxn ang="0">
                <a:pos x="3735" y="420"/>
              </a:cxn>
              <a:cxn ang="0">
                <a:pos x="3933" y="384"/>
              </a:cxn>
              <a:cxn ang="0">
                <a:pos x="4116" y="351"/>
              </a:cxn>
              <a:cxn ang="0">
                <a:pos x="4266" y="318"/>
              </a:cxn>
              <a:cxn ang="0">
                <a:pos x="4446" y="279"/>
              </a:cxn>
              <a:cxn ang="0">
                <a:pos x="4620" y="237"/>
              </a:cxn>
              <a:cxn ang="0">
                <a:pos x="4779" y="192"/>
              </a:cxn>
              <a:cxn ang="0">
                <a:pos x="4920" y="147"/>
              </a:cxn>
              <a:cxn ang="0">
                <a:pos x="5085" y="90"/>
              </a:cxn>
              <a:cxn ang="0">
                <a:pos x="5193" y="42"/>
              </a:cxn>
              <a:cxn ang="0">
                <a:pos x="5283" y="0"/>
              </a:cxn>
              <a:cxn ang="0">
                <a:pos x="3201" y="0"/>
              </a:cxn>
              <a:cxn ang="0">
                <a:pos x="2982" y="57"/>
              </a:cxn>
              <a:cxn ang="0">
                <a:pos x="2775" y="108"/>
              </a:cxn>
              <a:cxn ang="0">
                <a:pos x="2562" y="150"/>
              </a:cxn>
              <a:cxn ang="0">
                <a:pos x="2397" y="183"/>
              </a:cxn>
              <a:cxn ang="0">
                <a:pos x="2205" y="213"/>
              </a:cxn>
              <a:cxn ang="0">
                <a:pos x="2001" y="243"/>
              </a:cxn>
              <a:cxn ang="0">
                <a:pos x="1776" y="273"/>
              </a:cxn>
              <a:cxn ang="0">
                <a:pos x="1536" y="297"/>
              </a:cxn>
              <a:cxn ang="0">
                <a:pos x="1344" y="312"/>
              </a:cxn>
              <a:cxn ang="0">
                <a:pos x="1134" y="330"/>
              </a:cxn>
              <a:cxn ang="0">
                <a:pos x="921" y="342"/>
              </a:cxn>
              <a:cxn ang="0">
                <a:pos x="696" y="354"/>
              </a:cxn>
              <a:cxn ang="0">
                <a:pos x="501" y="360"/>
              </a:cxn>
              <a:cxn ang="0">
                <a:pos x="279" y="366"/>
              </a:cxn>
              <a:cxn ang="0">
                <a:pos x="99" y="369"/>
              </a:cxn>
              <a:cxn ang="0">
                <a:pos x="0" y="366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ar-SA">
              <a:cs typeface="+mn-cs"/>
            </a:endParaRPr>
          </a:p>
        </p:txBody>
      </p:sp>
      <p:sp>
        <p:nvSpPr>
          <p:cNvPr id="354314" name="Freeform 10"/>
          <p:cNvSpPr>
            <a:spLocks/>
          </p:cNvSpPr>
          <p:nvPr/>
        </p:nvSpPr>
        <p:spPr bwMode="white">
          <a:xfrm>
            <a:off x="0" y="-20638"/>
            <a:ext cx="4578350" cy="45402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85"/>
              </a:cxn>
              <a:cxn ang="0">
                <a:pos x="192" y="285"/>
              </a:cxn>
              <a:cxn ang="0">
                <a:pos x="384" y="282"/>
              </a:cxn>
              <a:cxn ang="0">
                <a:pos x="579" y="276"/>
              </a:cxn>
              <a:cxn ang="0">
                <a:pos x="789" y="267"/>
              </a:cxn>
              <a:cxn ang="0">
                <a:pos x="999" y="258"/>
              </a:cxn>
              <a:cxn ang="0">
                <a:pos x="1161" y="246"/>
              </a:cxn>
              <a:cxn ang="0">
                <a:pos x="1302" y="234"/>
              </a:cxn>
              <a:cxn ang="0">
                <a:pos x="1458" y="222"/>
              </a:cxn>
              <a:cxn ang="0">
                <a:pos x="1665" y="201"/>
              </a:cxn>
              <a:cxn ang="0">
                <a:pos x="1992" y="159"/>
              </a:cxn>
              <a:cxn ang="0">
                <a:pos x="2301" y="117"/>
              </a:cxn>
              <a:cxn ang="0">
                <a:pos x="2604" y="60"/>
              </a:cxn>
              <a:cxn ang="0">
                <a:pos x="2883" y="0"/>
              </a:cxn>
              <a:cxn ang="0">
                <a:pos x="0" y="0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ar-SA">
              <a:cs typeface="+mn-cs"/>
            </a:endParaRPr>
          </a:p>
        </p:txBody>
      </p:sp>
      <p:sp>
        <p:nvSpPr>
          <p:cNvPr id="17419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7420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5431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5431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5431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D87C0047-D856-4CB8-B3ED-3EA2F95E325B}" type="slidenum">
              <a:rPr lang="ar-SA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259" r:id="rId1"/>
    <p:sldLayoutId id="2147485248" r:id="rId2"/>
    <p:sldLayoutId id="2147485249" r:id="rId3"/>
    <p:sldLayoutId id="2147485250" r:id="rId4"/>
    <p:sldLayoutId id="2147485251" r:id="rId5"/>
    <p:sldLayoutId id="2147485252" r:id="rId6"/>
    <p:sldLayoutId id="2147485253" r:id="rId7"/>
    <p:sldLayoutId id="2147485254" r:id="rId8"/>
    <p:sldLayoutId id="2147485255" r:id="rId9"/>
    <p:sldLayoutId id="2147485256" r:id="rId10"/>
    <p:sldLayoutId id="2147485257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4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4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354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4306" grpId="0" animBg="1"/>
    </p:bldLst>
  </p:timing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7.jpe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3.bin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4.jpeg"/><Relationship Id="rId7" Type="http://schemas.openxmlformats.org/officeDocument/2006/relationships/image" Target="../media/image16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2.png"/><Relationship Id="rId5" Type="http://schemas.openxmlformats.org/officeDocument/2006/relationships/image" Target="../media/image20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8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12.png"/><Relationship Id="rId10" Type="http://schemas.openxmlformats.org/officeDocument/2006/relationships/image" Target="../media/image23.png"/><Relationship Id="rId4" Type="http://schemas.openxmlformats.org/officeDocument/2006/relationships/image" Target="../media/image11.png"/><Relationship Id="rId9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28.png"/><Relationship Id="rId5" Type="http://schemas.openxmlformats.org/officeDocument/2006/relationships/image" Target="../media/image5.png"/><Relationship Id="rId10" Type="http://schemas.openxmlformats.org/officeDocument/2006/relationships/oleObject" Target="../embeddings/oleObject6.bin"/><Relationship Id="rId4" Type="http://schemas.openxmlformats.org/officeDocument/2006/relationships/image" Target="../media/image7.jpeg"/><Relationship Id="rId9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notesSlide" Target="../notesSlides/notesSlide17.xml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1.png"/><Relationship Id="rId5" Type="http://schemas.openxmlformats.org/officeDocument/2006/relationships/oleObject" Target="../embeddings/oleObject7.bin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7.jpe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notesSlide" Target="../notesSlides/notesSlide23.xml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8.png"/><Relationship Id="rId5" Type="http://schemas.openxmlformats.org/officeDocument/2006/relationships/oleObject" Target="../embeddings/oleObject9.bin"/><Relationship Id="rId10" Type="http://schemas.openxmlformats.org/officeDocument/2006/relationships/image" Target="../media/image40.png"/><Relationship Id="rId4" Type="http://schemas.openxmlformats.org/officeDocument/2006/relationships/image" Target="../media/image7.jpeg"/><Relationship Id="rId9" Type="http://schemas.openxmlformats.org/officeDocument/2006/relationships/oleObject" Target="../embeddings/oleObject11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5" Type="http://schemas.openxmlformats.org/officeDocument/2006/relationships/image" Target="../media/image48.png"/><Relationship Id="rId4" Type="http://schemas.openxmlformats.org/officeDocument/2006/relationships/image" Target="../media/image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7.jpe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55.png"/><Relationship Id="rId5" Type="http://schemas.openxmlformats.org/officeDocument/2006/relationships/image" Target="../media/image5.png"/><Relationship Id="rId4" Type="http://schemas.openxmlformats.org/officeDocument/2006/relationships/image" Target="../media/image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29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7.jpe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9" Type="http://schemas.openxmlformats.org/officeDocument/2006/relationships/image" Target="../media/image6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7" Type="http://schemas.openxmlformats.org/officeDocument/2006/relationships/image" Target="../media/image61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62.png"/><Relationship Id="rId4" Type="http://schemas.openxmlformats.org/officeDocument/2006/relationships/image" Target="../media/image4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9.png"/><Relationship Id="rId5" Type="http://schemas.openxmlformats.org/officeDocument/2006/relationships/image" Target="../media/image68.jpeg"/><Relationship Id="rId4" Type="http://schemas.openxmlformats.org/officeDocument/2006/relationships/image" Target="../media/image67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71.png"/><Relationship Id="rId18" Type="http://schemas.openxmlformats.org/officeDocument/2006/relationships/oleObject" Target="../embeddings/oleObject16.bin"/><Relationship Id="rId3" Type="http://schemas.openxmlformats.org/officeDocument/2006/relationships/notesSlide" Target="../notesSlides/notesSlide49.xml"/><Relationship Id="rId7" Type="http://schemas.openxmlformats.org/officeDocument/2006/relationships/image" Target="../media/image76.jpeg"/><Relationship Id="rId12" Type="http://schemas.openxmlformats.org/officeDocument/2006/relationships/oleObject" Target="../embeddings/oleObject13.bin"/><Relationship Id="rId17" Type="http://schemas.openxmlformats.org/officeDocument/2006/relationships/image" Target="../media/image72.png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5.bin"/><Relationship Id="rId1" Type="http://schemas.openxmlformats.org/officeDocument/2006/relationships/vmlDrawing" Target="../drawings/vmlDrawing8.vml"/><Relationship Id="rId6" Type="http://schemas.openxmlformats.org/officeDocument/2006/relationships/image" Target="../media/image75.png"/><Relationship Id="rId11" Type="http://schemas.openxmlformats.org/officeDocument/2006/relationships/image" Target="../media/image80.png"/><Relationship Id="rId5" Type="http://schemas.openxmlformats.org/officeDocument/2006/relationships/image" Target="../media/image74.png"/><Relationship Id="rId15" Type="http://schemas.openxmlformats.org/officeDocument/2006/relationships/image" Target="../media/image6.png"/><Relationship Id="rId10" Type="http://schemas.openxmlformats.org/officeDocument/2006/relationships/image" Target="../media/image79.jpeg"/><Relationship Id="rId19" Type="http://schemas.openxmlformats.org/officeDocument/2006/relationships/image" Target="../media/image73.png"/><Relationship Id="rId4" Type="http://schemas.openxmlformats.org/officeDocument/2006/relationships/image" Target="../media/image7.jpeg"/><Relationship Id="rId9" Type="http://schemas.openxmlformats.org/officeDocument/2006/relationships/image" Target="../media/image78.png"/><Relationship Id="rId14" Type="http://schemas.openxmlformats.org/officeDocument/2006/relationships/oleObject" Target="../embeddings/oleObject14.bin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13" Type="http://schemas.openxmlformats.org/officeDocument/2006/relationships/image" Target="../media/image83.png"/><Relationship Id="rId3" Type="http://schemas.openxmlformats.org/officeDocument/2006/relationships/notesSlide" Target="../notesSlides/notesSlide50.xml"/><Relationship Id="rId7" Type="http://schemas.openxmlformats.org/officeDocument/2006/relationships/image" Target="../media/image86.jpeg"/><Relationship Id="rId12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85.png"/><Relationship Id="rId11" Type="http://schemas.openxmlformats.org/officeDocument/2006/relationships/image" Target="../media/image82.png"/><Relationship Id="rId5" Type="http://schemas.openxmlformats.org/officeDocument/2006/relationships/image" Target="../media/image8.png"/><Relationship Id="rId15" Type="http://schemas.openxmlformats.org/officeDocument/2006/relationships/image" Target="../media/image84.png"/><Relationship Id="rId10" Type="http://schemas.openxmlformats.org/officeDocument/2006/relationships/oleObject" Target="../embeddings/oleObject18.bin"/><Relationship Id="rId4" Type="http://schemas.openxmlformats.org/officeDocument/2006/relationships/image" Target="../media/image7.jpeg"/><Relationship Id="rId9" Type="http://schemas.openxmlformats.org/officeDocument/2006/relationships/image" Target="../media/image81.png"/><Relationship Id="rId14" Type="http://schemas.openxmlformats.org/officeDocument/2006/relationships/oleObject" Target="../embeddings/oleObject20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0.png"/><Relationship Id="rId4" Type="http://schemas.openxmlformats.org/officeDocument/2006/relationships/image" Target="../media/image8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5.png"/><Relationship Id="rId5" Type="http://schemas.openxmlformats.org/officeDocument/2006/relationships/image" Target="../media/image87.png"/><Relationship Id="rId4" Type="http://schemas.openxmlformats.org/officeDocument/2006/relationships/oleObject" Target="../embeddings/oleObject21.bin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9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notesSlide" Target="../notesSlides/notesSlide54.xml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91.png"/><Relationship Id="rId11" Type="http://schemas.openxmlformats.org/officeDocument/2006/relationships/image" Target="../media/image92.jpeg"/><Relationship Id="rId5" Type="http://schemas.openxmlformats.org/officeDocument/2006/relationships/image" Target="../media/image90.png"/><Relationship Id="rId10" Type="http://schemas.openxmlformats.org/officeDocument/2006/relationships/image" Target="../media/image89.png"/><Relationship Id="rId4" Type="http://schemas.openxmlformats.org/officeDocument/2006/relationships/image" Target="../media/image7.jpeg"/><Relationship Id="rId9" Type="http://schemas.openxmlformats.org/officeDocument/2006/relationships/oleObject" Target="../embeddings/oleObject23.bin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7" Type="http://schemas.openxmlformats.org/officeDocument/2006/relationships/image" Target="../media/image9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6.png"/><Relationship Id="rId5" Type="http://schemas.openxmlformats.org/officeDocument/2006/relationships/oleObject" Target="../embeddings/oleObject24.bin"/><Relationship Id="rId4" Type="http://schemas.openxmlformats.org/officeDocument/2006/relationships/image" Target="../media/image7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5.png"/><Relationship Id="rId4" Type="http://schemas.openxmlformats.org/officeDocument/2006/relationships/image" Target="../media/image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image" Target="../media/image2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6.png"/><Relationship Id="rId4" Type="http://schemas.openxmlformats.org/officeDocument/2006/relationships/image" Target="../media/image92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0.xml"/><Relationship Id="rId7" Type="http://schemas.openxmlformats.org/officeDocument/2006/relationships/image" Target="../media/image6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97.png"/><Relationship Id="rId5" Type="http://schemas.openxmlformats.org/officeDocument/2006/relationships/oleObject" Target="../embeddings/oleObject25.bin"/><Relationship Id="rId4" Type="http://schemas.openxmlformats.org/officeDocument/2006/relationships/image" Target="../media/image4.jpe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notesSlide" Target="../notesSlides/notesSlide61.xml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5.png"/><Relationship Id="rId5" Type="http://schemas.openxmlformats.org/officeDocument/2006/relationships/image" Target="../media/image99.jpeg"/><Relationship Id="rId4" Type="http://schemas.openxmlformats.org/officeDocument/2006/relationships/image" Target="../media/image4.jpeg"/><Relationship Id="rId9" Type="http://schemas.openxmlformats.org/officeDocument/2006/relationships/image" Target="../media/image10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ext Box 5"/>
          <p:cNvSpPr txBox="1">
            <a:spLocks noChangeArrowheads="1"/>
          </p:cNvSpPr>
          <p:nvPr/>
        </p:nvSpPr>
        <p:spPr bwMode="auto">
          <a:xfrm>
            <a:off x="714348" y="1571612"/>
            <a:ext cx="7726362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800" dirty="0"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  <a:latin typeface="Copperplate Gothic Bold" pitchFamily="34" charset="0"/>
              </a:rPr>
              <a:t>       Treatment plane</a:t>
            </a:r>
            <a:r>
              <a:rPr lang="en-US" sz="4400" dirty="0"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  <a:latin typeface="Copperplate Gothic Bold" pitchFamily="34" charset="0"/>
              </a:rPr>
              <a:t> </a:t>
            </a:r>
          </a:p>
          <a:p>
            <a:pPr>
              <a:defRPr/>
            </a:pPr>
            <a:r>
              <a:rPr lang="en-US" sz="2800" dirty="0"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  <a:latin typeface="Copperplate Gothic Bold" pitchFamily="34" charset="0"/>
              </a:rPr>
              <a:t>                                       for</a:t>
            </a:r>
          </a:p>
          <a:p>
            <a:pPr>
              <a:defRPr/>
            </a:pPr>
            <a:r>
              <a:rPr lang="en-US" sz="2400" dirty="0"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  <a:latin typeface="Copperplate Gothic Bold" pitchFamily="34" charset="0"/>
              </a:rPr>
              <a:t>         </a:t>
            </a:r>
            <a:r>
              <a:rPr lang="en-US" sz="3200" dirty="0">
                <a:effectLst>
                  <a:reflection blurRad="6350" stA="55000" endA="300" endPos="45500" dir="5400000" sy="-100000" algn="bl" rotWithShape="0"/>
                </a:effectLst>
                <a:latin typeface="Copperplate Gothic Bold" pitchFamily="34" charset="0"/>
              </a:rPr>
              <a:t>Restoration of the extremely</a:t>
            </a:r>
          </a:p>
          <a:p>
            <a:pPr>
              <a:defRPr/>
            </a:pPr>
            <a:r>
              <a:rPr lang="en-US" sz="3200" dirty="0">
                <a:effectLst>
                  <a:reflection blurRad="6350" stA="55000" endA="300" endPos="45500" dir="5400000" sy="-100000" algn="bl" rotWithShape="0"/>
                </a:effectLst>
                <a:latin typeface="Copperplate Gothic Bold" pitchFamily="34" charset="0"/>
              </a:rPr>
              <a:t>                     worn dentition</a:t>
            </a:r>
          </a:p>
        </p:txBody>
      </p:sp>
      <p:sp>
        <p:nvSpPr>
          <p:cNvPr id="20483" name="مربع نص 2"/>
          <p:cNvSpPr txBox="1">
            <a:spLocks noChangeArrowheads="1"/>
          </p:cNvSpPr>
          <p:nvPr/>
        </p:nvSpPr>
        <p:spPr bwMode="auto">
          <a:xfrm>
            <a:off x="2928938" y="4714875"/>
            <a:ext cx="29940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s-ES" b="1"/>
              <a:t>DR.HUSSIEN ALATTAS</a:t>
            </a:r>
          </a:p>
          <a:p>
            <a:pPr algn="ctr"/>
            <a:r>
              <a:rPr lang="en-US" altLang="es-ES" b="1"/>
              <a:t>APRIL 19, 2016</a:t>
            </a:r>
          </a:p>
          <a:p>
            <a:pPr algn="ctr"/>
            <a:r>
              <a:rPr lang="en-US" altLang="es-ES" b="1"/>
              <a:t>15:50 T0 16:10</a:t>
            </a:r>
            <a:endParaRPr lang="ar-SA" altLang="es-ES" b="1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ChangeArrowheads="1"/>
          </p:cNvSpPr>
          <p:nvPr/>
        </p:nvSpPr>
        <p:spPr bwMode="auto">
          <a:xfrm>
            <a:off x="1187450" y="1169988"/>
            <a:ext cx="61483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800" b="1">
                <a:solidFill>
                  <a:srgbClr val="FFFF53"/>
                </a:solidFill>
              </a:rPr>
              <a:t>ART AND SCIENCE OF DIAGNOSIS</a:t>
            </a:r>
          </a:p>
        </p:txBody>
      </p:sp>
      <p:sp>
        <p:nvSpPr>
          <p:cNvPr id="21507" name="Rectangle 11"/>
          <p:cNvSpPr>
            <a:spLocks noChangeArrowheads="1"/>
          </p:cNvSpPr>
          <p:nvPr/>
        </p:nvSpPr>
        <p:spPr bwMode="auto">
          <a:xfrm>
            <a:off x="1187450" y="1989138"/>
            <a:ext cx="5616575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400" b="1"/>
              <a:t>- Chief Complaint</a:t>
            </a:r>
          </a:p>
          <a:p>
            <a:r>
              <a:rPr lang="en-US" altLang="es-ES" sz="2400" b="1"/>
              <a:t>- Medical History</a:t>
            </a:r>
          </a:p>
          <a:p>
            <a:r>
              <a:rPr lang="en-US" altLang="es-ES" sz="2400" b="1"/>
              <a:t>- Dental History</a:t>
            </a:r>
          </a:p>
          <a:p>
            <a:r>
              <a:rPr lang="en-US" altLang="es-ES" sz="2400" b="1" i="1"/>
              <a:t>- History of Present Dental Problem</a:t>
            </a:r>
          </a:p>
        </p:txBody>
      </p:sp>
      <p:sp>
        <p:nvSpPr>
          <p:cNvPr id="21508" name="Rectangle 12"/>
          <p:cNvSpPr>
            <a:spLocks noChangeArrowheads="1"/>
          </p:cNvSpPr>
          <p:nvPr/>
        </p:nvSpPr>
        <p:spPr bwMode="auto">
          <a:xfrm>
            <a:off x="1187450" y="3500438"/>
            <a:ext cx="3841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400" b="1" i="1"/>
              <a:t>- Dental History Interview</a:t>
            </a:r>
          </a:p>
        </p:txBody>
      </p:sp>
      <p:sp>
        <p:nvSpPr>
          <p:cNvPr id="21509" name="Rectangle 13"/>
          <p:cNvSpPr>
            <a:spLocks noChangeArrowheads="1"/>
          </p:cNvSpPr>
          <p:nvPr/>
        </p:nvSpPr>
        <p:spPr bwMode="auto">
          <a:xfrm>
            <a:off x="900113" y="4029075"/>
            <a:ext cx="44672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400" b="1">
                <a:solidFill>
                  <a:srgbClr val="FFFF53"/>
                </a:solidFill>
              </a:rPr>
              <a:t>EXAMINATION AND TESTING</a:t>
            </a:r>
          </a:p>
        </p:txBody>
      </p:sp>
      <p:sp>
        <p:nvSpPr>
          <p:cNvPr id="21510" name="Rectangle 15"/>
          <p:cNvSpPr>
            <a:spLocks noChangeArrowheads="1"/>
          </p:cNvSpPr>
          <p:nvPr/>
        </p:nvSpPr>
        <p:spPr bwMode="auto">
          <a:xfrm>
            <a:off x="971550" y="4437063"/>
            <a:ext cx="4572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400" b="1"/>
              <a:t>   - Extraoral Examination</a:t>
            </a:r>
          </a:p>
          <a:p>
            <a:r>
              <a:rPr lang="en-US" altLang="es-ES" sz="2400" b="1"/>
              <a:t>   - Intraoral Examination</a:t>
            </a:r>
          </a:p>
        </p:txBody>
      </p:sp>
      <p:sp>
        <p:nvSpPr>
          <p:cNvPr id="21511" name="Rectangle 17"/>
          <p:cNvSpPr>
            <a:spLocks noChangeArrowheads="1"/>
          </p:cNvSpPr>
          <p:nvPr/>
        </p:nvSpPr>
        <p:spPr bwMode="auto">
          <a:xfrm>
            <a:off x="1042988" y="5446713"/>
            <a:ext cx="4572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b="1" i="1"/>
              <a:t>- Soft Tissue Examination</a:t>
            </a:r>
          </a:p>
          <a:p>
            <a:r>
              <a:rPr lang="en-US" altLang="es-ES" b="1" i="1"/>
              <a:t>- Intraoral Swelling</a:t>
            </a:r>
          </a:p>
          <a:p>
            <a:r>
              <a:rPr lang="en-US" altLang="es-ES" b="1" i="1"/>
              <a:t>- Intraoral Sinus Tracts</a:t>
            </a:r>
          </a:p>
        </p:txBody>
      </p:sp>
      <p:sp>
        <p:nvSpPr>
          <p:cNvPr id="21512" name="Rectangle 18"/>
          <p:cNvSpPr>
            <a:spLocks noChangeArrowheads="1"/>
          </p:cNvSpPr>
          <p:nvPr/>
        </p:nvSpPr>
        <p:spPr bwMode="auto">
          <a:xfrm>
            <a:off x="5329238" y="5357813"/>
            <a:ext cx="45720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b="1" i="1"/>
              <a:t>- Palpation</a:t>
            </a:r>
          </a:p>
          <a:p>
            <a:r>
              <a:rPr lang="en-US" altLang="es-ES" b="1" i="1"/>
              <a:t>- Percussion</a:t>
            </a:r>
          </a:p>
          <a:p>
            <a:r>
              <a:rPr lang="en-US" altLang="es-ES" b="1" i="1"/>
              <a:t>- Mobility</a:t>
            </a:r>
          </a:p>
          <a:p>
            <a:r>
              <a:rPr lang="en-US" altLang="es-ES" b="1" i="1"/>
              <a:t>- Periodontal Examination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8"/>
          <p:cNvSpPr>
            <a:spLocks noChangeArrowheads="1"/>
          </p:cNvSpPr>
          <p:nvPr/>
        </p:nvSpPr>
        <p:spPr bwMode="auto">
          <a:xfrm>
            <a:off x="1258888" y="1916113"/>
            <a:ext cx="4572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b="1"/>
              <a:t>- Pulp Tests</a:t>
            </a:r>
          </a:p>
          <a:p>
            <a:r>
              <a:rPr lang="en-US" altLang="es-ES" b="1" i="1"/>
              <a:t>- Thermal</a:t>
            </a:r>
          </a:p>
          <a:p>
            <a:r>
              <a:rPr lang="en-US" altLang="es-ES" b="1" i="1"/>
              <a:t>- Electric</a:t>
            </a:r>
          </a:p>
        </p:txBody>
      </p:sp>
      <p:sp>
        <p:nvSpPr>
          <p:cNvPr id="22531" name="Rectangle 12"/>
          <p:cNvSpPr>
            <a:spLocks noChangeArrowheads="1"/>
          </p:cNvSpPr>
          <p:nvPr/>
        </p:nvSpPr>
        <p:spPr bwMode="auto">
          <a:xfrm>
            <a:off x="971550" y="3517900"/>
            <a:ext cx="8027988" cy="307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800" b="1">
                <a:solidFill>
                  <a:srgbClr val="FFFF53"/>
                </a:solidFill>
              </a:rPr>
              <a:t>Radiographic Examination and Interpretation</a:t>
            </a:r>
          </a:p>
          <a:p>
            <a:endParaRPr lang="en-US" altLang="es-ES" sz="2800" b="1">
              <a:solidFill>
                <a:srgbClr val="FFFF53"/>
              </a:solidFill>
            </a:endParaRPr>
          </a:p>
          <a:p>
            <a:r>
              <a:rPr lang="en-US" altLang="es-ES" b="1" i="1"/>
              <a:t>- Intraoral Radiographs</a:t>
            </a:r>
          </a:p>
          <a:p>
            <a:r>
              <a:rPr lang="en-US" altLang="es-ES" b="1" i="1"/>
              <a:t>- Digital Radiography</a:t>
            </a:r>
          </a:p>
          <a:p>
            <a:r>
              <a:rPr lang="en-US" altLang="es-ES" b="1"/>
              <a:t>- Root Fractures and Cracks</a:t>
            </a:r>
          </a:p>
          <a:p>
            <a:r>
              <a:rPr lang="en-US" altLang="es-ES" b="1" i="1"/>
              <a:t>- Crack Types</a:t>
            </a:r>
          </a:p>
          <a:p>
            <a:r>
              <a:rPr lang="en-US" altLang="es-ES" b="1" i="1"/>
              <a:t>- Vertical Root Fractures</a:t>
            </a:r>
          </a:p>
          <a:p>
            <a:r>
              <a:rPr lang="en-US" altLang="es-ES" b="1"/>
              <a:t>- Referred Pain</a:t>
            </a:r>
          </a:p>
          <a:p>
            <a:endParaRPr lang="en-US" altLang="es-ES" b="1"/>
          </a:p>
        </p:txBody>
      </p:sp>
      <p:sp>
        <p:nvSpPr>
          <p:cNvPr id="22532" name="Rectangle 13"/>
          <p:cNvSpPr>
            <a:spLocks noChangeArrowheads="1"/>
          </p:cNvSpPr>
          <p:nvPr/>
        </p:nvSpPr>
        <p:spPr bwMode="auto">
          <a:xfrm>
            <a:off x="4357688" y="2214563"/>
            <a:ext cx="4572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b="1" i="1"/>
              <a:t>- Laser Doppler Flowmetry</a:t>
            </a:r>
          </a:p>
          <a:p>
            <a:r>
              <a:rPr lang="en-US" altLang="es-ES" b="1" i="1"/>
              <a:t>- Pulse Oximetry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9" name="Rectangle 9"/>
          <p:cNvSpPr>
            <a:spLocks noChangeArrowheads="1"/>
          </p:cNvSpPr>
          <p:nvPr/>
        </p:nvSpPr>
        <p:spPr bwMode="auto">
          <a:xfrm>
            <a:off x="-468313" y="-747713"/>
            <a:ext cx="10225088" cy="6408738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graphicFrame>
        <p:nvGraphicFramePr>
          <p:cNvPr id="276487" name="Object 7"/>
          <p:cNvGraphicFramePr>
            <a:graphicFrameLocks noChangeAspect="1"/>
          </p:cNvGraphicFramePr>
          <p:nvPr/>
        </p:nvGraphicFramePr>
        <p:xfrm>
          <a:off x="1763713" y="620713"/>
          <a:ext cx="5761037" cy="374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Photo Editor Photo" r:id="rId5" imgW="5296639" imgH="3438095" progId="MSPhotoEd.3">
                  <p:embed/>
                </p:oleObj>
              </mc:Choice>
              <mc:Fallback>
                <p:oleObj name="Photo Editor Photo" r:id="rId5" imgW="5296639" imgH="3438095" progId="MSPhotoEd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620713"/>
                        <a:ext cx="5761037" cy="3740150"/>
                      </a:xfrm>
                      <a:prstGeom prst="rect">
                        <a:avLst/>
                      </a:prstGeom>
                      <a:noFill/>
                      <a:ln w="317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488" name="Text Box 8"/>
          <p:cNvSpPr txBox="1">
            <a:spLocks noChangeArrowheads="1"/>
          </p:cNvSpPr>
          <p:nvPr/>
        </p:nvSpPr>
        <p:spPr bwMode="auto">
          <a:xfrm>
            <a:off x="468313" y="5013325"/>
            <a:ext cx="8331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Blip>
                <a:blip r:embed="rId7"/>
              </a:buBlip>
            </a:pPr>
            <a:r>
              <a:rPr lang="en-US" altLang="es-ES"/>
              <a:t> </a:t>
            </a:r>
            <a:r>
              <a:rPr lang="en-US" altLang="es-ES" sz="24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45-year-old non Saudi male with noncontributory medical</a:t>
            </a:r>
          </a:p>
          <a:p>
            <a:r>
              <a:rPr lang="en-US" altLang="es-ES" sz="24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history was c/o pain in upper anterior teeth since 3 days ,</a:t>
            </a:r>
          </a:p>
          <a:p>
            <a:r>
              <a:rPr lang="en-US" altLang="es-ES" sz="24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poor esthetics.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76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76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4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64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64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64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64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64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64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2627313" y="765175"/>
            <a:ext cx="4159250" cy="641350"/>
          </a:xfrm>
          <a:prstGeom prst="rect">
            <a:avLst/>
          </a:prstGeom>
          <a:gradFill rotWithShape="1">
            <a:gsLst>
              <a:gs pos="0">
                <a:srgbClr val="FFCCFF">
                  <a:alpha val="48000"/>
                </a:srgb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76200" cmpd="tri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s-ES" sz="3600">
                <a:latin typeface="Times New Roman" panose="02020603050405020304" pitchFamily="18" charset="0"/>
              </a:rPr>
              <a:t>Clinical Examination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900113" y="1916113"/>
            <a:ext cx="44608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s-ES" sz="2800" u="sng">
                <a:solidFill>
                  <a:srgbClr val="FFFF00"/>
                </a:solidFill>
                <a:latin typeface="Times New Roman" panose="02020603050405020304" pitchFamily="18" charset="0"/>
              </a:rPr>
              <a:t>1. Extra-oral examination:</a:t>
            </a:r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900113" y="2781300"/>
            <a:ext cx="71691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Clr>
                <a:srgbClr val="FFFF00"/>
              </a:buClr>
              <a:buFontTx/>
              <a:buChar char="•"/>
            </a:pPr>
            <a:r>
              <a:rPr lang="en-US" altLang="es-ES" sz="2400">
                <a:solidFill>
                  <a:srgbClr val="FFFF99"/>
                </a:solidFill>
                <a:latin typeface="Times New Roman" panose="02020603050405020304" pitchFamily="18" charset="0"/>
              </a:rPr>
              <a:t> </a:t>
            </a:r>
            <a:r>
              <a:rPr lang="en-US" altLang="es-ES" sz="2400" b="1" i="1">
                <a:latin typeface="Times New Roman" panose="02020603050405020304" pitchFamily="18" charset="0"/>
              </a:rPr>
              <a:t>acne and physiological dark pigmentation on the face.</a:t>
            </a:r>
          </a:p>
          <a:p>
            <a:pPr eaLnBrk="1" hangingPunct="1">
              <a:buClr>
                <a:srgbClr val="FFFF00"/>
              </a:buClr>
              <a:buFontTx/>
              <a:buChar char="•"/>
            </a:pPr>
            <a:r>
              <a:rPr lang="en-US" altLang="es-ES" sz="2400" b="1" i="1">
                <a:latin typeface="Times New Roman" panose="02020603050405020304" pitchFamily="18" charset="0"/>
              </a:rPr>
              <a:t> a symptomatic clicking in TMJ  .</a:t>
            </a: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900113" y="3860800"/>
            <a:ext cx="43148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s-ES" sz="2800" u="sng">
                <a:solidFill>
                  <a:srgbClr val="FFFF00"/>
                </a:solidFill>
                <a:latin typeface="Times New Roman" panose="02020603050405020304" pitchFamily="18" charset="0"/>
              </a:rPr>
              <a:t>2. Intra oral examination:</a:t>
            </a:r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900113" y="4652963"/>
            <a:ext cx="7319962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s-ES" sz="2400">
                <a:solidFill>
                  <a:srgbClr val="FFFF99"/>
                </a:solidFill>
                <a:latin typeface="Times New Roman" panose="02020603050405020304" pitchFamily="18" charset="0"/>
              </a:rPr>
              <a:t> </a:t>
            </a:r>
            <a:r>
              <a:rPr lang="en-US" altLang="es-ES" sz="2400" b="1" i="1">
                <a:latin typeface="Times New Roman" panose="02020603050405020304" pitchFamily="18" charset="0"/>
              </a:rPr>
              <a:t>Soft tissues   : all within normal.</a:t>
            </a:r>
          </a:p>
          <a:p>
            <a:pPr eaLnBrk="1" hangingPunct="1">
              <a:buFontTx/>
              <a:buChar char="•"/>
            </a:pPr>
            <a:r>
              <a:rPr lang="en-US" altLang="es-ES" sz="2400" b="1" i="1">
                <a:latin typeface="Times New Roman" panose="02020603050405020304" pitchFamily="18" charset="0"/>
              </a:rPr>
              <a:t> periodontium: generalized gingivitis with accumulation</a:t>
            </a:r>
          </a:p>
          <a:p>
            <a:pPr eaLnBrk="1" hangingPunct="1"/>
            <a:r>
              <a:rPr lang="en-US" altLang="es-ES" sz="2400" b="1" i="1">
                <a:latin typeface="Times New Roman" panose="02020603050405020304" pitchFamily="18" charset="0"/>
              </a:rPr>
              <a:t>                         of plaque and calculus.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animBg="1" autoUpdateAnimBg="0"/>
      <p:bldP spid="24580" grpId="0" autoUpdateAnimBg="0"/>
      <p:bldP spid="24582" grpId="0" autoUpdateAnimBg="0"/>
      <p:bldP spid="24583" grpId="0" autoUpdateAnimBg="0"/>
      <p:bldP spid="24584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1"/>
          <p:cNvSpPr>
            <a:spLocks noChangeArrowheads="1"/>
          </p:cNvSpPr>
          <p:nvPr/>
        </p:nvSpPr>
        <p:spPr bwMode="auto">
          <a:xfrm flipH="1">
            <a:off x="0" y="0"/>
            <a:ext cx="5327650" cy="2636838"/>
          </a:xfrm>
          <a:prstGeom prst="rect">
            <a:avLst/>
          </a:prstGeom>
          <a:gradFill rotWithShape="1">
            <a:gsLst>
              <a:gs pos="0">
                <a:srgbClr val="FFFFFF">
                  <a:alpha val="60001"/>
                </a:srgbClr>
              </a:gs>
              <a:gs pos="100000">
                <a:srgbClr val="FFFFFF">
                  <a:alpha val="0"/>
                </a:srgbClr>
              </a:gs>
            </a:gsLst>
            <a:path path="rect">
              <a:fillToRect l="100000" b="10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sp>
        <p:nvSpPr>
          <p:cNvPr id="224260" name="Rectangle 4"/>
          <p:cNvSpPr>
            <a:spLocks noChangeArrowheads="1"/>
          </p:cNvSpPr>
          <p:nvPr/>
        </p:nvSpPr>
        <p:spPr bwMode="auto">
          <a:xfrm>
            <a:off x="554038" y="354013"/>
            <a:ext cx="1925637" cy="576262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4141EB"/>
              </a:gs>
            </a:gsLst>
            <a:path path="shape">
              <a:fillToRect l="50000" t="50000" r="50000" b="50000"/>
            </a:path>
          </a:gradFill>
          <a:ln w="57150" cmpd="thinThick">
            <a:solidFill>
              <a:srgbClr val="FFFF53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buClr>
                <a:srgbClr val="FFFF99"/>
              </a:buClr>
              <a:buFontTx/>
              <a:buChar char="•"/>
            </a:pPr>
            <a:r>
              <a:rPr lang="en-US" altLang="es-ES" sz="2400">
                <a:latin typeface="Times New Roman" panose="02020603050405020304" pitchFamily="18" charset="0"/>
              </a:rPr>
              <a:t> </a:t>
            </a:r>
            <a:r>
              <a:rPr lang="en-US" altLang="es-ES" sz="2800" b="1" i="1">
                <a:solidFill>
                  <a:schemeClr val="bg2"/>
                </a:solidFill>
                <a:latin typeface="Times New Roman" panose="02020603050405020304" pitchFamily="18" charset="0"/>
              </a:rPr>
              <a:t>Dentition:</a:t>
            </a:r>
          </a:p>
        </p:txBody>
      </p:sp>
      <p:graphicFrame>
        <p:nvGraphicFramePr>
          <p:cNvPr id="224261" name="Object 5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7" name="Image" r:id="rId5" imgW="6120635" imgH="4469841" progId="Photoshop.Image.6">
                  <p:embed/>
                </p:oleObj>
              </mc:Choice>
              <mc:Fallback>
                <p:oleObj name="Image" r:id="rId5" imgW="6120635" imgH="4469841" progId="Photoshop.Image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6000" contrast="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4262" name="Text Box 6"/>
          <p:cNvSpPr txBox="1">
            <a:spLocks noChangeArrowheads="1"/>
          </p:cNvSpPr>
          <p:nvPr/>
        </p:nvSpPr>
        <p:spPr bwMode="auto">
          <a:xfrm>
            <a:off x="1042988" y="6021388"/>
            <a:ext cx="466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b="1">
                <a:solidFill>
                  <a:srgbClr val="FFFF00"/>
                </a:solidFill>
              </a:rPr>
              <a:t>17</a:t>
            </a:r>
          </a:p>
        </p:txBody>
      </p:sp>
      <p:sp>
        <p:nvSpPr>
          <p:cNvPr id="224263" name="Text Box 7"/>
          <p:cNvSpPr txBox="1">
            <a:spLocks noChangeArrowheads="1"/>
          </p:cNvSpPr>
          <p:nvPr/>
        </p:nvSpPr>
        <p:spPr bwMode="auto">
          <a:xfrm>
            <a:off x="1403350" y="5013325"/>
            <a:ext cx="466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b="1">
                <a:solidFill>
                  <a:srgbClr val="FFFF00"/>
                </a:solidFill>
              </a:rPr>
              <a:t>16</a:t>
            </a:r>
          </a:p>
        </p:txBody>
      </p:sp>
      <p:sp>
        <p:nvSpPr>
          <p:cNvPr id="224264" name="Text Box 8"/>
          <p:cNvSpPr txBox="1">
            <a:spLocks noChangeArrowheads="1"/>
          </p:cNvSpPr>
          <p:nvPr/>
        </p:nvSpPr>
        <p:spPr bwMode="auto">
          <a:xfrm>
            <a:off x="1258888" y="4221163"/>
            <a:ext cx="466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b="1">
                <a:solidFill>
                  <a:srgbClr val="FFFF00"/>
                </a:solidFill>
              </a:rPr>
              <a:t>15</a:t>
            </a:r>
          </a:p>
        </p:txBody>
      </p:sp>
      <p:sp>
        <p:nvSpPr>
          <p:cNvPr id="224265" name="Text Box 9"/>
          <p:cNvSpPr txBox="1">
            <a:spLocks noChangeArrowheads="1"/>
          </p:cNvSpPr>
          <p:nvPr/>
        </p:nvSpPr>
        <p:spPr bwMode="auto">
          <a:xfrm>
            <a:off x="1258888" y="3500438"/>
            <a:ext cx="466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b="1">
                <a:solidFill>
                  <a:srgbClr val="FFFF00"/>
                </a:solidFill>
              </a:rPr>
              <a:t>14</a:t>
            </a:r>
          </a:p>
        </p:txBody>
      </p:sp>
      <p:sp>
        <p:nvSpPr>
          <p:cNvPr id="224266" name="Text Box 10"/>
          <p:cNvSpPr txBox="1">
            <a:spLocks noChangeArrowheads="1"/>
          </p:cNvSpPr>
          <p:nvPr/>
        </p:nvSpPr>
        <p:spPr bwMode="auto">
          <a:xfrm>
            <a:off x="1331913" y="2205038"/>
            <a:ext cx="466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b="1">
                <a:solidFill>
                  <a:srgbClr val="FFFF00"/>
                </a:solidFill>
              </a:rPr>
              <a:t>13</a:t>
            </a:r>
          </a:p>
        </p:txBody>
      </p:sp>
      <p:sp>
        <p:nvSpPr>
          <p:cNvPr id="224267" name="Text Box 11"/>
          <p:cNvSpPr txBox="1">
            <a:spLocks noChangeArrowheads="1"/>
          </p:cNvSpPr>
          <p:nvPr/>
        </p:nvSpPr>
        <p:spPr bwMode="auto">
          <a:xfrm>
            <a:off x="5364163" y="1557338"/>
            <a:ext cx="466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b="1">
                <a:solidFill>
                  <a:srgbClr val="FFFF00"/>
                </a:solidFill>
              </a:rPr>
              <a:t>23</a:t>
            </a:r>
          </a:p>
        </p:txBody>
      </p:sp>
      <p:sp>
        <p:nvSpPr>
          <p:cNvPr id="224268" name="Text Box 12"/>
          <p:cNvSpPr txBox="1">
            <a:spLocks noChangeArrowheads="1"/>
          </p:cNvSpPr>
          <p:nvPr/>
        </p:nvSpPr>
        <p:spPr bwMode="auto">
          <a:xfrm>
            <a:off x="6516688" y="2924175"/>
            <a:ext cx="466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b="1">
                <a:solidFill>
                  <a:srgbClr val="FFFF00"/>
                </a:solidFill>
              </a:rPr>
              <a:t>25</a:t>
            </a:r>
          </a:p>
        </p:txBody>
      </p:sp>
      <p:sp>
        <p:nvSpPr>
          <p:cNvPr id="224269" name="Text Box 13"/>
          <p:cNvSpPr txBox="1">
            <a:spLocks noChangeArrowheads="1"/>
          </p:cNvSpPr>
          <p:nvPr/>
        </p:nvSpPr>
        <p:spPr bwMode="auto">
          <a:xfrm>
            <a:off x="8027988" y="5445125"/>
            <a:ext cx="466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b="1">
                <a:solidFill>
                  <a:srgbClr val="FFFF00"/>
                </a:solidFill>
              </a:rPr>
              <a:t>28</a:t>
            </a:r>
          </a:p>
        </p:txBody>
      </p:sp>
      <p:sp>
        <p:nvSpPr>
          <p:cNvPr id="224271" name="Text Box 15"/>
          <p:cNvSpPr txBox="1">
            <a:spLocks noChangeArrowheads="1"/>
          </p:cNvSpPr>
          <p:nvPr/>
        </p:nvSpPr>
        <p:spPr bwMode="auto">
          <a:xfrm>
            <a:off x="3492500" y="4051300"/>
            <a:ext cx="21732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b="1" i="1">
                <a:solidFill>
                  <a:srgbClr val="FFFF00"/>
                </a:solidFill>
              </a:rPr>
              <a:t>Extensive caries</a:t>
            </a:r>
          </a:p>
        </p:txBody>
      </p:sp>
      <p:sp>
        <p:nvSpPr>
          <p:cNvPr id="224272" name="Line 16"/>
          <p:cNvSpPr>
            <a:spLocks noChangeShapeType="1"/>
          </p:cNvSpPr>
          <p:nvPr/>
        </p:nvSpPr>
        <p:spPr bwMode="auto">
          <a:xfrm flipV="1">
            <a:off x="1619250" y="4581525"/>
            <a:ext cx="2376488" cy="1655763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sp>
        <p:nvSpPr>
          <p:cNvPr id="224273" name="Line 17"/>
          <p:cNvSpPr>
            <a:spLocks noChangeShapeType="1"/>
          </p:cNvSpPr>
          <p:nvPr/>
        </p:nvSpPr>
        <p:spPr bwMode="auto">
          <a:xfrm flipV="1">
            <a:off x="2051050" y="4437063"/>
            <a:ext cx="1441450" cy="6477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sp>
        <p:nvSpPr>
          <p:cNvPr id="224274" name="Line 18"/>
          <p:cNvSpPr>
            <a:spLocks noChangeShapeType="1"/>
          </p:cNvSpPr>
          <p:nvPr/>
        </p:nvSpPr>
        <p:spPr bwMode="auto">
          <a:xfrm flipV="1">
            <a:off x="1835150" y="4292600"/>
            <a:ext cx="1657350" cy="144463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sp>
        <p:nvSpPr>
          <p:cNvPr id="224275" name="Line 19"/>
          <p:cNvSpPr>
            <a:spLocks noChangeShapeType="1"/>
          </p:cNvSpPr>
          <p:nvPr/>
        </p:nvSpPr>
        <p:spPr bwMode="auto">
          <a:xfrm>
            <a:off x="1763713" y="3716338"/>
            <a:ext cx="1871662" cy="28892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sp>
        <p:nvSpPr>
          <p:cNvPr id="224276" name="Line 20"/>
          <p:cNvSpPr>
            <a:spLocks noChangeShapeType="1"/>
          </p:cNvSpPr>
          <p:nvPr/>
        </p:nvSpPr>
        <p:spPr bwMode="auto">
          <a:xfrm>
            <a:off x="1835150" y="2636838"/>
            <a:ext cx="2089150" cy="1296987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sp>
        <p:nvSpPr>
          <p:cNvPr id="224277" name="Line 21"/>
          <p:cNvSpPr>
            <a:spLocks noChangeShapeType="1"/>
          </p:cNvSpPr>
          <p:nvPr/>
        </p:nvSpPr>
        <p:spPr bwMode="auto">
          <a:xfrm flipH="1">
            <a:off x="4427538" y="1916113"/>
            <a:ext cx="936625" cy="1944687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sp>
        <p:nvSpPr>
          <p:cNvPr id="224278" name="Line 22"/>
          <p:cNvSpPr>
            <a:spLocks noChangeShapeType="1"/>
          </p:cNvSpPr>
          <p:nvPr/>
        </p:nvSpPr>
        <p:spPr bwMode="auto">
          <a:xfrm flipH="1">
            <a:off x="5003800" y="3284538"/>
            <a:ext cx="1512888" cy="649287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sp>
        <p:nvSpPr>
          <p:cNvPr id="224279" name="Line 23"/>
          <p:cNvSpPr>
            <a:spLocks noChangeShapeType="1"/>
          </p:cNvSpPr>
          <p:nvPr/>
        </p:nvSpPr>
        <p:spPr bwMode="auto">
          <a:xfrm flipH="1" flipV="1">
            <a:off x="5076825" y="4581525"/>
            <a:ext cx="2951163" cy="1008063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sp>
        <p:nvSpPr>
          <p:cNvPr id="224280" name="Text Box 24"/>
          <p:cNvSpPr txBox="1">
            <a:spLocks noChangeArrowheads="1"/>
          </p:cNvSpPr>
          <p:nvPr/>
        </p:nvSpPr>
        <p:spPr bwMode="auto">
          <a:xfrm>
            <a:off x="1979613" y="1628775"/>
            <a:ext cx="466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b="1">
                <a:solidFill>
                  <a:srgbClr val="FFFF00"/>
                </a:solidFill>
              </a:rPr>
              <a:t>12</a:t>
            </a:r>
          </a:p>
        </p:txBody>
      </p:sp>
      <p:sp>
        <p:nvSpPr>
          <p:cNvPr id="224281" name="Text Box 25"/>
          <p:cNvSpPr txBox="1">
            <a:spLocks noChangeArrowheads="1"/>
          </p:cNvSpPr>
          <p:nvPr/>
        </p:nvSpPr>
        <p:spPr bwMode="auto">
          <a:xfrm>
            <a:off x="2700338" y="981075"/>
            <a:ext cx="466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b="1">
                <a:solidFill>
                  <a:srgbClr val="FFFF00"/>
                </a:solidFill>
              </a:rPr>
              <a:t>11</a:t>
            </a:r>
          </a:p>
        </p:txBody>
      </p:sp>
      <p:sp>
        <p:nvSpPr>
          <p:cNvPr id="224282" name="Text Box 26"/>
          <p:cNvSpPr txBox="1">
            <a:spLocks noChangeArrowheads="1"/>
          </p:cNvSpPr>
          <p:nvPr/>
        </p:nvSpPr>
        <p:spPr bwMode="auto">
          <a:xfrm>
            <a:off x="3708400" y="836613"/>
            <a:ext cx="466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b="1">
                <a:solidFill>
                  <a:srgbClr val="FFFF00"/>
                </a:solidFill>
              </a:rPr>
              <a:t>21</a:t>
            </a:r>
          </a:p>
        </p:txBody>
      </p:sp>
      <p:sp>
        <p:nvSpPr>
          <p:cNvPr id="224283" name="Text Box 27"/>
          <p:cNvSpPr txBox="1">
            <a:spLocks noChangeArrowheads="1"/>
          </p:cNvSpPr>
          <p:nvPr/>
        </p:nvSpPr>
        <p:spPr bwMode="auto">
          <a:xfrm>
            <a:off x="4643438" y="1052513"/>
            <a:ext cx="466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b="1">
                <a:solidFill>
                  <a:srgbClr val="FFFF00"/>
                </a:solidFill>
              </a:rPr>
              <a:t>22</a:t>
            </a:r>
          </a:p>
        </p:txBody>
      </p:sp>
      <p:sp>
        <p:nvSpPr>
          <p:cNvPr id="224285" name="Text Box 29"/>
          <p:cNvSpPr txBox="1">
            <a:spLocks noChangeArrowheads="1"/>
          </p:cNvSpPr>
          <p:nvPr/>
        </p:nvSpPr>
        <p:spPr bwMode="auto">
          <a:xfrm>
            <a:off x="3276600" y="2827338"/>
            <a:ext cx="20462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b="1" i="1">
                <a:solidFill>
                  <a:srgbClr val="FFFF00"/>
                </a:solidFill>
              </a:rPr>
              <a:t>Remaining root</a:t>
            </a:r>
          </a:p>
        </p:txBody>
      </p:sp>
      <p:sp>
        <p:nvSpPr>
          <p:cNvPr id="224286" name="Line 30"/>
          <p:cNvSpPr>
            <a:spLocks noChangeShapeType="1"/>
          </p:cNvSpPr>
          <p:nvPr/>
        </p:nvSpPr>
        <p:spPr bwMode="auto">
          <a:xfrm>
            <a:off x="2484438" y="2060575"/>
            <a:ext cx="1079500" cy="792163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sp>
        <p:nvSpPr>
          <p:cNvPr id="224287" name="Line 31"/>
          <p:cNvSpPr>
            <a:spLocks noChangeShapeType="1"/>
          </p:cNvSpPr>
          <p:nvPr/>
        </p:nvSpPr>
        <p:spPr bwMode="auto">
          <a:xfrm>
            <a:off x="3059113" y="1484313"/>
            <a:ext cx="720725" cy="1296987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sp>
        <p:nvSpPr>
          <p:cNvPr id="224288" name="Line 32"/>
          <p:cNvSpPr>
            <a:spLocks noChangeShapeType="1"/>
          </p:cNvSpPr>
          <p:nvPr/>
        </p:nvSpPr>
        <p:spPr bwMode="auto">
          <a:xfrm>
            <a:off x="3924300" y="1412875"/>
            <a:ext cx="215900" cy="136842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sp>
        <p:nvSpPr>
          <p:cNvPr id="224289" name="Line 33"/>
          <p:cNvSpPr>
            <a:spLocks noChangeShapeType="1"/>
          </p:cNvSpPr>
          <p:nvPr/>
        </p:nvSpPr>
        <p:spPr bwMode="auto">
          <a:xfrm flipH="1">
            <a:off x="4500563" y="1484313"/>
            <a:ext cx="287337" cy="1296987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sp>
        <p:nvSpPr>
          <p:cNvPr id="224290" name="Line 34"/>
          <p:cNvSpPr>
            <a:spLocks noChangeShapeType="1"/>
          </p:cNvSpPr>
          <p:nvPr/>
        </p:nvSpPr>
        <p:spPr bwMode="auto">
          <a:xfrm flipH="1">
            <a:off x="5292725" y="4005263"/>
            <a:ext cx="1511300" cy="2159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sp>
        <p:nvSpPr>
          <p:cNvPr id="224291" name="Text Box 35"/>
          <p:cNvSpPr txBox="1">
            <a:spLocks noChangeArrowheads="1"/>
          </p:cNvSpPr>
          <p:nvPr/>
        </p:nvSpPr>
        <p:spPr bwMode="auto">
          <a:xfrm>
            <a:off x="6948488" y="3789363"/>
            <a:ext cx="466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b="1">
                <a:solidFill>
                  <a:srgbClr val="FFFF00"/>
                </a:solidFill>
              </a:rPr>
              <a:t>26</a:t>
            </a:r>
          </a:p>
        </p:txBody>
      </p:sp>
      <p:sp>
        <p:nvSpPr>
          <p:cNvPr id="224292" name="Text Box 36"/>
          <p:cNvSpPr txBox="1">
            <a:spLocks noChangeArrowheads="1"/>
          </p:cNvSpPr>
          <p:nvPr/>
        </p:nvSpPr>
        <p:spPr bwMode="auto">
          <a:xfrm>
            <a:off x="5940425" y="2060575"/>
            <a:ext cx="466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b="1">
                <a:solidFill>
                  <a:srgbClr val="FFFF00"/>
                </a:solidFill>
              </a:rPr>
              <a:t>24</a:t>
            </a:r>
          </a:p>
        </p:txBody>
      </p:sp>
      <p:sp>
        <p:nvSpPr>
          <p:cNvPr id="224293" name="Text Box 37"/>
          <p:cNvSpPr txBox="1">
            <a:spLocks noChangeArrowheads="1"/>
          </p:cNvSpPr>
          <p:nvPr/>
        </p:nvSpPr>
        <p:spPr bwMode="auto">
          <a:xfrm>
            <a:off x="7451725" y="4581525"/>
            <a:ext cx="466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b="1">
                <a:solidFill>
                  <a:srgbClr val="FFFF00"/>
                </a:solidFill>
              </a:rPr>
              <a:t>27</a:t>
            </a:r>
          </a:p>
        </p:txBody>
      </p:sp>
      <p:sp>
        <p:nvSpPr>
          <p:cNvPr id="224294" name="Line 38"/>
          <p:cNvSpPr>
            <a:spLocks noChangeShapeType="1"/>
          </p:cNvSpPr>
          <p:nvPr/>
        </p:nvSpPr>
        <p:spPr bwMode="auto">
          <a:xfrm flipH="1">
            <a:off x="4716463" y="2924175"/>
            <a:ext cx="719137" cy="10096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sp>
        <p:nvSpPr>
          <p:cNvPr id="224295" name="Line 39"/>
          <p:cNvSpPr>
            <a:spLocks noChangeShapeType="1"/>
          </p:cNvSpPr>
          <p:nvPr/>
        </p:nvSpPr>
        <p:spPr bwMode="auto">
          <a:xfrm flipH="1" flipV="1">
            <a:off x="4859338" y="4365625"/>
            <a:ext cx="2520950" cy="431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sp>
        <p:nvSpPr>
          <p:cNvPr id="224296" name="Text Box 40"/>
          <p:cNvSpPr txBox="1">
            <a:spLocks noChangeArrowheads="1"/>
          </p:cNvSpPr>
          <p:nvPr/>
        </p:nvSpPr>
        <p:spPr bwMode="auto">
          <a:xfrm>
            <a:off x="3419475" y="3933825"/>
            <a:ext cx="18049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b="1" i="1">
                <a:solidFill>
                  <a:srgbClr val="FFFF00"/>
                </a:solidFill>
              </a:rPr>
              <a:t>Missing teeth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4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24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4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4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4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4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4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4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4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4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4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4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4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4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4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4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4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4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4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4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4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4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4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4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4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4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24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24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4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24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24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24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24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24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24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24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24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4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2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24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24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 nodeType="clickPar">
                      <p:stCondLst>
                        <p:cond delay="indefinite"/>
                      </p:stCondLst>
                      <p:childTnLst>
                        <p:par>
                          <p:cTn id="1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24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24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24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24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24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24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260" grpId="0" animBg="1" autoUpdateAnimBg="0"/>
      <p:bldP spid="224262" grpId="0"/>
      <p:bldP spid="224263" grpId="0"/>
      <p:bldP spid="224264" grpId="0"/>
      <p:bldP spid="224265" grpId="0"/>
      <p:bldP spid="224266" grpId="0"/>
      <p:bldP spid="224267" grpId="0"/>
      <p:bldP spid="224268" grpId="0"/>
      <p:bldP spid="224269" grpId="0"/>
      <p:bldP spid="224271" grpId="0"/>
      <p:bldP spid="224280" grpId="0"/>
      <p:bldP spid="224281" grpId="0"/>
      <p:bldP spid="224282" grpId="0"/>
      <p:bldP spid="224283" grpId="0"/>
      <p:bldP spid="224285" grpId="0"/>
      <p:bldP spid="224291" grpId="0"/>
      <p:bldP spid="224292" grpId="0"/>
      <p:bldP spid="224293" grpId="0"/>
      <p:bldP spid="22429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7"/>
          <p:cNvPicPr>
            <a:picLocks noChangeAspect="1" noChangeArrowheads="1"/>
          </p:cNvPicPr>
          <p:nvPr/>
        </p:nvPicPr>
        <p:blipFill>
          <a:blip r:embed="rId3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288" name="Text Box 8"/>
          <p:cNvSpPr txBox="1">
            <a:spLocks noChangeArrowheads="1"/>
          </p:cNvSpPr>
          <p:nvPr/>
        </p:nvSpPr>
        <p:spPr bwMode="auto">
          <a:xfrm>
            <a:off x="7740650" y="1125538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400" b="1">
                <a:solidFill>
                  <a:srgbClr val="FFFF00"/>
                </a:solidFill>
              </a:rPr>
              <a:t>36</a:t>
            </a:r>
          </a:p>
        </p:txBody>
      </p:sp>
      <p:sp>
        <p:nvSpPr>
          <p:cNvPr id="225290" name="Text Box 10"/>
          <p:cNvSpPr txBox="1">
            <a:spLocks noChangeArrowheads="1"/>
          </p:cNvSpPr>
          <p:nvPr/>
        </p:nvSpPr>
        <p:spPr bwMode="auto">
          <a:xfrm>
            <a:off x="7164388" y="3573463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400" b="1">
                <a:solidFill>
                  <a:srgbClr val="FFFF00"/>
                </a:solidFill>
              </a:rPr>
              <a:t>34</a:t>
            </a:r>
          </a:p>
        </p:txBody>
      </p:sp>
      <p:sp>
        <p:nvSpPr>
          <p:cNvPr id="225291" name="Text Box 11"/>
          <p:cNvSpPr txBox="1">
            <a:spLocks noChangeArrowheads="1"/>
          </p:cNvSpPr>
          <p:nvPr/>
        </p:nvSpPr>
        <p:spPr bwMode="auto">
          <a:xfrm>
            <a:off x="6732588" y="4508500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400" b="1">
                <a:solidFill>
                  <a:srgbClr val="FFFF00"/>
                </a:solidFill>
              </a:rPr>
              <a:t>33</a:t>
            </a:r>
          </a:p>
        </p:txBody>
      </p:sp>
      <p:sp>
        <p:nvSpPr>
          <p:cNvPr id="225293" name="Text Box 13"/>
          <p:cNvSpPr txBox="1">
            <a:spLocks noChangeArrowheads="1"/>
          </p:cNvSpPr>
          <p:nvPr/>
        </p:nvSpPr>
        <p:spPr bwMode="auto">
          <a:xfrm>
            <a:off x="6156325" y="5157788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400" b="1">
                <a:solidFill>
                  <a:srgbClr val="FFFF00"/>
                </a:solidFill>
              </a:rPr>
              <a:t>32</a:t>
            </a:r>
          </a:p>
        </p:txBody>
      </p:sp>
      <p:sp>
        <p:nvSpPr>
          <p:cNvPr id="225294" name="Text Box 14"/>
          <p:cNvSpPr txBox="1">
            <a:spLocks noChangeArrowheads="1"/>
          </p:cNvSpPr>
          <p:nvPr/>
        </p:nvSpPr>
        <p:spPr bwMode="auto">
          <a:xfrm>
            <a:off x="3708400" y="5445125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400" b="1">
                <a:solidFill>
                  <a:srgbClr val="FFFF00"/>
                </a:solidFill>
              </a:rPr>
              <a:t>42</a:t>
            </a:r>
          </a:p>
        </p:txBody>
      </p:sp>
      <p:sp>
        <p:nvSpPr>
          <p:cNvPr id="225295" name="Text Box 15"/>
          <p:cNvSpPr txBox="1">
            <a:spLocks noChangeArrowheads="1"/>
          </p:cNvSpPr>
          <p:nvPr/>
        </p:nvSpPr>
        <p:spPr bwMode="auto">
          <a:xfrm>
            <a:off x="3059113" y="4797425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400" b="1">
                <a:solidFill>
                  <a:srgbClr val="FFFF00"/>
                </a:solidFill>
              </a:rPr>
              <a:t>43</a:t>
            </a:r>
          </a:p>
        </p:txBody>
      </p:sp>
      <p:sp>
        <p:nvSpPr>
          <p:cNvPr id="225296" name="Text Box 16"/>
          <p:cNvSpPr txBox="1">
            <a:spLocks noChangeArrowheads="1"/>
          </p:cNvSpPr>
          <p:nvPr/>
        </p:nvSpPr>
        <p:spPr bwMode="auto">
          <a:xfrm>
            <a:off x="2484438" y="4005263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400" b="1">
                <a:solidFill>
                  <a:srgbClr val="FFFF00"/>
                </a:solidFill>
              </a:rPr>
              <a:t>44</a:t>
            </a:r>
          </a:p>
        </p:txBody>
      </p:sp>
      <p:sp>
        <p:nvSpPr>
          <p:cNvPr id="225297" name="Text Box 17"/>
          <p:cNvSpPr txBox="1">
            <a:spLocks noChangeArrowheads="1"/>
          </p:cNvSpPr>
          <p:nvPr/>
        </p:nvSpPr>
        <p:spPr bwMode="auto">
          <a:xfrm>
            <a:off x="1908175" y="3357563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400" b="1">
                <a:solidFill>
                  <a:srgbClr val="FFFF00"/>
                </a:solidFill>
              </a:rPr>
              <a:t>45</a:t>
            </a:r>
          </a:p>
        </p:txBody>
      </p:sp>
      <p:sp>
        <p:nvSpPr>
          <p:cNvPr id="225298" name="Text Box 18"/>
          <p:cNvSpPr txBox="1">
            <a:spLocks noChangeArrowheads="1"/>
          </p:cNvSpPr>
          <p:nvPr/>
        </p:nvSpPr>
        <p:spPr bwMode="auto">
          <a:xfrm>
            <a:off x="1476375" y="2492375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400" b="1">
                <a:solidFill>
                  <a:srgbClr val="FFFF00"/>
                </a:solidFill>
              </a:rPr>
              <a:t>46</a:t>
            </a:r>
          </a:p>
        </p:txBody>
      </p:sp>
      <p:sp>
        <p:nvSpPr>
          <p:cNvPr id="225299" name="Text Box 19"/>
          <p:cNvSpPr txBox="1">
            <a:spLocks noChangeArrowheads="1"/>
          </p:cNvSpPr>
          <p:nvPr/>
        </p:nvSpPr>
        <p:spPr bwMode="auto">
          <a:xfrm>
            <a:off x="3563938" y="2276475"/>
            <a:ext cx="21732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b="1" i="1">
                <a:solidFill>
                  <a:srgbClr val="FFFF00"/>
                </a:solidFill>
              </a:rPr>
              <a:t>Extensive caries</a:t>
            </a:r>
          </a:p>
        </p:txBody>
      </p:sp>
      <p:sp>
        <p:nvSpPr>
          <p:cNvPr id="225300" name="Line 20"/>
          <p:cNvSpPr>
            <a:spLocks noChangeShapeType="1"/>
          </p:cNvSpPr>
          <p:nvPr/>
        </p:nvSpPr>
        <p:spPr bwMode="auto">
          <a:xfrm flipH="1">
            <a:off x="5435600" y="1484313"/>
            <a:ext cx="2232025" cy="649287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sp>
        <p:nvSpPr>
          <p:cNvPr id="225301" name="Line 21"/>
          <p:cNvSpPr>
            <a:spLocks noChangeShapeType="1"/>
          </p:cNvSpPr>
          <p:nvPr/>
        </p:nvSpPr>
        <p:spPr bwMode="auto">
          <a:xfrm flipH="1" flipV="1">
            <a:off x="5580063" y="2636838"/>
            <a:ext cx="1584325" cy="93662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sp>
        <p:nvSpPr>
          <p:cNvPr id="225302" name="Line 22"/>
          <p:cNvSpPr>
            <a:spLocks noChangeShapeType="1"/>
          </p:cNvSpPr>
          <p:nvPr/>
        </p:nvSpPr>
        <p:spPr bwMode="auto">
          <a:xfrm flipH="1" flipV="1">
            <a:off x="5364163" y="2781300"/>
            <a:ext cx="1439862" cy="17272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sp>
        <p:nvSpPr>
          <p:cNvPr id="225303" name="Line 23"/>
          <p:cNvSpPr>
            <a:spLocks noChangeShapeType="1"/>
          </p:cNvSpPr>
          <p:nvPr/>
        </p:nvSpPr>
        <p:spPr bwMode="auto">
          <a:xfrm flipH="1" flipV="1">
            <a:off x="5076825" y="2852738"/>
            <a:ext cx="1150938" cy="223202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sp>
        <p:nvSpPr>
          <p:cNvPr id="225304" name="Line 24"/>
          <p:cNvSpPr>
            <a:spLocks noChangeShapeType="1"/>
          </p:cNvSpPr>
          <p:nvPr/>
        </p:nvSpPr>
        <p:spPr bwMode="auto">
          <a:xfrm flipV="1">
            <a:off x="3995738" y="2924175"/>
            <a:ext cx="504825" cy="25209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sp>
        <p:nvSpPr>
          <p:cNvPr id="225305" name="Line 25"/>
          <p:cNvSpPr>
            <a:spLocks noChangeShapeType="1"/>
          </p:cNvSpPr>
          <p:nvPr/>
        </p:nvSpPr>
        <p:spPr bwMode="auto">
          <a:xfrm flipV="1">
            <a:off x="3492500" y="2852738"/>
            <a:ext cx="431800" cy="1871662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sp>
        <p:nvSpPr>
          <p:cNvPr id="225306" name="Line 26"/>
          <p:cNvSpPr>
            <a:spLocks noChangeShapeType="1"/>
          </p:cNvSpPr>
          <p:nvPr/>
        </p:nvSpPr>
        <p:spPr bwMode="auto">
          <a:xfrm flipV="1">
            <a:off x="2987675" y="2708275"/>
            <a:ext cx="720725" cy="136842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sp>
        <p:nvSpPr>
          <p:cNvPr id="225307" name="Line 27"/>
          <p:cNvSpPr>
            <a:spLocks noChangeShapeType="1"/>
          </p:cNvSpPr>
          <p:nvPr/>
        </p:nvSpPr>
        <p:spPr bwMode="auto">
          <a:xfrm flipV="1">
            <a:off x="2411413" y="2636838"/>
            <a:ext cx="1225550" cy="93662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sp>
        <p:nvSpPr>
          <p:cNvPr id="225308" name="Line 28"/>
          <p:cNvSpPr>
            <a:spLocks noChangeShapeType="1"/>
          </p:cNvSpPr>
          <p:nvPr/>
        </p:nvSpPr>
        <p:spPr bwMode="auto">
          <a:xfrm flipV="1">
            <a:off x="2051050" y="2349500"/>
            <a:ext cx="1368425" cy="2159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sp>
        <p:nvSpPr>
          <p:cNvPr id="225309" name="Text Box 29"/>
          <p:cNvSpPr txBox="1">
            <a:spLocks noChangeArrowheads="1"/>
          </p:cNvSpPr>
          <p:nvPr/>
        </p:nvSpPr>
        <p:spPr bwMode="auto">
          <a:xfrm>
            <a:off x="8388350" y="188913"/>
            <a:ext cx="466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b="1">
                <a:solidFill>
                  <a:srgbClr val="FFFF00"/>
                </a:solidFill>
              </a:rPr>
              <a:t>37</a:t>
            </a:r>
          </a:p>
        </p:txBody>
      </p:sp>
      <p:sp>
        <p:nvSpPr>
          <p:cNvPr id="225310" name="Text Box 30"/>
          <p:cNvSpPr txBox="1">
            <a:spLocks noChangeArrowheads="1"/>
          </p:cNvSpPr>
          <p:nvPr/>
        </p:nvSpPr>
        <p:spPr bwMode="auto">
          <a:xfrm>
            <a:off x="971550" y="1700213"/>
            <a:ext cx="466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b="1">
                <a:solidFill>
                  <a:srgbClr val="FFFF00"/>
                </a:solidFill>
              </a:rPr>
              <a:t>47</a:t>
            </a:r>
          </a:p>
        </p:txBody>
      </p:sp>
      <p:sp>
        <p:nvSpPr>
          <p:cNvPr id="225311" name="Text Box 31"/>
          <p:cNvSpPr txBox="1">
            <a:spLocks noChangeArrowheads="1"/>
          </p:cNvSpPr>
          <p:nvPr/>
        </p:nvSpPr>
        <p:spPr bwMode="auto">
          <a:xfrm>
            <a:off x="4048125" y="1047750"/>
            <a:ext cx="18049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b="1" i="1">
                <a:solidFill>
                  <a:srgbClr val="FFFF00"/>
                </a:solidFill>
              </a:rPr>
              <a:t>Missing teeth</a:t>
            </a:r>
          </a:p>
        </p:txBody>
      </p:sp>
      <p:sp>
        <p:nvSpPr>
          <p:cNvPr id="225312" name="Line 32"/>
          <p:cNvSpPr>
            <a:spLocks noChangeShapeType="1"/>
          </p:cNvSpPr>
          <p:nvPr/>
        </p:nvSpPr>
        <p:spPr bwMode="auto">
          <a:xfrm flipH="1">
            <a:off x="5795963" y="476250"/>
            <a:ext cx="2520950" cy="64928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sp>
        <p:nvSpPr>
          <p:cNvPr id="225313" name="Line 33"/>
          <p:cNvSpPr>
            <a:spLocks noChangeShapeType="1"/>
          </p:cNvSpPr>
          <p:nvPr/>
        </p:nvSpPr>
        <p:spPr bwMode="auto">
          <a:xfrm flipV="1">
            <a:off x="1476375" y="1268413"/>
            <a:ext cx="2447925" cy="576262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sp>
        <p:nvSpPr>
          <p:cNvPr id="225314" name="Text Box 34"/>
          <p:cNvSpPr txBox="1">
            <a:spLocks noChangeArrowheads="1"/>
          </p:cNvSpPr>
          <p:nvPr/>
        </p:nvSpPr>
        <p:spPr bwMode="auto">
          <a:xfrm>
            <a:off x="468313" y="692150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400" b="1">
                <a:solidFill>
                  <a:srgbClr val="FFFF00"/>
                </a:solidFill>
              </a:rPr>
              <a:t>48</a:t>
            </a:r>
          </a:p>
        </p:txBody>
      </p:sp>
      <p:sp>
        <p:nvSpPr>
          <p:cNvPr id="225315" name="Line 35"/>
          <p:cNvSpPr>
            <a:spLocks noChangeShapeType="1"/>
          </p:cNvSpPr>
          <p:nvPr/>
        </p:nvSpPr>
        <p:spPr bwMode="auto">
          <a:xfrm flipV="1">
            <a:off x="1042988" y="908050"/>
            <a:ext cx="1584325" cy="7302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sp>
        <p:nvSpPr>
          <p:cNvPr id="225316" name="Text Box 36"/>
          <p:cNvSpPr txBox="1">
            <a:spLocks noChangeArrowheads="1"/>
          </p:cNvSpPr>
          <p:nvPr/>
        </p:nvSpPr>
        <p:spPr bwMode="auto">
          <a:xfrm>
            <a:off x="2751138" y="687388"/>
            <a:ext cx="20034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b="1" i="1">
                <a:solidFill>
                  <a:srgbClr val="FFFF00"/>
                </a:solidFill>
              </a:rPr>
              <a:t>Impacted tooth</a:t>
            </a:r>
          </a:p>
        </p:txBody>
      </p:sp>
      <p:sp>
        <p:nvSpPr>
          <p:cNvPr id="225321" name="Text Box 41"/>
          <p:cNvSpPr txBox="1">
            <a:spLocks noChangeArrowheads="1"/>
          </p:cNvSpPr>
          <p:nvPr/>
        </p:nvSpPr>
        <p:spPr bwMode="auto">
          <a:xfrm>
            <a:off x="7451725" y="2420938"/>
            <a:ext cx="466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b="1">
                <a:solidFill>
                  <a:srgbClr val="FFFF00"/>
                </a:solidFill>
              </a:rPr>
              <a:t>35</a:t>
            </a:r>
          </a:p>
        </p:txBody>
      </p:sp>
      <p:sp>
        <p:nvSpPr>
          <p:cNvPr id="225322" name="Line 42"/>
          <p:cNvSpPr>
            <a:spLocks noChangeShapeType="1"/>
          </p:cNvSpPr>
          <p:nvPr/>
        </p:nvSpPr>
        <p:spPr bwMode="auto">
          <a:xfrm flipH="1" flipV="1">
            <a:off x="6011863" y="2205038"/>
            <a:ext cx="1439862" cy="431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sp>
        <p:nvSpPr>
          <p:cNvPr id="225323" name="Text Box 43"/>
          <p:cNvSpPr txBox="1">
            <a:spLocks noChangeArrowheads="1"/>
          </p:cNvSpPr>
          <p:nvPr/>
        </p:nvSpPr>
        <p:spPr bwMode="auto">
          <a:xfrm>
            <a:off x="3924300" y="1989138"/>
            <a:ext cx="2187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b="1" i="1">
                <a:solidFill>
                  <a:srgbClr val="FFFF00"/>
                </a:solidFill>
              </a:rPr>
              <a:t>Remaining roots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5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5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5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5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5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5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5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5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5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5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5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5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5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5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5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5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25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25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25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5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25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25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25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25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25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25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25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25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25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25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25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25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88" grpId="0"/>
      <p:bldP spid="225290" grpId="0"/>
      <p:bldP spid="225291" grpId="0"/>
      <p:bldP spid="225293" grpId="0"/>
      <p:bldP spid="225294" grpId="0"/>
      <p:bldP spid="225295" grpId="0"/>
      <p:bldP spid="225296" grpId="0"/>
      <p:bldP spid="225297" grpId="0"/>
      <p:bldP spid="225298" grpId="0"/>
      <p:bldP spid="225299" grpId="0"/>
      <p:bldP spid="225309" grpId="0"/>
      <p:bldP spid="225310" grpId="0"/>
      <p:bldP spid="225311" grpId="0"/>
      <p:bldP spid="225314" grpId="0"/>
      <p:bldP spid="225316" grpId="0"/>
      <p:bldP spid="225321" grpId="0"/>
      <p:bldP spid="2253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7"/>
          <p:cNvSpPr>
            <a:spLocks noChangeArrowheads="1"/>
          </p:cNvSpPr>
          <p:nvPr/>
        </p:nvSpPr>
        <p:spPr bwMode="auto">
          <a:xfrm rot="-5400000">
            <a:off x="4662488" y="-2565400"/>
            <a:ext cx="287338" cy="8675687"/>
          </a:xfrm>
          <a:prstGeom prst="rect">
            <a:avLst/>
          </a:prstGeom>
          <a:gradFill rotWithShape="1">
            <a:gsLst>
              <a:gs pos="0">
                <a:srgbClr val="FFFFFF">
                  <a:alpha val="53998"/>
                </a:srgbClr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sp>
        <p:nvSpPr>
          <p:cNvPr id="227332" name="Text Box 4"/>
          <p:cNvSpPr txBox="1">
            <a:spLocks noChangeArrowheads="1"/>
          </p:cNvSpPr>
          <p:nvPr/>
        </p:nvSpPr>
        <p:spPr bwMode="auto">
          <a:xfrm>
            <a:off x="2895600" y="228600"/>
            <a:ext cx="3605213" cy="57943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000066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38100" cmpd="dbl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s-ES" sz="3200">
                <a:solidFill>
                  <a:schemeClr val="bg2"/>
                </a:solidFill>
                <a:latin typeface="Times New Roman" panose="02020603050405020304" pitchFamily="18" charset="0"/>
              </a:rPr>
              <a:t>Special Investigation</a:t>
            </a:r>
          </a:p>
        </p:txBody>
      </p:sp>
      <p:sp>
        <p:nvSpPr>
          <p:cNvPr id="227333" name="Text Box 5"/>
          <p:cNvSpPr txBox="1">
            <a:spLocks noChangeArrowheads="1"/>
          </p:cNvSpPr>
          <p:nvPr/>
        </p:nvSpPr>
        <p:spPr bwMode="auto">
          <a:xfrm>
            <a:off x="525463" y="1133475"/>
            <a:ext cx="2593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s-ES" sz="2800" b="1" i="1">
                <a:solidFill>
                  <a:srgbClr val="FFFF00"/>
                </a:solidFill>
                <a:latin typeface="Times New Roman" panose="02020603050405020304" pitchFamily="18" charset="0"/>
              </a:rPr>
              <a:t>A. </a:t>
            </a:r>
            <a:r>
              <a:rPr lang="en-US" altLang="es-ES" sz="2800" b="1" i="1" u="sng">
                <a:solidFill>
                  <a:srgbClr val="FFFF00"/>
                </a:solidFill>
                <a:latin typeface="Times New Roman" panose="02020603050405020304" pitchFamily="18" charset="0"/>
              </a:rPr>
              <a:t>Radiographs</a:t>
            </a:r>
            <a:r>
              <a:rPr lang="en-US" altLang="es-ES" sz="2800" b="1" i="1">
                <a:solidFill>
                  <a:srgbClr val="FFFF00"/>
                </a:solidFill>
                <a:latin typeface="Times New Roman" panose="02020603050405020304" pitchFamily="18" charset="0"/>
              </a:rPr>
              <a:t>:</a:t>
            </a:r>
          </a:p>
        </p:txBody>
      </p:sp>
      <p:sp>
        <p:nvSpPr>
          <p:cNvPr id="227334" name="Text Box 6"/>
          <p:cNvSpPr txBox="1">
            <a:spLocks noChangeArrowheads="1"/>
          </p:cNvSpPr>
          <p:nvPr/>
        </p:nvSpPr>
        <p:spPr bwMode="auto">
          <a:xfrm>
            <a:off x="1239838" y="1793875"/>
            <a:ext cx="1116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400" b="1" i="1" u="sng">
                <a:latin typeface="Times New Roman" panose="02020603050405020304" pitchFamily="18" charset="0"/>
                <a:cs typeface="Times New Roman" panose="02020603050405020304" pitchFamily="18" charset="0"/>
              </a:rPr>
              <a:t>1. OPG</a:t>
            </a:r>
          </a:p>
        </p:txBody>
      </p:sp>
      <p:pic>
        <p:nvPicPr>
          <p:cNvPr id="227335" name="Picture 7"/>
          <p:cNvPicPr>
            <a:picLocks noChangeAspect="1" noChangeArrowheads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2349500"/>
            <a:ext cx="5991225" cy="30670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7336" name="Text Box 8"/>
          <p:cNvSpPr txBox="1">
            <a:spLocks noChangeArrowheads="1"/>
          </p:cNvSpPr>
          <p:nvPr/>
        </p:nvSpPr>
        <p:spPr bwMode="auto">
          <a:xfrm>
            <a:off x="1476375" y="5734050"/>
            <a:ext cx="46148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Blip>
                <a:blip r:embed="rId5"/>
              </a:buBlip>
            </a:pPr>
            <a:r>
              <a:rPr lang="en-US" altLang="es-ES"/>
              <a:t> </a:t>
            </a:r>
            <a:r>
              <a:rPr lang="en-US" altLang="es-ES" sz="2400" b="1" i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Generalized horizontal bone loss.</a:t>
            </a:r>
          </a:p>
        </p:txBody>
      </p:sp>
      <p:sp>
        <p:nvSpPr>
          <p:cNvPr id="227337" name="Oval 9"/>
          <p:cNvSpPr>
            <a:spLocks noChangeArrowheads="1"/>
          </p:cNvSpPr>
          <p:nvPr/>
        </p:nvSpPr>
        <p:spPr bwMode="auto">
          <a:xfrm>
            <a:off x="2555875" y="3933825"/>
            <a:ext cx="935038" cy="576263"/>
          </a:xfrm>
          <a:prstGeom prst="ellipse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sp>
        <p:nvSpPr>
          <p:cNvPr id="227350" name="Freeform 22"/>
          <p:cNvSpPr>
            <a:spLocks/>
          </p:cNvSpPr>
          <p:nvPr/>
        </p:nvSpPr>
        <p:spPr bwMode="auto">
          <a:xfrm>
            <a:off x="2852738" y="3698875"/>
            <a:ext cx="3752850" cy="274638"/>
          </a:xfrm>
          <a:custGeom>
            <a:avLst/>
            <a:gdLst>
              <a:gd name="T0" fmla="*/ 2147483647 w 2364"/>
              <a:gd name="T1" fmla="*/ 2147483647 h 173"/>
              <a:gd name="T2" fmla="*/ 2147483647 w 2364"/>
              <a:gd name="T3" fmla="*/ 2147483647 h 173"/>
              <a:gd name="T4" fmla="*/ 2147483647 w 2364"/>
              <a:gd name="T5" fmla="*/ 2147483647 h 173"/>
              <a:gd name="T6" fmla="*/ 2147483647 w 2364"/>
              <a:gd name="T7" fmla="*/ 2147483647 h 173"/>
              <a:gd name="T8" fmla="*/ 2147483647 w 2364"/>
              <a:gd name="T9" fmla="*/ 2147483647 h 173"/>
              <a:gd name="T10" fmla="*/ 2147483647 w 2364"/>
              <a:gd name="T11" fmla="*/ 2147483647 h 173"/>
              <a:gd name="T12" fmla="*/ 2147483647 w 2364"/>
              <a:gd name="T13" fmla="*/ 2147483647 h 173"/>
              <a:gd name="T14" fmla="*/ 0 w 2364"/>
              <a:gd name="T15" fmla="*/ 0 h 17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364"/>
              <a:gd name="T25" fmla="*/ 0 h 173"/>
              <a:gd name="T26" fmla="*/ 2364 w 2364"/>
              <a:gd name="T27" fmla="*/ 173 h 17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364" h="173">
                <a:moveTo>
                  <a:pt x="2364" y="60"/>
                </a:moveTo>
                <a:cubicBezTo>
                  <a:pt x="2315" y="58"/>
                  <a:pt x="2166" y="94"/>
                  <a:pt x="2140" y="17"/>
                </a:cubicBezTo>
                <a:cubicBezTo>
                  <a:pt x="2016" y="27"/>
                  <a:pt x="2054" y="14"/>
                  <a:pt x="1986" y="60"/>
                </a:cubicBezTo>
                <a:cubicBezTo>
                  <a:pt x="1650" y="55"/>
                  <a:pt x="1362" y="44"/>
                  <a:pt x="1040" y="86"/>
                </a:cubicBezTo>
                <a:cubicBezTo>
                  <a:pt x="907" y="173"/>
                  <a:pt x="1009" y="121"/>
                  <a:pt x="696" y="112"/>
                </a:cubicBezTo>
                <a:cubicBezTo>
                  <a:pt x="569" y="85"/>
                  <a:pt x="450" y="75"/>
                  <a:pt x="318" y="69"/>
                </a:cubicBezTo>
                <a:cubicBezTo>
                  <a:pt x="224" y="59"/>
                  <a:pt x="137" y="29"/>
                  <a:pt x="43" y="17"/>
                </a:cubicBezTo>
                <a:cubicBezTo>
                  <a:pt x="11" y="6"/>
                  <a:pt x="25" y="12"/>
                  <a:pt x="0" y="0"/>
                </a:cubicBezTo>
              </a:path>
            </a:pathLst>
          </a:custGeom>
          <a:noFill/>
          <a:ln w="254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sp>
        <p:nvSpPr>
          <p:cNvPr id="227351" name="Freeform 23"/>
          <p:cNvSpPr>
            <a:spLocks/>
          </p:cNvSpPr>
          <p:nvPr/>
        </p:nvSpPr>
        <p:spPr bwMode="auto">
          <a:xfrm>
            <a:off x="2784475" y="3975100"/>
            <a:ext cx="3794125" cy="392113"/>
          </a:xfrm>
          <a:custGeom>
            <a:avLst/>
            <a:gdLst>
              <a:gd name="T0" fmla="*/ 2147483647 w 2390"/>
              <a:gd name="T1" fmla="*/ 2147483647 h 247"/>
              <a:gd name="T2" fmla="*/ 2147483647 w 2390"/>
              <a:gd name="T3" fmla="*/ 2147483647 h 247"/>
              <a:gd name="T4" fmla="*/ 2147483647 w 2390"/>
              <a:gd name="T5" fmla="*/ 2147483647 h 247"/>
              <a:gd name="T6" fmla="*/ 2147483647 w 2390"/>
              <a:gd name="T7" fmla="*/ 2147483647 h 247"/>
              <a:gd name="T8" fmla="*/ 2147483647 w 2390"/>
              <a:gd name="T9" fmla="*/ 2147483647 h 247"/>
              <a:gd name="T10" fmla="*/ 2147483647 w 2390"/>
              <a:gd name="T11" fmla="*/ 2147483647 h 247"/>
              <a:gd name="T12" fmla="*/ 2147483647 w 2390"/>
              <a:gd name="T13" fmla="*/ 2147483647 h 247"/>
              <a:gd name="T14" fmla="*/ 2147483647 w 2390"/>
              <a:gd name="T15" fmla="*/ 2147483647 h 247"/>
              <a:gd name="T16" fmla="*/ 2147483647 w 2390"/>
              <a:gd name="T17" fmla="*/ 2147483647 h 247"/>
              <a:gd name="T18" fmla="*/ 2147483647 w 2390"/>
              <a:gd name="T19" fmla="*/ 2147483647 h 247"/>
              <a:gd name="T20" fmla="*/ 2147483647 w 2390"/>
              <a:gd name="T21" fmla="*/ 2147483647 h 247"/>
              <a:gd name="T22" fmla="*/ 2147483647 w 2390"/>
              <a:gd name="T23" fmla="*/ 2147483647 h 247"/>
              <a:gd name="T24" fmla="*/ 2147483647 w 2390"/>
              <a:gd name="T25" fmla="*/ 2147483647 h 247"/>
              <a:gd name="T26" fmla="*/ 0 w 2390"/>
              <a:gd name="T27" fmla="*/ 2147483647 h 247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390"/>
              <a:gd name="T43" fmla="*/ 0 h 247"/>
              <a:gd name="T44" fmla="*/ 2390 w 2390"/>
              <a:gd name="T45" fmla="*/ 247 h 247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390" h="247">
                <a:moveTo>
                  <a:pt x="2390" y="195"/>
                </a:moveTo>
                <a:cubicBezTo>
                  <a:pt x="2358" y="206"/>
                  <a:pt x="2340" y="228"/>
                  <a:pt x="2312" y="247"/>
                </a:cubicBezTo>
                <a:cubicBezTo>
                  <a:pt x="2258" y="245"/>
                  <a:pt x="2052" y="245"/>
                  <a:pt x="1951" y="230"/>
                </a:cubicBezTo>
                <a:cubicBezTo>
                  <a:pt x="1876" y="219"/>
                  <a:pt x="1800" y="202"/>
                  <a:pt x="1728" y="178"/>
                </a:cubicBezTo>
                <a:cubicBezTo>
                  <a:pt x="1690" y="165"/>
                  <a:pt x="1647" y="172"/>
                  <a:pt x="1607" y="170"/>
                </a:cubicBezTo>
                <a:cubicBezTo>
                  <a:pt x="1536" y="166"/>
                  <a:pt x="1464" y="164"/>
                  <a:pt x="1393" y="161"/>
                </a:cubicBezTo>
                <a:cubicBezTo>
                  <a:pt x="1357" y="149"/>
                  <a:pt x="1327" y="142"/>
                  <a:pt x="1289" y="135"/>
                </a:cubicBezTo>
                <a:cubicBezTo>
                  <a:pt x="1189" y="141"/>
                  <a:pt x="1150" y="146"/>
                  <a:pt x="1066" y="161"/>
                </a:cubicBezTo>
                <a:cubicBezTo>
                  <a:pt x="976" y="220"/>
                  <a:pt x="916" y="190"/>
                  <a:pt x="782" y="195"/>
                </a:cubicBezTo>
                <a:cubicBezTo>
                  <a:pt x="668" y="219"/>
                  <a:pt x="558" y="195"/>
                  <a:pt x="447" y="178"/>
                </a:cubicBezTo>
                <a:cubicBezTo>
                  <a:pt x="350" y="148"/>
                  <a:pt x="146" y="144"/>
                  <a:pt x="146" y="144"/>
                </a:cubicBezTo>
                <a:cubicBezTo>
                  <a:pt x="114" y="123"/>
                  <a:pt x="82" y="96"/>
                  <a:pt x="69" y="58"/>
                </a:cubicBezTo>
                <a:cubicBezTo>
                  <a:pt x="65" y="47"/>
                  <a:pt x="55" y="11"/>
                  <a:pt x="43" y="6"/>
                </a:cubicBezTo>
                <a:cubicBezTo>
                  <a:pt x="30" y="0"/>
                  <a:pt x="14" y="6"/>
                  <a:pt x="0" y="6"/>
                </a:cubicBezTo>
              </a:path>
            </a:pathLst>
          </a:custGeom>
          <a:noFill/>
          <a:ln w="254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sp>
        <p:nvSpPr>
          <p:cNvPr id="227352" name="Rectangle 24"/>
          <p:cNvSpPr>
            <a:spLocks noChangeArrowheads="1"/>
          </p:cNvSpPr>
          <p:nvPr/>
        </p:nvSpPr>
        <p:spPr bwMode="auto">
          <a:xfrm>
            <a:off x="1476375" y="6238875"/>
            <a:ext cx="37766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Blip>
                <a:blip r:embed="rId5"/>
              </a:buBlip>
            </a:pPr>
            <a:r>
              <a:rPr lang="en-US" altLang="es-E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s-ES" sz="2400" b="1" i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 48 horizontal impaction</a:t>
            </a:r>
          </a:p>
        </p:txBody>
      </p:sp>
      <p:sp>
        <p:nvSpPr>
          <p:cNvPr id="25612" name="Rectangle 26"/>
          <p:cNvSpPr>
            <a:spLocks noChangeArrowheads="1"/>
          </p:cNvSpPr>
          <p:nvPr/>
        </p:nvSpPr>
        <p:spPr bwMode="auto">
          <a:xfrm>
            <a:off x="179388" y="188913"/>
            <a:ext cx="288925" cy="6480175"/>
          </a:xfrm>
          <a:prstGeom prst="rect">
            <a:avLst/>
          </a:prstGeom>
          <a:gradFill rotWithShape="1">
            <a:gsLst>
              <a:gs pos="0">
                <a:srgbClr val="FFFFFF">
                  <a:alpha val="53998"/>
                </a:srgbClr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7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7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273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7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7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73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73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7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7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227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2273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2273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7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7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227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7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7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32" grpId="0" animBg="1"/>
      <p:bldP spid="227333" grpId="0"/>
      <p:bldP spid="227334" grpId="0"/>
      <p:bldP spid="227336" grpId="0"/>
      <p:bldP spid="227337" grpId="0" animBg="1"/>
      <p:bldP spid="227350" grpId="0" animBg="1"/>
      <p:bldP spid="227351" grpId="0" animBg="1"/>
      <p:bldP spid="22735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"/>
          <p:cNvSpPr>
            <a:spLocks noChangeArrowheads="1"/>
          </p:cNvSpPr>
          <p:nvPr/>
        </p:nvSpPr>
        <p:spPr bwMode="auto">
          <a:xfrm>
            <a:off x="361950" y="260350"/>
            <a:ext cx="3321050" cy="457200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en-US" altLang="es-ES" sz="2400" b="1" i="1" u="sng">
                <a:solidFill>
                  <a:schemeClr val="bg2"/>
                </a:solidFill>
                <a:latin typeface="Times New Roman" panose="02020603050405020304" pitchFamily="18" charset="0"/>
              </a:rPr>
              <a:t>2. Bitewing &amp; Priapical :</a:t>
            </a:r>
          </a:p>
        </p:txBody>
      </p:sp>
      <p:pic>
        <p:nvPicPr>
          <p:cNvPr id="26627" name="Picture 7"/>
          <p:cNvPicPr>
            <a:picLocks noChangeAspect="1" noChangeArrowheads="1"/>
          </p:cNvPicPr>
          <p:nvPr/>
        </p:nvPicPr>
        <p:blipFill>
          <a:blip r:embed="rId4">
            <a:lum bright="-18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1341438"/>
            <a:ext cx="1006475" cy="12954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8" name="Picture 9"/>
          <p:cNvPicPr>
            <a:picLocks noChangeAspect="1" noChangeArrowheads="1"/>
          </p:cNvPicPr>
          <p:nvPr/>
        </p:nvPicPr>
        <p:blipFill>
          <a:blip r:embed="rId5">
            <a:lum bright="-12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4868863"/>
            <a:ext cx="1595437" cy="11684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9" name="Picture 10"/>
          <p:cNvPicPr>
            <a:picLocks noChangeAspect="1" noChangeArrowheads="1"/>
          </p:cNvPicPr>
          <p:nvPr/>
        </p:nvPicPr>
        <p:blipFill>
          <a:blip r:embed="rId6">
            <a:lum bright="-6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868863"/>
            <a:ext cx="1778000" cy="1223962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0" name="Picture 11"/>
          <p:cNvPicPr>
            <a:picLocks noChangeAspect="1" noChangeArrowheads="1"/>
          </p:cNvPicPr>
          <p:nvPr/>
        </p:nvPicPr>
        <p:blipFill>
          <a:blip r:embed="rId7">
            <a:lum bright="-12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412875"/>
            <a:ext cx="1584325" cy="1119188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1" name="Picture 12"/>
          <p:cNvPicPr>
            <a:picLocks noChangeAspect="1" noChangeArrowheads="1"/>
          </p:cNvPicPr>
          <p:nvPr/>
        </p:nvPicPr>
        <p:blipFill>
          <a:blip r:embed="rId8">
            <a:lum bright="-12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4868863"/>
            <a:ext cx="1800225" cy="1189037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2" name="Picture 13"/>
          <p:cNvPicPr>
            <a:picLocks noChangeAspect="1" noChangeArrowheads="1"/>
          </p:cNvPicPr>
          <p:nvPr/>
        </p:nvPicPr>
        <p:blipFill>
          <a:blip r:embed="rId9">
            <a:lum bright="-6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4581525"/>
            <a:ext cx="1223962" cy="15240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3" name="Picture 14"/>
          <p:cNvPicPr>
            <a:picLocks noChangeAspect="1" noChangeArrowheads="1"/>
          </p:cNvPicPr>
          <p:nvPr/>
        </p:nvPicPr>
        <p:blipFill>
          <a:blip r:embed="rId10">
            <a:lum bright="-12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1341438"/>
            <a:ext cx="719137" cy="1223962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4" name="Picture 15"/>
          <p:cNvPicPr>
            <a:picLocks noChangeAspect="1" noChangeArrowheads="1"/>
          </p:cNvPicPr>
          <p:nvPr/>
        </p:nvPicPr>
        <p:blipFill>
          <a:blip r:embed="rId11">
            <a:lum bright="-12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1412875"/>
            <a:ext cx="1584325" cy="10795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5" name="Picture 16"/>
          <p:cNvPicPr>
            <a:picLocks noChangeAspect="1" noChangeArrowheads="1"/>
          </p:cNvPicPr>
          <p:nvPr/>
        </p:nvPicPr>
        <p:blipFill>
          <a:blip r:embed="rId12">
            <a:lum bright="-18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1412875"/>
            <a:ext cx="1439862" cy="10795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6" name="Picture 17"/>
          <p:cNvPicPr>
            <a:picLocks noChangeAspect="1" noChangeArrowheads="1"/>
          </p:cNvPicPr>
          <p:nvPr/>
        </p:nvPicPr>
        <p:blipFill>
          <a:blip r:embed="rId13">
            <a:lum bright="-18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341438"/>
            <a:ext cx="792163" cy="1223962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7" name="Picture 18"/>
          <p:cNvPicPr>
            <a:picLocks noChangeAspect="1" noChangeArrowheads="1"/>
          </p:cNvPicPr>
          <p:nvPr/>
        </p:nvPicPr>
        <p:blipFill>
          <a:blip r:embed="rId14">
            <a:lum bright="-6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875"/>
            <a:ext cx="1619250" cy="1090613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8" name="Picture 19"/>
          <p:cNvPicPr>
            <a:picLocks noChangeAspect="1" noChangeArrowheads="1"/>
          </p:cNvPicPr>
          <p:nvPr/>
        </p:nvPicPr>
        <p:blipFill>
          <a:blip r:embed="rId15">
            <a:lum bright="-6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868863"/>
            <a:ext cx="1800225" cy="113665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9" name="Picture 21"/>
          <p:cNvPicPr>
            <a:picLocks noChangeAspect="1" noChangeArrowheads="1"/>
          </p:cNvPicPr>
          <p:nvPr/>
        </p:nvPicPr>
        <p:blipFill>
          <a:blip r:embed="rId16">
            <a:lum bright="-18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924175"/>
            <a:ext cx="2952750" cy="1439863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40" name="Picture 22"/>
          <p:cNvPicPr>
            <a:picLocks noChangeAspect="1" noChangeArrowheads="1"/>
          </p:cNvPicPr>
          <p:nvPr/>
        </p:nvPicPr>
        <p:blipFill>
          <a:blip r:embed="rId17">
            <a:lum bright="-12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852738"/>
            <a:ext cx="2952750" cy="1439862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8375" name="Oval 23"/>
          <p:cNvSpPr>
            <a:spLocks noChangeArrowheads="1"/>
          </p:cNvSpPr>
          <p:nvPr/>
        </p:nvSpPr>
        <p:spPr bwMode="auto">
          <a:xfrm>
            <a:off x="3203575" y="1268413"/>
            <a:ext cx="2879725" cy="1081087"/>
          </a:xfrm>
          <a:prstGeom prst="ellipse">
            <a:avLst/>
          </a:prstGeom>
          <a:noFill/>
          <a:ln w="222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sp>
        <p:nvSpPr>
          <p:cNvPr id="228376" name="Text Box 24"/>
          <p:cNvSpPr txBox="1">
            <a:spLocks noChangeArrowheads="1"/>
          </p:cNvSpPr>
          <p:nvPr/>
        </p:nvSpPr>
        <p:spPr bwMode="auto">
          <a:xfrm>
            <a:off x="3348038" y="2420938"/>
            <a:ext cx="2686050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>
                <a:solidFill>
                  <a:srgbClr val="FFFF00"/>
                </a:solidFill>
              </a:rPr>
              <a:t>    </a:t>
            </a:r>
            <a:r>
              <a:rPr lang="en-US" altLang="es-ES" sz="1800" b="1" i="1">
                <a:solidFill>
                  <a:srgbClr val="FFFF00"/>
                </a:solidFill>
              </a:rPr>
              <a:t># 12,11,21,22  R.R</a:t>
            </a:r>
          </a:p>
          <a:p>
            <a:r>
              <a:rPr lang="en-US" altLang="es-ES" sz="1800" b="1" i="1">
                <a:solidFill>
                  <a:srgbClr val="FFFF00"/>
                </a:solidFill>
              </a:rPr>
              <a:t>With priapical pathosis</a:t>
            </a:r>
          </a:p>
        </p:txBody>
      </p:sp>
      <p:sp>
        <p:nvSpPr>
          <p:cNvPr id="228377" name="Oval 25"/>
          <p:cNvSpPr>
            <a:spLocks noChangeArrowheads="1"/>
          </p:cNvSpPr>
          <p:nvPr/>
        </p:nvSpPr>
        <p:spPr bwMode="auto">
          <a:xfrm>
            <a:off x="6372225" y="1773238"/>
            <a:ext cx="1008063" cy="792162"/>
          </a:xfrm>
          <a:prstGeom prst="ellipse">
            <a:avLst/>
          </a:prstGeom>
          <a:noFill/>
          <a:ln w="222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sp>
        <p:nvSpPr>
          <p:cNvPr id="228378" name="Text Box 26"/>
          <p:cNvSpPr txBox="1">
            <a:spLocks noChangeArrowheads="1"/>
          </p:cNvSpPr>
          <p:nvPr/>
        </p:nvSpPr>
        <p:spPr bwMode="auto">
          <a:xfrm>
            <a:off x="5435600" y="2565400"/>
            <a:ext cx="3505200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1800" b="1" i="1">
                <a:solidFill>
                  <a:srgbClr val="FFFF00"/>
                </a:solidFill>
              </a:rPr>
              <a:t>        # 26 with priapical</a:t>
            </a:r>
          </a:p>
          <a:p>
            <a:r>
              <a:rPr lang="en-US" altLang="es-ES" sz="1800" b="1" i="1">
                <a:solidFill>
                  <a:srgbClr val="FFFF00"/>
                </a:solidFill>
              </a:rPr>
              <a:t>Pathosis and extensive caries</a:t>
            </a:r>
            <a:r>
              <a:rPr lang="en-US" altLang="es-ES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228379" name="Oval 27"/>
          <p:cNvSpPr>
            <a:spLocks noChangeArrowheads="1"/>
          </p:cNvSpPr>
          <p:nvPr/>
        </p:nvSpPr>
        <p:spPr bwMode="auto">
          <a:xfrm>
            <a:off x="6443663" y="2924175"/>
            <a:ext cx="1008062" cy="1009650"/>
          </a:xfrm>
          <a:prstGeom prst="ellipse">
            <a:avLst/>
          </a:prstGeom>
          <a:noFill/>
          <a:ln w="222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sp>
        <p:nvSpPr>
          <p:cNvPr id="228380" name="Oval 28"/>
          <p:cNvSpPr>
            <a:spLocks noChangeArrowheads="1"/>
          </p:cNvSpPr>
          <p:nvPr/>
        </p:nvSpPr>
        <p:spPr bwMode="auto">
          <a:xfrm>
            <a:off x="7019925" y="3644900"/>
            <a:ext cx="1008063" cy="863600"/>
          </a:xfrm>
          <a:prstGeom prst="ellipse">
            <a:avLst/>
          </a:prstGeom>
          <a:noFill/>
          <a:ln w="222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sp>
        <p:nvSpPr>
          <p:cNvPr id="228381" name="Oval 29"/>
          <p:cNvSpPr>
            <a:spLocks noChangeArrowheads="1"/>
          </p:cNvSpPr>
          <p:nvPr/>
        </p:nvSpPr>
        <p:spPr bwMode="auto">
          <a:xfrm>
            <a:off x="7956550" y="4868863"/>
            <a:ext cx="1008063" cy="936625"/>
          </a:xfrm>
          <a:prstGeom prst="ellipse">
            <a:avLst/>
          </a:prstGeom>
          <a:noFill/>
          <a:ln w="222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sp>
        <p:nvSpPr>
          <p:cNvPr id="228382" name="Text Box 30"/>
          <p:cNvSpPr txBox="1">
            <a:spLocks noChangeArrowheads="1"/>
          </p:cNvSpPr>
          <p:nvPr/>
        </p:nvSpPr>
        <p:spPr bwMode="auto">
          <a:xfrm>
            <a:off x="6851650" y="4508500"/>
            <a:ext cx="2292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1800" b="1" i="1">
                <a:solidFill>
                  <a:srgbClr val="FFFF00"/>
                </a:solidFill>
              </a:rPr>
              <a:t># 36 mild bone loss</a:t>
            </a:r>
          </a:p>
        </p:txBody>
      </p:sp>
      <p:sp>
        <p:nvSpPr>
          <p:cNvPr id="228383" name="Oval 31"/>
          <p:cNvSpPr>
            <a:spLocks noChangeArrowheads="1"/>
          </p:cNvSpPr>
          <p:nvPr/>
        </p:nvSpPr>
        <p:spPr bwMode="auto">
          <a:xfrm>
            <a:off x="5580063" y="4868863"/>
            <a:ext cx="649287" cy="1008062"/>
          </a:xfrm>
          <a:prstGeom prst="ellipse">
            <a:avLst/>
          </a:prstGeom>
          <a:noFill/>
          <a:ln w="222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sp>
        <p:nvSpPr>
          <p:cNvPr id="228384" name="Text Box 32"/>
          <p:cNvSpPr txBox="1">
            <a:spLocks noChangeArrowheads="1"/>
          </p:cNvSpPr>
          <p:nvPr/>
        </p:nvSpPr>
        <p:spPr bwMode="auto">
          <a:xfrm>
            <a:off x="5651500" y="6118225"/>
            <a:ext cx="2228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1800" b="1" i="1">
                <a:solidFill>
                  <a:srgbClr val="FFFF00"/>
                </a:solidFill>
              </a:rPr>
              <a:t>#35 remaining root</a:t>
            </a:r>
          </a:p>
        </p:txBody>
      </p:sp>
      <p:sp>
        <p:nvSpPr>
          <p:cNvPr id="228386" name="Oval 34"/>
          <p:cNvSpPr>
            <a:spLocks noChangeArrowheads="1"/>
          </p:cNvSpPr>
          <p:nvPr/>
        </p:nvSpPr>
        <p:spPr bwMode="auto">
          <a:xfrm>
            <a:off x="323850" y="3284538"/>
            <a:ext cx="1008063" cy="1008062"/>
          </a:xfrm>
          <a:prstGeom prst="ellipse">
            <a:avLst/>
          </a:prstGeom>
          <a:noFill/>
          <a:ln w="222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sp>
        <p:nvSpPr>
          <p:cNvPr id="228387" name="Oval 35"/>
          <p:cNvSpPr>
            <a:spLocks noChangeArrowheads="1"/>
          </p:cNvSpPr>
          <p:nvPr/>
        </p:nvSpPr>
        <p:spPr bwMode="auto">
          <a:xfrm>
            <a:off x="179388" y="1628775"/>
            <a:ext cx="828675" cy="936625"/>
          </a:xfrm>
          <a:prstGeom prst="ellipse">
            <a:avLst/>
          </a:prstGeom>
          <a:noFill/>
          <a:ln w="222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sp>
        <p:nvSpPr>
          <p:cNvPr id="228388" name="Text Box 36"/>
          <p:cNvSpPr txBox="1">
            <a:spLocks noChangeArrowheads="1"/>
          </p:cNvSpPr>
          <p:nvPr/>
        </p:nvSpPr>
        <p:spPr bwMode="auto">
          <a:xfrm>
            <a:off x="250825" y="1222375"/>
            <a:ext cx="2863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1800" b="1" i="1">
                <a:solidFill>
                  <a:srgbClr val="FFFF00"/>
                </a:solidFill>
              </a:rPr>
              <a:t># 17 extensive bone loss</a:t>
            </a:r>
          </a:p>
        </p:txBody>
      </p:sp>
      <p:sp>
        <p:nvSpPr>
          <p:cNvPr id="228391" name="Oval 39"/>
          <p:cNvSpPr>
            <a:spLocks noChangeArrowheads="1"/>
          </p:cNvSpPr>
          <p:nvPr/>
        </p:nvSpPr>
        <p:spPr bwMode="auto">
          <a:xfrm>
            <a:off x="179388" y="4797425"/>
            <a:ext cx="1008062" cy="576263"/>
          </a:xfrm>
          <a:prstGeom prst="ellipse">
            <a:avLst/>
          </a:prstGeom>
          <a:noFill/>
          <a:ln w="222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sp>
        <p:nvSpPr>
          <p:cNvPr id="228392" name="Text Box 40"/>
          <p:cNvSpPr txBox="1">
            <a:spLocks noChangeArrowheads="1"/>
          </p:cNvSpPr>
          <p:nvPr/>
        </p:nvSpPr>
        <p:spPr bwMode="auto">
          <a:xfrm>
            <a:off x="447675" y="4313238"/>
            <a:ext cx="2927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1800" b="1" i="1">
                <a:solidFill>
                  <a:srgbClr val="FFFF00"/>
                </a:solidFill>
              </a:rPr>
              <a:t># 48 horizontal impaction</a:t>
            </a:r>
          </a:p>
        </p:txBody>
      </p:sp>
      <p:sp>
        <p:nvSpPr>
          <p:cNvPr id="228393" name="Oval 41"/>
          <p:cNvSpPr>
            <a:spLocks noChangeArrowheads="1"/>
          </p:cNvSpPr>
          <p:nvPr/>
        </p:nvSpPr>
        <p:spPr bwMode="auto">
          <a:xfrm>
            <a:off x="4859338" y="4508500"/>
            <a:ext cx="649287" cy="1296988"/>
          </a:xfrm>
          <a:prstGeom prst="ellipse">
            <a:avLst/>
          </a:prstGeom>
          <a:noFill/>
          <a:ln w="222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sp>
        <p:nvSpPr>
          <p:cNvPr id="228394" name="Text Box 42"/>
          <p:cNvSpPr txBox="1">
            <a:spLocks noChangeArrowheads="1"/>
          </p:cNvSpPr>
          <p:nvPr/>
        </p:nvSpPr>
        <p:spPr bwMode="auto">
          <a:xfrm>
            <a:off x="3779838" y="6165850"/>
            <a:ext cx="3409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1800" b="1" i="1">
                <a:solidFill>
                  <a:srgbClr val="FFFF00"/>
                </a:solidFill>
              </a:rPr>
              <a:t># 33 &amp; # 43  deep distal caries</a:t>
            </a:r>
          </a:p>
        </p:txBody>
      </p:sp>
      <p:sp>
        <p:nvSpPr>
          <p:cNvPr id="228395" name="Oval 43"/>
          <p:cNvSpPr>
            <a:spLocks noChangeArrowheads="1"/>
          </p:cNvSpPr>
          <p:nvPr/>
        </p:nvSpPr>
        <p:spPr bwMode="auto">
          <a:xfrm>
            <a:off x="4211638" y="4508500"/>
            <a:ext cx="649287" cy="1296988"/>
          </a:xfrm>
          <a:prstGeom prst="ellipse">
            <a:avLst/>
          </a:prstGeom>
          <a:noFill/>
          <a:ln w="222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sp>
        <p:nvSpPr>
          <p:cNvPr id="26659" name="Rectangle 45"/>
          <p:cNvSpPr>
            <a:spLocks noChangeArrowheads="1"/>
          </p:cNvSpPr>
          <p:nvPr/>
        </p:nvSpPr>
        <p:spPr bwMode="auto">
          <a:xfrm rot="-5400000">
            <a:off x="4518025" y="-3286125"/>
            <a:ext cx="287338" cy="8675688"/>
          </a:xfrm>
          <a:prstGeom prst="rect">
            <a:avLst/>
          </a:prstGeom>
          <a:gradFill rotWithShape="1">
            <a:gsLst>
              <a:gs pos="0">
                <a:srgbClr val="FFFFFF">
                  <a:alpha val="53998"/>
                </a:srgbClr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8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8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8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8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8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8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83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83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83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83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83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83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8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83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83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8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83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83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8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83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83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8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83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83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8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83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83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8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83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83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8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83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83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8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8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8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8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28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28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8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8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8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8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28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28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8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28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28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8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28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28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8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375" grpId="0" animBg="1"/>
      <p:bldP spid="228376" grpId="0"/>
      <p:bldP spid="228377" grpId="0" animBg="1"/>
      <p:bldP spid="228378" grpId="0"/>
      <p:bldP spid="228379" grpId="0" animBg="1"/>
      <p:bldP spid="228380" grpId="0" animBg="1"/>
      <p:bldP spid="228381" grpId="0" animBg="1"/>
      <p:bldP spid="228382" grpId="0"/>
      <p:bldP spid="228383" grpId="0" animBg="1"/>
      <p:bldP spid="228384" grpId="0"/>
      <p:bldP spid="228386" grpId="0" animBg="1"/>
      <p:bldP spid="228387" grpId="0" animBg="1"/>
      <p:bldP spid="228388" grpId="0"/>
      <p:bldP spid="228391" grpId="0" animBg="1"/>
      <p:bldP spid="228392" grpId="0"/>
      <p:bldP spid="228393" grpId="0" animBg="1"/>
      <p:bldP spid="228394" grpId="0"/>
      <p:bldP spid="22839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36" name="Rectangle 12"/>
          <p:cNvSpPr>
            <a:spLocks noChangeArrowheads="1"/>
          </p:cNvSpPr>
          <p:nvPr/>
        </p:nvSpPr>
        <p:spPr bwMode="auto">
          <a:xfrm rot="5400000">
            <a:off x="3830638" y="1455738"/>
            <a:ext cx="6192837" cy="3995737"/>
          </a:xfrm>
          <a:prstGeom prst="rect">
            <a:avLst/>
          </a:prstGeom>
          <a:gradFill rotWithShape="1">
            <a:gsLst>
              <a:gs pos="0">
                <a:schemeClr val="tx1">
                  <a:alpha val="29999"/>
                </a:schemeClr>
              </a:gs>
              <a:gs pos="100000">
                <a:srgbClr val="000099">
                  <a:alpha val="62999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sp>
        <p:nvSpPr>
          <p:cNvPr id="282641" name="Rectangle 17"/>
          <p:cNvSpPr>
            <a:spLocks noChangeArrowheads="1"/>
          </p:cNvSpPr>
          <p:nvPr/>
        </p:nvSpPr>
        <p:spPr bwMode="auto">
          <a:xfrm>
            <a:off x="395288" y="3500438"/>
            <a:ext cx="2808287" cy="576262"/>
          </a:xfrm>
          <a:prstGeom prst="rect">
            <a:avLst/>
          </a:prstGeom>
          <a:gradFill rotWithShape="1">
            <a:gsLst>
              <a:gs pos="0">
                <a:schemeClr val="tx1">
                  <a:alpha val="29999"/>
                </a:schemeClr>
              </a:gs>
              <a:gs pos="100000">
                <a:srgbClr val="000099">
                  <a:alpha val="62999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sp>
        <p:nvSpPr>
          <p:cNvPr id="282637" name="Rectangle 13"/>
          <p:cNvSpPr>
            <a:spLocks noChangeArrowheads="1"/>
          </p:cNvSpPr>
          <p:nvPr/>
        </p:nvSpPr>
        <p:spPr bwMode="auto">
          <a:xfrm>
            <a:off x="395288" y="5157788"/>
            <a:ext cx="2376487" cy="547687"/>
          </a:xfrm>
          <a:prstGeom prst="rect">
            <a:avLst/>
          </a:prstGeom>
          <a:gradFill rotWithShape="1">
            <a:gsLst>
              <a:gs pos="0">
                <a:schemeClr val="tx1">
                  <a:alpha val="29999"/>
                </a:schemeClr>
              </a:gs>
              <a:gs pos="100000">
                <a:srgbClr val="000099">
                  <a:alpha val="62999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sp>
        <p:nvSpPr>
          <p:cNvPr id="282638" name="Rectangle 14"/>
          <p:cNvSpPr>
            <a:spLocks noChangeArrowheads="1"/>
          </p:cNvSpPr>
          <p:nvPr/>
        </p:nvSpPr>
        <p:spPr bwMode="auto">
          <a:xfrm>
            <a:off x="395288" y="260350"/>
            <a:ext cx="2952750" cy="576263"/>
          </a:xfrm>
          <a:prstGeom prst="rect">
            <a:avLst/>
          </a:prstGeom>
          <a:gradFill rotWithShape="1">
            <a:gsLst>
              <a:gs pos="0">
                <a:schemeClr val="tx1">
                  <a:alpha val="29999"/>
                </a:schemeClr>
              </a:gs>
              <a:gs pos="100000">
                <a:srgbClr val="000099">
                  <a:alpha val="62999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sp>
        <p:nvSpPr>
          <p:cNvPr id="282639" name="Rectangle 15"/>
          <p:cNvSpPr>
            <a:spLocks noChangeArrowheads="1"/>
          </p:cNvSpPr>
          <p:nvPr/>
        </p:nvSpPr>
        <p:spPr bwMode="auto">
          <a:xfrm>
            <a:off x="395288" y="2205038"/>
            <a:ext cx="2232025" cy="501650"/>
          </a:xfrm>
          <a:prstGeom prst="rect">
            <a:avLst/>
          </a:prstGeom>
          <a:gradFill rotWithShape="1">
            <a:gsLst>
              <a:gs pos="0">
                <a:schemeClr val="tx1">
                  <a:alpha val="29999"/>
                </a:schemeClr>
              </a:gs>
              <a:gs pos="100000">
                <a:srgbClr val="000099">
                  <a:alpha val="62999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sp>
        <p:nvSpPr>
          <p:cNvPr id="282640" name="Text Box 16"/>
          <p:cNvSpPr txBox="1">
            <a:spLocks noChangeArrowheads="1"/>
          </p:cNvSpPr>
          <p:nvPr/>
        </p:nvSpPr>
        <p:spPr bwMode="auto">
          <a:xfrm>
            <a:off x="971550" y="1484313"/>
            <a:ext cx="32416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Blip>
                <a:blip r:embed="rId6"/>
              </a:buBlip>
            </a:pPr>
            <a:r>
              <a:rPr lang="en-US" altLang="es-ES" sz="3200" b="1" i="1">
                <a:latin typeface="Times New Roman" panose="02020603050405020304" pitchFamily="18" charset="0"/>
              </a:rPr>
              <a:t> Sensitivity Tests</a:t>
            </a:r>
          </a:p>
        </p:txBody>
      </p:sp>
      <p:sp>
        <p:nvSpPr>
          <p:cNvPr id="282626" name="Text Box 2"/>
          <p:cNvSpPr txBox="1">
            <a:spLocks noChangeArrowheads="1"/>
          </p:cNvSpPr>
          <p:nvPr/>
        </p:nvSpPr>
        <p:spPr bwMode="auto">
          <a:xfrm>
            <a:off x="468313" y="333375"/>
            <a:ext cx="28463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Blip>
                <a:blip r:embed="rId6"/>
              </a:buBlip>
            </a:pPr>
            <a:r>
              <a:rPr lang="en-US" altLang="es-ES" sz="2800" b="1" i="1">
                <a:latin typeface="Times New Roman" panose="02020603050405020304" pitchFamily="18" charset="0"/>
              </a:rPr>
              <a:t> Percussion test:</a:t>
            </a:r>
          </a:p>
        </p:txBody>
      </p:sp>
      <p:sp>
        <p:nvSpPr>
          <p:cNvPr id="282627" name="Text Box 3"/>
          <p:cNvSpPr txBox="1">
            <a:spLocks noChangeArrowheads="1"/>
          </p:cNvSpPr>
          <p:nvPr/>
        </p:nvSpPr>
        <p:spPr bwMode="auto">
          <a:xfrm>
            <a:off x="395288" y="2205038"/>
            <a:ext cx="23717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Blip>
                <a:blip r:embed="rId6"/>
              </a:buBlip>
            </a:pPr>
            <a:r>
              <a:rPr lang="en-US" altLang="es-ES" sz="2800" b="1" i="1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en-US" altLang="es-ES" sz="2800" b="1" i="1">
                <a:latin typeface="Times New Roman" panose="02020603050405020304" pitchFamily="18" charset="0"/>
              </a:rPr>
              <a:t>thermal test:</a:t>
            </a:r>
          </a:p>
        </p:txBody>
      </p:sp>
      <p:sp>
        <p:nvSpPr>
          <p:cNvPr id="282628" name="Text Box 4"/>
          <p:cNvSpPr txBox="1">
            <a:spLocks noChangeArrowheads="1"/>
          </p:cNvSpPr>
          <p:nvPr/>
        </p:nvSpPr>
        <p:spPr bwMode="auto">
          <a:xfrm>
            <a:off x="323850" y="3573463"/>
            <a:ext cx="31099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Blip>
                <a:blip r:embed="rId6"/>
              </a:buBlip>
            </a:pPr>
            <a:r>
              <a:rPr lang="en-US" altLang="es-ES" sz="2800">
                <a:latin typeface="Times New Roman" panose="02020603050405020304" pitchFamily="18" charset="0"/>
              </a:rPr>
              <a:t> </a:t>
            </a:r>
            <a:r>
              <a:rPr lang="en-US" altLang="es-ES" sz="2800" b="1" i="1">
                <a:latin typeface="Times New Roman" panose="02020603050405020304" pitchFamily="18" charset="0"/>
              </a:rPr>
              <a:t>Electric pulp test:</a:t>
            </a:r>
          </a:p>
        </p:txBody>
      </p:sp>
      <p:sp>
        <p:nvSpPr>
          <p:cNvPr id="282629" name="Text Box 5"/>
          <p:cNvSpPr txBox="1">
            <a:spLocks noChangeArrowheads="1"/>
          </p:cNvSpPr>
          <p:nvPr/>
        </p:nvSpPr>
        <p:spPr bwMode="auto">
          <a:xfrm>
            <a:off x="179388" y="765175"/>
            <a:ext cx="3784600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s-ES" sz="2800" b="1" i="1">
                <a:solidFill>
                  <a:srgbClr val="FFFF53"/>
                </a:solidFill>
                <a:latin typeface="Times New Roman" panose="02020603050405020304" pitchFamily="18" charset="0"/>
              </a:rPr>
              <a:t>     </a:t>
            </a:r>
            <a:r>
              <a:rPr lang="en-US" altLang="es-ES" b="1" i="1">
                <a:solidFill>
                  <a:srgbClr val="FFFF53"/>
                </a:solidFill>
                <a:latin typeface="Times New Roman" panose="02020603050405020304" pitchFamily="18" charset="0"/>
              </a:rPr>
              <a:t>#12,11,21,22 tender to vertical</a:t>
            </a:r>
          </a:p>
          <a:p>
            <a:pPr eaLnBrk="1" hangingPunct="1"/>
            <a:r>
              <a:rPr lang="en-US" altLang="es-ES" b="1" i="1">
                <a:solidFill>
                  <a:srgbClr val="FFFF53"/>
                </a:solidFill>
                <a:latin typeface="Times New Roman" panose="02020603050405020304" pitchFamily="18" charset="0"/>
              </a:rPr>
              <a:t>      percussion.</a:t>
            </a:r>
          </a:p>
          <a:p>
            <a:pPr eaLnBrk="1" hangingPunct="1"/>
            <a:endParaRPr lang="en-US" altLang="es-ES" b="1" i="1">
              <a:solidFill>
                <a:srgbClr val="FFFF53"/>
              </a:solidFill>
              <a:latin typeface="Times New Roman" panose="02020603050405020304" pitchFamily="18" charset="0"/>
            </a:endParaRPr>
          </a:p>
        </p:txBody>
      </p:sp>
      <p:sp>
        <p:nvSpPr>
          <p:cNvPr id="282630" name="Text Box 6"/>
          <p:cNvSpPr txBox="1">
            <a:spLocks noChangeArrowheads="1"/>
          </p:cNvSpPr>
          <p:nvPr/>
        </p:nvSpPr>
        <p:spPr bwMode="auto">
          <a:xfrm>
            <a:off x="468313" y="2781300"/>
            <a:ext cx="6324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s-ES" b="1" i="1">
                <a:solidFill>
                  <a:srgbClr val="FFFF53"/>
                </a:solidFill>
                <a:latin typeface="Times New Roman" panose="02020603050405020304" pitchFamily="18" charset="0"/>
              </a:rPr>
              <a:t>#17 ……..   -ve response.</a:t>
            </a:r>
          </a:p>
          <a:p>
            <a:pPr eaLnBrk="1" hangingPunct="1"/>
            <a:r>
              <a:rPr lang="en-US" altLang="es-ES" b="1" i="1">
                <a:solidFill>
                  <a:srgbClr val="FFFF53"/>
                </a:solidFill>
                <a:latin typeface="Times New Roman" panose="02020603050405020304" pitchFamily="18" charset="0"/>
              </a:rPr>
              <a:t>Remaining teeth…… +ve response.</a:t>
            </a:r>
          </a:p>
        </p:txBody>
      </p:sp>
      <p:sp>
        <p:nvSpPr>
          <p:cNvPr id="282631" name="Text Box 7"/>
          <p:cNvSpPr txBox="1">
            <a:spLocks noChangeArrowheads="1"/>
          </p:cNvSpPr>
          <p:nvPr/>
        </p:nvSpPr>
        <p:spPr bwMode="auto">
          <a:xfrm>
            <a:off x="250825" y="4076700"/>
            <a:ext cx="47148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s-ES" sz="2400" b="1" i="1">
                <a:solidFill>
                  <a:srgbClr val="FFFF53"/>
                </a:solidFill>
                <a:latin typeface="Times New Roman" panose="02020603050405020304" pitchFamily="18" charset="0"/>
              </a:rPr>
              <a:t> #17……..  -ve response.</a:t>
            </a:r>
          </a:p>
          <a:p>
            <a:pPr eaLnBrk="1" hangingPunct="1"/>
            <a:r>
              <a:rPr lang="en-US" altLang="es-ES" sz="2400" b="1" i="1">
                <a:solidFill>
                  <a:srgbClr val="FFFF53"/>
                </a:solidFill>
                <a:latin typeface="Times New Roman" panose="02020603050405020304" pitchFamily="18" charset="0"/>
              </a:rPr>
              <a:t>Remaining teeth…… +ve response. </a:t>
            </a:r>
          </a:p>
        </p:txBody>
      </p:sp>
      <p:graphicFrame>
        <p:nvGraphicFramePr>
          <p:cNvPr id="282632" name="Object 8"/>
          <p:cNvGraphicFramePr>
            <a:graphicFrameLocks noChangeAspect="1"/>
          </p:cNvGraphicFramePr>
          <p:nvPr/>
        </p:nvGraphicFramePr>
        <p:xfrm>
          <a:off x="5364163" y="476250"/>
          <a:ext cx="3276600" cy="244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Image" r:id="rId7" imgW="6120635" imgH="4469841" progId="Photoshop.Image.6">
                  <p:embed/>
                </p:oleObj>
              </mc:Choice>
              <mc:Fallback>
                <p:oleObj name="Image" r:id="rId7" imgW="6120635" imgH="4469841" progId="Photoshop.Image.6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163" y="476250"/>
                        <a:ext cx="3276600" cy="2447925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2633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38" y="3500438"/>
            <a:ext cx="3529012" cy="24669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2634" name="Text Box 10"/>
          <p:cNvSpPr txBox="1">
            <a:spLocks noChangeArrowheads="1"/>
          </p:cNvSpPr>
          <p:nvPr/>
        </p:nvSpPr>
        <p:spPr bwMode="auto">
          <a:xfrm>
            <a:off x="468313" y="5157788"/>
            <a:ext cx="23304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Blip>
                <a:blip r:embed="rId6"/>
              </a:buBlip>
            </a:pPr>
            <a:r>
              <a:rPr lang="en-US" altLang="es-ES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Mobility test</a:t>
            </a:r>
          </a:p>
        </p:txBody>
      </p:sp>
      <p:sp>
        <p:nvSpPr>
          <p:cNvPr id="282635" name="Text Box 11"/>
          <p:cNvSpPr txBox="1">
            <a:spLocks noChangeArrowheads="1"/>
          </p:cNvSpPr>
          <p:nvPr/>
        </p:nvSpPr>
        <p:spPr bwMode="auto">
          <a:xfrm>
            <a:off x="323850" y="5734050"/>
            <a:ext cx="36449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/>
              <a:t> </a:t>
            </a:r>
            <a:r>
              <a:rPr lang="en-US" altLang="es-ES" sz="2400" b="1" i="1">
                <a:solidFill>
                  <a:srgbClr val="FFFF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 17  mobility grade II.</a:t>
            </a:r>
          </a:p>
          <a:p>
            <a:r>
              <a:rPr lang="en-US" altLang="es-ES" sz="2400" b="1" i="1">
                <a:solidFill>
                  <a:srgbClr val="FFFF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# 11,# 21,# 22 mobility II.  </a:t>
            </a:r>
          </a:p>
        </p:txBody>
      </p:sp>
      <p:sp>
        <p:nvSpPr>
          <p:cNvPr id="282642" name="Oval 18"/>
          <p:cNvSpPr>
            <a:spLocks noChangeArrowheads="1"/>
          </p:cNvSpPr>
          <p:nvPr/>
        </p:nvSpPr>
        <p:spPr bwMode="auto">
          <a:xfrm>
            <a:off x="5867400" y="692150"/>
            <a:ext cx="1655763" cy="431800"/>
          </a:xfrm>
          <a:prstGeom prst="ellipse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sp>
        <p:nvSpPr>
          <p:cNvPr id="282643" name="Oval 19"/>
          <p:cNvSpPr>
            <a:spLocks noChangeArrowheads="1"/>
          </p:cNvSpPr>
          <p:nvPr/>
        </p:nvSpPr>
        <p:spPr bwMode="auto">
          <a:xfrm>
            <a:off x="5435600" y="2420938"/>
            <a:ext cx="792163" cy="576262"/>
          </a:xfrm>
          <a:prstGeom prst="ellipse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2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2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282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26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26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26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26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2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2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26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26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2826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2826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2826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26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26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82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2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282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26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26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8" dur="80"/>
                                        <p:tgtEl>
                                          <p:spTgt spid="2826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9" dur="80"/>
                                        <p:tgtEl>
                                          <p:spTgt spid="2826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80"/>
                                        <p:tgtEl>
                                          <p:spTgt spid="2826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82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82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9" dur="500"/>
                                        <p:tgtEl>
                                          <p:spTgt spid="282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3" dur="80"/>
                                        <p:tgtEl>
                                          <p:spTgt spid="2826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4" dur="80"/>
                                        <p:tgtEl>
                                          <p:spTgt spid="2826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80"/>
                                        <p:tgtEl>
                                          <p:spTgt spid="2826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82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826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5" dur="80"/>
                                        <p:tgtEl>
                                          <p:spTgt spid="282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6" dur="80"/>
                                        <p:tgtEl>
                                          <p:spTgt spid="282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80"/>
                                        <p:tgtEl>
                                          <p:spTgt spid="282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0" dur="500"/>
                                        <p:tgtEl>
                                          <p:spTgt spid="282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92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4" dur="80"/>
                                        <p:tgtEl>
                                          <p:spTgt spid="282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5" dur="80"/>
                                        <p:tgtEl>
                                          <p:spTgt spid="282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80"/>
                                        <p:tgtEl>
                                          <p:spTgt spid="282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636" grpId="0" animBg="1"/>
      <p:bldP spid="282641" grpId="0" animBg="1"/>
      <p:bldP spid="282637" grpId="0" animBg="1"/>
      <p:bldP spid="282638" grpId="0" animBg="1"/>
      <p:bldP spid="282639" grpId="0" animBg="1"/>
      <p:bldP spid="282626" grpId="0" autoUpdateAnimBg="0"/>
      <p:bldP spid="282627" grpId="0" autoUpdateAnimBg="0"/>
      <p:bldP spid="282628" grpId="0" autoUpdateAnimBg="0"/>
      <p:bldP spid="282629" grpId="0" autoUpdateAnimBg="0"/>
      <p:bldP spid="282630" grpId="0" autoUpdateAnimBg="0"/>
      <p:bldP spid="282631" grpId="0" autoUpdateAnimBg="0"/>
      <p:bldP spid="282634" grpId="0"/>
      <p:bldP spid="282642" grpId="0" animBg="1"/>
      <p:bldP spid="28264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2094" name="Picture 14"/>
          <p:cNvPicPr>
            <a:picLocks noChangeAspect="1" noChangeArrowheads="1"/>
          </p:cNvPicPr>
          <p:nvPr/>
        </p:nvPicPr>
        <p:blipFill>
          <a:blip r:embed="rId4">
            <a:lum bright="-12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2924175"/>
            <a:ext cx="2087562" cy="1474788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2095" name="Picture 15"/>
          <p:cNvPicPr>
            <a:picLocks noChangeAspect="1" noChangeArrowheads="1"/>
          </p:cNvPicPr>
          <p:nvPr/>
        </p:nvPicPr>
        <p:blipFill>
          <a:blip r:embed="rId5">
            <a:lum bright="-6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4797425"/>
            <a:ext cx="2160587" cy="145415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2096" name="Picture 16"/>
          <p:cNvPicPr>
            <a:picLocks noChangeAspect="1" noChangeArrowheads="1"/>
          </p:cNvPicPr>
          <p:nvPr/>
        </p:nvPicPr>
        <p:blipFill>
          <a:blip r:embed="rId6">
            <a:lum bright="-18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700213"/>
            <a:ext cx="1285875" cy="1655762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2097" name="Picture 17"/>
          <p:cNvPicPr>
            <a:picLocks noChangeAspect="1" noChangeArrowheads="1"/>
          </p:cNvPicPr>
          <p:nvPr/>
        </p:nvPicPr>
        <p:blipFill>
          <a:blip r:embed="rId7">
            <a:lum bright="-12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2420938"/>
            <a:ext cx="930275" cy="1584325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2098" name="Picture 18"/>
          <p:cNvPicPr>
            <a:picLocks noChangeAspect="1" noChangeArrowheads="1"/>
          </p:cNvPicPr>
          <p:nvPr/>
        </p:nvPicPr>
        <p:blipFill>
          <a:blip r:embed="rId8">
            <a:lum bright="-12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2060575"/>
            <a:ext cx="1944687" cy="1325563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2099" name="Picture 19"/>
          <p:cNvPicPr>
            <a:picLocks noChangeAspect="1" noChangeArrowheads="1"/>
          </p:cNvPicPr>
          <p:nvPr/>
        </p:nvPicPr>
        <p:blipFill>
          <a:blip r:embed="rId9">
            <a:lum bright="-18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4797425"/>
            <a:ext cx="1800225" cy="1349375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2100" name="Picture 20"/>
          <p:cNvPicPr>
            <a:picLocks noChangeAspect="1" noChangeArrowheads="1"/>
          </p:cNvPicPr>
          <p:nvPr/>
        </p:nvPicPr>
        <p:blipFill>
          <a:blip r:embed="rId10">
            <a:lum bright="-18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2492375"/>
            <a:ext cx="1071563" cy="1655763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2101" name="Picture 21"/>
          <p:cNvPicPr>
            <a:picLocks noChangeAspect="1" noChangeArrowheads="1"/>
          </p:cNvPicPr>
          <p:nvPr/>
        </p:nvPicPr>
        <p:blipFill>
          <a:blip r:embed="rId11">
            <a:lum bright="-18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3573463"/>
            <a:ext cx="2952750" cy="1439862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2102" name="Picture 22"/>
          <p:cNvPicPr>
            <a:picLocks noChangeAspect="1" noChangeArrowheads="1"/>
          </p:cNvPicPr>
          <p:nvPr/>
        </p:nvPicPr>
        <p:blipFill>
          <a:blip r:embed="rId12">
            <a:lum bright="-12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44900"/>
            <a:ext cx="2952750" cy="1439863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2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02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02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7" dur="2000"/>
                                        <p:tgtEl>
                                          <p:spTgt spid="3020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2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20" dur="2000"/>
                                        <p:tgtEl>
                                          <p:spTgt spid="302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23" dur="2000"/>
                                        <p:tgtEl>
                                          <p:spTgt spid="3020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2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302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02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302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39" dur="2000"/>
                                        <p:tgtEl>
                                          <p:spTgt spid="302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42" dur="2000"/>
                                        <p:tgtEl>
                                          <p:spTgt spid="3020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2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45" dur="2000"/>
                                        <p:tgtEl>
                                          <p:spTgt spid="3020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2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302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302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302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61" dur="2000"/>
                                        <p:tgtEl>
                                          <p:spTgt spid="302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64" dur="2000"/>
                                        <p:tgtEl>
                                          <p:spTgt spid="302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67" dur="2000"/>
                                        <p:tgtEl>
                                          <p:spTgt spid="3020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3587" name="Picture 3" descr="BD14753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5949950"/>
            <a:ext cx="7207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3588" name="Picture 4" descr="BD14753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908050"/>
            <a:ext cx="7207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3589" name="Picture 5" descr="BD14753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692150"/>
            <a:ext cx="7207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3590" name="Picture 6" descr="BD14753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908050"/>
            <a:ext cx="7207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3591" name="Picture 7" descr="BD14753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229225"/>
            <a:ext cx="7207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3592" name="Picture 8" descr="BD14753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3716338"/>
            <a:ext cx="7207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3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3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3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3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3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3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/>
          <p:cNvPicPr>
            <a:picLocks noChangeAspect="1" noChangeArrowheads="1"/>
          </p:cNvPicPr>
          <p:nvPr/>
        </p:nvPicPr>
        <p:blipFill>
          <a:blip r:embed="rId3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0"/>
            <a:ext cx="9359901" cy="68580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3110" name="Picture 6"/>
          <p:cNvPicPr>
            <a:picLocks noChangeAspect="1" noChangeArrowheads="1"/>
          </p:cNvPicPr>
          <p:nvPr/>
        </p:nvPicPr>
        <p:blipFill>
          <a:blip r:embed="rId4">
            <a:lum bright="-12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3284538"/>
            <a:ext cx="2100262" cy="1538287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3111" name="Picture 7"/>
          <p:cNvPicPr>
            <a:picLocks noChangeAspect="1" noChangeArrowheads="1"/>
          </p:cNvPicPr>
          <p:nvPr/>
        </p:nvPicPr>
        <p:blipFill>
          <a:blip r:embed="rId5">
            <a:lum bright="-6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169863"/>
            <a:ext cx="2016125" cy="1387475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3112" name="Picture 8"/>
          <p:cNvPicPr>
            <a:picLocks noChangeAspect="1" noChangeArrowheads="1"/>
          </p:cNvPicPr>
          <p:nvPr/>
        </p:nvPicPr>
        <p:blipFill>
          <a:blip r:embed="rId6">
            <a:lum bright="-18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1700213"/>
            <a:ext cx="2952750" cy="1439862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3113" name="Picture 9"/>
          <p:cNvPicPr>
            <a:picLocks noChangeAspect="1" noChangeArrowheads="1"/>
          </p:cNvPicPr>
          <p:nvPr/>
        </p:nvPicPr>
        <p:blipFill>
          <a:blip r:embed="rId7">
            <a:lum bright="-12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3284538"/>
            <a:ext cx="2159000" cy="1425575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3114" name="Picture 10"/>
          <p:cNvPicPr>
            <a:picLocks noChangeAspect="1" noChangeArrowheads="1"/>
          </p:cNvPicPr>
          <p:nvPr/>
        </p:nvPicPr>
        <p:blipFill>
          <a:blip r:embed="rId8">
            <a:lum bright="-6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2708275"/>
            <a:ext cx="1619250" cy="2016125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3115" name="Picture 11"/>
          <p:cNvPicPr>
            <a:picLocks noChangeAspect="1" noChangeArrowheads="1"/>
          </p:cNvPicPr>
          <p:nvPr/>
        </p:nvPicPr>
        <p:blipFill>
          <a:blip r:embed="rId9">
            <a:lum bright="-6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260350"/>
            <a:ext cx="2016125" cy="1273175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3116" name="Picture 12"/>
          <p:cNvPicPr>
            <a:picLocks noChangeAspect="1" noChangeArrowheads="1"/>
          </p:cNvPicPr>
          <p:nvPr/>
        </p:nvPicPr>
        <p:blipFill>
          <a:blip r:embed="rId10">
            <a:lum bright="-12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1773238"/>
            <a:ext cx="2952750" cy="1439862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3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03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03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7" dur="2000"/>
                                        <p:tgtEl>
                                          <p:spTgt spid="303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3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20" dur="2000"/>
                                        <p:tgtEl>
                                          <p:spTgt spid="303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3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23" dur="2000"/>
                                        <p:tgtEl>
                                          <p:spTgt spid="303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3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303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03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303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39" dur="2000"/>
                                        <p:tgtEl>
                                          <p:spTgt spid="303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3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42" dur="2000"/>
                                        <p:tgtEl>
                                          <p:spTgt spid="303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3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45" dur="2000"/>
                                        <p:tgtEl>
                                          <p:spTgt spid="303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3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303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3" y="0"/>
            <a:ext cx="9144000" cy="68580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4611" name="Picture 3" descr="BD14753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2276475"/>
            <a:ext cx="7207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4613" name="Picture 5" descr="BD14753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20713"/>
            <a:ext cx="7207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2"/>
          <p:cNvSpPr>
            <a:spLocks noChangeArrowheads="1"/>
          </p:cNvSpPr>
          <p:nvPr/>
        </p:nvSpPr>
        <p:spPr bwMode="auto">
          <a:xfrm flipH="1">
            <a:off x="4067175" y="0"/>
            <a:ext cx="5327650" cy="2636838"/>
          </a:xfrm>
          <a:prstGeom prst="rect">
            <a:avLst/>
          </a:prstGeom>
          <a:gradFill rotWithShape="1">
            <a:gsLst>
              <a:gs pos="0">
                <a:srgbClr val="FFFFFF">
                  <a:alpha val="60001"/>
                </a:srgbClr>
              </a:gs>
              <a:gs pos="100000">
                <a:srgbClr val="FFFFFF">
                  <a:alpha val="0"/>
                </a:srgbClr>
              </a:gs>
            </a:gsLst>
            <a:path path="rect">
              <a:fillToRect r="100000" b="10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sp>
        <p:nvSpPr>
          <p:cNvPr id="4103" name="Rectangle 3"/>
          <p:cNvSpPr>
            <a:spLocks noChangeArrowheads="1"/>
          </p:cNvSpPr>
          <p:nvPr/>
        </p:nvSpPr>
        <p:spPr bwMode="auto">
          <a:xfrm flipH="1">
            <a:off x="0" y="0"/>
            <a:ext cx="5327650" cy="2636838"/>
          </a:xfrm>
          <a:prstGeom prst="rect">
            <a:avLst/>
          </a:prstGeom>
          <a:gradFill rotWithShape="1">
            <a:gsLst>
              <a:gs pos="0">
                <a:srgbClr val="FFFFFF">
                  <a:alpha val="60001"/>
                </a:srgbClr>
              </a:gs>
              <a:gs pos="100000">
                <a:srgbClr val="FFFFFF">
                  <a:alpha val="0"/>
                </a:srgbClr>
              </a:gs>
            </a:gsLst>
            <a:path path="rect">
              <a:fillToRect l="100000" b="10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sp>
        <p:nvSpPr>
          <p:cNvPr id="340996" name="Text Box 4"/>
          <p:cNvSpPr txBox="1">
            <a:spLocks noChangeArrowheads="1"/>
          </p:cNvSpPr>
          <p:nvPr/>
        </p:nvSpPr>
        <p:spPr bwMode="auto">
          <a:xfrm>
            <a:off x="179388" y="260350"/>
            <a:ext cx="2457450" cy="6413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000066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Blip>
                <a:blip r:embed="rId5"/>
              </a:buBlip>
            </a:pPr>
            <a:r>
              <a:rPr lang="en-US" altLang="es-ES" sz="2400">
                <a:latin typeface="Times New Roman" panose="02020603050405020304" pitchFamily="18" charset="0"/>
              </a:rPr>
              <a:t> </a:t>
            </a:r>
            <a:r>
              <a:rPr lang="en-US" altLang="es-ES" sz="3600">
                <a:solidFill>
                  <a:schemeClr val="bg2"/>
                </a:solidFill>
                <a:latin typeface="Times New Roman" panose="02020603050405020304" pitchFamily="18" charset="0"/>
              </a:rPr>
              <a:t>Occlusion:</a:t>
            </a:r>
          </a:p>
        </p:txBody>
      </p:sp>
      <p:sp>
        <p:nvSpPr>
          <p:cNvPr id="340997" name="Text Box 5"/>
          <p:cNvSpPr txBox="1">
            <a:spLocks noChangeArrowheads="1"/>
          </p:cNvSpPr>
          <p:nvPr/>
        </p:nvSpPr>
        <p:spPr bwMode="auto">
          <a:xfrm>
            <a:off x="3203575" y="333375"/>
            <a:ext cx="43291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Blip>
                <a:blip r:embed="rId5"/>
              </a:buBlip>
            </a:pPr>
            <a:r>
              <a:rPr lang="en-US" altLang="es-ES"/>
              <a:t> </a:t>
            </a:r>
            <a:r>
              <a:rPr lang="en-US" altLang="es-ES" sz="2800" b="1" i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loss of vertical dimension .</a:t>
            </a:r>
          </a:p>
        </p:txBody>
      </p:sp>
      <p:graphicFrame>
        <p:nvGraphicFramePr>
          <p:cNvPr id="340998" name="Object 6"/>
          <p:cNvGraphicFramePr>
            <a:graphicFrameLocks noChangeAspect="1"/>
          </p:cNvGraphicFramePr>
          <p:nvPr/>
        </p:nvGraphicFramePr>
        <p:xfrm>
          <a:off x="2411413" y="1052513"/>
          <a:ext cx="4319587" cy="2582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Image" r:id="rId6" imgW="7619048" imgH="4304762" progId="Photoshop.Image.6">
                  <p:embed/>
                </p:oleObj>
              </mc:Choice>
              <mc:Fallback>
                <p:oleObj name="Image" r:id="rId6" imgW="7619048" imgH="4304762" progId="Photoshop.Image.6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413" y="1052513"/>
                        <a:ext cx="4319587" cy="2582862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0999" name="Object 7"/>
          <p:cNvGraphicFramePr>
            <a:graphicFrameLocks noChangeAspect="1"/>
          </p:cNvGraphicFramePr>
          <p:nvPr/>
        </p:nvGraphicFramePr>
        <p:xfrm>
          <a:off x="4572000" y="3716338"/>
          <a:ext cx="4283075" cy="295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" name="Photo Editor Photo" r:id="rId8" imgW="5971429" imgH="4258269" progId="MSPhotoEd.3">
                  <p:embed/>
                </p:oleObj>
              </mc:Choice>
              <mc:Fallback>
                <p:oleObj name="Photo Editor Photo" r:id="rId8" imgW="5971429" imgH="4258269" progId="MSPhotoEd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3716338"/>
                        <a:ext cx="4283075" cy="295275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1000" name="Object 8"/>
          <p:cNvGraphicFramePr>
            <a:graphicFrameLocks noChangeAspect="1"/>
          </p:cNvGraphicFramePr>
          <p:nvPr/>
        </p:nvGraphicFramePr>
        <p:xfrm>
          <a:off x="250825" y="3716338"/>
          <a:ext cx="4176713" cy="290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name="Photo Editor Photo" r:id="rId10" imgW="4819048" imgH="3352381" progId="MSPhotoEd.3">
                  <p:embed/>
                </p:oleObj>
              </mc:Choice>
              <mc:Fallback>
                <p:oleObj name="Photo Editor Photo" r:id="rId10" imgW="4819048" imgH="3352381" progId="MSPhotoEd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3716338"/>
                        <a:ext cx="4176713" cy="2905125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09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09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10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10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09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09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0996" grpId="0" animBg="1" autoUpdateAnimBg="0"/>
      <p:bldP spid="34099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1403350" y="1146175"/>
            <a:ext cx="72659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800" b="1">
                <a:solidFill>
                  <a:srgbClr val="FFFF00"/>
                </a:solidFill>
              </a:rPr>
              <a:t>Evaluation of occlusal vertical dimension.</a:t>
            </a:r>
          </a:p>
        </p:txBody>
      </p:sp>
      <p:sp>
        <p:nvSpPr>
          <p:cNvPr id="396291" name="Text Box 3"/>
          <p:cNvSpPr txBox="1">
            <a:spLocks noChangeArrowheads="1"/>
          </p:cNvSpPr>
          <p:nvPr/>
        </p:nvSpPr>
        <p:spPr bwMode="auto">
          <a:xfrm>
            <a:off x="1011238" y="1941513"/>
            <a:ext cx="3806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400" b="1"/>
              <a:t>1. Interocclusal distance.</a:t>
            </a:r>
          </a:p>
        </p:txBody>
      </p:sp>
      <p:pic>
        <p:nvPicPr>
          <p:cNvPr id="396299" name="Picture 11" descr="4"/>
          <p:cNvPicPr>
            <a:picLocks noChangeAspect="1" noChangeArrowheads="1"/>
          </p:cNvPicPr>
          <p:nvPr/>
        </p:nvPicPr>
        <p:blipFill>
          <a:blip r:embed="rId4">
            <a:lum bright="6000"/>
          </a:blip>
          <a:srcRect/>
          <a:stretch>
            <a:fillRect/>
          </a:stretch>
        </p:blipFill>
        <p:spPr bwMode="auto">
          <a:xfrm>
            <a:off x="2051050" y="2708275"/>
            <a:ext cx="5616575" cy="3756025"/>
          </a:xfrm>
          <a:prstGeom prst="rect">
            <a:avLst/>
          </a:prstGeom>
          <a:noFill/>
          <a:ln w="9525">
            <a:solidFill>
              <a:srgbClr val="FFCC99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6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6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62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96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96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96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6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629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ext Box 2"/>
          <p:cNvSpPr txBox="1">
            <a:spLocks noChangeArrowheads="1"/>
          </p:cNvSpPr>
          <p:nvPr/>
        </p:nvSpPr>
        <p:spPr bwMode="auto">
          <a:xfrm>
            <a:off x="1403350" y="1146175"/>
            <a:ext cx="72659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800" b="1">
                <a:solidFill>
                  <a:srgbClr val="FFFF00"/>
                </a:solidFill>
              </a:rPr>
              <a:t>Evaluation of occlusal vertical dimension.</a:t>
            </a:r>
          </a:p>
        </p:txBody>
      </p:sp>
      <p:sp>
        <p:nvSpPr>
          <p:cNvPr id="338948" name="Text Box 4"/>
          <p:cNvSpPr txBox="1">
            <a:spLocks noChangeArrowheads="1"/>
          </p:cNvSpPr>
          <p:nvPr/>
        </p:nvSpPr>
        <p:spPr bwMode="auto">
          <a:xfrm>
            <a:off x="1116013" y="3165475"/>
            <a:ext cx="21859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400" b="1"/>
              <a:t>3. Computer.</a:t>
            </a:r>
            <a:r>
              <a:rPr lang="en-US" altLang="es-ES"/>
              <a:t>  </a:t>
            </a:r>
          </a:p>
        </p:txBody>
      </p:sp>
      <p:graphicFrame>
        <p:nvGraphicFramePr>
          <p:cNvPr id="338949" name="Object 5"/>
          <p:cNvGraphicFramePr>
            <a:graphicFrameLocks noChangeAspect="1"/>
          </p:cNvGraphicFramePr>
          <p:nvPr/>
        </p:nvGraphicFramePr>
        <p:xfrm>
          <a:off x="1619250" y="4321175"/>
          <a:ext cx="2506663" cy="219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Image" r:id="rId5" imgW="1411227" imgH="1234442" progId="Photoshop.Image.8">
                  <p:embed/>
                </p:oleObj>
              </mc:Choice>
              <mc:Fallback>
                <p:oleObj name="Image" r:id="rId5" imgW="1411227" imgH="1234442" progId="Photoshop.Imag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4321175"/>
                        <a:ext cx="2506663" cy="2193925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950" name="Object 6"/>
          <p:cNvGraphicFramePr>
            <a:graphicFrameLocks noChangeAspect="1"/>
          </p:cNvGraphicFramePr>
          <p:nvPr/>
        </p:nvGraphicFramePr>
        <p:xfrm>
          <a:off x="5219700" y="3500438"/>
          <a:ext cx="2028825" cy="291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name="Image" r:id="rId7" imgW="1127476" imgH="1621402" progId="Photoshop.Image.8">
                  <p:embed/>
                </p:oleObj>
              </mc:Choice>
              <mc:Fallback>
                <p:oleObj name="Image" r:id="rId7" imgW="1127476" imgH="1621402" progId="Photoshop.Image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9700" y="3500438"/>
                        <a:ext cx="2028825" cy="29178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951" name="Text Box 7"/>
          <p:cNvSpPr txBox="1">
            <a:spLocks noChangeArrowheads="1"/>
          </p:cNvSpPr>
          <p:nvPr/>
        </p:nvSpPr>
        <p:spPr bwMode="auto">
          <a:xfrm>
            <a:off x="1042988" y="2174875"/>
            <a:ext cx="65087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400" b="1"/>
              <a:t>2.Facial appearance.</a:t>
            </a:r>
          </a:p>
          <a:p>
            <a:r>
              <a:rPr lang="en-US" altLang="es-ES"/>
              <a:t>     </a:t>
            </a:r>
            <a:r>
              <a:rPr lang="en-US" altLang="es-ES" b="1">
                <a:solidFill>
                  <a:srgbClr val="FFFF53"/>
                </a:solidFill>
              </a:rPr>
              <a:t>diminished facial contour, over closure, wrinkling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89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89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89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38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89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89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389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38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89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89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89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89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948" grpId="0"/>
      <p:bldP spid="33895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Text Box 4"/>
          <p:cNvSpPr txBox="1">
            <a:spLocks noChangeArrowheads="1"/>
          </p:cNvSpPr>
          <p:nvPr/>
        </p:nvSpPr>
        <p:spPr bwMode="auto">
          <a:xfrm>
            <a:off x="2714625" y="1071563"/>
            <a:ext cx="3794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3200" b="1">
                <a:solidFill>
                  <a:srgbClr val="FFFF00"/>
                </a:solidFill>
              </a:rPr>
              <a:t>Tooth surface loss</a:t>
            </a:r>
          </a:p>
        </p:txBody>
      </p:sp>
      <p:sp>
        <p:nvSpPr>
          <p:cNvPr id="310277" name="Text Box 5"/>
          <p:cNvSpPr txBox="1">
            <a:spLocks noChangeArrowheads="1"/>
          </p:cNvSpPr>
          <p:nvPr/>
        </p:nvSpPr>
        <p:spPr bwMode="auto">
          <a:xfrm>
            <a:off x="987425" y="2946400"/>
            <a:ext cx="42592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800" b="1">
                <a:solidFill>
                  <a:srgbClr val="FFFF00"/>
                </a:solidFill>
              </a:rPr>
              <a:t>1. Congenital anomalies</a:t>
            </a:r>
          </a:p>
        </p:txBody>
      </p:sp>
      <p:sp>
        <p:nvSpPr>
          <p:cNvPr id="310278" name="Text Box 6"/>
          <p:cNvSpPr txBox="1">
            <a:spLocks noChangeArrowheads="1"/>
          </p:cNvSpPr>
          <p:nvPr/>
        </p:nvSpPr>
        <p:spPr bwMode="auto">
          <a:xfrm>
            <a:off x="1331913" y="3502025"/>
            <a:ext cx="4286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400" b="1"/>
              <a:t>a. Amelogenesis imperfecta</a:t>
            </a:r>
            <a:r>
              <a:rPr lang="en-US" altLang="es-ES" b="1"/>
              <a:t>.</a:t>
            </a:r>
          </a:p>
        </p:txBody>
      </p:sp>
      <p:sp>
        <p:nvSpPr>
          <p:cNvPr id="310280" name="Text Box 8"/>
          <p:cNvSpPr txBox="1">
            <a:spLocks noChangeArrowheads="1"/>
          </p:cNvSpPr>
          <p:nvPr/>
        </p:nvSpPr>
        <p:spPr bwMode="auto">
          <a:xfrm>
            <a:off x="1333500" y="4006850"/>
            <a:ext cx="4518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400" b="1"/>
              <a:t>b. Dentinogenesis imperfecta</a:t>
            </a:r>
            <a:r>
              <a:rPr lang="en-US" altLang="es-ES" sz="2400"/>
              <a:t>.</a:t>
            </a:r>
          </a:p>
        </p:txBody>
      </p:sp>
      <p:sp>
        <p:nvSpPr>
          <p:cNvPr id="110598" name="Text Box 9"/>
          <p:cNvSpPr txBox="1">
            <a:spLocks noChangeArrowheads="1"/>
          </p:cNvSpPr>
          <p:nvPr/>
        </p:nvSpPr>
        <p:spPr bwMode="auto">
          <a:xfrm>
            <a:off x="1042988" y="2154238"/>
            <a:ext cx="188753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Blip>
                <a:blip r:embed="rId4"/>
              </a:buBlip>
            </a:pPr>
            <a:r>
              <a:rPr lang="en-US" altLang="es-ES" sz="2400" u="sng"/>
              <a:t> </a:t>
            </a:r>
            <a:r>
              <a:rPr lang="en-US" altLang="es-ES" sz="2800" b="1" u="sng">
                <a:solidFill>
                  <a:srgbClr val="FFFF00"/>
                </a:solidFill>
              </a:rPr>
              <a:t>Etiology</a:t>
            </a:r>
          </a:p>
        </p:txBody>
      </p:sp>
      <p:sp>
        <p:nvSpPr>
          <p:cNvPr id="310282" name="Text Box 10"/>
          <p:cNvSpPr txBox="1">
            <a:spLocks noChangeArrowheads="1"/>
          </p:cNvSpPr>
          <p:nvPr/>
        </p:nvSpPr>
        <p:spPr bwMode="auto">
          <a:xfrm>
            <a:off x="971550" y="4868863"/>
            <a:ext cx="57245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800" b="1">
                <a:solidFill>
                  <a:srgbClr val="FFFF00"/>
                </a:solidFill>
              </a:rPr>
              <a:t>2. Parafunctional occusal habits</a:t>
            </a:r>
            <a:r>
              <a:rPr lang="en-US" altLang="es-ES" sz="2800">
                <a:solidFill>
                  <a:srgbClr val="FFFF00"/>
                </a:solidFill>
              </a:rPr>
              <a:t>.</a:t>
            </a:r>
          </a:p>
        </p:txBody>
      </p:sp>
      <p:sp>
        <p:nvSpPr>
          <p:cNvPr id="310283" name="Text Box 11"/>
          <p:cNvSpPr txBox="1">
            <a:spLocks noChangeArrowheads="1"/>
          </p:cNvSpPr>
          <p:nvPr/>
        </p:nvSpPr>
        <p:spPr bwMode="auto">
          <a:xfrm>
            <a:off x="1258888" y="5661025"/>
            <a:ext cx="72215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400" b="1"/>
              <a:t>Bruxism , biting on needles, pipe steme, pencils.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714500" y="285750"/>
            <a:ext cx="59293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36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vertical dimension loss 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0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0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102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10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4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102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10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10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400"/>
                            </p:stCondLst>
                            <p:childTnLst>
                              <p:par>
                                <p:cTn id="40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102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0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10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10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10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102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10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2450"/>
                            </p:stCondLst>
                            <p:childTnLst>
                              <p:par>
                                <p:cTn id="54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10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0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10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4" grpId="0"/>
      <p:bldP spid="310277" grpId="0"/>
      <p:bldP spid="310278" grpId="0"/>
      <p:bldP spid="310280" grpId="0"/>
      <p:bldP spid="110598" grpId="0"/>
      <p:bldP spid="310282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Text Box 2"/>
          <p:cNvSpPr txBox="1">
            <a:spLocks noChangeArrowheads="1"/>
          </p:cNvSpPr>
          <p:nvPr/>
        </p:nvSpPr>
        <p:spPr bwMode="auto">
          <a:xfrm>
            <a:off x="971550" y="3617913"/>
            <a:ext cx="200183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800" b="1">
                <a:solidFill>
                  <a:srgbClr val="FFFF00"/>
                </a:solidFill>
              </a:rPr>
              <a:t>4. Erosion.</a:t>
            </a:r>
          </a:p>
        </p:txBody>
      </p:sp>
      <p:sp>
        <p:nvSpPr>
          <p:cNvPr id="313347" name="Text Box 3"/>
          <p:cNvSpPr txBox="1">
            <a:spLocks noChangeArrowheads="1"/>
          </p:cNvSpPr>
          <p:nvPr/>
        </p:nvSpPr>
        <p:spPr bwMode="auto">
          <a:xfrm>
            <a:off x="900113" y="4292600"/>
            <a:ext cx="752951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400" b="1"/>
              <a:t>The destruction of hard dental tissues by chemical</a:t>
            </a:r>
          </a:p>
          <a:p>
            <a:r>
              <a:rPr lang="en-US" altLang="es-ES" sz="2400" b="1"/>
              <a:t>  action.</a:t>
            </a:r>
          </a:p>
        </p:txBody>
      </p:sp>
      <p:sp>
        <p:nvSpPr>
          <p:cNvPr id="313348" name="Text Box 4"/>
          <p:cNvSpPr txBox="1">
            <a:spLocks noChangeArrowheads="1"/>
          </p:cNvSpPr>
          <p:nvPr/>
        </p:nvSpPr>
        <p:spPr bwMode="auto">
          <a:xfrm>
            <a:off x="1042988" y="5851525"/>
            <a:ext cx="17081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800" b="1">
                <a:solidFill>
                  <a:srgbClr val="FFFF00"/>
                </a:solidFill>
              </a:rPr>
              <a:t>6. caries.</a:t>
            </a:r>
          </a:p>
        </p:txBody>
      </p:sp>
      <p:sp>
        <p:nvSpPr>
          <p:cNvPr id="313349" name="Text Box 5"/>
          <p:cNvSpPr txBox="1">
            <a:spLocks noChangeArrowheads="1"/>
          </p:cNvSpPr>
          <p:nvPr/>
        </p:nvSpPr>
        <p:spPr bwMode="auto">
          <a:xfrm>
            <a:off x="971550" y="5141913"/>
            <a:ext cx="50101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800" b="1">
                <a:solidFill>
                  <a:srgbClr val="FFFF00"/>
                </a:solidFill>
              </a:rPr>
              <a:t>5. Loss of posterior support</a:t>
            </a:r>
            <a:r>
              <a:rPr lang="en-US" altLang="es-ES" sz="2800" b="1"/>
              <a:t>.</a:t>
            </a:r>
          </a:p>
        </p:txBody>
      </p:sp>
      <p:sp>
        <p:nvSpPr>
          <p:cNvPr id="313350" name="Text Box 6"/>
          <p:cNvSpPr txBox="1">
            <a:spLocks noChangeArrowheads="1"/>
          </p:cNvSpPr>
          <p:nvPr/>
        </p:nvSpPr>
        <p:spPr bwMode="auto">
          <a:xfrm>
            <a:off x="1042988" y="1962150"/>
            <a:ext cx="21224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800" b="1">
                <a:solidFill>
                  <a:srgbClr val="FFFF00"/>
                </a:solidFill>
              </a:rPr>
              <a:t>3. Abrasion</a:t>
            </a:r>
          </a:p>
        </p:txBody>
      </p:sp>
      <p:sp>
        <p:nvSpPr>
          <p:cNvPr id="313351" name="Text Box 7"/>
          <p:cNvSpPr txBox="1">
            <a:spLocks noChangeArrowheads="1"/>
          </p:cNvSpPr>
          <p:nvPr/>
        </p:nvSpPr>
        <p:spPr bwMode="auto">
          <a:xfrm>
            <a:off x="1187450" y="2565400"/>
            <a:ext cx="70723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400" b="1"/>
              <a:t>Wearing away of tooth tissue by extrnal agents </a:t>
            </a:r>
          </a:p>
          <a:p>
            <a:r>
              <a:rPr lang="en-US" altLang="es-ES" sz="2400" b="1"/>
              <a:t>eg.toothbrush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3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3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33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13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450"/>
                            </p:stCondLst>
                            <p:childTnLst>
                              <p:par>
                                <p:cTn id="12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33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3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3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13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3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33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450"/>
                            </p:stCondLst>
                            <p:childTnLst>
                              <p:par>
                                <p:cTn id="26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33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3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3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3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13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133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13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3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13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133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13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3346" grpId="0"/>
      <p:bldP spid="313347" grpId="0"/>
      <p:bldP spid="313348" grpId="0"/>
      <p:bldP spid="31334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Text Box 2"/>
          <p:cNvSpPr txBox="1">
            <a:spLocks noChangeArrowheads="1"/>
          </p:cNvSpPr>
          <p:nvPr/>
        </p:nvSpPr>
        <p:spPr bwMode="auto">
          <a:xfrm>
            <a:off x="884238" y="2060575"/>
            <a:ext cx="8259762" cy="124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800" b="1" u="sng">
                <a:solidFill>
                  <a:srgbClr val="FFFF00"/>
                </a:solidFill>
              </a:rPr>
              <a:t>Category No.1.</a:t>
            </a:r>
          </a:p>
          <a:p>
            <a:r>
              <a:rPr lang="en-US" altLang="es-ES" sz="2400" b="1">
                <a:solidFill>
                  <a:srgbClr val="FFFF00"/>
                </a:solidFill>
              </a:rPr>
              <a:t> </a:t>
            </a:r>
          </a:p>
          <a:p>
            <a:r>
              <a:rPr lang="en-US" altLang="es-ES" sz="2400" b="1"/>
              <a:t>Excessive wear with loss of occlusal vertical dimension</a:t>
            </a:r>
          </a:p>
        </p:txBody>
      </p:sp>
      <p:sp>
        <p:nvSpPr>
          <p:cNvPr id="312323" name="Text Box 3"/>
          <p:cNvSpPr txBox="1">
            <a:spLocks noChangeArrowheads="1"/>
          </p:cNvSpPr>
          <p:nvPr/>
        </p:nvSpPr>
        <p:spPr bwMode="auto">
          <a:xfrm>
            <a:off x="971550" y="4005263"/>
            <a:ext cx="721042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800" b="1" u="sng">
                <a:solidFill>
                  <a:srgbClr val="FFFF00"/>
                </a:solidFill>
              </a:rPr>
              <a:t>Category No.2. </a:t>
            </a:r>
          </a:p>
          <a:p>
            <a:endParaRPr lang="en-US" altLang="es-ES" sz="2800" b="1" u="sng">
              <a:solidFill>
                <a:srgbClr val="FFFF00"/>
              </a:solidFill>
            </a:endParaRPr>
          </a:p>
          <a:p>
            <a:r>
              <a:rPr lang="en-US" altLang="es-ES" sz="2400" b="1"/>
              <a:t>Excessive wear without loss of occlusal vertical </a:t>
            </a:r>
          </a:p>
          <a:p>
            <a:r>
              <a:rPr lang="en-US" altLang="es-ES" sz="2400" b="1"/>
              <a:t>dimension  but with space available</a:t>
            </a:r>
          </a:p>
        </p:txBody>
      </p:sp>
      <p:sp>
        <p:nvSpPr>
          <p:cNvPr id="34820" name="Rectangle 45"/>
          <p:cNvSpPr>
            <a:spLocks noChangeArrowheads="1"/>
          </p:cNvSpPr>
          <p:nvPr/>
        </p:nvSpPr>
        <p:spPr bwMode="auto">
          <a:xfrm rot="-5400000">
            <a:off x="4908550" y="-622300"/>
            <a:ext cx="287338" cy="8675688"/>
          </a:xfrm>
          <a:prstGeom prst="rect">
            <a:avLst/>
          </a:prstGeom>
          <a:gradFill rotWithShape="1">
            <a:gsLst>
              <a:gs pos="0">
                <a:srgbClr val="FFFFFF">
                  <a:alpha val="53998"/>
                </a:srgbClr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123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123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123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123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123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123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2322" grpId="0"/>
      <p:bldP spid="3123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0" y="3679825"/>
            <a:ext cx="3462338" cy="297338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3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3686175"/>
            <a:ext cx="3749675" cy="282098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4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188913"/>
            <a:ext cx="4100512" cy="284638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5" name="صورة 4" descr="DSCN8680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8" t="25117" r="19891" b="11497"/>
          <a:stretch>
            <a:fillRect/>
          </a:stretch>
        </p:blipFill>
        <p:spPr bwMode="auto">
          <a:xfrm>
            <a:off x="5786438" y="1785938"/>
            <a:ext cx="3065462" cy="192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صورة 5" descr="DSCN8681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43" t="21362" b="17603"/>
          <a:stretch>
            <a:fillRect/>
          </a:stretch>
        </p:blipFill>
        <p:spPr bwMode="auto">
          <a:xfrm>
            <a:off x="207963" y="1785938"/>
            <a:ext cx="2863850" cy="192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1258888" y="2276475"/>
            <a:ext cx="7135812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b="1">
                <a:solidFill>
                  <a:schemeClr val="accent1"/>
                </a:solidFill>
              </a:rPr>
              <a:t>Category No.1.</a:t>
            </a:r>
          </a:p>
          <a:p>
            <a:r>
              <a:rPr lang="en-US" altLang="es-ES" b="1">
                <a:solidFill>
                  <a:schemeClr val="accent1"/>
                </a:solidFill>
              </a:rPr>
              <a:t> </a:t>
            </a:r>
          </a:p>
          <a:p>
            <a:r>
              <a:rPr lang="en-US" altLang="es-ES">
                <a:solidFill>
                  <a:schemeClr val="accent1"/>
                </a:solidFill>
              </a:rPr>
              <a:t>           Excessive wear with loss of occlusal vertical dimension</a:t>
            </a: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1258888" y="3630613"/>
            <a:ext cx="7488237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b="1">
                <a:solidFill>
                  <a:schemeClr val="accent1"/>
                </a:solidFill>
              </a:rPr>
              <a:t>Category No.2. </a:t>
            </a:r>
          </a:p>
          <a:p>
            <a:endParaRPr lang="en-US" altLang="es-ES" b="1">
              <a:solidFill>
                <a:schemeClr val="accent1"/>
              </a:solidFill>
            </a:endParaRPr>
          </a:p>
          <a:p>
            <a:r>
              <a:rPr lang="en-US" altLang="es-ES">
                <a:solidFill>
                  <a:schemeClr val="accent1"/>
                </a:solidFill>
              </a:rPr>
              <a:t>           Excessive wear without loss of occlusal vertical dimension</a:t>
            </a:r>
          </a:p>
          <a:p>
            <a:r>
              <a:rPr lang="en-US" altLang="es-ES">
                <a:solidFill>
                  <a:schemeClr val="accent1"/>
                </a:solidFill>
              </a:rPr>
              <a:t>     but with space available</a:t>
            </a:r>
          </a:p>
        </p:txBody>
      </p:sp>
      <p:sp>
        <p:nvSpPr>
          <p:cNvPr id="334852" name="Text Box 4"/>
          <p:cNvSpPr txBox="1">
            <a:spLocks noChangeArrowheads="1"/>
          </p:cNvSpPr>
          <p:nvPr/>
        </p:nvSpPr>
        <p:spPr bwMode="auto">
          <a:xfrm>
            <a:off x="1258888" y="5165725"/>
            <a:ext cx="7651750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400" b="1" u="sng">
                <a:solidFill>
                  <a:srgbClr val="FFFF00"/>
                </a:solidFill>
              </a:rPr>
              <a:t>Category No.3. </a:t>
            </a:r>
          </a:p>
          <a:p>
            <a:endParaRPr lang="en-US" altLang="es-ES" sz="2400" b="1" u="sng">
              <a:solidFill>
                <a:srgbClr val="FFFF00"/>
              </a:solidFill>
            </a:endParaRPr>
          </a:p>
          <a:p>
            <a:r>
              <a:rPr lang="en-US" altLang="es-ES"/>
              <a:t>     </a:t>
            </a:r>
            <a:r>
              <a:rPr lang="en-US" altLang="es-ES" b="1"/>
              <a:t>Excessive wear without loss of occlusal vertical dimension</a:t>
            </a:r>
          </a:p>
          <a:p>
            <a:r>
              <a:rPr lang="en-US" altLang="es-ES" b="1"/>
              <a:t>     but with limited space 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348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348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348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485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5"/>
          <p:cNvGraphicFramePr>
            <a:graphicFrameLocks noChangeAspect="1"/>
          </p:cNvGraphicFramePr>
          <p:nvPr/>
        </p:nvGraphicFramePr>
        <p:xfrm>
          <a:off x="2195513" y="188913"/>
          <a:ext cx="5040312" cy="303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Image" r:id="rId5" imgW="1755354" imgH="1057300" progId="Photoshop.Image.8">
                  <p:embed/>
                </p:oleObj>
              </mc:Choice>
              <mc:Fallback>
                <p:oleObj name="Image" r:id="rId5" imgW="1755354" imgH="1057300" progId="Photoshop.Imag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188913"/>
                        <a:ext cx="5040312" cy="3035300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6"/>
          <p:cNvGraphicFramePr>
            <a:graphicFrameLocks noChangeAspect="1"/>
          </p:cNvGraphicFramePr>
          <p:nvPr/>
        </p:nvGraphicFramePr>
        <p:xfrm>
          <a:off x="4787900" y="3429000"/>
          <a:ext cx="4211638" cy="276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Image" r:id="rId7" imgW="1331640" imgH="929484" progId="Photoshop.Image.8">
                  <p:embed/>
                </p:oleObj>
              </mc:Choice>
              <mc:Fallback>
                <p:oleObj name="Image" r:id="rId7" imgW="1331640" imgH="929484" progId="Photoshop.Image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5991"/>
                      <a:stretch>
                        <a:fillRect/>
                      </a:stretch>
                    </p:blipFill>
                    <p:spPr bwMode="auto">
                      <a:xfrm>
                        <a:off x="4787900" y="3429000"/>
                        <a:ext cx="4211638" cy="2765425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8" name="Object 7"/>
          <p:cNvGraphicFramePr>
            <a:graphicFrameLocks noChangeAspect="1"/>
          </p:cNvGraphicFramePr>
          <p:nvPr/>
        </p:nvGraphicFramePr>
        <p:xfrm>
          <a:off x="250825" y="3429000"/>
          <a:ext cx="4321175" cy="2808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Image" r:id="rId9" imgW="1569590" imgH="1023870" progId="Photoshop.Image.8">
                  <p:embed/>
                </p:oleObj>
              </mc:Choice>
              <mc:Fallback>
                <p:oleObj name="Image" r:id="rId9" imgW="1569590" imgH="1023870" progId="Photoshop.Image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3235" t="4904" b="-1308"/>
                      <a:stretch>
                        <a:fillRect/>
                      </a:stretch>
                    </p:blipFill>
                    <p:spPr bwMode="auto">
                      <a:xfrm>
                        <a:off x="250825" y="3429000"/>
                        <a:ext cx="4321175" cy="2808288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مستطيل 1"/>
          <p:cNvSpPr>
            <a:spLocks noChangeArrowheads="1"/>
          </p:cNvSpPr>
          <p:nvPr/>
        </p:nvSpPr>
        <p:spPr bwMode="auto">
          <a:xfrm>
            <a:off x="857250" y="1000125"/>
            <a:ext cx="7572375" cy="538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Low"/>
            <a:r>
              <a:rPr lang="en-US" altLang="es-ES" sz="4400">
                <a:solidFill>
                  <a:srgbClr val="FF0000"/>
                </a:solidFill>
                <a:latin typeface="TimesNewRoman"/>
              </a:rPr>
              <a:t>       Centric Relation (CR)</a:t>
            </a:r>
            <a:r>
              <a:rPr lang="en-US" altLang="es-ES" sz="2400">
                <a:latin typeface="TimesNewRoman"/>
              </a:rPr>
              <a:t>           </a:t>
            </a:r>
          </a:p>
          <a:p>
            <a:pPr algn="justLow"/>
            <a:endParaRPr lang="en-US" altLang="es-ES" sz="2400">
              <a:latin typeface="TimesNewRoman"/>
            </a:endParaRPr>
          </a:p>
          <a:p>
            <a:pPr algn="justLow"/>
            <a:endParaRPr lang="en-US" altLang="es-ES" sz="2400">
              <a:latin typeface="TimesNewRoman"/>
            </a:endParaRPr>
          </a:p>
          <a:p>
            <a:pPr algn="justLow"/>
            <a:endParaRPr lang="en-US" altLang="es-ES" sz="2400">
              <a:latin typeface="TimesNewRoman"/>
            </a:endParaRPr>
          </a:p>
          <a:p>
            <a:pPr algn="justLow"/>
            <a:r>
              <a:rPr lang="en-US" altLang="es-ES" sz="2400">
                <a:latin typeface="TimesNewRoman"/>
              </a:rPr>
              <a:t>Refers to the RELATIONSHIP of the</a:t>
            </a:r>
            <a:r>
              <a:rPr lang="en-US" altLang="es-ES" sz="2400">
                <a:solidFill>
                  <a:srgbClr val="FF0000"/>
                </a:solidFill>
                <a:latin typeface="TimesNewRoman"/>
              </a:rPr>
              <a:t> MANDIBLE TO THE SKULL </a:t>
            </a:r>
            <a:r>
              <a:rPr lang="en-US" altLang="es-ES" sz="2400">
                <a:latin typeface="TimesNewRoman"/>
              </a:rPr>
              <a:t>as it rotates around the ‘hinge-axis” before any translatory movement of the condyles from</a:t>
            </a:r>
          </a:p>
          <a:p>
            <a:pPr algn="justLow"/>
            <a:r>
              <a:rPr lang="en-US" altLang="es-ES" sz="2400">
                <a:latin typeface="TimesNewRoman"/>
              </a:rPr>
              <a:t>their “upper-most and mid-most position”.</a:t>
            </a:r>
          </a:p>
          <a:p>
            <a:pPr algn="justLow"/>
            <a:endParaRPr lang="en-US" altLang="es-ES" sz="2400">
              <a:latin typeface="TimesNewRoman"/>
            </a:endParaRPr>
          </a:p>
          <a:p>
            <a:pPr algn="justLow"/>
            <a:r>
              <a:rPr lang="en-US" altLang="es-ES" sz="2400">
                <a:latin typeface="TimesNewRoman"/>
              </a:rPr>
              <a:t>It is irrespective of tooth position or vertical dimension.</a:t>
            </a:r>
          </a:p>
          <a:p>
            <a:pPr algn="justLow"/>
            <a:endParaRPr lang="en-US" altLang="es-ES" sz="1200">
              <a:latin typeface="TimesNewRoman"/>
            </a:endParaRPr>
          </a:p>
          <a:p>
            <a:pPr algn="justLow"/>
            <a:endParaRPr lang="en-US" altLang="es-ES" sz="1200">
              <a:latin typeface="TimesNewRoman"/>
            </a:endParaRPr>
          </a:p>
          <a:p>
            <a:pPr algn="justLow"/>
            <a:endParaRPr lang="en-US" altLang="es-ES" sz="1200">
              <a:latin typeface="TimesNewRoman"/>
            </a:endParaRPr>
          </a:p>
          <a:p>
            <a:pPr algn="justLow"/>
            <a:endParaRPr lang="en-US" altLang="es-ES" sz="1200">
              <a:latin typeface="TimesNewRoman"/>
            </a:endParaRPr>
          </a:p>
          <a:p>
            <a:pPr algn="justLow"/>
            <a:endParaRPr lang="en-US" altLang="es-ES" sz="1200">
              <a:latin typeface="TimesNewRoman"/>
            </a:endParaRPr>
          </a:p>
          <a:p>
            <a:pPr algn="justLow"/>
            <a:r>
              <a:rPr lang="en-US" altLang="es-ES" sz="1200">
                <a:latin typeface="TimesNewRoman"/>
              </a:rPr>
              <a:t>Peter E. Dawson. Evaluation, Diagnosis, and Treatment</a:t>
            </a:r>
          </a:p>
          <a:p>
            <a:pPr algn="justLow"/>
            <a:r>
              <a:rPr lang="en-US" altLang="es-ES" sz="1200">
                <a:latin typeface="TimesNewRoman"/>
              </a:rPr>
              <a:t>of Occlusal Problems, 2nd ed.. Mosby.</a:t>
            </a:r>
            <a:endParaRPr lang="en-US" altLang="es-ES" sz="800">
              <a:latin typeface="TimesNewRoman"/>
            </a:endParaRP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10"/>
          <p:cNvSpPr>
            <a:spLocks noChangeArrowheads="1"/>
          </p:cNvSpPr>
          <p:nvPr/>
        </p:nvSpPr>
        <p:spPr bwMode="auto">
          <a:xfrm>
            <a:off x="323850" y="1412875"/>
            <a:ext cx="8424863" cy="1727200"/>
          </a:xfrm>
          <a:prstGeom prst="rect">
            <a:avLst/>
          </a:prstGeom>
          <a:gradFill rotWithShape="1">
            <a:gsLst>
              <a:gs pos="94000">
                <a:srgbClr val="FFFFFF">
                  <a:alpha val="16000"/>
                </a:srgbClr>
              </a:gs>
              <a:gs pos="100000">
                <a:srgbClr val="000099">
                  <a:alpha val="62999"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ar-SA"/>
          </a:p>
        </p:txBody>
      </p:sp>
      <p:sp>
        <p:nvSpPr>
          <p:cNvPr id="38917" name="Text Box 6"/>
          <p:cNvSpPr txBox="1">
            <a:spLocks noChangeArrowheads="1"/>
          </p:cNvSpPr>
          <p:nvPr/>
        </p:nvSpPr>
        <p:spPr bwMode="auto">
          <a:xfrm>
            <a:off x="468313" y="549275"/>
            <a:ext cx="35210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3200" b="1">
                <a:solidFill>
                  <a:srgbClr val="FF0000"/>
                </a:solidFill>
              </a:rPr>
              <a:t>Centric relation  :</a:t>
            </a:r>
          </a:p>
        </p:txBody>
      </p:sp>
      <p:sp>
        <p:nvSpPr>
          <p:cNvPr id="38918" name="Text Box 7"/>
          <p:cNvSpPr txBox="1">
            <a:spLocks noChangeArrowheads="1"/>
          </p:cNvSpPr>
          <p:nvPr/>
        </p:nvSpPr>
        <p:spPr bwMode="auto">
          <a:xfrm>
            <a:off x="179388" y="1412875"/>
            <a:ext cx="8964612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>
                <a:solidFill>
                  <a:srgbClr val="FFFFFF"/>
                </a:solidFill>
              </a:rPr>
              <a:t> </a:t>
            </a:r>
            <a:r>
              <a:rPr lang="en-US" altLang="es-ES" sz="2400" i="1">
                <a:solidFill>
                  <a:srgbClr val="FFFFFF"/>
                </a:solidFill>
              </a:rPr>
              <a:t>Glossary of prosthodontic Terms (1987)</a:t>
            </a:r>
          </a:p>
          <a:p>
            <a:r>
              <a:rPr lang="en-US" altLang="es-ES" sz="2400">
                <a:solidFill>
                  <a:srgbClr val="FFFFFF"/>
                </a:solidFill>
              </a:rPr>
              <a:t>    “An anteriorly ,superiorly braced position along the articular </a:t>
            </a:r>
          </a:p>
          <a:p>
            <a:r>
              <a:rPr lang="en-US" altLang="es-ES" sz="2400">
                <a:solidFill>
                  <a:srgbClr val="FFFFFF"/>
                </a:solidFill>
              </a:rPr>
              <a:t>    eminence of glenoid fossa, with the articular disc interposed </a:t>
            </a:r>
          </a:p>
          <a:p>
            <a:r>
              <a:rPr lang="en-US" altLang="es-ES" sz="2400">
                <a:solidFill>
                  <a:srgbClr val="FFFFFF"/>
                </a:solidFill>
              </a:rPr>
              <a:t>    between the condyle and eminence”</a:t>
            </a:r>
          </a:p>
        </p:txBody>
      </p:sp>
      <p:sp>
        <p:nvSpPr>
          <p:cNvPr id="94215" name="Text Box 8"/>
          <p:cNvSpPr txBox="1">
            <a:spLocks noChangeArrowheads="1"/>
          </p:cNvSpPr>
          <p:nvPr/>
        </p:nvSpPr>
        <p:spPr bwMode="auto">
          <a:xfrm>
            <a:off x="395288" y="4221163"/>
            <a:ext cx="523240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800" b="1">
                <a:solidFill>
                  <a:srgbClr val="FFFF00"/>
                </a:solidFill>
              </a:rPr>
              <a:t>This position is</a:t>
            </a:r>
          </a:p>
          <a:p>
            <a:pPr>
              <a:buFontTx/>
              <a:buAutoNum type="arabicPeriod"/>
            </a:pPr>
            <a:r>
              <a:rPr lang="en-US" altLang="es-ES" sz="2400">
                <a:solidFill>
                  <a:srgbClr val="FFFFFF"/>
                </a:solidFill>
              </a:rPr>
              <a:t>Reproducible.</a:t>
            </a:r>
          </a:p>
          <a:p>
            <a:pPr>
              <a:buFontTx/>
              <a:buAutoNum type="arabicPeriod"/>
            </a:pPr>
            <a:r>
              <a:rPr lang="en-US" altLang="es-ES" sz="2400">
                <a:solidFill>
                  <a:srgbClr val="FFFFFF"/>
                </a:solidFill>
              </a:rPr>
              <a:t>Repeatable.</a:t>
            </a:r>
          </a:p>
          <a:p>
            <a:pPr>
              <a:buFontTx/>
              <a:buAutoNum type="arabicPeriod"/>
            </a:pPr>
            <a:r>
              <a:rPr lang="en-US" altLang="es-ES" sz="2400">
                <a:solidFill>
                  <a:srgbClr val="FFFFFF"/>
                </a:solidFill>
              </a:rPr>
              <a:t>Recorded as a stable position.</a:t>
            </a:r>
          </a:p>
          <a:p>
            <a:r>
              <a:rPr lang="en-US" altLang="es-ES" sz="2400">
                <a:solidFill>
                  <a:srgbClr val="FFFFFF"/>
                </a:solidFill>
              </a:rPr>
              <a:t> </a:t>
            </a:r>
            <a:r>
              <a:rPr lang="en-US" altLang="es-ES" sz="2400" i="1">
                <a:solidFill>
                  <a:srgbClr val="FFFFFF"/>
                </a:solidFill>
              </a:rPr>
              <a:t>(</a:t>
            </a:r>
            <a:r>
              <a:rPr lang="en-US" altLang="es-ES" sz="1800" i="1">
                <a:solidFill>
                  <a:srgbClr val="FFFFFF"/>
                </a:solidFill>
              </a:rPr>
              <a:t>McCollum, Stuart, 1955;lucia, 1961;Hobo,1978)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42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42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42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مستطيل 2"/>
          <p:cNvSpPr>
            <a:spLocks noChangeArrowheads="1"/>
          </p:cNvSpPr>
          <p:nvPr/>
        </p:nvSpPr>
        <p:spPr bwMode="auto">
          <a:xfrm>
            <a:off x="1500188" y="1357313"/>
            <a:ext cx="6072187" cy="458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4400">
                <a:solidFill>
                  <a:srgbClr val="FF0000"/>
                </a:solidFill>
                <a:latin typeface="TimesNewRoman"/>
              </a:rPr>
              <a:t>Centric Occlusion (CO)</a:t>
            </a:r>
          </a:p>
          <a:p>
            <a:endParaRPr lang="en-US" altLang="es-ES">
              <a:solidFill>
                <a:srgbClr val="000000"/>
              </a:solidFill>
              <a:latin typeface="TimesNewRoman"/>
            </a:endParaRPr>
          </a:p>
          <a:p>
            <a:pPr algn="ctr"/>
            <a:r>
              <a:rPr lang="en-US" altLang="es-ES" sz="2800">
                <a:latin typeface="TimesNewRoman"/>
              </a:rPr>
              <a:t>Refers to the </a:t>
            </a:r>
            <a:r>
              <a:rPr lang="en-US" altLang="es-ES" sz="2800">
                <a:solidFill>
                  <a:srgbClr val="FF0000"/>
                </a:solidFill>
                <a:latin typeface="TimesNewRoman"/>
              </a:rPr>
              <a:t>RELATIONSHIP</a:t>
            </a:r>
            <a:r>
              <a:rPr lang="en-US" altLang="es-ES" sz="2800">
                <a:latin typeface="TimesNewRoman"/>
              </a:rPr>
              <a:t> of the</a:t>
            </a:r>
          </a:p>
          <a:p>
            <a:pPr algn="ctr"/>
            <a:r>
              <a:rPr lang="en-US" altLang="es-ES" sz="2800">
                <a:solidFill>
                  <a:srgbClr val="FF0000"/>
                </a:solidFill>
                <a:latin typeface="TimesNewRoman"/>
              </a:rPr>
              <a:t>MANDIBLE TO THE MAXILLA </a:t>
            </a:r>
            <a:r>
              <a:rPr lang="en-US" altLang="es-ES" sz="2800">
                <a:latin typeface="TimesNewRoman"/>
              </a:rPr>
              <a:t>when</a:t>
            </a:r>
          </a:p>
          <a:p>
            <a:pPr algn="ctr"/>
            <a:r>
              <a:rPr lang="en-US" altLang="es-ES" sz="2800">
                <a:latin typeface="TimesNewRoman"/>
              </a:rPr>
              <a:t>the teeth are in maximum occlusal</a:t>
            </a:r>
          </a:p>
          <a:p>
            <a:pPr algn="ctr"/>
            <a:r>
              <a:rPr lang="en-US" altLang="es-ES" sz="2800">
                <a:latin typeface="TimesNewRoman"/>
              </a:rPr>
              <a:t>contact, irrespective of the position or alignment of the condyle-disk</a:t>
            </a:r>
          </a:p>
          <a:p>
            <a:pPr algn="ctr"/>
            <a:r>
              <a:rPr lang="en-US" altLang="es-ES" sz="2800">
                <a:latin typeface="TimesNewRoman"/>
              </a:rPr>
              <a:t>assemblies.</a:t>
            </a:r>
          </a:p>
          <a:p>
            <a:endParaRPr lang="en-US" altLang="es-ES" sz="1200">
              <a:solidFill>
                <a:srgbClr val="000000"/>
              </a:solidFill>
              <a:latin typeface="TimesNewRoman"/>
            </a:endParaRPr>
          </a:p>
          <a:p>
            <a:endParaRPr lang="en-US" altLang="es-ES" sz="1200">
              <a:solidFill>
                <a:srgbClr val="000000"/>
              </a:solidFill>
              <a:latin typeface="TimesNewRoman"/>
            </a:endParaRPr>
          </a:p>
          <a:p>
            <a:endParaRPr lang="en-US" altLang="es-ES" sz="1200">
              <a:solidFill>
                <a:srgbClr val="000000"/>
              </a:solidFill>
              <a:latin typeface="TimesNewRoman"/>
            </a:endParaRPr>
          </a:p>
          <a:p>
            <a:r>
              <a:rPr lang="en-US" altLang="es-ES" sz="1200">
                <a:latin typeface="TimesNewRoman"/>
              </a:rPr>
              <a:t>Peter E. Dawson. Evaluation, Diagnosis, and Treatment</a:t>
            </a:r>
          </a:p>
          <a:p>
            <a:r>
              <a:rPr lang="en-US" altLang="es-ES" sz="1200">
                <a:latin typeface="TimesNewRoman"/>
              </a:rPr>
              <a:t>of Occlusal Problems, 2nd ed.. Mosby.</a:t>
            </a:r>
            <a:endParaRPr lang="en-US" altLang="es-ES" sz="800">
              <a:latin typeface="TimesNewRoman"/>
            </a:endParaRP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مستطيل 2"/>
          <p:cNvSpPr>
            <a:spLocks noChangeArrowheads="1"/>
          </p:cNvSpPr>
          <p:nvPr/>
        </p:nvSpPr>
        <p:spPr bwMode="auto">
          <a:xfrm>
            <a:off x="642938" y="1000125"/>
            <a:ext cx="7929562" cy="566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endParaRPr lang="en-US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TimesNewRoman"/>
            </a:endParaRPr>
          </a:p>
          <a:p>
            <a:pPr algn="ctr">
              <a:defRPr/>
            </a:pPr>
            <a:r>
              <a:rPr lang="en-US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NewRoman"/>
              </a:rPr>
              <a:t>Five requirements</a:t>
            </a:r>
          </a:p>
          <a:p>
            <a:pPr algn="ctr">
              <a:defRPr/>
            </a:pPr>
            <a:r>
              <a:rPr lang="en-US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NewRoman"/>
              </a:rPr>
              <a:t>of a stable occlusion.</a:t>
            </a:r>
          </a:p>
          <a:p>
            <a:pPr>
              <a:defRPr/>
            </a:pPr>
            <a:endParaRPr lang="en-US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TimesNewRoman"/>
            </a:endParaRPr>
          </a:p>
          <a:p>
            <a:pPr>
              <a:defRPr/>
            </a:pPr>
            <a:endParaRPr lang="en-US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TimesNewRoman"/>
            </a:endParaRPr>
          </a:p>
          <a:p>
            <a:pPr>
              <a:defRPr/>
            </a:pPr>
            <a:endParaRPr lang="en-US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TimesNewRoman"/>
            </a:endParaRPr>
          </a:p>
          <a:p>
            <a:pPr>
              <a:defRPr/>
            </a:pPr>
            <a:endParaRPr lang="en-US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TimesNewRoman"/>
            </a:endParaRPr>
          </a:p>
          <a:p>
            <a:pPr>
              <a:defRPr/>
            </a:pPr>
            <a:endParaRPr lang="en-US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TimesNewRoman"/>
            </a:endParaRPr>
          </a:p>
          <a:p>
            <a:pPr>
              <a:defRPr/>
            </a:pPr>
            <a:endParaRPr lang="en-US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TimesNewRoman"/>
            </a:endParaRPr>
          </a:p>
          <a:p>
            <a:pPr>
              <a:defRPr/>
            </a:pPr>
            <a:endParaRPr lang="en-US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TimesNewRoman"/>
            </a:endParaRPr>
          </a:p>
          <a:p>
            <a:pPr>
              <a:defRPr/>
            </a:pPr>
            <a:endParaRPr lang="en-US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TimesNewRoman"/>
            </a:endParaRPr>
          </a:p>
          <a:p>
            <a:pPr algn="ctr">
              <a:defRPr/>
            </a:pPr>
            <a:r>
              <a:rPr lang="en-US" sz="1600" dirty="0">
                <a:latin typeface="TimesNewRoman"/>
              </a:rPr>
              <a:t>Peter E. Dawson. Evaluation, Diagnosis, and Treatment of</a:t>
            </a:r>
          </a:p>
          <a:p>
            <a:pPr algn="ctr">
              <a:defRPr/>
            </a:pPr>
            <a:r>
              <a:rPr lang="en-US" sz="1600" dirty="0" err="1">
                <a:latin typeface="TimesNewRoman"/>
              </a:rPr>
              <a:t>Occlusal</a:t>
            </a:r>
            <a:r>
              <a:rPr lang="en-US" sz="1600" dirty="0">
                <a:latin typeface="TimesNewRoman"/>
              </a:rPr>
              <a:t> Problems, 2nd ed.. Mosby. Chapter 27, p470-476</a:t>
            </a:r>
            <a:r>
              <a:rPr lang="en-US" dirty="0">
                <a:latin typeface="TimesNewRoman"/>
              </a:rPr>
              <a:t>.</a:t>
            </a:r>
            <a:endParaRPr lang="en-US" sz="1000" dirty="0">
              <a:latin typeface="TimesNewRoman"/>
            </a:endParaRP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مستطيل 2"/>
          <p:cNvSpPr>
            <a:spLocks noChangeArrowheads="1"/>
          </p:cNvSpPr>
          <p:nvPr/>
        </p:nvSpPr>
        <p:spPr bwMode="auto">
          <a:xfrm>
            <a:off x="0" y="2071688"/>
            <a:ext cx="9429750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s-ES" sz="4000">
                <a:solidFill>
                  <a:srgbClr val="FF0000"/>
                </a:solidFill>
                <a:latin typeface="TimesNewRoman"/>
              </a:rPr>
              <a:t>1. Stable stops </a:t>
            </a:r>
            <a:r>
              <a:rPr lang="en-US" altLang="es-ES" sz="4000">
                <a:latin typeface="TimesNewRoman"/>
              </a:rPr>
              <a:t>on </a:t>
            </a:r>
            <a:r>
              <a:rPr lang="en-US" altLang="es-ES" sz="4000">
                <a:solidFill>
                  <a:srgbClr val="FF0000"/>
                </a:solidFill>
                <a:latin typeface="TimesNewRoman"/>
              </a:rPr>
              <a:t>all the teeth</a:t>
            </a:r>
          </a:p>
          <a:p>
            <a:pPr algn="ctr"/>
            <a:r>
              <a:rPr lang="en-US" altLang="es-ES" sz="4000">
                <a:latin typeface="TimesNewRoman"/>
              </a:rPr>
              <a:t>when the condyles are in</a:t>
            </a:r>
          </a:p>
          <a:p>
            <a:pPr algn="ctr"/>
            <a:r>
              <a:rPr lang="en-US" altLang="es-ES" sz="4000">
                <a:latin typeface="TimesNewRoman"/>
              </a:rPr>
              <a:t>Centric Relation (CR).</a:t>
            </a: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مستطيل 2"/>
          <p:cNvSpPr>
            <a:spLocks noChangeArrowheads="1"/>
          </p:cNvSpPr>
          <p:nvPr/>
        </p:nvSpPr>
        <p:spPr bwMode="auto">
          <a:xfrm>
            <a:off x="1214438" y="2286000"/>
            <a:ext cx="7358062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3600">
                <a:solidFill>
                  <a:srgbClr val="FF0000"/>
                </a:solidFill>
                <a:latin typeface="TimesNewRoman"/>
              </a:rPr>
              <a:t>2. </a:t>
            </a:r>
            <a:r>
              <a:rPr lang="en-US" altLang="es-ES" sz="3600">
                <a:latin typeface="TimesNewRoman"/>
              </a:rPr>
              <a:t>Anterior Guidance in harmony</a:t>
            </a:r>
          </a:p>
          <a:p>
            <a:r>
              <a:rPr lang="en-US" altLang="es-ES" sz="3600">
                <a:latin typeface="TimesNewRoman"/>
              </a:rPr>
              <a:t>    with the border movements of</a:t>
            </a:r>
          </a:p>
          <a:p>
            <a:r>
              <a:rPr lang="en-US" altLang="es-ES" sz="3600">
                <a:latin typeface="TimesNewRoman"/>
              </a:rPr>
              <a:t>    the</a:t>
            </a:r>
            <a:r>
              <a:rPr lang="en-US" altLang="es-ES" sz="3600">
                <a:solidFill>
                  <a:srgbClr val="000000"/>
                </a:solidFill>
                <a:latin typeface="TimesNewRoman"/>
              </a:rPr>
              <a:t> </a:t>
            </a:r>
            <a:r>
              <a:rPr lang="en-US" altLang="es-ES" sz="3600">
                <a:solidFill>
                  <a:srgbClr val="FF0000"/>
                </a:solidFill>
                <a:latin typeface="TimesNewRoman"/>
              </a:rPr>
              <a:t>Envelope of Function.</a:t>
            </a:r>
            <a:endParaRPr lang="en-US" altLang="es-ES" sz="3600">
              <a:solidFill>
                <a:srgbClr val="000000"/>
              </a:solidFill>
              <a:latin typeface="TimesNewRoman"/>
            </a:endParaRP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مستطيل 2"/>
          <p:cNvSpPr>
            <a:spLocks noChangeArrowheads="1"/>
          </p:cNvSpPr>
          <p:nvPr/>
        </p:nvSpPr>
        <p:spPr bwMode="auto">
          <a:xfrm>
            <a:off x="1000125" y="785813"/>
            <a:ext cx="7500938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3600">
                <a:solidFill>
                  <a:srgbClr val="FF0000"/>
                </a:solidFill>
                <a:latin typeface="TimesNewRoman"/>
              </a:rPr>
              <a:t>3. </a:t>
            </a:r>
            <a:r>
              <a:rPr lang="en-US" altLang="es-ES" sz="3600">
                <a:latin typeface="TimesNewRoman"/>
              </a:rPr>
              <a:t>Disclusion (separation) of all the</a:t>
            </a:r>
          </a:p>
          <a:p>
            <a:r>
              <a:rPr lang="en-US" altLang="es-ES" sz="3600">
                <a:solidFill>
                  <a:srgbClr val="FF0000"/>
                </a:solidFill>
                <a:latin typeface="TimesNewRoman"/>
              </a:rPr>
              <a:t>posterior (back) teeth </a:t>
            </a:r>
            <a:r>
              <a:rPr lang="en-US" altLang="es-ES" sz="3600">
                <a:latin typeface="TimesNewRoman"/>
              </a:rPr>
              <a:t>in protrusive</a:t>
            </a:r>
          </a:p>
          <a:p>
            <a:r>
              <a:rPr lang="en-US" altLang="es-ES" sz="3600">
                <a:latin typeface="TimesNewRoman"/>
              </a:rPr>
              <a:t>(forward) movements by the </a:t>
            </a:r>
            <a:r>
              <a:rPr lang="en-US" altLang="es-ES" sz="3600">
                <a:solidFill>
                  <a:srgbClr val="FF0000"/>
                </a:solidFill>
                <a:latin typeface="TimesNewRoman"/>
              </a:rPr>
              <a:t>MOST</a:t>
            </a:r>
          </a:p>
          <a:p>
            <a:r>
              <a:rPr lang="en-US" altLang="es-ES" sz="3600">
                <a:solidFill>
                  <a:srgbClr val="FF0000"/>
                </a:solidFill>
                <a:latin typeface="TimesNewRoman"/>
              </a:rPr>
              <a:t>ANTERIOR </a:t>
            </a:r>
            <a:r>
              <a:rPr lang="en-US" altLang="es-ES" sz="3600">
                <a:solidFill>
                  <a:srgbClr val="000000"/>
                </a:solidFill>
                <a:latin typeface="TimesNewRoman"/>
              </a:rPr>
              <a:t>(</a:t>
            </a:r>
            <a:r>
              <a:rPr lang="en-US" altLang="es-ES" sz="3600">
                <a:latin typeface="TimesNewRoman"/>
              </a:rPr>
              <a:t>front teeth (Anterior</a:t>
            </a:r>
          </a:p>
          <a:p>
            <a:r>
              <a:rPr lang="en-US" altLang="es-ES" sz="3600">
                <a:latin typeface="TimesNewRoman"/>
              </a:rPr>
              <a:t>Guidance).</a:t>
            </a:r>
          </a:p>
          <a:p>
            <a:endParaRPr lang="en-US" altLang="es-ES" sz="2800">
              <a:latin typeface="TimesNewRoman"/>
            </a:endParaRPr>
          </a:p>
          <a:p>
            <a:endParaRPr lang="en-US" altLang="es-ES" sz="2800">
              <a:latin typeface="TimesNewRoman"/>
            </a:endParaRPr>
          </a:p>
          <a:p>
            <a:r>
              <a:rPr lang="en-US" altLang="es-ES" sz="2800">
                <a:latin typeface="TimesNewRoman"/>
              </a:rPr>
              <a:t>Ideally this should be the 6 front teeth, but in</a:t>
            </a:r>
          </a:p>
          <a:p>
            <a:r>
              <a:rPr lang="en-US" altLang="es-ES" sz="2800">
                <a:latin typeface="TimesNewRoman"/>
              </a:rPr>
              <a:t>some cases of an open bite for example, the</a:t>
            </a:r>
          </a:p>
          <a:p>
            <a:r>
              <a:rPr lang="en-US" altLang="es-ES" sz="2800">
                <a:latin typeface="TimesNewRoman"/>
              </a:rPr>
              <a:t>most anterior tooth could be a bicuspid.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مستطيل 1"/>
          <p:cNvSpPr>
            <a:spLocks noChangeArrowheads="1"/>
          </p:cNvSpPr>
          <p:nvPr/>
        </p:nvSpPr>
        <p:spPr bwMode="auto">
          <a:xfrm>
            <a:off x="928688" y="1857375"/>
            <a:ext cx="7786687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3600">
                <a:solidFill>
                  <a:srgbClr val="FF0000"/>
                </a:solidFill>
                <a:latin typeface="TimesNewRoman"/>
              </a:rPr>
              <a:t>4. </a:t>
            </a:r>
            <a:r>
              <a:rPr lang="en-US" altLang="es-ES" sz="3600">
                <a:latin typeface="TimesNewRoman"/>
              </a:rPr>
              <a:t>Disclusion of all the </a:t>
            </a:r>
            <a:r>
              <a:rPr lang="en-US" altLang="es-ES" sz="3600">
                <a:solidFill>
                  <a:srgbClr val="FF0000"/>
                </a:solidFill>
                <a:latin typeface="TimesNewRoman"/>
              </a:rPr>
              <a:t>posterior teeth</a:t>
            </a:r>
          </a:p>
          <a:p>
            <a:r>
              <a:rPr lang="en-US" altLang="es-ES" sz="3600">
                <a:latin typeface="TimesNewRoman"/>
              </a:rPr>
              <a:t>on the non-working or balancing side</a:t>
            </a:r>
          </a:p>
          <a:p>
            <a:r>
              <a:rPr lang="en-US" altLang="es-ES" sz="3600">
                <a:latin typeface="TimesNewRoman"/>
              </a:rPr>
              <a:t>(side where the lower teeth are</a:t>
            </a:r>
          </a:p>
          <a:p>
            <a:r>
              <a:rPr lang="en-US" altLang="es-ES" sz="3600">
                <a:latin typeface="TimesNewRoman"/>
              </a:rPr>
              <a:t>moving toward the tongue).</a:t>
            </a: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مستطيل 1"/>
          <p:cNvSpPr>
            <a:spLocks noChangeArrowheads="1"/>
          </p:cNvSpPr>
          <p:nvPr/>
        </p:nvSpPr>
        <p:spPr bwMode="auto">
          <a:xfrm>
            <a:off x="785813" y="1714500"/>
            <a:ext cx="7929562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3600">
                <a:solidFill>
                  <a:srgbClr val="FF0000"/>
                </a:solidFill>
                <a:latin typeface="TimesNewRoman"/>
              </a:rPr>
              <a:t>5. </a:t>
            </a:r>
            <a:r>
              <a:rPr lang="en-US" altLang="es-ES" sz="3600">
                <a:latin typeface="TimesNewRoman"/>
              </a:rPr>
              <a:t>Disclusion of all the </a:t>
            </a:r>
            <a:r>
              <a:rPr lang="en-US" altLang="es-ES" sz="3600">
                <a:solidFill>
                  <a:srgbClr val="FF0000"/>
                </a:solidFill>
                <a:latin typeface="TimesNewRoman"/>
              </a:rPr>
              <a:t>posterior teeth</a:t>
            </a:r>
          </a:p>
          <a:p>
            <a:r>
              <a:rPr lang="en-US" altLang="es-ES" sz="3600">
                <a:latin typeface="TimesNewRoman"/>
              </a:rPr>
              <a:t>on the working side during excursions (side where the lower teeth are moving toward the cheek).</a:t>
            </a: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مستطيل 1"/>
          <p:cNvSpPr>
            <a:spLocks noChangeArrowheads="1"/>
          </p:cNvSpPr>
          <p:nvPr/>
        </p:nvSpPr>
        <p:spPr bwMode="auto">
          <a:xfrm>
            <a:off x="2286000" y="1357313"/>
            <a:ext cx="52070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4400">
                <a:solidFill>
                  <a:srgbClr val="FF0000"/>
                </a:solidFill>
              </a:rPr>
              <a:t>Exception for rule 5.</a:t>
            </a:r>
          </a:p>
        </p:txBody>
      </p:sp>
      <p:sp>
        <p:nvSpPr>
          <p:cNvPr id="47107" name="مستطيل 2"/>
          <p:cNvSpPr>
            <a:spLocks noChangeArrowheads="1"/>
          </p:cNvSpPr>
          <p:nvPr/>
        </p:nvSpPr>
        <p:spPr bwMode="auto">
          <a:xfrm>
            <a:off x="1214438" y="2643188"/>
            <a:ext cx="728662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3200"/>
              <a:t>Teeth may be in GROUP FUNCTION</a:t>
            </a:r>
          </a:p>
          <a:p>
            <a:r>
              <a:rPr lang="en-US" altLang="es-ES" sz="3200"/>
              <a:t>if they are in precise harmony with</a:t>
            </a:r>
          </a:p>
          <a:p>
            <a:r>
              <a:rPr lang="en-US" altLang="es-ES" sz="3200"/>
              <a:t>anterior and condylar guidance.</a:t>
            </a: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14313"/>
            <a:ext cx="3643313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0" y="571500"/>
            <a:ext cx="3511550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3929063"/>
            <a:ext cx="4143375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3" name="مستطيل 6"/>
          <p:cNvSpPr>
            <a:spLocks noChangeArrowheads="1"/>
          </p:cNvSpPr>
          <p:nvPr/>
        </p:nvSpPr>
        <p:spPr bwMode="auto">
          <a:xfrm>
            <a:off x="5929313" y="6000750"/>
            <a:ext cx="30210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>
                <a:solidFill>
                  <a:srgbClr val="FF0000"/>
                </a:solidFill>
              </a:rPr>
              <a:t>Reverse Curve of Wilson</a:t>
            </a:r>
          </a:p>
        </p:txBody>
      </p:sp>
      <p:sp>
        <p:nvSpPr>
          <p:cNvPr id="48134" name="مستطيل 4"/>
          <p:cNvSpPr>
            <a:spLocks noChangeArrowheads="1"/>
          </p:cNvSpPr>
          <p:nvPr/>
        </p:nvSpPr>
        <p:spPr bwMode="auto">
          <a:xfrm>
            <a:off x="6643688" y="3857625"/>
            <a:ext cx="2152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400">
                <a:solidFill>
                  <a:srgbClr val="FF0000"/>
                </a:solidFill>
              </a:rPr>
              <a:t>Curve of Spee</a:t>
            </a:r>
          </a:p>
        </p:txBody>
      </p:sp>
      <p:sp>
        <p:nvSpPr>
          <p:cNvPr id="48135" name="مستطيل 3"/>
          <p:cNvSpPr>
            <a:spLocks noChangeArrowheads="1"/>
          </p:cNvSpPr>
          <p:nvPr/>
        </p:nvSpPr>
        <p:spPr bwMode="auto">
          <a:xfrm>
            <a:off x="857250" y="4286250"/>
            <a:ext cx="2359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400">
                <a:solidFill>
                  <a:srgbClr val="FF0000"/>
                </a:solidFill>
              </a:rPr>
              <a:t>Curve of Wilson</a:t>
            </a: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8"/>
            <a:ext cx="9144000" cy="682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مستطيل 1"/>
          <p:cNvSpPr>
            <a:spLocks noChangeArrowheads="1"/>
          </p:cNvSpPr>
          <p:nvPr/>
        </p:nvSpPr>
        <p:spPr bwMode="auto">
          <a:xfrm>
            <a:off x="3071813" y="428625"/>
            <a:ext cx="330041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4800">
                <a:solidFill>
                  <a:srgbClr val="FF0000"/>
                </a:solidFill>
              </a:rPr>
              <a:t>Key Points:</a:t>
            </a:r>
          </a:p>
        </p:txBody>
      </p:sp>
      <p:sp>
        <p:nvSpPr>
          <p:cNvPr id="51203" name="مستطيل 2"/>
          <p:cNvSpPr>
            <a:spLocks noChangeArrowheads="1"/>
          </p:cNvSpPr>
          <p:nvPr/>
        </p:nvSpPr>
        <p:spPr bwMode="auto">
          <a:xfrm>
            <a:off x="714375" y="1357313"/>
            <a:ext cx="80010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800">
                <a:solidFill>
                  <a:srgbClr val="FFFF00"/>
                </a:solidFill>
              </a:rPr>
              <a:t>All five requirements must be fulfilled or one or</a:t>
            </a:r>
          </a:p>
          <a:p>
            <a:r>
              <a:rPr lang="en-US" altLang="es-ES" sz="2800">
                <a:solidFill>
                  <a:srgbClr val="FFFF00"/>
                </a:solidFill>
              </a:rPr>
              <a:t>more signs of instability will be seen in time.</a:t>
            </a:r>
          </a:p>
        </p:txBody>
      </p:sp>
      <p:sp>
        <p:nvSpPr>
          <p:cNvPr id="51204" name="مستطيل 3"/>
          <p:cNvSpPr>
            <a:spLocks noChangeArrowheads="1"/>
          </p:cNvSpPr>
          <p:nvPr/>
        </p:nvSpPr>
        <p:spPr bwMode="auto">
          <a:xfrm>
            <a:off x="714375" y="2500313"/>
            <a:ext cx="8429625" cy="397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800"/>
              <a:t>• Teeth could loosen.</a:t>
            </a:r>
          </a:p>
          <a:p>
            <a:r>
              <a:rPr lang="en-US" altLang="es-ES" sz="2800"/>
              <a:t>• Teeth could wear excessively.</a:t>
            </a:r>
          </a:p>
          <a:p>
            <a:r>
              <a:rPr lang="en-US" altLang="es-ES" sz="2800"/>
              <a:t>• Teeth could move out of alignment.</a:t>
            </a:r>
          </a:p>
          <a:p>
            <a:r>
              <a:rPr lang="en-US" altLang="es-ES" sz="2800"/>
              <a:t>• Teeth could get sore.</a:t>
            </a:r>
          </a:p>
          <a:p>
            <a:r>
              <a:rPr lang="en-US" altLang="es-ES" sz="2800"/>
              <a:t>• Teeth could get cervical notching – abfractions.</a:t>
            </a:r>
          </a:p>
          <a:p>
            <a:r>
              <a:rPr lang="en-US" altLang="es-ES" sz="2800"/>
              <a:t>• Open contact could develop.</a:t>
            </a:r>
          </a:p>
          <a:p>
            <a:r>
              <a:rPr lang="en-US" altLang="es-ES" sz="2800"/>
              <a:t>• TMJ could break down.</a:t>
            </a:r>
          </a:p>
          <a:p>
            <a:r>
              <a:rPr lang="en-US" altLang="es-ES" sz="2800"/>
              <a:t>• Bone loss could occur.</a:t>
            </a:r>
          </a:p>
          <a:p>
            <a:r>
              <a:rPr lang="en-US" altLang="es-ES" sz="2800"/>
              <a:t>• Tori could develop.</a:t>
            </a: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مستطيل 2"/>
          <p:cNvSpPr>
            <a:spLocks noChangeArrowheads="1"/>
          </p:cNvSpPr>
          <p:nvPr/>
        </p:nvSpPr>
        <p:spPr bwMode="auto">
          <a:xfrm>
            <a:off x="1285875" y="1357313"/>
            <a:ext cx="68580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5400">
                <a:solidFill>
                  <a:srgbClr val="FFFF53"/>
                </a:solidFill>
                <a:latin typeface="TimesNewRoman"/>
              </a:rPr>
              <a:t>    Malocclusion</a:t>
            </a:r>
          </a:p>
          <a:p>
            <a:endParaRPr lang="en-US" altLang="es-ES" sz="5400">
              <a:solidFill>
                <a:srgbClr val="FFFF53"/>
              </a:solidFill>
              <a:latin typeface="TimesNewRoman"/>
            </a:endParaRPr>
          </a:p>
          <a:p>
            <a:endParaRPr lang="en-US" altLang="es-ES" sz="5400">
              <a:solidFill>
                <a:srgbClr val="FFFF53"/>
              </a:solidFill>
              <a:latin typeface="TimesNewRoman"/>
            </a:endParaRPr>
          </a:p>
          <a:p>
            <a:r>
              <a:rPr lang="en-US" altLang="es-ES" sz="5400">
                <a:solidFill>
                  <a:srgbClr val="FFFF53"/>
                </a:solidFill>
                <a:latin typeface="TimesNewRoman"/>
              </a:rPr>
              <a:t>Traumatic Occlusion</a:t>
            </a:r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Oval 34"/>
          <p:cNvSpPr>
            <a:spLocks noChangeArrowheads="1"/>
          </p:cNvSpPr>
          <p:nvPr/>
        </p:nvSpPr>
        <p:spPr bwMode="auto">
          <a:xfrm>
            <a:off x="1692275" y="979488"/>
            <a:ext cx="5759450" cy="4537075"/>
          </a:xfrm>
          <a:prstGeom prst="ellipse">
            <a:avLst/>
          </a:prstGeom>
          <a:gradFill rotWithShape="1">
            <a:gsLst>
              <a:gs pos="0">
                <a:schemeClr val="tx1">
                  <a:alpha val="57001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sp>
        <p:nvSpPr>
          <p:cNvPr id="151557" name="Oval 5"/>
          <p:cNvSpPr>
            <a:spLocks noChangeArrowheads="1"/>
          </p:cNvSpPr>
          <p:nvPr/>
        </p:nvSpPr>
        <p:spPr bwMode="auto">
          <a:xfrm>
            <a:off x="3348038" y="2205038"/>
            <a:ext cx="2592387" cy="2159000"/>
          </a:xfrm>
          <a:prstGeom prst="ellipse">
            <a:avLst/>
          </a:prstGeom>
          <a:gradFill rotWithShape="1">
            <a:gsLst>
              <a:gs pos="0">
                <a:srgbClr val="FFCCFF"/>
              </a:gs>
              <a:gs pos="100000">
                <a:schemeClr val="bg1">
                  <a:alpha val="59000"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eaLnBrk="1" hangingPunct="1"/>
            <a:endParaRPr lang="en-US" altLang="es-ES" sz="2400">
              <a:latin typeface="Times New Roman" panose="02020603050405020304" pitchFamily="18" charset="0"/>
            </a:endParaRPr>
          </a:p>
        </p:txBody>
      </p:sp>
      <p:sp>
        <p:nvSpPr>
          <p:cNvPr id="53252" name="Text Box 7"/>
          <p:cNvSpPr txBox="1">
            <a:spLocks noChangeArrowheads="1"/>
          </p:cNvSpPr>
          <p:nvPr/>
        </p:nvSpPr>
        <p:spPr bwMode="auto">
          <a:xfrm>
            <a:off x="3563938" y="2514600"/>
            <a:ext cx="2198687" cy="161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s-ES" sz="2400">
                <a:latin typeface="Times New Roman" panose="02020603050405020304" pitchFamily="18" charset="0"/>
              </a:rPr>
              <a:t>   </a:t>
            </a:r>
            <a:r>
              <a:rPr lang="en-US" altLang="es-ES" sz="2800" b="1" i="1">
                <a:solidFill>
                  <a:schemeClr val="bg2"/>
                </a:solidFill>
                <a:latin typeface="Times New Roman" panose="02020603050405020304" pitchFamily="18" charset="0"/>
              </a:rPr>
              <a:t>Evaluation</a:t>
            </a:r>
          </a:p>
          <a:p>
            <a:pPr eaLnBrk="1" hangingPunct="1"/>
            <a:r>
              <a:rPr lang="en-US" altLang="es-ES" sz="2400" b="1" i="1">
                <a:solidFill>
                  <a:schemeClr val="bg2"/>
                </a:solidFill>
                <a:latin typeface="Times New Roman" panose="02020603050405020304" pitchFamily="18" charset="0"/>
              </a:rPr>
              <a:t>           of</a:t>
            </a:r>
          </a:p>
          <a:p>
            <a:pPr eaLnBrk="1" hangingPunct="1"/>
            <a:r>
              <a:rPr lang="en-US" altLang="es-ES" sz="2400" b="1" i="1">
                <a:solidFill>
                  <a:schemeClr val="bg2"/>
                </a:solidFill>
                <a:latin typeface="Times New Roman" panose="02020603050405020304" pitchFamily="18" charset="0"/>
              </a:rPr>
              <a:t>The Caries Risk</a:t>
            </a:r>
          </a:p>
          <a:p>
            <a:pPr eaLnBrk="1" hangingPunct="1"/>
            <a:endParaRPr lang="en-US" altLang="es-ES" sz="2400">
              <a:latin typeface="Times New Roman" panose="02020603050405020304" pitchFamily="18" charset="0"/>
            </a:endParaRPr>
          </a:p>
        </p:txBody>
      </p:sp>
      <p:sp>
        <p:nvSpPr>
          <p:cNvPr id="151562" name="Text Box 10"/>
          <p:cNvSpPr txBox="1">
            <a:spLocks noChangeArrowheads="1"/>
          </p:cNvSpPr>
          <p:nvPr/>
        </p:nvSpPr>
        <p:spPr bwMode="auto">
          <a:xfrm>
            <a:off x="6732588" y="3860800"/>
            <a:ext cx="21971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s-ES" sz="2800" b="1" i="1">
                <a:solidFill>
                  <a:srgbClr val="FFFF00"/>
                </a:solidFill>
                <a:latin typeface="Times New Roman" panose="02020603050405020304" pitchFamily="18" charset="0"/>
              </a:rPr>
              <a:t>Diet, contents</a:t>
            </a:r>
          </a:p>
          <a:p>
            <a:pPr eaLnBrk="1" hangingPunct="1"/>
            <a:r>
              <a:rPr lang="en-US" altLang="es-ES" sz="1800" b="1">
                <a:latin typeface="Times New Roman" panose="02020603050405020304" pitchFamily="18" charset="0"/>
              </a:rPr>
              <a:t>  High sugar intake</a:t>
            </a:r>
          </a:p>
        </p:txBody>
      </p:sp>
      <p:sp>
        <p:nvSpPr>
          <p:cNvPr id="151564" name="Text Box 12"/>
          <p:cNvSpPr txBox="1">
            <a:spLocks noChangeArrowheads="1"/>
          </p:cNvSpPr>
          <p:nvPr/>
        </p:nvSpPr>
        <p:spPr bwMode="auto">
          <a:xfrm>
            <a:off x="5892800" y="5157788"/>
            <a:ext cx="325120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s-ES" sz="2800" b="1" i="1">
                <a:solidFill>
                  <a:srgbClr val="FFFF00"/>
                </a:solidFill>
                <a:latin typeface="Times New Roman" panose="02020603050405020304" pitchFamily="18" charset="0"/>
              </a:rPr>
              <a:t>   Diet, frequency</a:t>
            </a:r>
          </a:p>
          <a:p>
            <a:pPr eaLnBrk="1" hangingPunct="1"/>
            <a:r>
              <a:rPr lang="en-US" altLang="es-ES" sz="1800" b="1">
                <a:latin typeface="Times New Roman" panose="02020603050405020304" pitchFamily="18" charset="0"/>
              </a:rPr>
              <a:t>3 meals/day v.low diet intake F.</a:t>
            </a:r>
          </a:p>
        </p:txBody>
      </p:sp>
      <p:sp>
        <p:nvSpPr>
          <p:cNvPr id="151566" name="Text Box 14"/>
          <p:cNvSpPr txBox="1">
            <a:spLocks noChangeArrowheads="1"/>
          </p:cNvSpPr>
          <p:nvPr/>
        </p:nvSpPr>
        <p:spPr bwMode="auto">
          <a:xfrm>
            <a:off x="6480175" y="1268413"/>
            <a:ext cx="26638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s-ES" sz="2800" b="1" i="1">
                <a:solidFill>
                  <a:srgbClr val="FFFF00"/>
                </a:solidFill>
                <a:latin typeface="Times New Roman" panose="02020603050405020304" pitchFamily="18" charset="0"/>
              </a:rPr>
              <a:t>  Plaque amount</a:t>
            </a:r>
          </a:p>
          <a:p>
            <a:pPr eaLnBrk="1" hangingPunct="1"/>
            <a:r>
              <a:rPr lang="en-US" altLang="es-ES" sz="1800" b="1">
                <a:latin typeface="Times New Roman" panose="02020603050405020304" pitchFamily="18" charset="0"/>
              </a:rPr>
              <a:t>&gt;50% plaque adhering S.</a:t>
            </a:r>
          </a:p>
        </p:txBody>
      </p:sp>
      <p:sp>
        <p:nvSpPr>
          <p:cNvPr id="151569" name="Line 17"/>
          <p:cNvSpPr>
            <a:spLocks noChangeShapeType="1"/>
          </p:cNvSpPr>
          <p:nvPr/>
        </p:nvSpPr>
        <p:spPr bwMode="auto">
          <a:xfrm flipV="1">
            <a:off x="4643438" y="1268413"/>
            <a:ext cx="0" cy="93662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sp>
        <p:nvSpPr>
          <p:cNvPr id="151571" name="Line 19"/>
          <p:cNvSpPr>
            <a:spLocks noChangeShapeType="1"/>
          </p:cNvSpPr>
          <p:nvPr/>
        </p:nvSpPr>
        <p:spPr bwMode="auto">
          <a:xfrm flipV="1">
            <a:off x="5435600" y="1916113"/>
            <a:ext cx="865188" cy="50482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sp>
        <p:nvSpPr>
          <p:cNvPr id="151572" name="Line 20"/>
          <p:cNvSpPr>
            <a:spLocks noChangeShapeType="1"/>
          </p:cNvSpPr>
          <p:nvPr/>
        </p:nvSpPr>
        <p:spPr bwMode="auto">
          <a:xfrm>
            <a:off x="5940425" y="3284538"/>
            <a:ext cx="79216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sp>
        <p:nvSpPr>
          <p:cNvPr id="151573" name="Line 21"/>
          <p:cNvSpPr>
            <a:spLocks noChangeShapeType="1"/>
          </p:cNvSpPr>
          <p:nvPr/>
        </p:nvSpPr>
        <p:spPr bwMode="auto">
          <a:xfrm>
            <a:off x="5795963" y="3860800"/>
            <a:ext cx="863600" cy="360363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sp>
        <p:nvSpPr>
          <p:cNvPr id="151574" name="Text Box 22"/>
          <p:cNvSpPr txBox="1">
            <a:spLocks noChangeArrowheads="1"/>
          </p:cNvSpPr>
          <p:nvPr/>
        </p:nvSpPr>
        <p:spPr bwMode="auto">
          <a:xfrm>
            <a:off x="6804025" y="2781300"/>
            <a:ext cx="2484438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s-ES" sz="2800" b="1" i="1">
                <a:solidFill>
                  <a:srgbClr val="FFFF00"/>
                </a:solidFill>
                <a:latin typeface="Times New Roman" panose="02020603050405020304" pitchFamily="18" charset="0"/>
              </a:rPr>
              <a:t> Mutans strep.</a:t>
            </a:r>
          </a:p>
          <a:p>
            <a:pPr eaLnBrk="1" hangingPunct="1"/>
            <a:r>
              <a:rPr lang="en-US" altLang="es-ES" sz="1800" b="1">
                <a:latin typeface="Times New Roman" panose="02020603050405020304" pitchFamily="18" charset="0"/>
              </a:rPr>
              <a:t>1000,000/ml</a:t>
            </a:r>
            <a:r>
              <a:rPr lang="ar-SA" altLang="es-E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s-E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(high)</a:t>
            </a:r>
            <a:r>
              <a:rPr lang="ar-SA" altLang="es-E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s-ES" sz="1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1575" name="Line 23"/>
          <p:cNvSpPr>
            <a:spLocks noChangeShapeType="1"/>
          </p:cNvSpPr>
          <p:nvPr/>
        </p:nvSpPr>
        <p:spPr bwMode="auto">
          <a:xfrm>
            <a:off x="5364163" y="4221163"/>
            <a:ext cx="1439862" cy="93662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sp>
        <p:nvSpPr>
          <p:cNvPr id="151576" name="Text Box 24"/>
          <p:cNvSpPr txBox="1">
            <a:spLocks noChangeArrowheads="1"/>
          </p:cNvSpPr>
          <p:nvPr/>
        </p:nvSpPr>
        <p:spPr bwMode="auto">
          <a:xfrm>
            <a:off x="3276600" y="5084763"/>
            <a:ext cx="250190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s-ES" sz="2800" b="1" i="1">
                <a:solidFill>
                  <a:srgbClr val="FFFF00"/>
                </a:solidFill>
                <a:latin typeface="Times New Roman" panose="02020603050405020304" pitchFamily="18" charset="0"/>
              </a:rPr>
              <a:t>Saliva secretion</a:t>
            </a:r>
          </a:p>
          <a:p>
            <a:pPr eaLnBrk="1" hangingPunct="1"/>
            <a:r>
              <a:rPr lang="en-US" altLang="es-ES" sz="1800" b="1">
                <a:latin typeface="Times New Roman" panose="02020603050405020304" pitchFamily="18" charset="0"/>
              </a:rPr>
              <a:t>    1 ml / m.</a:t>
            </a:r>
            <a:r>
              <a:rPr lang="ar-SA" altLang="es-E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s-E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normal)</a:t>
            </a:r>
          </a:p>
        </p:txBody>
      </p:sp>
      <p:sp>
        <p:nvSpPr>
          <p:cNvPr id="151577" name="Line 25"/>
          <p:cNvSpPr>
            <a:spLocks noChangeShapeType="1"/>
          </p:cNvSpPr>
          <p:nvPr/>
        </p:nvSpPr>
        <p:spPr bwMode="auto">
          <a:xfrm>
            <a:off x="4643438" y="4365625"/>
            <a:ext cx="0" cy="576263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sp>
        <p:nvSpPr>
          <p:cNvPr id="151578" name="Text Box 26"/>
          <p:cNvSpPr txBox="1">
            <a:spLocks noChangeArrowheads="1"/>
          </p:cNvSpPr>
          <p:nvPr/>
        </p:nvSpPr>
        <p:spPr bwMode="auto">
          <a:xfrm>
            <a:off x="684213" y="5013325"/>
            <a:ext cx="25463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s-ES" sz="2800" b="1" i="1">
                <a:solidFill>
                  <a:srgbClr val="FFFF00"/>
                </a:solidFill>
                <a:latin typeface="Times New Roman" panose="02020603050405020304" pitchFamily="18" charset="0"/>
              </a:rPr>
              <a:t>Buffer capacity</a:t>
            </a:r>
          </a:p>
          <a:p>
            <a:pPr eaLnBrk="1" hangingPunct="1"/>
            <a:r>
              <a:rPr lang="en-US" altLang="es-ES" sz="1800">
                <a:latin typeface="Times New Roman" panose="02020603050405020304" pitchFamily="18" charset="0"/>
              </a:rPr>
              <a:t>     </a:t>
            </a:r>
            <a:r>
              <a:rPr lang="en-US" altLang="es-ES" sz="1800" b="1">
                <a:latin typeface="Times New Roman" panose="02020603050405020304" pitchFamily="18" charset="0"/>
              </a:rPr>
              <a:t>pH 4.5-5.5 ( medium</a:t>
            </a:r>
            <a:r>
              <a:rPr lang="en-US" altLang="es-E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51579" name="Line 27"/>
          <p:cNvSpPr>
            <a:spLocks noChangeShapeType="1"/>
          </p:cNvSpPr>
          <p:nvPr/>
        </p:nvSpPr>
        <p:spPr bwMode="auto">
          <a:xfrm flipH="1">
            <a:off x="2484438" y="4005263"/>
            <a:ext cx="1223962" cy="863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sp>
        <p:nvSpPr>
          <p:cNvPr id="151580" name="Text Box 28"/>
          <p:cNvSpPr txBox="1">
            <a:spLocks noChangeArrowheads="1"/>
          </p:cNvSpPr>
          <p:nvPr/>
        </p:nvSpPr>
        <p:spPr bwMode="auto">
          <a:xfrm>
            <a:off x="3348038" y="260350"/>
            <a:ext cx="2819400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s-ES" sz="2800" b="1" i="1">
                <a:solidFill>
                  <a:srgbClr val="FFFF00"/>
                </a:solidFill>
                <a:latin typeface="Times New Roman" panose="02020603050405020304" pitchFamily="18" charset="0"/>
              </a:rPr>
              <a:t>Fluoride program</a:t>
            </a:r>
          </a:p>
          <a:p>
            <a:pPr eaLnBrk="1" hangingPunct="1"/>
            <a:r>
              <a:rPr lang="en-US" altLang="es-ES" sz="2400">
                <a:latin typeface="Times New Roman" panose="02020603050405020304" pitchFamily="18" charset="0"/>
              </a:rPr>
              <a:t>               </a:t>
            </a:r>
            <a:r>
              <a:rPr lang="en-US" altLang="es-ES" sz="2400" b="1">
                <a:latin typeface="Times New Roman" panose="02020603050405020304" pitchFamily="18" charset="0"/>
              </a:rPr>
              <a:t>No</a:t>
            </a:r>
          </a:p>
        </p:txBody>
      </p:sp>
      <p:sp>
        <p:nvSpPr>
          <p:cNvPr id="151581" name="Line 29"/>
          <p:cNvSpPr>
            <a:spLocks noChangeShapeType="1"/>
          </p:cNvSpPr>
          <p:nvPr/>
        </p:nvSpPr>
        <p:spPr bwMode="auto">
          <a:xfrm flipH="1">
            <a:off x="2484438" y="3357563"/>
            <a:ext cx="8636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sp>
        <p:nvSpPr>
          <p:cNvPr id="151582" name="Text Box 30"/>
          <p:cNvSpPr txBox="1">
            <a:spLocks noChangeArrowheads="1"/>
          </p:cNvSpPr>
          <p:nvPr/>
        </p:nvSpPr>
        <p:spPr bwMode="auto">
          <a:xfrm>
            <a:off x="0" y="2924175"/>
            <a:ext cx="293370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s-ES" sz="2800" b="1" i="1">
                <a:solidFill>
                  <a:srgbClr val="FFFF00"/>
                </a:solidFill>
                <a:latin typeface="Times New Roman" panose="02020603050405020304" pitchFamily="18" charset="0"/>
              </a:rPr>
              <a:t>Caries experiences</a:t>
            </a:r>
          </a:p>
          <a:p>
            <a:pPr eaLnBrk="1" hangingPunct="1"/>
            <a:r>
              <a:rPr lang="en-US" altLang="es-ES" sz="1800">
                <a:latin typeface="Times New Roman" panose="02020603050405020304" pitchFamily="18" charset="0"/>
              </a:rPr>
              <a:t>    </a:t>
            </a:r>
            <a:r>
              <a:rPr lang="en-US" altLang="es-ES" sz="1800" b="1">
                <a:latin typeface="Times New Roman" panose="02020603050405020304" pitchFamily="18" charset="0"/>
              </a:rPr>
              <a:t>Worse than normal</a:t>
            </a:r>
          </a:p>
        </p:txBody>
      </p:sp>
      <p:sp>
        <p:nvSpPr>
          <p:cNvPr id="151583" name="Line 31"/>
          <p:cNvSpPr>
            <a:spLocks noChangeShapeType="1"/>
          </p:cNvSpPr>
          <p:nvPr/>
        </p:nvSpPr>
        <p:spPr bwMode="auto">
          <a:xfrm flipH="1" flipV="1">
            <a:off x="2987675" y="1916113"/>
            <a:ext cx="792163" cy="576262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sp>
        <p:nvSpPr>
          <p:cNvPr id="151584" name="Text Box 32"/>
          <p:cNvSpPr txBox="1">
            <a:spLocks noChangeArrowheads="1"/>
          </p:cNvSpPr>
          <p:nvPr/>
        </p:nvSpPr>
        <p:spPr bwMode="auto">
          <a:xfrm>
            <a:off x="828675" y="1166813"/>
            <a:ext cx="25590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s-ES" sz="2800" b="1" i="1">
                <a:solidFill>
                  <a:srgbClr val="FFFF00"/>
                </a:solidFill>
                <a:latin typeface="Times New Roman" panose="02020603050405020304" pitchFamily="18" charset="0"/>
              </a:rPr>
              <a:t>Related diseases</a:t>
            </a:r>
          </a:p>
          <a:p>
            <a:pPr eaLnBrk="1" hangingPunct="1"/>
            <a:r>
              <a:rPr lang="en-US" altLang="es-ES" sz="1800">
                <a:latin typeface="Times New Roman" panose="02020603050405020304" pitchFamily="18" charset="0"/>
              </a:rPr>
              <a:t>   </a:t>
            </a:r>
            <a:r>
              <a:rPr lang="en-US" altLang="es-ES" sz="1800" b="1">
                <a:latin typeface="Times New Roman" panose="02020603050405020304" pitchFamily="18" charset="0"/>
              </a:rPr>
              <a:t>No systemic D.</a:t>
            </a:r>
          </a:p>
        </p:txBody>
      </p:sp>
      <p:pic>
        <p:nvPicPr>
          <p:cNvPr id="151585" name="Picture 33"/>
          <p:cNvPicPr>
            <a:picLocks noChangeAspect="1" noChangeArrowheads="1"/>
          </p:cNvPicPr>
          <p:nvPr/>
        </p:nvPicPr>
        <p:blipFill>
          <a:blip r:embed="rId5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765175"/>
            <a:ext cx="3109912" cy="1790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515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515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515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515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1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1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151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15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15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151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15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15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15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15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151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1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1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51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1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1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4" dur="500"/>
                                        <p:tgtEl>
                                          <p:spTgt spid="151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15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15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3" dur="500"/>
                                        <p:tgtEl>
                                          <p:spTgt spid="151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1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1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151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1515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1515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515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51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51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6" dur="500"/>
                                        <p:tgtEl>
                                          <p:spTgt spid="151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515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515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557" grpId="0" animBg="1" autoUpdateAnimBg="0"/>
      <p:bldP spid="151557" grpId="1" animBg="1"/>
      <p:bldP spid="151562" grpId="0" autoUpdateAnimBg="0"/>
      <p:bldP spid="151564" grpId="0" autoUpdateAnimBg="0"/>
      <p:bldP spid="151566" grpId="0" autoUpdateAnimBg="0"/>
      <p:bldP spid="151574" grpId="0" autoUpdateAnimBg="0"/>
      <p:bldP spid="151576" grpId="0" autoUpdateAnimBg="0"/>
      <p:bldP spid="151578" grpId="0" autoUpdateAnimBg="0"/>
      <p:bldP spid="151580" grpId="0" autoUpdateAnimBg="0"/>
      <p:bldP spid="151582" grpId="0" autoUpdateAnimBg="0"/>
      <p:bldP spid="151584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9"/>
          <p:cNvSpPr>
            <a:spLocks noChangeArrowheads="1"/>
          </p:cNvSpPr>
          <p:nvPr/>
        </p:nvSpPr>
        <p:spPr bwMode="auto">
          <a:xfrm rot="-5400000">
            <a:off x="4662488" y="-2565400"/>
            <a:ext cx="287338" cy="8675687"/>
          </a:xfrm>
          <a:prstGeom prst="rect">
            <a:avLst/>
          </a:prstGeom>
          <a:gradFill rotWithShape="1">
            <a:gsLst>
              <a:gs pos="0">
                <a:srgbClr val="FFFFFF">
                  <a:alpha val="53998"/>
                </a:srgbClr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sp>
        <p:nvSpPr>
          <p:cNvPr id="230404" name="Text Box 4"/>
          <p:cNvSpPr txBox="1">
            <a:spLocks noChangeArrowheads="1"/>
          </p:cNvSpPr>
          <p:nvPr/>
        </p:nvSpPr>
        <p:spPr bwMode="auto">
          <a:xfrm>
            <a:off x="900113" y="188913"/>
            <a:ext cx="4622800" cy="579437"/>
          </a:xfrm>
          <a:prstGeom prst="rect">
            <a:avLst/>
          </a:prstGeom>
          <a:gradFill rotWithShape="1">
            <a:gsLst>
              <a:gs pos="0">
                <a:srgbClr val="FFCCFF"/>
              </a:gs>
              <a:gs pos="100000">
                <a:srgbClr val="000066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76200" cmpd="tri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s-ES" sz="3200" b="1" i="1">
                <a:solidFill>
                  <a:schemeClr val="bg2"/>
                </a:solidFill>
                <a:latin typeface="Times New Roman" panose="02020603050405020304" pitchFamily="18" charset="0"/>
              </a:rPr>
              <a:t>Mounted Diagnostic casts.</a:t>
            </a:r>
          </a:p>
        </p:txBody>
      </p:sp>
      <p:pic>
        <p:nvPicPr>
          <p:cNvPr id="230405" name="Picture 5"/>
          <p:cNvPicPr>
            <a:picLocks noChangeAspect="1" noChangeArrowheads="1"/>
          </p:cNvPicPr>
          <p:nvPr/>
        </p:nvPicPr>
        <p:blipFill>
          <a:blip r:embed="rId4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2205038"/>
            <a:ext cx="2736850" cy="2328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0406" name="AutoShape 6"/>
          <p:cNvSpPr>
            <a:spLocks noChangeArrowheads="1"/>
          </p:cNvSpPr>
          <p:nvPr/>
        </p:nvSpPr>
        <p:spPr bwMode="auto">
          <a:xfrm>
            <a:off x="6156325" y="3068638"/>
            <a:ext cx="287338" cy="485775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sp>
        <p:nvSpPr>
          <p:cNvPr id="230408" name="AutoShape 8"/>
          <p:cNvSpPr>
            <a:spLocks noChangeArrowheads="1"/>
          </p:cNvSpPr>
          <p:nvPr/>
        </p:nvSpPr>
        <p:spPr bwMode="auto">
          <a:xfrm>
            <a:off x="3059113" y="3068638"/>
            <a:ext cx="328612" cy="485775"/>
          </a:xfrm>
          <a:prstGeom prst="lef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pic>
        <p:nvPicPr>
          <p:cNvPr id="230409" name="Picture 9"/>
          <p:cNvPicPr>
            <a:picLocks noChangeAspect="1" noChangeArrowheads="1"/>
          </p:cNvPicPr>
          <p:nvPr/>
        </p:nvPicPr>
        <p:blipFill>
          <a:blip r:embed="rId5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2276475"/>
            <a:ext cx="2546350" cy="22320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0410" name="Picture 10"/>
          <p:cNvPicPr>
            <a:picLocks noChangeAspect="1" noChangeArrowheads="1"/>
          </p:cNvPicPr>
          <p:nvPr/>
        </p:nvPicPr>
        <p:blipFill>
          <a:blip r:embed="rId6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276475"/>
            <a:ext cx="2643188" cy="22320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0411" name="Picture 11"/>
          <p:cNvPicPr>
            <a:picLocks noChangeAspect="1" noChangeArrowheads="1"/>
          </p:cNvPicPr>
          <p:nvPr/>
        </p:nvPicPr>
        <p:blipFill>
          <a:blip r:embed="rId7">
            <a:lum bright="12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115888"/>
            <a:ext cx="2439987" cy="18018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0412" name="AutoShape 12"/>
          <p:cNvSpPr>
            <a:spLocks noChangeArrowheads="1"/>
          </p:cNvSpPr>
          <p:nvPr/>
        </p:nvSpPr>
        <p:spPr bwMode="auto">
          <a:xfrm>
            <a:off x="4500563" y="1989138"/>
            <a:ext cx="485775" cy="144462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pic>
        <p:nvPicPr>
          <p:cNvPr id="230413" name="Picture 13"/>
          <p:cNvPicPr>
            <a:picLocks noChangeAspect="1" noChangeArrowheads="1"/>
          </p:cNvPicPr>
          <p:nvPr/>
        </p:nvPicPr>
        <p:blipFill>
          <a:blip r:embed="rId8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4868863"/>
            <a:ext cx="2513012" cy="18113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0414" name="AutoShape 14"/>
          <p:cNvSpPr>
            <a:spLocks noChangeArrowheads="1"/>
          </p:cNvSpPr>
          <p:nvPr/>
        </p:nvSpPr>
        <p:spPr bwMode="auto">
          <a:xfrm>
            <a:off x="4572000" y="4581525"/>
            <a:ext cx="485775" cy="255588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0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0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04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304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30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04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04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04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04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04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04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04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04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0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0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0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0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0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0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0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0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0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0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04" grpId="0" animBg="1" autoUpdateAnimBg="0"/>
      <p:bldP spid="230406" grpId="0" animBg="1"/>
      <p:bldP spid="230408" grpId="0" animBg="1"/>
      <p:bldP spid="230412" grpId="0" animBg="1"/>
      <p:bldP spid="23041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911225" y="476250"/>
            <a:ext cx="2147888" cy="579438"/>
          </a:xfrm>
          <a:prstGeom prst="rect">
            <a:avLst/>
          </a:prstGeom>
          <a:gradFill rotWithShape="1">
            <a:gsLst>
              <a:gs pos="0">
                <a:srgbClr val="FFCCFF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38100" cmpd="dbl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Blip>
                <a:blip r:embed="rId5"/>
              </a:buBlip>
            </a:pPr>
            <a:r>
              <a:rPr lang="en-US" altLang="es-ES" sz="240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en-US" altLang="es-ES" sz="3200" b="1" i="1">
                <a:solidFill>
                  <a:schemeClr val="bg2"/>
                </a:solidFill>
                <a:latin typeface="Times New Roman" panose="02020603050405020304" pitchFamily="18" charset="0"/>
              </a:rPr>
              <a:t>Diagnosis</a:t>
            </a:r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1828800" y="1371600"/>
            <a:ext cx="6597650" cy="265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Clr>
                <a:schemeClr val="tx1"/>
              </a:buClr>
              <a:buFont typeface="Wingdings" panose="05000000000000000000" pitchFamily="2" charset="2"/>
              <a:buBlip>
                <a:blip r:embed="rId6"/>
              </a:buBlip>
            </a:pPr>
            <a:r>
              <a:rPr lang="en-US" altLang="es-ES" sz="2400">
                <a:solidFill>
                  <a:srgbClr val="FFFF00"/>
                </a:solidFill>
                <a:latin typeface="Times New Roman" panose="02020603050405020304" pitchFamily="18" charset="0"/>
              </a:rPr>
              <a:t>  </a:t>
            </a:r>
            <a:r>
              <a:rPr lang="en-US" altLang="es-ES" sz="2400" b="1" i="1">
                <a:solidFill>
                  <a:srgbClr val="FFFF00"/>
                </a:solidFill>
                <a:latin typeface="Times New Roman" panose="02020603050405020304" pitchFamily="18" charset="0"/>
              </a:rPr>
              <a:t>mild to m</a:t>
            </a:r>
            <a:r>
              <a:rPr lang="en-US" altLang="es-ES" sz="2800" b="1" i="1">
                <a:solidFill>
                  <a:srgbClr val="FFFF00"/>
                </a:solidFill>
                <a:latin typeface="Times New Roman" panose="02020603050405020304" pitchFamily="18" charset="0"/>
              </a:rPr>
              <a:t>oderate generalized periodontitis.</a:t>
            </a:r>
          </a:p>
          <a:p>
            <a:pPr eaLnBrk="1" hangingPunct="1">
              <a:buClr>
                <a:schemeClr val="tx1"/>
              </a:buClr>
              <a:buFont typeface="Wingdings" panose="05000000000000000000" pitchFamily="2" charset="2"/>
              <a:buBlip>
                <a:blip r:embed="rId6"/>
              </a:buBlip>
            </a:pPr>
            <a:r>
              <a:rPr lang="en-US" altLang="es-ES" sz="2800" b="1" i="1">
                <a:solidFill>
                  <a:srgbClr val="FFFF00"/>
                </a:solidFill>
                <a:latin typeface="Times New Roman" panose="02020603050405020304" pitchFamily="18" charset="0"/>
              </a:rPr>
              <a:t> Dental caries.</a:t>
            </a:r>
          </a:p>
          <a:p>
            <a:pPr eaLnBrk="1" hangingPunct="1">
              <a:buClr>
                <a:schemeClr val="tx1"/>
              </a:buClr>
              <a:buFont typeface="Wingdings" panose="05000000000000000000" pitchFamily="2" charset="2"/>
              <a:buBlip>
                <a:blip r:embed="rId6"/>
              </a:buBlip>
            </a:pPr>
            <a:r>
              <a:rPr lang="en-US" altLang="es-ES" sz="2800" b="1" i="1">
                <a:solidFill>
                  <a:srgbClr val="FFFF00"/>
                </a:solidFill>
                <a:latin typeface="Times New Roman" panose="02020603050405020304" pitchFamily="18" charset="0"/>
              </a:rPr>
              <a:t> Necrotic pulp #17,#12,#11,#21,#22,#35 .</a:t>
            </a:r>
          </a:p>
          <a:p>
            <a:pPr eaLnBrk="1" hangingPunct="1">
              <a:buClr>
                <a:schemeClr val="tx1"/>
              </a:buClr>
              <a:buFont typeface="Wingdings" panose="05000000000000000000" pitchFamily="2" charset="2"/>
              <a:buBlip>
                <a:blip r:embed="rId6"/>
              </a:buBlip>
            </a:pPr>
            <a:r>
              <a:rPr lang="en-US" altLang="es-ES" sz="2800" b="1" i="1">
                <a:solidFill>
                  <a:srgbClr val="FFFF00"/>
                </a:solidFill>
                <a:latin typeface="Times New Roman" panose="02020603050405020304" pitchFamily="18" charset="0"/>
              </a:rPr>
              <a:t>Acute apical periodontitis # 12,#11,#21. </a:t>
            </a:r>
          </a:p>
          <a:p>
            <a:pPr eaLnBrk="1" hangingPunct="1">
              <a:buClr>
                <a:schemeClr val="tx1"/>
              </a:buClr>
              <a:buFont typeface="Wingdings" panose="05000000000000000000" pitchFamily="2" charset="2"/>
              <a:buBlip>
                <a:blip r:embed="rId6"/>
              </a:buBlip>
            </a:pPr>
            <a:r>
              <a:rPr lang="en-US" altLang="es-ES" sz="2800" b="1" i="1">
                <a:solidFill>
                  <a:srgbClr val="FFFF00"/>
                </a:solidFill>
                <a:latin typeface="Times New Roman" panose="02020603050405020304" pitchFamily="18" charset="0"/>
              </a:rPr>
              <a:t> Missing teeth # 27,#37,#47.</a:t>
            </a:r>
          </a:p>
          <a:p>
            <a:pPr eaLnBrk="1" hangingPunct="1">
              <a:buClr>
                <a:schemeClr val="tx1"/>
              </a:buClr>
              <a:buFont typeface="Wingdings" panose="05000000000000000000" pitchFamily="2" charset="2"/>
              <a:buBlip>
                <a:blip r:embed="rId6"/>
              </a:buBlip>
            </a:pPr>
            <a:r>
              <a:rPr lang="en-US" altLang="es-ES" sz="2800" b="1" i="1">
                <a:solidFill>
                  <a:srgbClr val="FFFF00"/>
                </a:solidFill>
                <a:latin typeface="Times New Roman" panose="02020603050405020304" pitchFamily="18" charset="0"/>
              </a:rPr>
              <a:t>impacted  tooth # 48</a:t>
            </a: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762000" y="4267200"/>
            <a:ext cx="2282825" cy="579438"/>
          </a:xfrm>
          <a:prstGeom prst="rect">
            <a:avLst/>
          </a:prstGeom>
          <a:gradFill rotWithShape="1">
            <a:gsLst>
              <a:gs pos="0">
                <a:srgbClr val="FFCCFF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38100" cmpd="dbl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Blip>
                <a:blip r:embed="rId5"/>
              </a:buBlip>
            </a:pPr>
            <a:r>
              <a:rPr lang="en-US" altLang="es-ES" sz="2400">
                <a:latin typeface="Times New Roman" panose="02020603050405020304" pitchFamily="18" charset="0"/>
              </a:rPr>
              <a:t> </a:t>
            </a:r>
            <a:r>
              <a:rPr lang="en-US" altLang="es-ES" sz="3200" b="1" i="1">
                <a:solidFill>
                  <a:schemeClr val="bg2"/>
                </a:solidFill>
                <a:latin typeface="Times New Roman" panose="02020603050405020304" pitchFamily="18" charset="0"/>
              </a:rPr>
              <a:t>Prognosis:</a:t>
            </a:r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1116013" y="5397500"/>
            <a:ext cx="73818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s-ES" sz="3200" b="1" i="1" u="sng">
                <a:solidFill>
                  <a:srgbClr val="FFFF53"/>
                </a:solidFill>
                <a:latin typeface="Times New Roman" panose="02020603050405020304" pitchFamily="18" charset="0"/>
              </a:rPr>
              <a:t>Good</a:t>
            </a:r>
            <a:r>
              <a:rPr lang="en-US" altLang="es-ES" sz="2800" b="1" i="1" u="sng">
                <a:solidFill>
                  <a:srgbClr val="FFFF53"/>
                </a:solidFill>
                <a:latin typeface="Times New Roman" panose="02020603050405020304" pitchFamily="18" charset="0"/>
              </a:rPr>
              <a:t> </a:t>
            </a:r>
            <a:r>
              <a:rPr lang="en-US" altLang="es-ES" sz="2800" b="1" i="1">
                <a:solidFill>
                  <a:schemeClr val="tx2"/>
                </a:solidFill>
                <a:latin typeface="Times New Roman" panose="02020603050405020304" pitchFamily="18" charset="0"/>
              </a:rPr>
              <a:t>if all potential cariogenic factor controlled</a:t>
            </a:r>
          </a:p>
        </p:txBody>
      </p:sp>
      <p:sp>
        <p:nvSpPr>
          <p:cNvPr id="56326" name="Oval 6"/>
          <p:cNvSpPr>
            <a:spLocks noChangeArrowheads="1"/>
          </p:cNvSpPr>
          <p:nvPr/>
        </p:nvSpPr>
        <p:spPr bwMode="auto">
          <a:xfrm>
            <a:off x="6659563" y="3716338"/>
            <a:ext cx="2232025" cy="1296987"/>
          </a:xfrm>
          <a:prstGeom prst="ellipse">
            <a:avLst/>
          </a:prstGeom>
          <a:gradFill rotWithShape="1">
            <a:gsLst>
              <a:gs pos="0">
                <a:srgbClr val="FFCCFF">
                  <a:alpha val="42000"/>
                </a:srgbClr>
              </a:gs>
              <a:gs pos="100000">
                <a:schemeClr val="bg1">
                  <a:alpha val="32001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sp>
        <p:nvSpPr>
          <p:cNvPr id="56327" name="Oval 7"/>
          <p:cNvSpPr>
            <a:spLocks noChangeArrowheads="1"/>
          </p:cNvSpPr>
          <p:nvPr/>
        </p:nvSpPr>
        <p:spPr bwMode="auto">
          <a:xfrm>
            <a:off x="6227763" y="3789363"/>
            <a:ext cx="2376487" cy="1152525"/>
          </a:xfrm>
          <a:prstGeom prst="ellipse">
            <a:avLst/>
          </a:prstGeom>
          <a:gradFill rotWithShape="1">
            <a:gsLst>
              <a:gs pos="0">
                <a:srgbClr val="FFFFFF">
                  <a:alpha val="67998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sp>
        <p:nvSpPr>
          <p:cNvPr id="56328" name="Oval 8"/>
          <p:cNvSpPr>
            <a:spLocks noChangeArrowheads="1"/>
          </p:cNvSpPr>
          <p:nvPr/>
        </p:nvSpPr>
        <p:spPr bwMode="auto">
          <a:xfrm>
            <a:off x="5724525" y="4005263"/>
            <a:ext cx="2303463" cy="863600"/>
          </a:xfrm>
          <a:prstGeom prst="ellipse">
            <a:avLst/>
          </a:prstGeom>
          <a:gradFill rotWithShape="1">
            <a:gsLst>
              <a:gs pos="0">
                <a:srgbClr val="FFCCFF">
                  <a:alpha val="89998"/>
                </a:srgbClr>
              </a:gs>
              <a:gs pos="100000">
                <a:schemeClr val="bg1">
                  <a:alpha val="14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sp>
        <p:nvSpPr>
          <p:cNvPr id="56329" name="Rectangle 9"/>
          <p:cNvSpPr>
            <a:spLocks noChangeArrowheads="1"/>
          </p:cNvSpPr>
          <p:nvPr/>
        </p:nvSpPr>
        <p:spPr bwMode="auto">
          <a:xfrm>
            <a:off x="0" y="0"/>
            <a:ext cx="971550" cy="6858000"/>
          </a:xfrm>
          <a:prstGeom prst="rect">
            <a:avLst/>
          </a:prstGeom>
          <a:gradFill rotWithShape="1">
            <a:gsLst>
              <a:gs pos="0">
                <a:schemeClr val="tx1">
                  <a:alpha val="46001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 animBg="1" autoUpdateAnimBg="0"/>
      <p:bldP spid="35842" grpId="1" animBg="1"/>
      <p:bldP spid="35843" grpId="0" autoUpdateAnimBg="0"/>
      <p:bldP spid="35844" grpId="0" animBg="1" autoUpdateAnimBg="0"/>
      <p:bldP spid="35844" grpId="1" animBg="1"/>
      <p:bldP spid="35845" grpId="0" autoUpdateAnimBg="0"/>
      <p:bldP spid="35845" grpId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2843213" y="981075"/>
            <a:ext cx="3378200" cy="579438"/>
          </a:xfrm>
          <a:prstGeom prst="rect">
            <a:avLst/>
          </a:prstGeom>
          <a:gradFill rotWithShape="1">
            <a:gsLst>
              <a:gs pos="0">
                <a:srgbClr val="FFCCFF"/>
              </a:gs>
              <a:gs pos="100000">
                <a:srgbClr val="000066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38100" cmpd="dbl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s-ES" sz="3200">
                <a:latin typeface="Times New Roman" panose="02020603050405020304" pitchFamily="18" charset="0"/>
              </a:rPr>
              <a:t>Treatment planning</a:t>
            </a: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1042988" y="1916113"/>
            <a:ext cx="1370012" cy="579437"/>
          </a:xfrm>
          <a:prstGeom prst="rect">
            <a:avLst/>
          </a:prstGeom>
          <a:gradFill rotWithShape="1">
            <a:gsLst>
              <a:gs pos="0">
                <a:srgbClr val="FFCCFF"/>
              </a:gs>
              <a:gs pos="100000">
                <a:srgbClr val="000066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38100" cmpd="dbl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s-ES" sz="3200">
                <a:solidFill>
                  <a:schemeClr val="bg2"/>
                </a:solidFill>
                <a:latin typeface="Times New Roman" panose="02020603050405020304" pitchFamily="18" charset="0"/>
              </a:rPr>
              <a:t>Phase I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1187450" y="2205038"/>
            <a:ext cx="73437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endParaRPr lang="en-US" altLang="es-ES" sz="2400" b="1" i="1">
              <a:latin typeface="Times New Roman" panose="02020603050405020304" pitchFamily="18" charset="0"/>
            </a:endParaRPr>
          </a:p>
          <a:p>
            <a:pPr eaLnBrk="1" hangingPunct="1">
              <a:buClr>
                <a:srgbClr val="FFFF00"/>
              </a:buClr>
              <a:buFont typeface="Wingdings" panose="05000000000000000000" pitchFamily="2" charset="2"/>
              <a:buChar char="q"/>
            </a:pPr>
            <a:r>
              <a:rPr lang="en-US" altLang="es-ES" sz="2400" b="1" i="1">
                <a:latin typeface="Times New Roman" panose="02020603050405020304" pitchFamily="18" charset="0"/>
              </a:rPr>
              <a:t> </a:t>
            </a:r>
            <a:r>
              <a:rPr lang="en-US" altLang="es-ES" sz="2400" b="1" i="1">
                <a:solidFill>
                  <a:srgbClr val="FFFF00"/>
                </a:solidFill>
                <a:latin typeface="Times New Roman" panose="02020603050405020304" pitchFamily="18" charset="0"/>
              </a:rPr>
              <a:t>Extraction  #17, # 26 , #38, R.R #11,21,22, 35. </a:t>
            </a:r>
          </a:p>
        </p:txBody>
      </p:sp>
      <p:sp>
        <p:nvSpPr>
          <p:cNvPr id="36874" name="Rectangle 10"/>
          <p:cNvSpPr>
            <a:spLocks noChangeArrowheads="1"/>
          </p:cNvSpPr>
          <p:nvPr/>
        </p:nvSpPr>
        <p:spPr bwMode="auto">
          <a:xfrm>
            <a:off x="1187450" y="3044825"/>
            <a:ext cx="58816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Clr>
                <a:srgbClr val="FFFF00"/>
              </a:buClr>
              <a:buFont typeface="Wingdings" panose="05000000000000000000" pitchFamily="2" charset="2"/>
              <a:buChar char="q"/>
            </a:pPr>
            <a:r>
              <a:rPr lang="en-US" altLang="es-ES" sz="2400" b="1" i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Prophylaxis and oral hygiene instruction.</a:t>
            </a:r>
          </a:p>
        </p:txBody>
      </p:sp>
      <p:sp>
        <p:nvSpPr>
          <p:cNvPr id="36880" name="Rectangle 16"/>
          <p:cNvSpPr>
            <a:spLocks noChangeArrowheads="1"/>
          </p:cNvSpPr>
          <p:nvPr/>
        </p:nvSpPr>
        <p:spPr bwMode="auto">
          <a:xfrm>
            <a:off x="1187450" y="3573463"/>
            <a:ext cx="62642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Clr>
                <a:srgbClr val="FFFF00"/>
              </a:buClr>
              <a:buFont typeface="Wingdings" panose="05000000000000000000" pitchFamily="2" charset="2"/>
              <a:buChar char="q"/>
            </a:pPr>
            <a:r>
              <a:rPr lang="en-US" altLang="es-ES" sz="2400"/>
              <a:t> </a:t>
            </a:r>
            <a:r>
              <a:rPr lang="en-US" altLang="es-ES" sz="2400" b="1" i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Patient motivation and caries control:</a:t>
            </a:r>
          </a:p>
        </p:txBody>
      </p:sp>
      <p:sp>
        <p:nvSpPr>
          <p:cNvPr id="36881" name="Rectangle 17"/>
          <p:cNvSpPr>
            <a:spLocks noChangeArrowheads="1"/>
          </p:cNvSpPr>
          <p:nvPr/>
        </p:nvSpPr>
        <p:spPr bwMode="auto">
          <a:xfrm>
            <a:off x="1692275" y="3933825"/>
            <a:ext cx="3244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es-ES"/>
              <a:t> </a:t>
            </a:r>
            <a:r>
              <a:rPr lang="en-US" altLang="es-ES" b="1" i="1"/>
              <a:t>1. Reduced sugar intake.</a:t>
            </a:r>
          </a:p>
        </p:txBody>
      </p:sp>
      <p:sp>
        <p:nvSpPr>
          <p:cNvPr id="36882" name="Rectangle 18"/>
          <p:cNvSpPr>
            <a:spLocks noChangeArrowheads="1"/>
          </p:cNvSpPr>
          <p:nvPr/>
        </p:nvSpPr>
        <p:spPr bwMode="auto">
          <a:xfrm>
            <a:off x="1692275" y="4292600"/>
            <a:ext cx="30591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es-ES"/>
              <a:t> </a:t>
            </a:r>
            <a:r>
              <a:rPr lang="en-US" altLang="es-ES" b="1" i="1"/>
              <a:t>2. A Chlorhexidine gel .</a:t>
            </a:r>
          </a:p>
        </p:txBody>
      </p:sp>
      <p:sp>
        <p:nvSpPr>
          <p:cNvPr id="36883" name="Rectangle 19"/>
          <p:cNvSpPr>
            <a:spLocks noChangeArrowheads="1"/>
          </p:cNvSpPr>
          <p:nvPr/>
        </p:nvSpPr>
        <p:spPr bwMode="auto">
          <a:xfrm>
            <a:off x="1692275" y="4652963"/>
            <a:ext cx="29749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es-ES"/>
              <a:t> </a:t>
            </a:r>
            <a:r>
              <a:rPr lang="en-US" altLang="es-ES" b="1" i="1"/>
              <a:t>3. Fluoride toothpaste.</a:t>
            </a:r>
          </a:p>
        </p:txBody>
      </p:sp>
      <p:sp>
        <p:nvSpPr>
          <p:cNvPr id="36884" name="Rectangle 20"/>
          <p:cNvSpPr>
            <a:spLocks noChangeArrowheads="1"/>
          </p:cNvSpPr>
          <p:nvPr/>
        </p:nvSpPr>
        <p:spPr bwMode="auto">
          <a:xfrm>
            <a:off x="1692275" y="5013325"/>
            <a:ext cx="66103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/>
              <a:t> </a:t>
            </a:r>
            <a:r>
              <a:rPr lang="en-US" altLang="es-ES" b="1" i="1"/>
              <a:t>4. Stop smoking to improve buffer capacity of saliva.</a:t>
            </a:r>
          </a:p>
        </p:txBody>
      </p:sp>
      <p:sp>
        <p:nvSpPr>
          <p:cNvPr id="36885" name="Rectangle 21"/>
          <p:cNvSpPr>
            <a:spLocks noChangeArrowheads="1"/>
          </p:cNvSpPr>
          <p:nvPr/>
        </p:nvSpPr>
        <p:spPr bwMode="auto">
          <a:xfrm>
            <a:off x="1258888" y="6021388"/>
            <a:ext cx="56832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Clr>
                <a:srgbClr val="FFFF00"/>
              </a:buClr>
              <a:buFont typeface="Wingdings" panose="05000000000000000000" pitchFamily="2" charset="2"/>
              <a:buChar char="q"/>
            </a:pPr>
            <a:r>
              <a:rPr lang="en-US" altLang="es-E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ES" sz="2400" b="1" i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Constriction lower transitional  RPD</a:t>
            </a:r>
            <a:r>
              <a:rPr lang="en-US" altLang="es-ES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 .</a:t>
            </a:r>
            <a:r>
              <a:rPr lang="en-US" altLang="es-ES" sz="2400"/>
              <a:t> </a:t>
            </a:r>
          </a:p>
        </p:txBody>
      </p:sp>
      <p:sp>
        <p:nvSpPr>
          <p:cNvPr id="36886" name="Text Box 22"/>
          <p:cNvSpPr txBox="1">
            <a:spLocks noChangeArrowheads="1"/>
          </p:cNvSpPr>
          <p:nvPr/>
        </p:nvSpPr>
        <p:spPr bwMode="auto">
          <a:xfrm>
            <a:off x="1258888" y="5418138"/>
            <a:ext cx="59864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Clr>
                <a:srgbClr val="FFFF00"/>
              </a:buClr>
              <a:buFont typeface="Wingdings" panose="05000000000000000000" pitchFamily="2" charset="2"/>
              <a:buChar char="q"/>
            </a:pPr>
            <a:r>
              <a:rPr lang="en-US" altLang="es-ES" sz="2400"/>
              <a:t> </a:t>
            </a:r>
            <a:r>
              <a:rPr lang="en-US" altLang="es-ES" sz="2400" b="1" i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Evaluation of occlusal vertical dimention.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8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8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8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8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6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68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8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68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68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6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68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68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6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68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68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6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68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68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6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68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68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6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 animBg="1" autoUpdateAnimBg="0"/>
      <p:bldP spid="36867" grpId="0" animBg="1" autoUpdateAnimBg="0"/>
      <p:bldP spid="36868" grpId="0" autoUpdateAnimBg="0"/>
      <p:bldP spid="36874" grpId="0"/>
      <p:bldP spid="36880" grpId="0"/>
      <p:bldP spid="36881" grpId="0"/>
      <p:bldP spid="36882" grpId="0"/>
      <p:bldP spid="36883" grpId="0"/>
      <p:bldP spid="36884" grpId="0"/>
      <p:bldP spid="36885" grpId="0"/>
      <p:bldP spid="3688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2"/>
          <p:cNvSpPr>
            <a:spLocks noChangeArrowheads="1"/>
          </p:cNvSpPr>
          <p:nvPr/>
        </p:nvSpPr>
        <p:spPr bwMode="auto">
          <a:xfrm rot="-5400000">
            <a:off x="4554538" y="-2673350"/>
            <a:ext cx="503238" cy="8675687"/>
          </a:xfrm>
          <a:prstGeom prst="rect">
            <a:avLst/>
          </a:prstGeom>
          <a:gradFill rotWithShape="1">
            <a:gsLst>
              <a:gs pos="0">
                <a:srgbClr val="FFFFFF">
                  <a:alpha val="53998"/>
                </a:srgbClr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pic>
        <p:nvPicPr>
          <p:cNvPr id="231429" name="Picture 5"/>
          <p:cNvPicPr>
            <a:picLocks noChangeAspect="1" noChangeArrowheads="1"/>
          </p:cNvPicPr>
          <p:nvPr/>
        </p:nvPicPr>
        <p:blipFill>
          <a:blip r:embed="rId4">
            <a:lum brigh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2349500"/>
            <a:ext cx="3165475" cy="214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1432" name="Picture 8"/>
          <p:cNvPicPr>
            <a:picLocks noChangeAspect="1" noChangeArrowheads="1"/>
          </p:cNvPicPr>
          <p:nvPr/>
        </p:nvPicPr>
        <p:blipFill>
          <a:blip r:embed="rId5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4941888"/>
            <a:ext cx="2447925" cy="1728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1434" name="AutoShape 10"/>
          <p:cNvSpPr>
            <a:spLocks noChangeArrowheads="1"/>
          </p:cNvSpPr>
          <p:nvPr/>
        </p:nvSpPr>
        <p:spPr bwMode="auto">
          <a:xfrm>
            <a:off x="4500563" y="1989138"/>
            <a:ext cx="503237" cy="215900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sp>
        <p:nvSpPr>
          <p:cNvPr id="231435" name="AutoShape 11"/>
          <p:cNvSpPr>
            <a:spLocks noChangeArrowheads="1"/>
          </p:cNvSpPr>
          <p:nvPr/>
        </p:nvSpPr>
        <p:spPr bwMode="auto">
          <a:xfrm>
            <a:off x="6516688" y="3141663"/>
            <a:ext cx="144462" cy="360362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sp>
        <p:nvSpPr>
          <p:cNvPr id="231436" name="AutoShape 12"/>
          <p:cNvSpPr>
            <a:spLocks noChangeArrowheads="1"/>
          </p:cNvSpPr>
          <p:nvPr/>
        </p:nvSpPr>
        <p:spPr bwMode="auto">
          <a:xfrm>
            <a:off x="2843213" y="3141663"/>
            <a:ext cx="144462" cy="360362"/>
          </a:xfrm>
          <a:prstGeom prst="lef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sp>
        <p:nvSpPr>
          <p:cNvPr id="231437" name="AutoShape 13"/>
          <p:cNvSpPr>
            <a:spLocks noChangeArrowheads="1"/>
          </p:cNvSpPr>
          <p:nvPr/>
        </p:nvSpPr>
        <p:spPr bwMode="auto">
          <a:xfrm>
            <a:off x="4572000" y="4652963"/>
            <a:ext cx="503238" cy="217487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pic>
        <p:nvPicPr>
          <p:cNvPr id="231438" name="Picture 14"/>
          <p:cNvPicPr>
            <a:picLocks noChangeAspect="1" noChangeArrowheads="1"/>
          </p:cNvPicPr>
          <p:nvPr/>
        </p:nvPicPr>
        <p:blipFill>
          <a:blip r:embed="rId6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2565400"/>
            <a:ext cx="2225675" cy="16668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1439" name="Picture 15"/>
          <p:cNvPicPr>
            <a:picLocks noChangeAspect="1" noChangeArrowheads="1"/>
          </p:cNvPicPr>
          <p:nvPr/>
        </p:nvPicPr>
        <p:blipFill>
          <a:blip r:embed="rId7">
            <a:lum brigh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565400"/>
            <a:ext cx="2260600" cy="17510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1440" name="Text Box 16"/>
          <p:cNvSpPr txBox="1">
            <a:spLocks noChangeArrowheads="1"/>
          </p:cNvSpPr>
          <p:nvPr/>
        </p:nvSpPr>
        <p:spPr bwMode="auto">
          <a:xfrm>
            <a:off x="323850" y="260350"/>
            <a:ext cx="8526463" cy="519113"/>
          </a:xfrm>
          <a:prstGeom prst="rect">
            <a:avLst/>
          </a:prstGeom>
          <a:gradFill rotWithShape="1">
            <a:gsLst>
              <a:gs pos="0">
                <a:srgbClr val="FFCCFF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76200" cmpd="tri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Blip>
                <a:blip r:embed="rId8"/>
              </a:buBlip>
            </a:pPr>
            <a:r>
              <a:rPr lang="en-US" altLang="es-ES" sz="2800" b="1" i="1">
                <a:latin typeface="Times New Roman" panose="02020603050405020304" pitchFamily="18" charset="0"/>
              </a:rPr>
              <a:t> </a:t>
            </a:r>
            <a:r>
              <a:rPr lang="en-US" altLang="es-ES" sz="2800" b="1" i="1">
                <a:solidFill>
                  <a:schemeClr val="bg2"/>
                </a:solidFill>
                <a:latin typeface="Times New Roman" panose="02020603050405020304" pitchFamily="18" charset="0"/>
              </a:rPr>
              <a:t>Mounted maxillary and mandibular diagnostic wax up</a:t>
            </a:r>
          </a:p>
        </p:txBody>
      </p:sp>
      <p:pic>
        <p:nvPicPr>
          <p:cNvPr id="231441" name="Picture 17"/>
          <p:cNvPicPr>
            <a:picLocks noChangeAspect="1" noChangeArrowheads="1"/>
          </p:cNvPicPr>
          <p:nvPr/>
        </p:nvPicPr>
        <p:blipFill>
          <a:blip r:embed="rId9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188913"/>
            <a:ext cx="2303463" cy="1728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1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14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14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1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1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1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1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1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1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1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1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14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14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1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1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1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1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1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1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434" grpId="0" animBg="1"/>
      <p:bldP spid="231435" grpId="0" animBg="1"/>
      <p:bldP spid="231436" grpId="0" animBg="1"/>
      <p:bldP spid="231437" grpId="0" animBg="1"/>
      <p:bldP spid="231440" grpId="0" animBg="1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17"/>
          <p:cNvSpPr>
            <a:spLocks noChangeArrowheads="1"/>
          </p:cNvSpPr>
          <p:nvPr/>
        </p:nvSpPr>
        <p:spPr bwMode="auto">
          <a:xfrm flipH="1">
            <a:off x="0" y="0"/>
            <a:ext cx="5327650" cy="2636838"/>
          </a:xfrm>
          <a:prstGeom prst="rect">
            <a:avLst/>
          </a:prstGeom>
          <a:gradFill rotWithShape="1">
            <a:gsLst>
              <a:gs pos="0">
                <a:srgbClr val="FFFFFF">
                  <a:alpha val="60001"/>
                </a:srgbClr>
              </a:gs>
              <a:gs pos="100000">
                <a:srgbClr val="FFFFFF">
                  <a:alpha val="0"/>
                </a:srgbClr>
              </a:gs>
            </a:gsLst>
            <a:path path="rect">
              <a:fillToRect l="100000" b="10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sp>
        <p:nvSpPr>
          <p:cNvPr id="232452" name="Text Box 4"/>
          <p:cNvSpPr txBox="1">
            <a:spLocks noChangeArrowheads="1"/>
          </p:cNvSpPr>
          <p:nvPr/>
        </p:nvSpPr>
        <p:spPr bwMode="auto">
          <a:xfrm>
            <a:off x="804863" y="247650"/>
            <a:ext cx="1879600" cy="617538"/>
          </a:xfrm>
          <a:prstGeom prst="rect">
            <a:avLst/>
          </a:prstGeom>
          <a:gradFill rotWithShape="1">
            <a:gsLst>
              <a:gs pos="0">
                <a:srgbClr val="FFCCFF"/>
              </a:gs>
              <a:gs pos="100000">
                <a:srgbClr val="000066"/>
              </a:gs>
            </a:gsLst>
            <a:path path="shape">
              <a:fillToRect l="50000" t="50000" r="50000" b="50000"/>
            </a:path>
          </a:gra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s-ES" sz="3200">
                <a:solidFill>
                  <a:schemeClr val="bg1"/>
                </a:solidFill>
                <a:latin typeface="Times New Roman" panose="02020603050405020304" pitchFamily="18" charset="0"/>
              </a:rPr>
              <a:t>PHASE II</a:t>
            </a:r>
          </a:p>
        </p:txBody>
      </p:sp>
      <p:sp>
        <p:nvSpPr>
          <p:cNvPr id="232453" name="Text Box 5"/>
          <p:cNvSpPr txBox="1">
            <a:spLocks noChangeArrowheads="1"/>
          </p:cNvSpPr>
          <p:nvPr/>
        </p:nvSpPr>
        <p:spPr bwMode="auto">
          <a:xfrm>
            <a:off x="609600" y="1066800"/>
            <a:ext cx="413543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s-ES" sz="3200" b="1" i="1" u="sng">
                <a:solidFill>
                  <a:srgbClr val="FFFF00"/>
                </a:solidFill>
                <a:latin typeface="Times New Roman" panose="02020603050405020304" pitchFamily="18" charset="0"/>
              </a:rPr>
              <a:t>1.Endodontic treatment</a:t>
            </a:r>
          </a:p>
        </p:txBody>
      </p:sp>
      <p:pic>
        <p:nvPicPr>
          <p:cNvPr id="232455" name="Picture 7"/>
          <p:cNvPicPr>
            <a:picLocks noChangeAspect="1" noChangeArrowheads="1"/>
          </p:cNvPicPr>
          <p:nvPr/>
        </p:nvPicPr>
        <p:blipFill>
          <a:blip r:embed="rId5">
            <a:lum bright="-24000" contrast="36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1989138"/>
            <a:ext cx="2451100" cy="36718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2456" name="Text Box 8"/>
          <p:cNvSpPr txBox="1">
            <a:spLocks noChangeArrowheads="1"/>
          </p:cNvSpPr>
          <p:nvPr/>
        </p:nvSpPr>
        <p:spPr bwMode="auto">
          <a:xfrm>
            <a:off x="2268538" y="5754688"/>
            <a:ext cx="16065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800" b="1" i="1" u="sng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 16, # 15</a:t>
            </a:r>
          </a:p>
        </p:txBody>
      </p:sp>
      <p:sp>
        <p:nvSpPr>
          <p:cNvPr id="232461" name="Text Box 13"/>
          <p:cNvSpPr txBox="1">
            <a:spLocks noChangeArrowheads="1"/>
          </p:cNvSpPr>
          <p:nvPr/>
        </p:nvSpPr>
        <p:spPr bwMode="auto">
          <a:xfrm>
            <a:off x="7019925" y="5805488"/>
            <a:ext cx="8064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800" b="1" i="1" u="sng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 16</a:t>
            </a:r>
          </a:p>
        </p:txBody>
      </p:sp>
      <p:graphicFrame>
        <p:nvGraphicFramePr>
          <p:cNvPr id="232462" name="Object 14"/>
          <p:cNvGraphicFramePr>
            <a:graphicFrameLocks noChangeAspect="1"/>
          </p:cNvGraphicFramePr>
          <p:nvPr/>
        </p:nvGraphicFramePr>
        <p:xfrm>
          <a:off x="1042988" y="1989138"/>
          <a:ext cx="4176712" cy="3700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" name="Image" r:id="rId6" imgW="1063484" imgH="1209956" progId="Photoshop.Image.7">
                  <p:embed/>
                </p:oleObj>
              </mc:Choice>
              <mc:Fallback>
                <p:oleObj name="Image" r:id="rId6" imgW="1063484" imgH="1209956" progId="Photoshop.Image.7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2000" contrast="36000"/>
                        <a:grayscl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989138"/>
                        <a:ext cx="4176712" cy="3700462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8" name="Rectangle 18"/>
          <p:cNvSpPr>
            <a:spLocks noChangeArrowheads="1"/>
          </p:cNvSpPr>
          <p:nvPr/>
        </p:nvSpPr>
        <p:spPr bwMode="auto">
          <a:xfrm>
            <a:off x="0" y="0"/>
            <a:ext cx="1222375" cy="6858000"/>
          </a:xfrm>
          <a:prstGeom prst="rect">
            <a:avLst/>
          </a:prstGeom>
          <a:gradFill rotWithShape="1">
            <a:gsLst>
              <a:gs pos="0">
                <a:schemeClr val="tx1">
                  <a:alpha val="46001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2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2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2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2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2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2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24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32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2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2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2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2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2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2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2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24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24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2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2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2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2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2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452" grpId="0" animBg="1" autoUpdateAnimBg="0"/>
      <p:bldP spid="232453" grpId="0" autoUpdateAnimBg="0"/>
      <p:bldP spid="232456" grpId="0"/>
      <p:bldP spid="232461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172" name="Picture 4"/>
          <p:cNvPicPr>
            <a:picLocks noChangeAspect="1" noChangeArrowheads="1"/>
          </p:cNvPicPr>
          <p:nvPr/>
        </p:nvPicPr>
        <p:blipFill>
          <a:blip r:embed="rId4">
            <a:lum bright="-18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1196975"/>
            <a:ext cx="2600325" cy="39608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3173" name="Picture 5"/>
          <p:cNvPicPr>
            <a:picLocks noChangeAspect="1" noChangeArrowheads="1"/>
          </p:cNvPicPr>
          <p:nvPr/>
        </p:nvPicPr>
        <p:blipFill>
          <a:blip r:embed="rId5">
            <a:lum bright="-24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4013" y="1196975"/>
            <a:ext cx="2682875" cy="39608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3174" name="Text Box 6"/>
          <p:cNvSpPr txBox="1">
            <a:spLocks noChangeArrowheads="1"/>
          </p:cNvSpPr>
          <p:nvPr/>
        </p:nvSpPr>
        <p:spPr bwMode="auto">
          <a:xfrm>
            <a:off x="1835150" y="5538788"/>
            <a:ext cx="16065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800" b="1" i="1" u="sng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 13, # 12</a:t>
            </a:r>
          </a:p>
        </p:txBody>
      </p:sp>
      <p:sp>
        <p:nvSpPr>
          <p:cNvPr id="263175" name="Text Box 7"/>
          <p:cNvSpPr txBox="1">
            <a:spLocks noChangeArrowheads="1"/>
          </p:cNvSpPr>
          <p:nvPr/>
        </p:nvSpPr>
        <p:spPr bwMode="auto">
          <a:xfrm>
            <a:off x="6372225" y="5445125"/>
            <a:ext cx="7175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800" b="1" i="1" u="sng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#23</a:t>
            </a:r>
          </a:p>
        </p:txBody>
      </p:sp>
      <p:sp>
        <p:nvSpPr>
          <p:cNvPr id="59398" name="Rectangle 9"/>
          <p:cNvSpPr>
            <a:spLocks noChangeArrowheads="1"/>
          </p:cNvSpPr>
          <p:nvPr/>
        </p:nvSpPr>
        <p:spPr bwMode="auto">
          <a:xfrm>
            <a:off x="0" y="0"/>
            <a:ext cx="1222375" cy="6858000"/>
          </a:xfrm>
          <a:prstGeom prst="rect">
            <a:avLst/>
          </a:prstGeom>
          <a:gradFill rotWithShape="1">
            <a:gsLst>
              <a:gs pos="0">
                <a:schemeClr val="tx1">
                  <a:alpha val="46001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3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3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3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3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3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3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3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3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3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3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3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3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3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3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3174" grpId="0"/>
      <p:bldP spid="26317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9"/>
          <p:cNvSpPr>
            <a:spLocks noChangeArrowheads="1"/>
          </p:cNvSpPr>
          <p:nvPr/>
        </p:nvSpPr>
        <p:spPr bwMode="auto">
          <a:xfrm>
            <a:off x="-107950" y="-26988"/>
            <a:ext cx="971550" cy="6858001"/>
          </a:xfrm>
          <a:prstGeom prst="rect">
            <a:avLst/>
          </a:prstGeom>
          <a:gradFill rotWithShape="1">
            <a:gsLst>
              <a:gs pos="0">
                <a:schemeClr val="tx1">
                  <a:alpha val="46001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pic>
        <p:nvPicPr>
          <p:cNvPr id="261124" name="Picture 4"/>
          <p:cNvPicPr>
            <a:picLocks noChangeAspect="1" noChangeArrowheads="1"/>
          </p:cNvPicPr>
          <p:nvPr/>
        </p:nvPicPr>
        <p:blipFill>
          <a:blip r:embed="rId4">
            <a:lum bright="-30000" contrast="-3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1773238"/>
            <a:ext cx="5183187" cy="3348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1125" name="Text Box 5"/>
          <p:cNvSpPr txBox="1">
            <a:spLocks noChangeArrowheads="1"/>
          </p:cNvSpPr>
          <p:nvPr/>
        </p:nvSpPr>
        <p:spPr bwMode="auto">
          <a:xfrm>
            <a:off x="5724525" y="5373688"/>
            <a:ext cx="16065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800" b="1" i="1" u="sng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 36, # 34</a:t>
            </a:r>
          </a:p>
        </p:txBody>
      </p:sp>
      <p:pic>
        <p:nvPicPr>
          <p:cNvPr id="261126" name="Picture 6"/>
          <p:cNvPicPr>
            <a:picLocks noChangeAspect="1" noChangeArrowheads="1"/>
          </p:cNvPicPr>
          <p:nvPr/>
        </p:nvPicPr>
        <p:blipFill>
          <a:blip r:embed="rId5">
            <a:lum bright="-12000" contrast="12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484313"/>
            <a:ext cx="2476500" cy="36718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1127" name="Text Box 7"/>
          <p:cNvSpPr txBox="1">
            <a:spLocks noChangeArrowheads="1"/>
          </p:cNvSpPr>
          <p:nvPr/>
        </p:nvSpPr>
        <p:spPr bwMode="auto">
          <a:xfrm>
            <a:off x="1042988" y="5373688"/>
            <a:ext cx="16065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800" b="1" i="1" u="sng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 33, # 32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1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1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1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1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1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1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1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1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125" grpId="0"/>
      <p:bldP spid="26112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15"/>
          <p:cNvSpPr>
            <a:spLocks noChangeArrowheads="1"/>
          </p:cNvSpPr>
          <p:nvPr/>
        </p:nvSpPr>
        <p:spPr bwMode="auto">
          <a:xfrm>
            <a:off x="179388" y="0"/>
            <a:ext cx="971550" cy="6858000"/>
          </a:xfrm>
          <a:prstGeom prst="rect">
            <a:avLst/>
          </a:prstGeom>
          <a:gradFill rotWithShape="1">
            <a:gsLst>
              <a:gs pos="0">
                <a:schemeClr val="tx1">
                  <a:alpha val="46001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pic>
        <p:nvPicPr>
          <p:cNvPr id="262148" name="Picture 4"/>
          <p:cNvPicPr>
            <a:picLocks noChangeAspect="1" noChangeArrowheads="1"/>
          </p:cNvPicPr>
          <p:nvPr/>
        </p:nvPicPr>
        <p:blipFill>
          <a:blip r:embed="rId4">
            <a:lum bright="-12000" contrast="24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1628775"/>
            <a:ext cx="2428875" cy="35290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2149" name="Oval 5"/>
          <p:cNvSpPr>
            <a:spLocks noChangeArrowheads="1"/>
          </p:cNvSpPr>
          <p:nvPr/>
        </p:nvSpPr>
        <p:spPr bwMode="auto">
          <a:xfrm>
            <a:off x="8027988" y="3789363"/>
            <a:ext cx="647700" cy="863600"/>
          </a:xfrm>
          <a:prstGeom prst="ellips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sp>
        <p:nvSpPr>
          <p:cNvPr id="262150" name="Line 6"/>
          <p:cNvSpPr>
            <a:spLocks noChangeShapeType="1"/>
          </p:cNvSpPr>
          <p:nvPr/>
        </p:nvSpPr>
        <p:spPr bwMode="auto">
          <a:xfrm flipH="1">
            <a:off x="8027988" y="4652963"/>
            <a:ext cx="217487" cy="792162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pic>
        <p:nvPicPr>
          <p:cNvPr id="262152" name="Picture 8"/>
          <p:cNvPicPr>
            <a:picLocks noChangeAspect="1" noChangeArrowheads="1"/>
          </p:cNvPicPr>
          <p:nvPr/>
        </p:nvPicPr>
        <p:blipFill>
          <a:blip r:embed="rId5">
            <a:lum bright="-6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5516563"/>
            <a:ext cx="936625" cy="11525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2153" name="Text Box 9"/>
          <p:cNvSpPr txBox="1">
            <a:spLocks noChangeArrowheads="1"/>
          </p:cNvSpPr>
          <p:nvPr/>
        </p:nvSpPr>
        <p:spPr bwMode="auto">
          <a:xfrm>
            <a:off x="6732588" y="1052513"/>
            <a:ext cx="16065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800" b="1" i="1" u="sng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 43, # 42</a:t>
            </a:r>
          </a:p>
        </p:txBody>
      </p:sp>
      <p:pic>
        <p:nvPicPr>
          <p:cNvPr id="262154" name="Picture 10"/>
          <p:cNvPicPr>
            <a:picLocks noChangeAspect="1" noChangeArrowheads="1"/>
          </p:cNvPicPr>
          <p:nvPr/>
        </p:nvPicPr>
        <p:blipFill>
          <a:blip r:embed="rId6">
            <a:lum bright="-18000" contrast="6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404813"/>
            <a:ext cx="2076450" cy="28082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2155" name="Text Box 11"/>
          <p:cNvSpPr txBox="1">
            <a:spLocks noChangeArrowheads="1"/>
          </p:cNvSpPr>
          <p:nvPr/>
        </p:nvSpPr>
        <p:spPr bwMode="auto">
          <a:xfrm>
            <a:off x="468313" y="549275"/>
            <a:ext cx="16065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800" b="1" i="1" u="sng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 44, # 45</a:t>
            </a:r>
          </a:p>
        </p:txBody>
      </p:sp>
      <p:pic>
        <p:nvPicPr>
          <p:cNvPr id="262156" name="Picture 12"/>
          <p:cNvPicPr>
            <a:picLocks noChangeAspect="1" noChangeArrowheads="1"/>
          </p:cNvPicPr>
          <p:nvPr/>
        </p:nvPicPr>
        <p:blipFill>
          <a:blip r:embed="rId7">
            <a:lum bright="-12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3357563"/>
            <a:ext cx="4967287" cy="3298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2157" name="Text Box 13"/>
          <p:cNvSpPr txBox="1">
            <a:spLocks noChangeArrowheads="1"/>
          </p:cNvSpPr>
          <p:nvPr/>
        </p:nvSpPr>
        <p:spPr bwMode="auto">
          <a:xfrm>
            <a:off x="827088" y="3500438"/>
            <a:ext cx="8064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800" b="1" i="1" u="sng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 46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2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2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2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2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2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2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2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2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2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2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2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2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2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2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2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2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2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2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149" grpId="0" animBg="1"/>
      <p:bldP spid="262153" grpId="0" autoUpdateAnimBg="0"/>
      <p:bldP spid="262155" grpId="0" autoUpdateAnimBg="0"/>
      <p:bldP spid="262157" grpId="0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27"/>
          <p:cNvSpPr>
            <a:spLocks noChangeArrowheads="1"/>
          </p:cNvSpPr>
          <p:nvPr/>
        </p:nvSpPr>
        <p:spPr bwMode="auto">
          <a:xfrm>
            <a:off x="0" y="44450"/>
            <a:ext cx="971550" cy="6858000"/>
          </a:xfrm>
          <a:prstGeom prst="rect">
            <a:avLst/>
          </a:prstGeom>
          <a:gradFill rotWithShape="1">
            <a:gsLst>
              <a:gs pos="0">
                <a:schemeClr val="tx1">
                  <a:alpha val="46001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sp>
        <p:nvSpPr>
          <p:cNvPr id="235524" name="Rectangle 4"/>
          <p:cNvSpPr>
            <a:spLocks noChangeArrowheads="1"/>
          </p:cNvSpPr>
          <p:nvPr/>
        </p:nvSpPr>
        <p:spPr bwMode="auto">
          <a:xfrm>
            <a:off x="568325" y="260350"/>
            <a:ext cx="1976438" cy="579438"/>
          </a:xfrm>
          <a:prstGeom prst="rect">
            <a:avLst/>
          </a:prstGeom>
          <a:gradFill rotWithShape="1">
            <a:gsLst>
              <a:gs pos="0">
                <a:srgbClr val="FFCCFF"/>
              </a:gs>
              <a:gs pos="100000">
                <a:srgbClr val="000066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en-US" altLang="es-ES" sz="3200">
                <a:solidFill>
                  <a:srgbClr val="FFFF53"/>
                </a:solidFill>
                <a:latin typeface="Times New Roman" panose="02020603050405020304" pitchFamily="18" charset="0"/>
              </a:rPr>
              <a:t>PHASE III</a:t>
            </a:r>
          </a:p>
        </p:txBody>
      </p:sp>
      <p:pic>
        <p:nvPicPr>
          <p:cNvPr id="235526" name="Picture 6"/>
          <p:cNvPicPr>
            <a:picLocks noChangeAspect="1" noChangeArrowheads="1"/>
          </p:cNvPicPr>
          <p:nvPr/>
        </p:nvPicPr>
        <p:blipFill>
          <a:blip r:embed="rId5">
            <a:lum bright="6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765175"/>
            <a:ext cx="3690937" cy="273526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27" name="Picture 7"/>
          <p:cNvPicPr>
            <a:picLocks noChangeAspect="1" noChangeArrowheads="1"/>
          </p:cNvPicPr>
          <p:nvPr/>
        </p:nvPicPr>
        <p:blipFill>
          <a:blip r:embed="rId6">
            <a:lum bright="18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3789363"/>
            <a:ext cx="1655763" cy="11207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28" name="Picture 8"/>
          <p:cNvPicPr>
            <a:picLocks noChangeAspect="1" noChangeArrowheads="1"/>
          </p:cNvPicPr>
          <p:nvPr/>
        </p:nvPicPr>
        <p:blipFill>
          <a:blip r:embed="rId7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3716338"/>
            <a:ext cx="2087562" cy="11874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29" name="Picture 9"/>
          <p:cNvPicPr>
            <a:picLocks noChangeAspect="1" noChangeArrowheads="1"/>
          </p:cNvPicPr>
          <p:nvPr/>
        </p:nvPicPr>
        <p:blipFill>
          <a:blip r:embed="rId8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5013325"/>
            <a:ext cx="3095625" cy="15113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30" name="Picture 10"/>
          <p:cNvPicPr>
            <a:picLocks noChangeAspect="1" noChangeArrowheads="1"/>
          </p:cNvPicPr>
          <p:nvPr/>
        </p:nvPicPr>
        <p:blipFill>
          <a:blip r:embed="rId9">
            <a:lum bright="-6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3716338"/>
            <a:ext cx="2095500" cy="12477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31" name="Picture 11"/>
          <p:cNvPicPr>
            <a:picLocks noChangeAspect="1" noChangeArrowheads="1"/>
          </p:cNvPicPr>
          <p:nvPr/>
        </p:nvPicPr>
        <p:blipFill>
          <a:blip r:embed="rId10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5084763"/>
            <a:ext cx="2449512" cy="1511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32" name="Picture 12"/>
          <p:cNvPicPr>
            <a:picLocks noChangeAspect="1" noChangeArrowheads="1"/>
          </p:cNvPicPr>
          <p:nvPr/>
        </p:nvPicPr>
        <p:blipFill>
          <a:blip r:embed="rId11">
            <a:lum bright="6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3789363"/>
            <a:ext cx="3960813" cy="28797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35533" name="Object 13"/>
          <p:cNvGraphicFramePr>
            <a:graphicFrameLocks noChangeAspect="1"/>
          </p:cNvGraphicFramePr>
          <p:nvPr/>
        </p:nvGraphicFramePr>
        <p:xfrm>
          <a:off x="539750" y="4437063"/>
          <a:ext cx="2273300" cy="1374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5" name="Image" r:id="rId12" imgW="6565079" imgH="4622222" progId="Photoshop.Image.6">
                  <p:embed/>
                </p:oleObj>
              </mc:Choice>
              <mc:Fallback>
                <p:oleObj name="Image" r:id="rId12" imgW="6565079" imgH="4622222" progId="Photoshop.Image.6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lum bright="-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4437063"/>
                        <a:ext cx="2273300" cy="1374775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36" name="Object 16"/>
          <p:cNvGraphicFramePr>
            <a:graphicFrameLocks noChangeAspect="1"/>
          </p:cNvGraphicFramePr>
          <p:nvPr/>
        </p:nvGraphicFramePr>
        <p:xfrm>
          <a:off x="827088" y="1125538"/>
          <a:ext cx="3276600" cy="244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6" name="Image" r:id="rId14" imgW="6120635" imgH="4469841" progId="Photoshop.Image.6">
                  <p:embed/>
                </p:oleObj>
              </mc:Choice>
              <mc:Fallback>
                <p:oleObj name="Image" r:id="rId14" imgW="6120635" imgH="4469841" progId="Photoshop.Image.6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lum bright="6000" contrast="-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125538"/>
                        <a:ext cx="3276600" cy="2447925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37" name="Object 17"/>
          <p:cNvGraphicFramePr>
            <a:graphicFrameLocks noChangeAspect="1"/>
          </p:cNvGraphicFramePr>
          <p:nvPr/>
        </p:nvGraphicFramePr>
        <p:xfrm>
          <a:off x="7308850" y="4508500"/>
          <a:ext cx="431800" cy="136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7" name="Image" r:id="rId16" imgW="1092063" imgH="4977778" progId="Photoshop.Image.6">
                  <p:embed/>
                </p:oleObj>
              </mc:Choice>
              <mc:Fallback>
                <p:oleObj name="Image" r:id="rId16" imgW="1092063" imgH="4977778" progId="Photoshop.Image.6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lum bright="-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8850" y="4508500"/>
                        <a:ext cx="431800" cy="1368425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38" name="Object 18"/>
          <p:cNvGraphicFramePr>
            <a:graphicFrameLocks noChangeAspect="1"/>
          </p:cNvGraphicFramePr>
          <p:nvPr/>
        </p:nvGraphicFramePr>
        <p:xfrm>
          <a:off x="8101013" y="4508500"/>
          <a:ext cx="431800" cy="1314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8" name="Image" r:id="rId18" imgW="1434415" imgH="4215873" progId="Photoshop.Image.6">
                  <p:embed/>
                </p:oleObj>
              </mc:Choice>
              <mc:Fallback>
                <p:oleObj name="Image" r:id="rId18" imgW="1434415" imgH="4215873" progId="Photoshop.Image.6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lum bright="-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1013" y="4508500"/>
                        <a:ext cx="431800" cy="131445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39" name="Text Box 19"/>
          <p:cNvSpPr txBox="1">
            <a:spLocks noChangeArrowheads="1"/>
          </p:cNvSpPr>
          <p:nvPr/>
        </p:nvSpPr>
        <p:spPr bwMode="auto">
          <a:xfrm>
            <a:off x="5056188" y="2774950"/>
            <a:ext cx="466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b="1">
                <a:solidFill>
                  <a:schemeClr val="bg2"/>
                </a:solidFill>
              </a:rPr>
              <a:t>16</a:t>
            </a:r>
          </a:p>
        </p:txBody>
      </p:sp>
      <p:sp>
        <p:nvSpPr>
          <p:cNvPr id="235540" name="Text Box 20"/>
          <p:cNvSpPr txBox="1">
            <a:spLocks noChangeArrowheads="1"/>
          </p:cNvSpPr>
          <p:nvPr/>
        </p:nvSpPr>
        <p:spPr bwMode="auto">
          <a:xfrm>
            <a:off x="5056188" y="2271713"/>
            <a:ext cx="466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b="1">
                <a:solidFill>
                  <a:schemeClr val="bg2"/>
                </a:solidFill>
              </a:rPr>
              <a:t>15</a:t>
            </a:r>
          </a:p>
        </p:txBody>
      </p:sp>
      <p:sp>
        <p:nvSpPr>
          <p:cNvPr id="235541" name="Text Box 21"/>
          <p:cNvSpPr txBox="1">
            <a:spLocks noChangeArrowheads="1"/>
          </p:cNvSpPr>
          <p:nvPr/>
        </p:nvSpPr>
        <p:spPr bwMode="auto">
          <a:xfrm>
            <a:off x="5127625" y="1911350"/>
            <a:ext cx="466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b="1">
                <a:solidFill>
                  <a:schemeClr val="bg2"/>
                </a:solidFill>
              </a:rPr>
              <a:t>14</a:t>
            </a:r>
          </a:p>
        </p:txBody>
      </p:sp>
      <p:sp>
        <p:nvSpPr>
          <p:cNvPr id="235542" name="Text Box 22"/>
          <p:cNvSpPr txBox="1">
            <a:spLocks noChangeArrowheads="1"/>
          </p:cNvSpPr>
          <p:nvPr/>
        </p:nvSpPr>
        <p:spPr bwMode="auto">
          <a:xfrm>
            <a:off x="5200650" y="1406525"/>
            <a:ext cx="466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b="1">
                <a:solidFill>
                  <a:schemeClr val="bg2"/>
                </a:solidFill>
              </a:rPr>
              <a:t>13</a:t>
            </a:r>
          </a:p>
        </p:txBody>
      </p:sp>
      <p:sp>
        <p:nvSpPr>
          <p:cNvPr id="235543" name="Text Box 23"/>
          <p:cNvSpPr txBox="1">
            <a:spLocks noChangeArrowheads="1"/>
          </p:cNvSpPr>
          <p:nvPr/>
        </p:nvSpPr>
        <p:spPr bwMode="auto">
          <a:xfrm>
            <a:off x="5559425" y="1119188"/>
            <a:ext cx="466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b="1">
                <a:solidFill>
                  <a:schemeClr val="bg2"/>
                </a:solidFill>
              </a:rPr>
              <a:t>12</a:t>
            </a:r>
          </a:p>
        </p:txBody>
      </p:sp>
      <p:sp>
        <p:nvSpPr>
          <p:cNvPr id="235544" name="Text Box 24"/>
          <p:cNvSpPr txBox="1">
            <a:spLocks noChangeArrowheads="1"/>
          </p:cNvSpPr>
          <p:nvPr/>
        </p:nvSpPr>
        <p:spPr bwMode="auto">
          <a:xfrm>
            <a:off x="6856413" y="1190625"/>
            <a:ext cx="466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b="1">
                <a:solidFill>
                  <a:schemeClr val="bg2"/>
                </a:solidFill>
              </a:rPr>
              <a:t>23</a:t>
            </a:r>
          </a:p>
        </p:txBody>
      </p:sp>
      <p:sp>
        <p:nvSpPr>
          <p:cNvPr id="235545" name="Text Box 25"/>
          <p:cNvSpPr txBox="1">
            <a:spLocks noChangeArrowheads="1"/>
          </p:cNvSpPr>
          <p:nvPr/>
        </p:nvSpPr>
        <p:spPr bwMode="auto">
          <a:xfrm>
            <a:off x="7359650" y="1982788"/>
            <a:ext cx="466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b="1">
                <a:solidFill>
                  <a:schemeClr val="bg2"/>
                </a:solidFill>
              </a:rPr>
              <a:t>25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55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55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5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5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55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55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55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55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5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5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55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55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55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55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55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55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55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55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55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55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355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55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55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55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355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355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35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35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355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355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2355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2355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2355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235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235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2355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2355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2355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2355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2355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2355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2355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2355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/>
                                        <p:tgtEl>
                                          <p:spTgt spid="2355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2355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35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35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355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355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355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355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35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35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24" grpId="0" animBg="1" autoUpdateAnimBg="0"/>
      <p:bldP spid="235539" grpId="0"/>
      <p:bldP spid="235540" grpId="0"/>
      <p:bldP spid="235541" grpId="0"/>
      <p:bldP spid="235542" grpId="0"/>
      <p:bldP spid="235543" grpId="0"/>
      <p:bldP spid="235544" grpId="0"/>
      <p:bldP spid="23554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Rectangle 23"/>
          <p:cNvSpPr>
            <a:spLocks noChangeArrowheads="1"/>
          </p:cNvSpPr>
          <p:nvPr/>
        </p:nvSpPr>
        <p:spPr bwMode="auto">
          <a:xfrm>
            <a:off x="0" y="0"/>
            <a:ext cx="971550" cy="6858000"/>
          </a:xfrm>
          <a:prstGeom prst="rect">
            <a:avLst/>
          </a:prstGeom>
          <a:gradFill rotWithShape="1">
            <a:gsLst>
              <a:gs pos="0">
                <a:schemeClr val="tx1">
                  <a:alpha val="46001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pic>
        <p:nvPicPr>
          <p:cNvPr id="237572" name="Picture 4"/>
          <p:cNvPicPr>
            <a:picLocks noChangeAspect="1" noChangeArrowheads="1"/>
          </p:cNvPicPr>
          <p:nvPr/>
        </p:nvPicPr>
        <p:blipFill>
          <a:blip r:embed="rId5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60350"/>
            <a:ext cx="3887788" cy="27178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7573" name="Picture 5"/>
          <p:cNvPicPr>
            <a:picLocks noChangeAspect="1" noChangeArrowheads="1"/>
          </p:cNvPicPr>
          <p:nvPr/>
        </p:nvPicPr>
        <p:blipFill>
          <a:blip r:embed="rId6">
            <a:lum bright="18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260350"/>
            <a:ext cx="3829050" cy="26955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7575" name="Picture 7"/>
          <p:cNvPicPr>
            <a:picLocks noChangeAspect="1" noChangeArrowheads="1"/>
          </p:cNvPicPr>
          <p:nvPr/>
        </p:nvPicPr>
        <p:blipFill>
          <a:blip r:embed="rId7">
            <a:lum bright="6000" contras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3357563"/>
            <a:ext cx="4392612" cy="29400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37576" name="Object 8"/>
          <p:cNvGraphicFramePr>
            <a:graphicFrameLocks noChangeAspect="1"/>
          </p:cNvGraphicFramePr>
          <p:nvPr/>
        </p:nvGraphicFramePr>
        <p:xfrm>
          <a:off x="7524750" y="4652963"/>
          <a:ext cx="935038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6" name="Image" r:id="rId8" imgW="3695238" imgH="5600000" progId="Photoshop.Image.6">
                  <p:embed/>
                </p:oleObj>
              </mc:Choice>
              <mc:Fallback>
                <p:oleObj name="Image" r:id="rId8" imgW="3695238" imgH="5600000" progId="Photoshop.Image.6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grayscl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4750" y="4652963"/>
                        <a:ext cx="935038" cy="1152525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7577" name="Object 9"/>
          <p:cNvGraphicFramePr>
            <a:graphicFrameLocks noChangeAspect="1"/>
          </p:cNvGraphicFramePr>
          <p:nvPr/>
        </p:nvGraphicFramePr>
        <p:xfrm>
          <a:off x="7380288" y="3573463"/>
          <a:ext cx="1295400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7" name="Image" r:id="rId10" imgW="5803175" imgH="4850794" progId="Photoshop.Image.6">
                  <p:embed/>
                </p:oleObj>
              </mc:Choice>
              <mc:Fallback>
                <p:oleObj name="Image" r:id="rId10" imgW="5803175" imgH="4850794" progId="Photoshop.Image.6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lum bright="-24000"/>
                        <a:grayscl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0288" y="3573463"/>
                        <a:ext cx="1295400" cy="936625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7579" name="Object 11"/>
          <p:cNvGraphicFramePr>
            <a:graphicFrameLocks noChangeAspect="1"/>
          </p:cNvGraphicFramePr>
          <p:nvPr/>
        </p:nvGraphicFramePr>
        <p:xfrm>
          <a:off x="1042988" y="3214688"/>
          <a:ext cx="1152525" cy="123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8" name="Image" r:id="rId12" imgW="3580952" imgH="5498413" progId="Photoshop.Image.6">
                  <p:embed/>
                </p:oleObj>
              </mc:Choice>
              <mc:Fallback>
                <p:oleObj name="Image" r:id="rId12" imgW="3580952" imgH="5498413" progId="Photoshop.Image.6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grayscl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3214688"/>
                        <a:ext cx="1152525" cy="1235075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7580" name="Object 12"/>
          <p:cNvGraphicFramePr>
            <a:graphicFrameLocks noChangeAspect="1"/>
          </p:cNvGraphicFramePr>
          <p:nvPr/>
        </p:nvGraphicFramePr>
        <p:xfrm>
          <a:off x="900113" y="4652963"/>
          <a:ext cx="1439862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9" name="Image" r:id="rId14" imgW="5498413" imgH="5015873" progId="Photoshop.Image.6">
                  <p:embed/>
                </p:oleObj>
              </mc:Choice>
              <mc:Fallback>
                <p:oleObj name="Image" r:id="rId14" imgW="5498413" imgH="5015873" progId="Photoshop.Image.6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lum bright="-30000"/>
                        <a:grayscl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4652963"/>
                        <a:ext cx="1439862" cy="99060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7581" name="Text Box 13"/>
          <p:cNvSpPr txBox="1">
            <a:spLocks noChangeArrowheads="1"/>
          </p:cNvSpPr>
          <p:nvPr/>
        </p:nvSpPr>
        <p:spPr bwMode="auto">
          <a:xfrm>
            <a:off x="8101013" y="404813"/>
            <a:ext cx="466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>
                <a:solidFill>
                  <a:srgbClr val="FFFF53"/>
                </a:solidFill>
              </a:rPr>
              <a:t>36</a:t>
            </a:r>
          </a:p>
        </p:txBody>
      </p:sp>
      <p:sp>
        <p:nvSpPr>
          <p:cNvPr id="237582" name="Text Box 14"/>
          <p:cNvSpPr txBox="1">
            <a:spLocks noChangeArrowheads="1"/>
          </p:cNvSpPr>
          <p:nvPr/>
        </p:nvSpPr>
        <p:spPr bwMode="auto">
          <a:xfrm>
            <a:off x="7648575" y="1335088"/>
            <a:ext cx="466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>
                <a:solidFill>
                  <a:srgbClr val="FFFF53"/>
                </a:solidFill>
              </a:rPr>
              <a:t>34</a:t>
            </a:r>
          </a:p>
        </p:txBody>
      </p:sp>
      <p:sp>
        <p:nvSpPr>
          <p:cNvPr id="237583" name="Text Box 15"/>
          <p:cNvSpPr txBox="1">
            <a:spLocks noChangeArrowheads="1"/>
          </p:cNvSpPr>
          <p:nvPr/>
        </p:nvSpPr>
        <p:spPr bwMode="auto">
          <a:xfrm>
            <a:off x="7451725" y="1773238"/>
            <a:ext cx="466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>
                <a:solidFill>
                  <a:srgbClr val="FFFF53"/>
                </a:solidFill>
              </a:rPr>
              <a:t>33</a:t>
            </a:r>
          </a:p>
        </p:txBody>
      </p:sp>
      <p:sp>
        <p:nvSpPr>
          <p:cNvPr id="237584" name="Text Box 16"/>
          <p:cNvSpPr txBox="1">
            <a:spLocks noChangeArrowheads="1"/>
          </p:cNvSpPr>
          <p:nvPr/>
        </p:nvSpPr>
        <p:spPr bwMode="auto">
          <a:xfrm>
            <a:off x="7216775" y="2055813"/>
            <a:ext cx="466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>
                <a:solidFill>
                  <a:srgbClr val="FFFF53"/>
                </a:solidFill>
              </a:rPr>
              <a:t>32</a:t>
            </a:r>
          </a:p>
        </p:txBody>
      </p:sp>
      <p:sp>
        <p:nvSpPr>
          <p:cNvPr id="237585" name="Text Box 17"/>
          <p:cNvSpPr txBox="1">
            <a:spLocks noChangeArrowheads="1"/>
          </p:cNvSpPr>
          <p:nvPr/>
        </p:nvSpPr>
        <p:spPr bwMode="auto">
          <a:xfrm>
            <a:off x="6135688" y="2127250"/>
            <a:ext cx="466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>
                <a:solidFill>
                  <a:srgbClr val="FFFF53"/>
                </a:solidFill>
              </a:rPr>
              <a:t>42</a:t>
            </a:r>
          </a:p>
        </p:txBody>
      </p:sp>
      <p:sp>
        <p:nvSpPr>
          <p:cNvPr id="237586" name="Text Box 18"/>
          <p:cNvSpPr txBox="1">
            <a:spLocks noChangeArrowheads="1"/>
          </p:cNvSpPr>
          <p:nvPr/>
        </p:nvSpPr>
        <p:spPr bwMode="auto">
          <a:xfrm>
            <a:off x="5775325" y="1839913"/>
            <a:ext cx="466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>
                <a:solidFill>
                  <a:srgbClr val="FFFF53"/>
                </a:solidFill>
              </a:rPr>
              <a:t>43</a:t>
            </a:r>
          </a:p>
        </p:txBody>
      </p:sp>
      <p:sp>
        <p:nvSpPr>
          <p:cNvPr id="237587" name="Text Box 19"/>
          <p:cNvSpPr txBox="1">
            <a:spLocks noChangeArrowheads="1"/>
          </p:cNvSpPr>
          <p:nvPr/>
        </p:nvSpPr>
        <p:spPr bwMode="auto">
          <a:xfrm>
            <a:off x="5559425" y="1550988"/>
            <a:ext cx="466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>
                <a:solidFill>
                  <a:srgbClr val="FFFF53"/>
                </a:solidFill>
              </a:rPr>
              <a:t>44</a:t>
            </a:r>
          </a:p>
        </p:txBody>
      </p:sp>
      <p:sp>
        <p:nvSpPr>
          <p:cNvPr id="237588" name="Text Box 20"/>
          <p:cNvSpPr txBox="1">
            <a:spLocks noChangeArrowheads="1"/>
          </p:cNvSpPr>
          <p:nvPr/>
        </p:nvSpPr>
        <p:spPr bwMode="auto">
          <a:xfrm>
            <a:off x="5272088" y="1190625"/>
            <a:ext cx="466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>
                <a:solidFill>
                  <a:srgbClr val="FFFF53"/>
                </a:solidFill>
              </a:rPr>
              <a:t>45</a:t>
            </a:r>
          </a:p>
        </p:txBody>
      </p:sp>
      <p:sp>
        <p:nvSpPr>
          <p:cNvPr id="237589" name="Text Box 21"/>
          <p:cNvSpPr txBox="1">
            <a:spLocks noChangeArrowheads="1"/>
          </p:cNvSpPr>
          <p:nvPr/>
        </p:nvSpPr>
        <p:spPr bwMode="auto">
          <a:xfrm>
            <a:off x="5127625" y="687388"/>
            <a:ext cx="466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>
                <a:solidFill>
                  <a:srgbClr val="FFFF53"/>
                </a:solidFill>
              </a:rPr>
              <a:t>46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75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75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7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37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75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75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7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7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75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75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7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7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7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7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75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75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75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75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7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7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7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7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7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7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375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75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75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75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7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7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375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75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375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375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375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375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37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37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581" grpId="0"/>
      <p:bldP spid="237582" grpId="0"/>
      <p:bldP spid="237583" grpId="0"/>
      <p:bldP spid="237584" grpId="0"/>
      <p:bldP spid="237585" grpId="0"/>
      <p:bldP spid="237586" grpId="0"/>
      <p:bldP spid="237587" grpId="0"/>
      <p:bldP spid="237588" grpId="0"/>
      <p:bldP spid="237589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3"/>
          <p:cNvSpPr>
            <a:spLocks noChangeArrowheads="1"/>
          </p:cNvSpPr>
          <p:nvPr/>
        </p:nvSpPr>
        <p:spPr bwMode="auto">
          <a:xfrm>
            <a:off x="0" y="0"/>
            <a:ext cx="971550" cy="6858000"/>
          </a:xfrm>
          <a:prstGeom prst="rect">
            <a:avLst/>
          </a:prstGeom>
          <a:gradFill rotWithShape="1">
            <a:gsLst>
              <a:gs pos="0">
                <a:schemeClr val="tx1">
                  <a:alpha val="46001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pic>
        <p:nvPicPr>
          <p:cNvPr id="62467" name="Picture 4"/>
          <p:cNvPicPr>
            <a:picLocks noChangeAspect="1" noChangeArrowheads="1"/>
          </p:cNvPicPr>
          <p:nvPr/>
        </p:nvPicPr>
        <p:blipFill>
          <a:blip r:embed="rId4">
            <a:lum bright="6000" contras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6559" name="Picture 15"/>
          <p:cNvPicPr>
            <a:picLocks noChangeAspect="1" noChangeArrowheads="1"/>
          </p:cNvPicPr>
          <p:nvPr/>
        </p:nvPicPr>
        <p:blipFill>
          <a:blip r:embed="rId5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0" y="3500438"/>
            <a:ext cx="3671888" cy="2755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469" name="Text Box 16"/>
          <p:cNvSpPr txBox="1">
            <a:spLocks noChangeArrowheads="1"/>
          </p:cNvSpPr>
          <p:nvPr/>
        </p:nvSpPr>
        <p:spPr bwMode="auto">
          <a:xfrm>
            <a:off x="785813" y="285750"/>
            <a:ext cx="5154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Blip>
                <a:blip r:embed="rId6"/>
              </a:buBlip>
            </a:pPr>
            <a:r>
              <a:rPr lang="en-US" altLang="es-ES" sz="2400" b="1"/>
              <a:t> Design for fixed partial denture.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6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6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1619250" y="549275"/>
          <a:ext cx="5903913" cy="441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Image" r:id="rId4" imgW="1920244" imgH="1435368" progId="Photoshop.Image.8">
                  <p:embed/>
                </p:oleObj>
              </mc:Choice>
              <mc:Fallback>
                <p:oleObj name="Image" r:id="rId4" imgW="1920244" imgH="1435368" progId="Photoshop.Image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549275"/>
                        <a:ext cx="5903913" cy="44100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6835" name="Text Box 3"/>
          <p:cNvSpPr txBox="1">
            <a:spLocks noChangeArrowheads="1"/>
          </p:cNvSpPr>
          <p:nvPr/>
        </p:nvSpPr>
        <p:spPr bwMode="auto">
          <a:xfrm>
            <a:off x="971550" y="5516563"/>
            <a:ext cx="76501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Blip>
                <a:blip r:embed="rId6"/>
              </a:buBlip>
            </a:pPr>
            <a:r>
              <a:rPr lang="en-US" altLang="es-ES"/>
              <a:t> </a:t>
            </a:r>
            <a:r>
              <a:rPr lang="en-US" altLang="es-ES" sz="2800" b="1">
                <a:solidFill>
                  <a:schemeClr val="folHlink"/>
                </a:solidFill>
              </a:rPr>
              <a:t>jaw relation and vertical dimension record.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68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68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683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2"/>
          <p:cNvSpPr txBox="1">
            <a:spLocks noChangeArrowheads="1"/>
          </p:cNvSpPr>
          <p:nvPr/>
        </p:nvSpPr>
        <p:spPr bwMode="auto">
          <a:xfrm>
            <a:off x="2555875" y="692150"/>
            <a:ext cx="44227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800" b="1">
                <a:solidFill>
                  <a:srgbClr val="FFFF00"/>
                </a:solidFill>
              </a:rPr>
              <a:t> </a:t>
            </a:r>
            <a:r>
              <a:rPr lang="en-US" altLang="es-ES" sz="3600" b="1">
                <a:solidFill>
                  <a:srgbClr val="FFFF00"/>
                </a:solidFill>
              </a:rPr>
              <a:t>vertical dimension.</a:t>
            </a:r>
          </a:p>
        </p:txBody>
      </p:sp>
      <p:sp>
        <p:nvSpPr>
          <p:cNvPr id="461827" name="Text Box 3"/>
          <p:cNvSpPr txBox="1">
            <a:spLocks noChangeArrowheads="1"/>
          </p:cNvSpPr>
          <p:nvPr/>
        </p:nvSpPr>
        <p:spPr bwMode="auto">
          <a:xfrm>
            <a:off x="1011238" y="1941513"/>
            <a:ext cx="3806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400" b="1"/>
              <a:t>1. Interocclusal distance.</a:t>
            </a:r>
          </a:p>
        </p:txBody>
      </p:sp>
      <p:pic>
        <p:nvPicPr>
          <p:cNvPr id="461828" name="Picture 4" descr="4"/>
          <p:cNvPicPr>
            <a:picLocks noChangeAspect="1" noChangeArrowheads="1"/>
          </p:cNvPicPr>
          <p:nvPr/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2708275"/>
            <a:ext cx="5616575" cy="3756025"/>
          </a:xfrm>
          <a:prstGeom prst="rect">
            <a:avLst/>
          </a:prstGeom>
          <a:noFill/>
          <a:ln w="9525">
            <a:solidFill>
              <a:srgbClr val="FFCC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618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18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18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61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618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18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61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1827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496" name="Picture 8"/>
          <p:cNvPicPr>
            <a:picLocks noChangeAspect="1" noChangeArrowheads="1"/>
          </p:cNvPicPr>
          <p:nvPr/>
        </p:nvPicPr>
        <p:blipFill>
          <a:blip r:embed="rId5">
            <a:lum bright="6000" contras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3573463"/>
            <a:ext cx="4057650" cy="23907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9495" name="Picture 7"/>
          <p:cNvPicPr>
            <a:picLocks noChangeAspect="1" noChangeArrowheads="1"/>
          </p:cNvPicPr>
          <p:nvPr/>
        </p:nvPicPr>
        <p:blipFill>
          <a:blip r:embed="rId6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404813"/>
            <a:ext cx="3600450" cy="2552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71550" cy="6858000"/>
          </a:xfrm>
          <a:prstGeom prst="rect">
            <a:avLst/>
          </a:prstGeom>
          <a:gradFill rotWithShape="1">
            <a:gsLst>
              <a:gs pos="0">
                <a:schemeClr val="tx1">
                  <a:alpha val="46001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graphicFrame>
        <p:nvGraphicFramePr>
          <p:cNvPr id="319492" name="Object 4"/>
          <p:cNvGraphicFramePr>
            <a:graphicFrameLocks noChangeAspect="1"/>
          </p:cNvGraphicFramePr>
          <p:nvPr/>
        </p:nvGraphicFramePr>
        <p:xfrm>
          <a:off x="4643438" y="2044700"/>
          <a:ext cx="4175125" cy="314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3" name="Image" r:id="rId7" imgW="1941416" imgH="1459748" progId="Photoshop.Image.8">
                  <p:embed/>
                </p:oleObj>
              </mc:Choice>
              <mc:Fallback>
                <p:oleObj name="Image" r:id="rId7" imgW="1941416" imgH="1459748" progId="Photoshop.Imag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2044700"/>
                        <a:ext cx="4175125" cy="3140075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9493" name="Object 5"/>
          <p:cNvGraphicFramePr>
            <a:graphicFrameLocks noChangeAspect="1"/>
          </p:cNvGraphicFramePr>
          <p:nvPr/>
        </p:nvGraphicFramePr>
        <p:xfrm>
          <a:off x="395288" y="2205038"/>
          <a:ext cx="3814762" cy="285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4" name="Image" r:id="rId9" imgW="1938204" imgH="1450851" progId="Photoshop.Image.8">
                  <p:embed/>
                </p:oleObj>
              </mc:Choice>
              <mc:Fallback>
                <p:oleObj name="Image" r:id="rId9" imgW="1938204" imgH="1450851" progId="Photoshop.Imag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2205038"/>
                        <a:ext cx="3814762" cy="2855912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9494" name="Picture 6"/>
          <p:cNvPicPr>
            <a:picLocks noChangeAspect="1" noChangeArrowheads="1"/>
          </p:cNvPicPr>
          <p:nvPr/>
        </p:nvPicPr>
        <p:blipFill>
          <a:blip r:embed="rId11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484313"/>
            <a:ext cx="5675313" cy="39560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94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94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94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94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94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94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94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94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3194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3194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3194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3194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94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94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3194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3194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3194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3194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839" name="Picture 7"/>
          <p:cNvPicPr>
            <a:picLocks noChangeAspect="1" noChangeArrowheads="1"/>
          </p:cNvPicPr>
          <p:nvPr/>
        </p:nvPicPr>
        <p:blipFill>
          <a:blip r:embed="rId4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3141663"/>
            <a:ext cx="4595812" cy="32035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8840" name="Text Box 8"/>
          <p:cNvSpPr txBox="1">
            <a:spLocks noChangeArrowheads="1"/>
          </p:cNvSpPr>
          <p:nvPr/>
        </p:nvSpPr>
        <p:spPr bwMode="auto">
          <a:xfrm>
            <a:off x="1547813" y="4819650"/>
            <a:ext cx="10556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s-ES" sz="2400" b="1">
                <a:latin typeface="Times New Roman" panose="02020603050405020304" pitchFamily="18" charset="0"/>
              </a:rPr>
              <a:t>POST.</a:t>
            </a:r>
          </a:p>
        </p:txBody>
      </p:sp>
      <p:pic>
        <p:nvPicPr>
          <p:cNvPr id="248847" name="Picture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60350"/>
            <a:ext cx="4176712" cy="27114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8837" name="Rectangle 5"/>
          <p:cNvSpPr>
            <a:spLocks noChangeArrowheads="1"/>
          </p:cNvSpPr>
          <p:nvPr/>
        </p:nvSpPr>
        <p:spPr bwMode="auto">
          <a:xfrm>
            <a:off x="6588125" y="1149350"/>
            <a:ext cx="895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s-ES" sz="2400" b="1"/>
              <a:t>PRE.</a:t>
            </a:r>
          </a:p>
        </p:txBody>
      </p:sp>
      <p:sp>
        <p:nvSpPr>
          <p:cNvPr id="248850" name="Line 18"/>
          <p:cNvSpPr>
            <a:spLocks noChangeShapeType="1"/>
          </p:cNvSpPr>
          <p:nvPr/>
        </p:nvSpPr>
        <p:spPr bwMode="auto">
          <a:xfrm>
            <a:off x="5076825" y="1773238"/>
            <a:ext cx="4067175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sp>
        <p:nvSpPr>
          <p:cNvPr id="248852" name="Oval 20"/>
          <p:cNvSpPr>
            <a:spLocks noChangeArrowheads="1"/>
          </p:cNvSpPr>
          <p:nvPr/>
        </p:nvSpPr>
        <p:spPr bwMode="auto">
          <a:xfrm>
            <a:off x="4932363" y="1557338"/>
            <a:ext cx="431800" cy="428625"/>
          </a:xfrm>
          <a:prstGeom prst="ellipse">
            <a:avLst/>
          </a:prstGeom>
          <a:gradFill rotWithShape="1">
            <a:gsLst>
              <a:gs pos="0">
                <a:schemeClr val="tx1"/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sp>
        <p:nvSpPr>
          <p:cNvPr id="248853" name="Line 21"/>
          <p:cNvSpPr>
            <a:spLocks noChangeShapeType="1"/>
          </p:cNvSpPr>
          <p:nvPr/>
        </p:nvSpPr>
        <p:spPr bwMode="auto">
          <a:xfrm>
            <a:off x="0" y="5516563"/>
            <a:ext cx="3779838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sp>
        <p:nvSpPr>
          <p:cNvPr id="248854" name="Oval 22"/>
          <p:cNvSpPr>
            <a:spLocks noChangeArrowheads="1"/>
          </p:cNvSpPr>
          <p:nvPr/>
        </p:nvSpPr>
        <p:spPr bwMode="auto">
          <a:xfrm>
            <a:off x="3635375" y="5305425"/>
            <a:ext cx="431800" cy="428625"/>
          </a:xfrm>
          <a:prstGeom prst="ellipse">
            <a:avLst/>
          </a:prstGeom>
          <a:gradFill rotWithShape="1">
            <a:gsLst>
              <a:gs pos="0">
                <a:schemeClr val="tx1"/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88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88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8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8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88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8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88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88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88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88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7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8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8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7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88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88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88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88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840" grpId="0"/>
      <p:bldP spid="248837" grpId="0"/>
      <p:bldP spid="248852" grpId="0" animBg="1"/>
      <p:bldP spid="24885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0644" name="Object 4"/>
          <p:cNvGraphicFramePr>
            <a:graphicFrameLocks noChangeAspect="1"/>
          </p:cNvGraphicFramePr>
          <p:nvPr/>
        </p:nvGraphicFramePr>
        <p:xfrm>
          <a:off x="611188" y="242888"/>
          <a:ext cx="3960812" cy="279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9" name="Image" r:id="rId5" imgW="6120635" imgH="4469841" progId="Photoshop.Image.6">
                  <p:embed/>
                </p:oleObj>
              </mc:Choice>
              <mc:Fallback>
                <p:oleObj name="Image" r:id="rId5" imgW="6120635" imgH="4469841" progId="Photoshop.Image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242888"/>
                        <a:ext cx="3960812" cy="2797175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0645" name="Picture 5"/>
          <p:cNvPicPr>
            <a:picLocks noChangeAspect="1" noChangeArrowheads="1"/>
          </p:cNvPicPr>
          <p:nvPr/>
        </p:nvPicPr>
        <p:blipFill>
          <a:blip r:embed="rId7">
            <a:lum brigh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3213100"/>
            <a:ext cx="4608512" cy="340836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0652" name="Text Box 12"/>
          <p:cNvSpPr txBox="1">
            <a:spLocks noChangeArrowheads="1"/>
          </p:cNvSpPr>
          <p:nvPr/>
        </p:nvSpPr>
        <p:spPr bwMode="auto">
          <a:xfrm>
            <a:off x="1547813" y="4819650"/>
            <a:ext cx="10556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s-ES" sz="2400" b="1">
                <a:latin typeface="Times New Roman" panose="02020603050405020304" pitchFamily="18" charset="0"/>
              </a:rPr>
              <a:t>POST.</a:t>
            </a:r>
          </a:p>
        </p:txBody>
      </p:sp>
      <p:sp>
        <p:nvSpPr>
          <p:cNvPr id="240653" name="Rectangle 13"/>
          <p:cNvSpPr>
            <a:spLocks noChangeArrowheads="1"/>
          </p:cNvSpPr>
          <p:nvPr/>
        </p:nvSpPr>
        <p:spPr bwMode="auto">
          <a:xfrm>
            <a:off x="6588125" y="1149350"/>
            <a:ext cx="895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s-ES" sz="2400" b="1"/>
              <a:t>PRE.</a:t>
            </a:r>
          </a:p>
        </p:txBody>
      </p:sp>
      <p:sp>
        <p:nvSpPr>
          <p:cNvPr id="240654" name="Line 14"/>
          <p:cNvSpPr>
            <a:spLocks noChangeShapeType="1"/>
          </p:cNvSpPr>
          <p:nvPr/>
        </p:nvSpPr>
        <p:spPr bwMode="auto">
          <a:xfrm>
            <a:off x="5113338" y="1773238"/>
            <a:ext cx="4067175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sp>
        <p:nvSpPr>
          <p:cNvPr id="240655" name="Oval 15"/>
          <p:cNvSpPr>
            <a:spLocks noChangeArrowheads="1"/>
          </p:cNvSpPr>
          <p:nvPr/>
        </p:nvSpPr>
        <p:spPr bwMode="auto">
          <a:xfrm>
            <a:off x="4932363" y="1557338"/>
            <a:ext cx="431800" cy="428625"/>
          </a:xfrm>
          <a:prstGeom prst="ellipse">
            <a:avLst/>
          </a:prstGeom>
          <a:gradFill rotWithShape="1">
            <a:gsLst>
              <a:gs pos="0">
                <a:schemeClr val="tx1"/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sp>
        <p:nvSpPr>
          <p:cNvPr id="240656" name="Line 16"/>
          <p:cNvSpPr>
            <a:spLocks noChangeShapeType="1"/>
          </p:cNvSpPr>
          <p:nvPr/>
        </p:nvSpPr>
        <p:spPr bwMode="auto">
          <a:xfrm>
            <a:off x="0" y="5516563"/>
            <a:ext cx="3779838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sp>
        <p:nvSpPr>
          <p:cNvPr id="240657" name="Oval 17"/>
          <p:cNvSpPr>
            <a:spLocks noChangeArrowheads="1"/>
          </p:cNvSpPr>
          <p:nvPr/>
        </p:nvSpPr>
        <p:spPr bwMode="auto">
          <a:xfrm>
            <a:off x="3635375" y="5305425"/>
            <a:ext cx="431800" cy="428625"/>
          </a:xfrm>
          <a:prstGeom prst="ellipse">
            <a:avLst/>
          </a:prstGeom>
          <a:gradFill rotWithShape="1">
            <a:gsLst>
              <a:gs pos="0">
                <a:schemeClr val="tx1"/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06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06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06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06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7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0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0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7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0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0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06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06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06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06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06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0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7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0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0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7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0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0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0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0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652" grpId="0"/>
      <p:bldP spid="240653" grpId="0"/>
      <p:bldP spid="240655" grpId="0" animBg="1"/>
      <p:bldP spid="240657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668" name="Picture 4"/>
          <p:cNvPicPr>
            <a:picLocks noChangeAspect="1" noChangeArrowheads="1"/>
          </p:cNvPicPr>
          <p:nvPr/>
        </p:nvPicPr>
        <p:blipFill>
          <a:blip r:embed="rId4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60350"/>
            <a:ext cx="3887787" cy="27178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1669" name="Picture 5"/>
          <p:cNvPicPr>
            <a:picLocks noChangeAspect="1" noChangeArrowheads="1"/>
          </p:cNvPicPr>
          <p:nvPr/>
        </p:nvPicPr>
        <p:blipFill>
          <a:blip r:embed="rId5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3068638"/>
            <a:ext cx="4994275" cy="35814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1676" name="Text Box 12"/>
          <p:cNvSpPr txBox="1">
            <a:spLocks noChangeArrowheads="1"/>
          </p:cNvSpPr>
          <p:nvPr/>
        </p:nvSpPr>
        <p:spPr bwMode="auto">
          <a:xfrm>
            <a:off x="1547813" y="4819650"/>
            <a:ext cx="10556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s-ES" sz="2400" b="1">
                <a:latin typeface="Times New Roman" panose="02020603050405020304" pitchFamily="18" charset="0"/>
              </a:rPr>
              <a:t>POST.</a:t>
            </a:r>
          </a:p>
        </p:txBody>
      </p:sp>
      <p:sp>
        <p:nvSpPr>
          <p:cNvPr id="241677" name="Rectangle 13"/>
          <p:cNvSpPr>
            <a:spLocks noChangeArrowheads="1"/>
          </p:cNvSpPr>
          <p:nvPr/>
        </p:nvSpPr>
        <p:spPr bwMode="auto">
          <a:xfrm>
            <a:off x="6588125" y="1149350"/>
            <a:ext cx="895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s-ES" sz="2400" b="1"/>
              <a:t>PRE.</a:t>
            </a:r>
          </a:p>
        </p:txBody>
      </p:sp>
      <p:sp>
        <p:nvSpPr>
          <p:cNvPr id="241678" name="Line 14"/>
          <p:cNvSpPr>
            <a:spLocks noChangeShapeType="1"/>
          </p:cNvSpPr>
          <p:nvPr/>
        </p:nvSpPr>
        <p:spPr bwMode="auto">
          <a:xfrm>
            <a:off x="5113338" y="1773238"/>
            <a:ext cx="4067175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sp>
        <p:nvSpPr>
          <p:cNvPr id="241679" name="Oval 15"/>
          <p:cNvSpPr>
            <a:spLocks noChangeArrowheads="1"/>
          </p:cNvSpPr>
          <p:nvPr/>
        </p:nvSpPr>
        <p:spPr bwMode="auto">
          <a:xfrm>
            <a:off x="4932363" y="1557338"/>
            <a:ext cx="431800" cy="428625"/>
          </a:xfrm>
          <a:prstGeom prst="ellipse">
            <a:avLst/>
          </a:prstGeom>
          <a:gradFill rotWithShape="1">
            <a:gsLst>
              <a:gs pos="0">
                <a:schemeClr val="tx1"/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sp>
        <p:nvSpPr>
          <p:cNvPr id="241680" name="Line 16"/>
          <p:cNvSpPr>
            <a:spLocks noChangeShapeType="1"/>
          </p:cNvSpPr>
          <p:nvPr/>
        </p:nvSpPr>
        <p:spPr bwMode="auto">
          <a:xfrm>
            <a:off x="-252413" y="5516563"/>
            <a:ext cx="3779838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sp>
        <p:nvSpPr>
          <p:cNvPr id="241681" name="Oval 17"/>
          <p:cNvSpPr>
            <a:spLocks noChangeArrowheads="1"/>
          </p:cNvSpPr>
          <p:nvPr/>
        </p:nvSpPr>
        <p:spPr bwMode="auto">
          <a:xfrm>
            <a:off x="3276600" y="5305425"/>
            <a:ext cx="431800" cy="428625"/>
          </a:xfrm>
          <a:prstGeom prst="ellipse">
            <a:avLst/>
          </a:prstGeom>
          <a:gradFill rotWithShape="1">
            <a:gsLst>
              <a:gs pos="0">
                <a:schemeClr val="tx1"/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16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16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1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1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7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1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1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7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1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1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1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1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16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16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1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1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7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600" fill="hold"/>
                                        <p:tgtEl>
                                          <p:spTgt spid="241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600" fill="hold"/>
                                        <p:tgtEl>
                                          <p:spTgt spid="241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7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16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16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1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1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676" grpId="0"/>
      <p:bldP spid="241677" grpId="0"/>
      <p:bldP spid="241679" grpId="0" animBg="1"/>
      <p:bldP spid="241681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/>
          <p:cNvSpPr txBox="1">
            <a:spLocks noChangeArrowheads="1"/>
          </p:cNvSpPr>
          <p:nvPr/>
        </p:nvSpPr>
        <p:spPr bwMode="auto">
          <a:xfrm>
            <a:off x="1258888" y="2205038"/>
            <a:ext cx="2228850" cy="641350"/>
          </a:xfrm>
          <a:prstGeom prst="rect">
            <a:avLst/>
          </a:prstGeom>
          <a:gradFill rotWithShape="1">
            <a:gsLst>
              <a:gs pos="0">
                <a:srgbClr val="FFCCFF"/>
              </a:gs>
              <a:gs pos="100000">
                <a:srgbClr val="000066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38100" cmpd="dbl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s-ES" sz="3600">
                <a:solidFill>
                  <a:schemeClr val="bg2"/>
                </a:solidFill>
                <a:latin typeface="Times New Roman" panose="02020603050405020304" pitchFamily="18" charset="0"/>
              </a:rPr>
              <a:t>PHASE IV</a:t>
            </a:r>
          </a:p>
        </p:txBody>
      </p:sp>
      <p:sp>
        <p:nvSpPr>
          <p:cNvPr id="52227" name="Text Box 3"/>
          <p:cNvSpPr txBox="1">
            <a:spLocks noChangeArrowheads="1"/>
          </p:cNvSpPr>
          <p:nvPr/>
        </p:nvSpPr>
        <p:spPr bwMode="auto">
          <a:xfrm>
            <a:off x="1258888" y="3500438"/>
            <a:ext cx="8281987" cy="579437"/>
          </a:xfrm>
          <a:prstGeom prst="rect">
            <a:avLst/>
          </a:prstGeom>
          <a:gradFill rotWithShape="1">
            <a:gsLst>
              <a:gs pos="0">
                <a:srgbClr val="B40000"/>
              </a:gs>
              <a:gs pos="100000">
                <a:schemeClr val="tx1">
                  <a:alpha val="0"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s-ES" sz="3200" b="1" i="1">
                <a:latin typeface="Times New Roman" panose="02020603050405020304" pitchFamily="18" charset="0"/>
              </a:rPr>
              <a:t>Recall maintenance every 3 months</a:t>
            </a:r>
          </a:p>
        </p:txBody>
      </p:sp>
      <p:sp>
        <p:nvSpPr>
          <p:cNvPr id="66564" name="Rectangle 11"/>
          <p:cNvSpPr>
            <a:spLocks noChangeArrowheads="1"/>
          </p:cNvSpPr>
          <p:nvPr/>
        </p:nvSpPr>
        <p:spPr bwMode="auto">
          <a:xfrm>
            <a:off x="-541338" y="0"/>
            <a:ext cx="2016126" cy="6858000"/>
          </a:xfrm>
          <a:prstGeom prst="rect">
            <a:avLst/>
          </a:prstGeom>
          <a:gradFill rotWithShape="1">
            <a:gsLst>
              <a:gs pos="0">
                <a:schemeClr val="tx1">
                  <a:alpha val="50000"/>
                </a:schemeClr>
              </a:gs>
              <a:gs pos="100000">
                <a:srgbClr val="003366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 animBg="1" autoUpdateAnimBg="0"/>
      <p:bldP spid="52227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053" name="Picture 5"/>
          <p:cNvPicPr>
            <a:picLocks noChangeAspect="1" noChangeArrowheads="1"/>
          </p:cNvPicPr>
          <p:nvPr/>
        </p:nvPicPr>
        <p:blipFill>
          <a:blip r:embed="rId4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60350"/>
            <a:ext cx="4595813" cy="32035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8054" name="Picture 6"/>
          <p:cNvPicPr>
            <a:picLocks noChangeAspect="1" noChangeArrowheads="1"/>
          </p:cNvPicPr>
          <p:nvPr/>
        </p:nvPicPr>
        <p:blipFill>
          <a:blip r:embed="rId5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3860800"/>
            <a:ext cx="4429125" cy="25463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8059" name="Text Box 11"/>
          <p:cNvSpPr txBox="1">
            <a:spLocks noChangeArrowheads="1"/>
          </p:cNvSpPr>
          <p:nvPr/>
        </p:nvSpPr>
        <p:spPr bwMode="auto">
          <a:xfrm>
            <a:off x="1403350" y="4652963"/>
            <a:ext cx="14128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s-ES" sz="2400" b="1">
                <a:latin typeface="Times New Roman" panose="02020603050405020304" pitchFamily="18" charset="0"/>
              </a:rPr>
              <a:t>  POST.</a:t>
            </a:r>
          </a:p>
          <a:p>
            <a:pPr eaLnBrk="1" hangingPunct="1"/>
            <a:r>
              <a:rPr lang="en-US" altLang="es-ES" sz="2400" b="1">
                <a:latin typeface="Times New Roman" panose="02020603050405020304" pitchFamily="18" charset="0"/>
              </a:rPr>
              <a:t>12 month</a:t>
            </a:r>
          </a:p>
        </p:txBody>
      </p:sp>
      <p:sp>
        <p:nvSpPr>
          <p:cNvPr id="258061" name="Line 13"/>
          <p:cNvSpPr>
            <a:spLocks noChangeShapeType="1"/>
          </p:cNvSpPr>
          <p:nvPr/>
        </p:nvSpPr>
        <p:spPr bwMode="auto">
          <a:xfrm>
            <a:off x="5618163" y="1773238"/>
            <a:ext cx="4067175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sp>
        <p:nvSpPr>
          <p:cNvPr id="258062" name="Oval 14"/>
          <p:cNvSpPr>
            <a:spLocks noChangeArrowheads="1"/>
          </p:cNvSpPr>
          <p:nvPr/>
        </p:nvSpPr>
        <p:spPr bwMode="auto">
          <a:xfrm>
            <a:off x="5292725" y="1557338"/>
            <a:ext cx="431800" cy="428625"/>
          </a:xfrm>
          <a:prstGeom prst="ellipse">
            <a:avLst/>
          </a:prstGeom>
          <a:gradFill rotWithShape="1">
            <a:gsLst>
              <a:gs pos="0">
                <a:schemeClr val="tx1"/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sp>
        <p:nvSpPr>
          <p:cNvPr id="258063" name="Line 15"/>
          <p:cNvSpPr>
            <a:spLocks noChangeShapeType="1"/>
          </p:cNvSpPr>
          <p:nvPr/>
        </p:nvSpPr>
        <p:spPr bwMode="auto">
          <a:xfrm>
            <a:off x="0" y="5516563"/>
            <a:ext cx="3779838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s-ES"/>
          </a:p>
        </p:txBody>
      </p:sp>
      <p:sp>
        <p:nvSpPr>
          <p:cNvPr id="258064" name="Oval 16"/>
          <p:cNvSpPr>
            <a:spLocks noChangeArrowheads="1"/>
          </p:cNvSpPr>
          <p:nvPr/>
        </p:nvSpPr>
        <p:spPr bwMode="auto">
          <a:xfrm>
            <a:off x="3635375" y="5305425"/>
            <a:ext cx="431800" cy="428625"/>
          </a:xfrm>
          <a:prstGeom prst="ellipse">
            <a:avLst/>
          </a:prstGeom>
          <a:gradFill rotWithShape="1">
            <a:gsLst>
              <a:gs pos="0">
                <a:schemeClr val="tx1"/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8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8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8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8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8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8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8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8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7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8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8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7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8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8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8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8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059" grpId="0"/>
      <p:bldP spid="258062" grpId="0" animBg="1"/>
      <p:bldP spid="258064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13"/>
          <p:cNvSpPr>
            <a:spLocks noChangeArrowheads="1"/>
          </p:cNvSpPr>
          <p:nvPr/>
        </p:nvSpPr>
        <p:spPr bwMode="auto">
          <a:xfrm>
            <a:off x="179388" y="-4492625"/>
            <a:ext cx="8964612" cy="6840538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003366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s-ES"/>
          </a:p>
        </p:txBody>
      </p:sp>
      <p:sp>
        <p:nvSpPr>
          <p:cNvPr id="254984" name="Text Box 8"/>
          <p:cNvSpPr txBox="1">
            <a:spLocks noChangeArrowheads="1"/>
          </p:cNvSpPr>
          <p:nvPr/>
        </p:nvSpPr>
        <p:spPr bwMode="auto">
          <a:xfrm>
            <a:off x="2771775" y="-963613"/>
            <a:ext cx="35639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i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Follow up RCT # 12</a:t>
            </a:r>
            <a:r>
              <a:rPr lang="en-US" sz="2800" b="1" i="1" u="sng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254986" name="Object 10"/>
          <p:cNvGraphicFramePr>
            <a:graphicFrameLocks noChangeAspect="1"/>
          </p:cNvGraphicFramePr>
          <p:nvPr/>
        </p:nvGraphicFramePr>
        <p:xfrm>
          <a:off x="5651500" y="1700213"/>
          <a:ext cx="3005138" cy="424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1" name="Photo Editor Photo" r:id="rId5" imgW="2980952" imgH="4210638" progId="MSPhotoEd.3">
                  <p:embed/>
                </p:oleObj>
              </mc:Choice>
              <mc:Fallback>
                <p:oleObj name="Photo Editor Photo" r:id="rId5" imgW="2980952" imgH="4210638" progId="MSPhotoEd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6000"/>
                        <a:grayscl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1500" y="1700213"/>
                        <a:ext cx="3005138" cy="424815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8" name="Text Box 11"/>
          <p:cNvSpPr txBox="1">
            <a:spLocks noChangeArrowheads="1"/>
          </p:cNvSpPr>
          <p:nvPr/>
        </p:nvSpPr>
        <p:spPr bwMode="auto">
          <a:xfrm>
            <a:off x="6011863" y="6461125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s-ES"/>
          </a:p>
        </p:txBody>
      </p:sp>
      <p:sp>
        <p:nvSpPr>
          <p:cNvPr id="254988" name="Text Box 12"/>
          <p:cNvSpPr txBox="1">
            <a:spLocks noChangeArrowheads="1"/>
          </p:cNvSpPr>
          <p:nvPr/>
        </p:nvSpPr>
        <p:spPr bwMode="auto">
          <a:xfrm>
            <a:off x="6227763" y="6092825"/>
            <a:ext cx="1708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400" b="1" u="sng">
                <a:solidFill>
                  <a:srgbClr val="FFFF00"/>
                </a:solidFill>
              </a:rPr>
              <a:t>12 months</a:t>
            </a:r>
          </a:p>
        </p:txBody>
      </p:sp>
      <p:pic>
        <p:nvPicPr>
          <p:cNvPr id="254983" name="Picture 7"/>
          <p:cNvPicPr>
            <a:picLocks noChangeAspect="1" noChangeArrowheads="1"/>
          </p:cNvPicPr>
          <p:nvPr/>
        </p:nvPicPr>
        <p:blipFill>
          <a:blip r:embed="rId7">
            <a:lum bright="-18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628775"/>
            <a:ext cx="2882900" cy="43926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00" fill="hold"/>
                                        <p:tgtEl>
                                          <p:spTgt spid="2549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00" fill="hold"/>
                                        <p:tgtEl>
                                          <p:spTgt spid="2549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8 0.03773 L 0.00208 0.1807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549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49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49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4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4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49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49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984" grpId="0"/>
      <p:bldP spid="254984" grpId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37" name="Rectangle 13"/>
          <p:cNvSpPr>
            <a:spLocks noChangeArrowheads="1"/>
          </p:cNvSpPr>
          <p:nvPr/>
        </p:nvSpPr>
        <p:spPr bwMode="auto">
          <a:xfrm rot="5400000">
            <a:off x="2519362" y="-423862"/>
            <a:ext cx="4968875" cy="7632700"/>
          </a:xfrm>
          <a:prstGeom prst="rect">
            <a:avLst/>
          </a:prstGeom>
          <a:gradFill rotWithShape="1">
            <a:gsLst>
              <a:gs pos="0">
                <a:srgbClr val="CC0000">
                  <a:alpha val="49001"/>
                </a:srgbClr>
              </a:gs>
              <a:gs pos="100000">
                <a:srgbClr val="003366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pic>
        <p:nvPicPr>
          <p:cNvPr id="257029" name="Picture 5"/>
          <p:cNvPicPr>
            <a:picLocks noChangeAspect="1" noChangeArrowheads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188913"/>
            <a:ext cx="2525712" cy="3024187"/>
          </a:xfrm>
          <a:prstGeom prst="rect">
            <a:avLst/>
          </a:prstGeom>
          <a:solidFill>
            <a:srgbClr val="CC0000"/>
          </a:solidFill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57031" name="Picture 7"/>
          <p:cNvPicPr>
            <a:picLocks noChangeAspect="1" noChangeArrowheads="1"/>
          </p:cNvPicPr>
          <p:nvPr/>
        </p:nvPicPr>
        <p:blipFill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788" y="260350"/>
            <a:ext cx="2389187" cy="30241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7032" name="Text Box 8"/>
          <p:cNvSpPr txBox="1">
            <a:spLocks noChangeArrowheads="1"/>
          </p:cNvSpPr>
          <p:nvPr/>
        </p:nvSpPr>
        <p:spPr bwMode="auto">
          <a:xfrm>
            <a:off x="3708400" y="2997200"/>
            <a:ext cx="1708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 i="1" u="sng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# 41 RCT</a:t>
            </a:r>
          </a:p>
        </p:txBody>
      </p:sp>
      <p:graphicFrame>
        <p:nvGraphicFramePr>
          <p:cNvPr id="257034" name="Object 10"/>
          <p:cNvGraphicFramePr>
            <a:graphicFrameLocks noChangeAspect="1"/>
          </p:cNvGraphicFramePr>
          <p:nvPr/>
        </p:nvGraphicFramePr>
        <p:xfrm>
          <a:off x="5867400" y="3573463"/>
          <a:ext cx="2422525" cy="302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0" name="Image" r:id="rId7" imgW="969102" imgH="1536065" progId="Photoshop.Image.7">
                  <p:embed/>
                </p:oleObj>
              </mc:Choice>
              <mc:Fallback>
                <p:oleObj name="Image" r:id="rId7" imgW="969102" imgH="1536065" progId="Photoshop.Image.7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-6000"/>
                        <a:grayscl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3573463"/>
                        <a:ext cx="2422525" cy="3024187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7035" name="Text Box 11"/>
          <p:cNvSpPr txBox="1">
            <a:spLocks noChangeArrowheads="1"/>
          </p:cNvSpPr>
          <p:nvPr/>
        </p:nvSpPr>
        <p:spPr bwMode="auto">
          <a:xfrm>
            <a:off x="6300788" y="404813"/>
            <a:ext cx="1538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400" b="1" u="sng">
                <a:solidFill>
                  <a:srgbClr val="FFFF00"/>
                </a:solidFill>
              </a:rPr>
              <a:t>6 months</a:t>
            </a:r>
          </a:p>
        </p:txBody>
      </p:sp>
      <p:sp>
        <p:nvSpPr>
          <p:cNvPr id="257036" name="Text Box 12"/>
          <p:cNvSpPr txBox="1">
            <a:spLocks noChangeArrowheads="1"/>
          </p:cNvSpPr>
          <p:nvPr/>
        </p:nvSpPr>
        <p:spPr bwMode="auto">
          <a:xfrm>
            <a:off x="6372225" y="3789363"/>
            <a:ext cx="1538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s-ES" sz="2400" b="1" u="sng">
                <a:solidFill>
                  <a:srgbClr val="FFFF00"/>
                </a:solidFill>
              </a:rPr>
              <a:t>6 months</a:t>
            </a:r>
          </a:p>
        </p:txBody>
      </p:sp>
      <p:pic>
        <p:nvPicPr>
          <p:cNvPr id="257030" name="Picture 6"/>
          <p:cNvPicPr>
            <a:picLocks noChangeAspect="1" noChangeArrowheads="1"/>
          </p:cNvPicPr>
          <p:nvPr/>
        </p:nvPicPr>
        <p:blipFill>
          <a:blip r:embed="rId9">
            <a:lum bright="-18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788" y="3573463"/>
            <a:ext cx="2447925" cy="30956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7041" name="Oval 17"/>
          <p:cNvSpPr>
            <a:spLocks noChangeArrowheads="1"/>
          </p:cNvSpPr>
          <p:nvPr/>
        </p:nvSpPr>
        <p:spPr bwMode="auto">
          <a:xfrm>
            <a:off x="6300788" y="1628775"/>
            <a:ext cx="1079500" cy="1295400"/>
          </a:xfrm>
          <a:prstGeom prst="ellipse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sp>
        <p:nvSpPr>
          <p:cNvPr id="257042" name="Oval 18"/>
          <p:cNvSpPr>
            <a:spLocks noChangeArrowheads="1"/>
          </p:cNvSpPr>
          <p:nvPr/>
        </p:nvSpPr>
        <p:spPr bwMode="auto">
          <a:xfrm>
            <a:off x="6300788" y="5084763"/>
            <a:ext cx="1079500" cy="1295400"/>
          </a:xfrm>
          <a:prstGeom prst="ellipse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ar-SA" altLang="es-ES"/>
          </a:p>
        </p:txBody>
      </p:sp>
      <p:sp>
        <p:nvSpPr>
          <p:cNvPr id="257045" name="Text Box 21"/>
          <p:cNvSpPr txBox="1">
            <a:spLocks noChangeArrowheads="1"/>
          </p:cNvSpPr>
          <p:nvPr/>
        </p:nvSpPr>
        <p:spPr bwMode="auto">
          <a:xfrm>
            <a:off x="1547813" y="2636838"/>
            <a:ext cx="9763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 i="1" u="sng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# 41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7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7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7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7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70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70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70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70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7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70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7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7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70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70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7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7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7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7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7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57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7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70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570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7037" grpId="0" animBg="1"/>
      <p:bldP spid="257032" grpId="0"/>
      <p:bldP spid="257035" grpId="0"/>
      <p:bldP spid="257041" grpId="0" animBg="1"/>
      <p:bldP spid="257042" grpId="0" animBg="1"/>
      <p:bldP spid="257045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3D_TRNS" val="V=Package1\\S=Random\\P=1\\D=4\\O=Random\\E=1\\M=1\\A=0\\C=0\\R=0\\G=0\\B=0\\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3D_TRNS" val="V=Package1\\S=Random\\P=1\\D=4\\O=Random\\E=1\\M=1\\A=0\\C=0\\R=0\\G=0\\B=0\\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3D_TRNS" val="V=Package1\\S=Random\\P=1\\D=4\\O=Random\\E=1\\M=1\\A=0\\C=0\\R=0\\G=0\\B=0\\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3D_TRNS" val="V=Package1\\S=Random\\P=1\\D=4\\O=Random\\E=1\\M=1\\A=0\\C=0\\R=0\\G=0\\B=0\\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3D_TRNS" val="V=Package1\\S=Random\\P=1\\D=4\\O=Random\\E=1\\M=1\\A=0\\C=0\\R=0\\G=0\\B=0\\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3D_TRNS" val="V=Package1\\S=Random\\P=1\\D=4\\O=Random\\E=1\\M=1\\A=0\\C=0\\R=0\\G=0\\B=0\\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3D_TRNS" val="V=Package1\\S=Random\\P=1\\D=4\\O=Random\\E=1\\M=1\\A=0\\C=0\\R=0\\G=0\\B=0\\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OW3D_TRNS" val="V=Package1\\S=Random\\P=1\\D=4\\O=Random\\E=1\\M=1\\A=0\\C=0\\R=0\\G=0\\B=0\\"/>
</p:tagLst>
</file>

<file path=ppt/theme/theme1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Arial"/>
      </a:majorFont>
      <a:minorFont>
        <a:latin typeface="Garamond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Default Design 9">
      <a:dk1>
        <a:srgbClr val="336699"/>
      </a:dk1>
      <a:lt1>
        <a:srgbClr val="FFFFFF"/>
      </a:lt1>
      <a:dk2>
        <a:srgbClr val="000000"/>
      </a:dk2>
      <a:lt2>
        <a:srgbClr val="E3EBF1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Pulse">
  <a:themeElements>
    <a:clrScheme name="Pulse 2">
      <a:dk1>
        <a:srgbClr val="000000"/>
      </a:dk1>
      <a:lt1>
        <a:srgbClr val="FFFFFF"/>
      </a:lt1>
      <a:dk2>
        <a:srgbClr val="000066"/>
      </a:dk2>
      <a:lt2>
        <a:srgbClr val="FFCC66"/>
      </a:lt2>
      <a:accent1>
        <a:srgbClr val="FF9900"/>
      </a:accent1>
      <a:accent2>
        <a:srgbClr val="000044"/>
      </a:accent2>
      <a:accent3>
        <a:srgbClr val="AAAAB8"/>
      </a:accent3>
      <a:accent4>
        <a:srgbClr val="DADADA"/>
      </a:accent4>
      <a:accent5>
        <a:srgbClr val="FFCAAA"/>
      </a:accent5>
      <a:accent6>
        <a:srgbClr val="00003D"/>
      </a:accent6>
      <a:hlink>
        <a:srgbClr val="3366FF"/>
      </a:hlink>
      <a:folHlink>
        <a:srgbClr val="FFFF00"/>
      </a:folHlink>
    </a:clrScheme>
    <a:fontScheme name="Pulse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Pulse 1">
        <a:dk1>
          <a:srgbClr val="000000"/>
        </a:dk1>
        <a:lt1>
          <a:srgbClr val="CCECFF"/>
        </a:lt1>
        <a:dk2>
          <a:srgbClr val="000066"/>
        </a:dk2>
        <a:lt2>
          <a:srgbClr val="6699FF"/>
        </a:lt2>
        <a:accent1>
          <a:srgbClr val="33CCCC"/>
        </a:accent1>
        <a:accent2>
          <a:srgbClr val="0099FF"/>
        </a:accent2>
        <a:accent3>
          <a:srgbClr val="E2F4FF"/>
        </a:accent3>
        <a:accent4>
          <a:srgbClr val="000000"/>
        </a:accent4>
        <a:accent5>
          <a:srgbClr val="ADE2E2"/>
        </a:accent5>
        <a:accent6>
          <a:srgbClr val="008AE7"/>
        </a:accent6>
        <a:hlink>
          <a:srgbClr val="FFFFFF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2">
        <a:dk1>
          <a:srgbClr val="000000"/>
        </a:dk1>
        <a:lt1>
          <a:srgbClr val="FFFFFF"/>
        </a:lt1>
        <a:dk2>
          <a:srgbClr val="000066"/>
        </a:dk2>
        <a:lt2>
          <a:srgbClr val="FFCC66"/>
        </a:lt2>
        <a:accent1>
          <a:srgbClr val="FF9900"/>
        </a:accent1>
        <a:accent2>
          <a:srgbClr val="000044"/>
        </a:accent2>
        <a:accent3>
          <a:srgbClr val="AAAAB8"/>
        </a:accent3>
        <a:accent4>
          <a:srgbClr val="DADADA"/>
        </a:accent4>
        <a:accent5>
          <a:srgbClr val="FFCAAA"/>
        </a:accent5>
        <a:accent6>
          <a:srgbClr val="00003D"/>
        </a:accent6>
        <a:hlink>
          <a:srgbClr val="3366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AEAEAE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4">
        <a:dk1>
          <a:srgbClr val="000000"/>
        </a:dk1>
        <a:lt1>
          <a:srgbClr val="FFFFFF"/>
        </a:lt1>
        <a:dk2>
          <a:srgbClr val="660033"/>
        </a:dk2>
        <a:lt2>
          <a:srgbClr val="FFCC66"/>
        </a:lt2>
        <a:accent1>
          <a:srgbClr val="FF9900"/>
        </a:accent1>
        <a:accent2>
          <a:srgbClr val="440022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3D001E"/>
        </a:accent6>
        <a:hlink>
          <a:srgbClr val="B20059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5">
        <a:dk1>
          <a:srgbClr val="000000"/>
        </a:dk1>
        <a:lt1>
          <a:srgbClr val="FFFFFF"/>
        </a:lt1>
        <a:dk2>
          <a:srgbClr val="663300"/>
        </a:dk2>
        <a:lt2>
          <a:srgbClr val="FFCC66"/>
        </a:lt2>
        <a:accent1>
          <a:srgbClr val="FF9900"/>
        </a:accent1>
        <a:accent2>
          <a:srgbClr val="361B00"/>
        </a:accent2>
        <a:accent3>
          <a:srgbClr val="B8ADAA"/>
        </a:accent3>
        <a:accent4>
          <a:srgbClr val="DADADA"/>
        </a:accent4>
        <a:accent5>
          <a:srgbClr val="FFCAAA"/>
        </a:accent5>
        <a:accent6>
          <a:srgbClr val="301700"/>
        </a:accent6>
        <a:hlink>
          <a:srgbClr val="996633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6">
        <a:dk1>
          <a:srgbClr val="000000"/>
        </a:dk1>
        <a:lt1>
          <a:srgbClr val="FFFFFF"/>
        </a:lt1>
        <a:dk2>
          <a:srgbClr val="003300"/>
        </a:dk2>
        <a:lt2>
          <a:srgbClr val="FFCC66"/>
        </a:lt2>
        <a:accent1>
          <a:srgbClr val="CC9900"/>
        </a:accent1>
        <a:accent2>
          <a:srgbClr val="001600"/>
        </a:accent2>
        <a:accent3>
          <a:srgbClr val="AAADAA"/>
        </a:accent3>
        <a:accent4>
          <a:srgbClr val="DADADA"/>
        </a:accent4>
        <a:accent5>
          <a:srgbClr val="E2CAAA"/>
        </a:accent5>
        <a:accent6>
          <a:srgbClr val="001300"/>
        </a:accent6>
        <a:hlink>
          <a:srgbClr val="0066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سمة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سمة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10853</TotalTime>
  <Words>1477</Words>
  <Application>Microsoft Office PowerPoint</Application>
  <PresentationFormat>عرض على الشاشة (4:3)</PresentationFormat>
  <Paragraphs>403</Paragraphs>
  <Slides>63</Slides>
  <Notes>63</Notes>
  <HiddenSlides>0</HiddenSlides>
  <MMClips>0</MMClips>
  <ScaleCrop>false</ScaleCrop>
  <HeadingPairs>
    <vt:vector size="4" baseType="variant">
      <vt:variant>
        <vt:lpstr>نسق</vt:lpstr>
      </vt:variant>
      <vt:variant>
        <vt:i4>3</vt:i4>
      </vt:variant>
      <vt:variant>
        <vt:lpstr>عناوين الشرائح</vt:lpstr>
      </vt:variant>
      <vt:variant>
        <vt:i4>63</vt:i4>
      </vt:variant>
    </vt:vector>
  </HeadingPairs>
  <TitlesOfParts>
    <vt:vector size="66" baseType="lpstr">
      <vt:lpstr>Stream</vt:lpstr>
      <vt:lpstr>Default Design</vt:lpstr>
      <vt:lpstr>Pulse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sfwah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scc</dc:creator>
  <cp:lastModifiedBy>DR.HUSSIEN ABDUL</cp:lastModifiedBy>
  <cp:revision>560</cp:revision>
  <dcterms:created xsi:type="dcterms:W3CDTF">2001-10-28T15:29:53Z</dcterms:created>
  <dcterms:modified xsi:type="dcterms:W3CDTF">2016-02-27T00:26:08Z</dcterms:modified>
</cp:coreProperties>
</file>